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Lst>
  <p:sldIdLst>
    <p:sldId id="257" r:id="rId4"/>
    <p:sldId id="258" r:id="rId5"/>
    <p:sldId id="260" r:id="rId6"/>
    <p:sldId id="282" r:id="rId7"/>
    <p:sldId id="262" r:id="rId8"/>
    <p:sldId id="283" r:id="rId9"/>
    <p:sldId id="285" r:id="rId10"/>
    <p:sldId id="286" r:id="rId11"/>
    <p:sldId id="287" r:id="rId12"/>
    <p:sldId id="288" r:id="rId13"/>
    <p:sldId id="289" r:id="rId14"/>
    <p:sldId id="290" r:id="rId15"/>
    <p:sldId id="291" r:id="rId16"/>
    <p:sldId id="292" r:id="rId17"/>
    <p:sldId id="294" r:id="rId18"/>
    <p:sldId id="293" r:id="rId19"/>
    <p:sldId id="295" r:id="rId20"/>
    <p:sldId id="297" r:id="rId21"/>
    <p:sldId id="298" r:id="rId22"/>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1074" y="-96"/>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935469"/>
            <a:ext cx="6858000" cy="1990014"/>
          </a:xfrm>
          <a:prstGeom prst="rect">
            <a:avLst/>
          </a:prstGeom>
        </p:spPr>
        <p:txBody>
          <a:bodyPr anchor="b"/>
          <a:lstStyle>
            <a:lvl1pPr algn="ctr">
              <a:defRPr sz="38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002225"/>
            <a:ext cx="6858000" cy="1380043"/>
          </a:xfrm>
          <a:prstGeom prst="rect">
            <a:avLst/>
          </a:prstGeom>
        </p:spPr>
        <p:txBody>
          <a:bodyPr/>
          <a:lstStyle>
            <a:lvl1pPr marL="0" indent="0" algn="ctr">
              <a:buNone/>
              <a:defRPr sz="1520"/>
            </a:lvl1pPr>
            <a:lvl2pPr marL="288925" indent="0" algn="ctr">
              <a:buNone/>
              <a:defRPr sz="1270"/>
            </a:lvl2pPr>
            <a:lvl3pPr marL="579120" indent="0" algn="ctr">
              <a:buNone/>
              <a:defRPr sz="1140"/>
            </a:lvl3pPr>
            <a:lvl4pPr marL="868045" indent="0" algn="ctr">
              <a:buNone/>
              <a:defRPr sz="1015"/>
            </a:lvl4pPr>
            <a:lvl5pPr marL="1156970" indent="0" algn="ctr">
              <a:buNone/>
              <a:defRPr sz="1015"/>
            </a:lvl5pPr>
            <a:lvl6pPr marL="1447165" indent="0" algn="ctr">
              <a:buNone/>
              <a:defRPr sz="1015"/>
            </a:lvl6pPr>
            <a:lvl7pPr marL="1736090" indent="0" algn="ctr">
              <a:buNone/>
              <a:defRPr sz="1015"/>
            </a:lvl7pPr>
            <a:lvl8pPr marL="2025015" indent="0" algn="ctr">
              <a:buNone/>
              <a:defRPr sz="1015"/>
            </a:lvl8pPr>
            <a:lvl9pPr marL="2314575" indent="0" algn="ctr">
              <a:buNone/>
              <a:defRPr sz="1015"/>
            </a:lvl9pPr>
          </a:lstStyle>
          <a:p>
            <a:r>
              <a:rPr lang="zh-CN" altLang="en-US" noProof="1" smtClean="0"/>
              <a:t>单击此处编辑母版副标题样式</a:t>
            </a:r>
            <a:endParaRPr lang="zh-CN" altLang="en-US" noProof="1"/>
          </a:p>
        </p:txBody>
      </p:sp>
      <p:sp>
        <p:nvSpPr>
          <p:cNvPr id="4"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5" name="页脚占位符 2"/>
          <p:cNvSpPr>
            <a:spLocks noGrp="1"/>
          </p:cNvSpPr>
          <p:nvPr>
            <p:ph type="ftr" sz="quarter" idx="11"/>
          </p:nvPr>
        </p:nvSpPr>
        <p:spPr>
          <a:ln/>
        </p:spPr>
        <p:txBody>
          <a:bodyPr/>
          <a:lstStyle>
            <a:lvl1pPr>
              <a:defRPr/>
            </a:lvl1pPr>
          </a:lstStyle>
          <a:p>
            <a:endParaRPr lang="zh-CN" altLang="en-US"/>
          </a:p>
        </p:txBody>
      </p:sp>
      <p:sp>
        <p:nvSpPr>
          <p:cNvPr id="6"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83811" y="272790"/>
            <a:ext cx="8708571" cy="1134002"/>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83811" y="1587605"/>
            <a:ext cx="8708571" cy="449064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5" name="页脚占位符 2"/>
          <p:cNvSpPr>
            <a:spLocks noGrp="1"/>
          </p:cNvSpPr>
          <p:nvPr>
            <p:ph type="ftr" sz="quarter" idx="11"/>
          </p:nvPr>
        </p:nvSpPr>
        <p:spPr>
          <a:ln/>
        </p:spPr>
        <p:txBody>
          <a:bodyPr/>
          <a:lstStyle>
            <a:lvl1pPr>
              <a:defRPr/>
            </a:lvl1pPr>
          </a:lstStyle>
          <a:p>
            <a:endParaRPr lang="zh-CN" altLang="en-US"/>
          </a:p>
        </p:txBody>
      </p:sp>
      <p:sp>
        <p:nvSpPr>
          <p:cNvPr id="6"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304324"/>
            <a:ext cx="1971675" cy="4844047"/>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3" y="304324"/>
            <a:ext cx="5800725" cy="4844047"/>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5" name="页脚占位符 2"/>
          <p:cNvSpPr>
            <a:spLocks noGrp="1"/>
          </p:cNvSpPr>
          <p:nvPr>
            <p:ph type="ftr" sz="quarter" idx="11"/>
          </p:nvPr>
        </p:nvSpPr>
        <p:spPr>
          <a:ln/>
        </p:spPr>
        <p:txBody>
          <a:bodyPr/>
          <a:lstStyle>
            <a:lvl1pPr>
              <a:defRPr/>
            </a:lvl1pPr>
          </a:lstStyle>
          <a:p>
            <a:endParaRPr lang="zh-CN" altLang="en-US"/>
          </a:p>
        </p:txBody>
      </p:sp>
      <p:sp>
        <p:nvSpPr>
          <p:cNvPr id="6"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298450" y="190500"/>
            <a:ext cx="8540750" cy="489214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298451" y="5204354"/>
            <a:ext cx="2289175" cy="396876"/>
          </a:xfrm>
        </p:spPr>
        <p:txBody>
          <a:bodyPr/>
          <a:lstStyle>
            <a:lvl1pPr>
              <a:defRPr/>
            </a:lvl1pPr>
          </a:lstStyle>
          <a:p>
            <a:fld id="{530820CF-B880-4189-942D-D702A7CBA730}" type="datetimeFigureOut">
              <a:rPr lang="zh-CN" altLang="en-US" smtClean="0"/>
              <a:t>2017-9-13</a:t>
            </a:fld>
            <a:endParaRPr lang="zh-CN" altLang="en-US"/>
          </a:p>
        </p:txBody>
      </p:sp>
      <p:sp>
        <p:nvSpPr>
          <p:cNvPr id="4" name="页脚占位符 3"/>
          <p:cNvSpPr>
            <a:spLocks noGrp="1"/>
          </p:cNvSpPr>
          <p:nvPr>
            <p:ph type="ftr" sz="quarter" idx="11"/>
          </p:nvPr>
        </p:nvSpPr>
        <p:spPr>
          <a:xfrm>
            <a:off x="3121025" y="5204354"/>
            <a:ext cx="2895600" cy="396876"/>
          </a:xfrm>
        </p:spPr>
        <p:txBody>
          <a:bodyPr/>
          <a:lstStyle>
            <a:lvl1pPr>
              <a:defRPr/>
            </a:lvl1pPr>
          </a:lstStyle>
          <a:p>
            <a:endParaRPr lang="zh-CN" altLang="en-US"/>
          </a:p>
        </p:txBody>
      </p:sp>
      <p:sp>
        <p:nvSpPr>
          <p:cNvPr id="5" name="灯片编号占位符 4"/>
          <p:cNvSpPr>
            <a:spLocks noGrp="1"/>
          </p:cNvSpPr>
          <p:nvPr>
            <p:ph type="sldNum" sz="quarter" idx="12"/>
          </p:nvPr>
        </p:nvSpPr>
        <p:spPr>
          <a:xfrm>
            <a:off x="6550025" y="5204354"/>
            <a:ext cx="2289175" cy="396876"/>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0705916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935473"/>
            <a:ext cx="6858000" cy="1990014"/>
          </a:xfrm>
          <a:prstGeom prst="rect">
            <a:avLst/>
          </a:prstGeom>
        </p:spPr>
        <p:txBody>
          <a:bodyPr anchor="b"/>
          <a:lstStyle>
            <a:lvl1pPr algn="ctr">
              <a:defRPr sz="38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002229"/>
            <a:ext cx="6858000" cy="1380043"/>
          </a:xfrm>
          <a:prstGeom prst="rect">
            <a:avLst/>
          </a:prstGeom>
        </p:spPr>
        <p:txBody>
          <a:bodyPr/>
          <a:lstStyle>
            <a:lvl1pPr marL="0" indent="0" algn="ctr">
              <a:buNone/>
              <a:defRPr sz="1520"/>
            </a:lvl1pPr>
            <a:lvl2pPr marL="288925" indent="0" algn="ctr">
              <a:buNone/>
              <a:defRPr sz="1270"/>
            </a:lvl2pPr>
            <a:lvl3pPr marL="579120" indent="0" algn="ctr">
              <a:buNone/>
              <a:defRPr sz="1140"/>
            </a:lvl3pPr>
            <a:lvl4pPr marL="868045" indent="0" algn="ctr">
              <a:buNone/>
              <a:defRPr sz="1015"/>
            </a:lvl4pPr>
            <a:lvl5pPr marL="1156970" indent="0" algn="ctr">
              <a:buNone/>
              <a:defRPr sz="1015"/>
            </a:lvl5pPr>
            <a:lvl6pPr marL="1447165" indent="0" algn="ctr">
              <a:buNone/>
              <a:defRPr sz="1015"/>
            </a:lvl6pPr>
            <a:lvl7pPr marL="1736090" indent="0" algn="ctr">
              <a:buNone/>
              <a:defRPr sz="1015"/>
            </a:lvl7pPr>
            <a:lvl8pPr marL="2025015" indent="0" algn="ctr">
              <a:buNone/>
              <a:defRPr sz="1015"/>
            </a:lvl8pPr>
            <a:lvl9pPr marL="2314575" indent="0" algn="ctr">
              <a:buNone/>
              <a:defRPr sz="1015"/>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83811" y="272790"/>
            <a:ext cx="8708571" cy="1134002"/>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83811" y="1587607"/>
            <a:ext cx="8708571" cy="449064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93" y="1425035"/>
            <a:ext cx="7886701" cy="2377697"/>
          </a:xfrm>
          <a:prstGeom prst="rect">
            <a:avLst/>
          </a:prstGeom>
        </p:spPr>
        <p:txBody>
          <a:bodyPr anchor="b"/>
          <a:lstStyle>
            <a:lvl1pPr>
              <a:defRPr sz="38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93" y="3825226"/>
            <a:ext cx="7886701" cy="1250374"/>
          </a:xfrm>
          <a:prstGeom prst="rect">
            <a:avLst/>
          </a:prstGeom>
        </p:spPr>
        <p:txBody>
          <a:bodyPr/>
          <a:lstStyle>
            <a:lvl1pPr marL="0" indent="0">
              <a:buNone/>
              <a:defRPr sz="1520">
                <a:solidFill>
                  <a:schemeClr val="tx1">
                    <a:tint val="75000"/>
                  </a:schemeClr>
                </a:solidFill>
              </a:defRPr>
            </a:lvl1pPr>
            <a:lvl2pPr marL="288925" indent="0">
              <a:buNone/>
              <a:defRPr sz="1270">
                <a:solidFill>
                  <a:schemeClr val="tx1">
                    <a:tint val="75000"/>
                  </a:schemeClr>
                </a:solidFill>
              </a:defRPr>
            </a:lvl2pPr>
            <a:lvl3pPr marL="579120" indent="0">
              <a:buNone/>
              <a:defRPr sz="1140">
                <a:solidFill>
                  <a:schemeClr val="tx1">
                    <a:tint val="75000"/>
                  </a:schemeClr>
                </a:solidFill>
              </a:defRPr>
            </a:lvl3pPr>
            <a:lvl4pPr marL="868045" indent="0">
              <a:buNone/>
              <a:defRPr sz="1015">
                <a:solidFill>
                  <a:schemeClr val="tx1">
                    <a:tint val="75000"/>
                  </a:schemeClr>
                </a:solidFill>
              </a:defRPr>
            </a:lvl4pPr>
            <a:lvl5pPr marL="1156970" indent="0">
              <a:buNone/>
              <a:defRPr sz="1015">
                <a:solidFill>
                  <a:schemeClr val="tx1">
                    <a:tint val="75000"/>
                  </a:schemeClr>
                </a:solidFill>
              </a:defRPr>
            </a:lvl5pPr>
            <a:lvl6pPr marL="1447165" indent="0">
              <a:buNone/>
              <a:defRPr sz="1015">
                <a:solidFill>
                  <a:schemeClr val="tx1">
                    <a:tint val="75000"/>
                  </a:schemeClr>
                </a:solidFill>
              </a:defRPr>
            </a:lvl6pPr>
            <a:lvl7pPr marL="1736090" indent="0">
              <a:buNone/>
              <a:defRPr sz="1015">
                <a:solidFill>
                  <a:schemeClr val="tx1">
                    <a:tint val="75000"/>
                  </a:schemeClr>
                </a:solidFill>
              </a:defRPr>
            </a:lvl7pPr>
            <a:lvl8pPr marL="2025015" indent="0">
              <a:buNone/>
              <a:defRPr sz="1015">
                <a:solidFill>
                  <a:schemeClr val="tx1">
                    <a:tint val="75000"/>
                  </a:schemeClr>
                </a:solidFill>
              </a:defRPr>
            </a:lvl8pPr>
            <a:lvl9pPr marL="2314575" indent="0">
              <a:buNone/>
              <a:defRPr sz="1015">
                <a:solidFill>
                  <a:schemeClr val="tx1">
                    <a:tint val="75000"/>
                  </a:schemeClr>
                </a:solidFill>
              </a:defRPr>
            </a:lvl9pPr>
          </a:lstStyle>
          <a:p>
            <a:pPr lvl="0"/>
            <a:r>
              <a:rPr lang="zh-CN" altLang="en-US" noProof="1"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83811" y="272790"/>
            <a:ext cx="8708571" cy="1134002"/>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521625"/>
            <a:ext cx="3886200" cy="362675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521625"/>
            <a:ext cx="3886200" cy="362675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7" y="304326"/>
            <a:ext cx="7886701" cy="1104830"/>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6" y="1401217"/>
            <a:ext cx="3868341" cy="686713"/>
          </a:xfrm>
          <a:prstGeom prst="rect">
            <a:avLst/>
          </a:prstGeom>
        </p:spPr>
        <p:txBody>
          <a:bodyPr anchor="b"/>
          <a:lstStyle>
            <a:lvl1pPr marL="0" indent="0">
              <a:buNone/>
              <a:defRPr sz="1520" b="1"/>
            </a:lvl1pPr>
            <a:lvl2pPr marL="288925" indent="0">
              <a:buNone/>
              <a:defRPr sz="1270" b="1"/>
            </a:lvl2pPr>
            <a:lvl3pPr marL="579120" indent="0">
              <a:buNone/>
              <a:defRPr sz="1140" b="1"/>
            </a:lvl3pPr>
            <a:lvl4pPr marL="868045" indent="0">
              <a:buNone/>
              <a:defRPr sz="1015" b="1"/>
            </a:lvl4pPr>
            <a:lvl5pPr marL="1156970" indent="0">
              <a:buNone/>
              <a:defRPr sz="1015" b="1"/>
            </a:lvl5pPr>
            <a:lvl6pPr marL="1447165" indent="0">
              <a:buNone/>
              <a:defRPr sz="1015" b="1"/>
            </a:lvl6pPr>
            <a:lvl7pPr marL="1736090" indent="0">
              <a:buNone/>
              <a:defRPr sz="1015" b="1"/>
            </a:lvl7pPr>
            <a:lvl8pPr marL="2025015" indent="0">
              <a:buNone/>
              <a:defRPr sz="1015" b="1"/>
            </a:lvl8pPr>
            <a:lvl9pPr marL="2314575" indent="0">
              <a:buNone/>
              <a:defRPr sz="1015" b="1"/>
            </a:lvl9pPr>
          </a:lstStyle>
          <a:p>
            <a:pPr lvl="0"/>
            <a:r>
              <a:rPr lang="zh-CN" altLang="en-US" noProof="1" smtClean="0"/>
              <a:t>单击此处编辑母版文本样式</a:t>
            </a:r>
          </a:p>
        </p:txBody>
      </p:sp>
      <p:sp>
        <p:nvSpPr>
          <p:cNvPr id="4" name="内容占位符 3"/>
          <p:cNvSpPr>
            <a:spLocks noGrp="1"/>
          </p:cNvSpPr>
          <p:nvPr>
            <p:ph sz="half" idx="2"/>
          </p:nvPr>
        </p:nvSpPr>
        <p:spPr>
          <a:xfrm>
            <a:off x="629846" y="2087934"/>
            <a:ext cx="3868341" cy="307102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401217"/>
            <a:ext cx="3887390" cy="686713"/>
          </a:xfrm>
          <a:prstGeom prst="rect">
            <a:avLst/>
          </a:prstGeom>
        </p:spPr>
        <p:txBody>
          <a:bodyPr anchor="b"/>
          <a:lstStyle>
            <a:lvl1pPr marL="0" indent="0">
              <a:buNone/>
              <a:defRPr sz="1520" b="1"/>
            </a:lvl1pPr>
            <a:lvl2pPr marL="288925" indent="0">
              <a:buNone/>
              <a:defRPr sz="1270" b="1"/>
            </a:lvl2pPr>
            <a:lvl3pPr marL="579120" indent="0">
              <a:buNone/>
              <a:defRPr sz="1140" b="1"/>
            </a:lvl3pPr>
            <a:lvl4pPr marL="868045" indent="0">
              <a:buNone/>
              <a:defRPr sz="1015" b="1"/>
            </a:lvl4pPr>
            <a:lvl5pPr marL="1156970" indent="0">
              <a:buNone/>
              <a:defRPr sz="1015" b="1"/>
            </a:lvl5pPr>
            <a:lvl6pPr marL="1447165" indent="0">
              <a:buNone/>
              <a:defRPr sz="1015" b="1"/>
            </a:lvl6pPr>
            <a:lvl7pPr marL="1736090" indent="0">
              <a:buNone/>
              <a:defRPr sz="1015" b="1"/>
            </a:lvl7pPr>
            <a:lvl8pPr marL="2025015" indent="0">
              <a:buNone/>
              <a:defRPr sz="1015" b="1"/>
            </a:lvl8pPr>
            <a:lvl9pPr marL="2314575" indent="0">
              <a:buNone/>
              <a:defRPr sz="1015"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29150" y="2087934"/>
            <a:ext cx="3887390" cy="307102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83811" y="272790"/>
            <a:ext cx="8708571" cy="1134002"/>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83811" y="272790"/>
            <a:ext cx="8708571" cy="1134002"/>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83811" y="1587605"/>
            <a:ext cx="8708571" cy="449064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5" name="页脚占位符 2"/>
          <p:cNvSpPr>
            <a:spLocks noGrp="1"/>
          </p:cNvSpPr>
          <p:nvPr>
            <p:ph type="ftr" sz="quarter" idx="11"/>
          </p:nvPr>
        </p:nvSpPr>
        <p:spPr>
          <a:ln/>
        </p:spPr>
        <p:txBody>
          <a:bodyPr/>
          <a:lstStyle>
            <a:lvl1pPr>
              <a:defRPr/>
            </a:lvl1pPr>
          </a:lstStyle>
          <a:p>
            <a:endParaRPr lang="zh-CN" altLang="en-US"/>
          </a:p>
        </p:txBody>
      </p:sp>
      <p:sp>
        <p:nvSpPr>
          <p:cNvPr id="6"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81069"/>
            <a:ext cx="2949178" cy="1333733"/>
          </a:xfrm>
          <a:prstGeom prst="rect">
            <a:avLst/>
          </a:prstGeom>
        </p:spPr>
        <p:txBody>
          <a:bodyPr anchor="b"/>
          <a:lstStyle>
            <a:lvl1pPr>
              <a:defRPr sz="2025"/>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0" y="823000"/>
            <a:ext cx="4629150" cy="4062064"/>
          </a:xfrm>
          <a:prstGeom prst="rect">
            <a:avLst/>
          </a:prstGeom>
        </p:spPr>
        <p:txBody>
          <a:bodyPr/>
          <a:lstStyle>
            <a:lvl1pPr>
              <a:defRPr sz="2025"/>
            </a:lvl1pPr>
            <a:lvl2pPr>
              <a:defRPr sz="1770"/>
            </a:lvl2pPr>
            <a:lvl3pPr>
              <a:defRPr sz="1520"/>
            </a:lvl3pPr>
            <a:lvl4pPr>
              <a:defRPr sz="1270"/>
            </a:lvl4pPr>
            <a:lvl5pPr>
              <a:defRPr sz="1270"/>
            </a:lvl5pPr>
            <a:lvl6pPr>
              <a:defRPr sz="1270"/>
            </a:lvl6pPr>
            <a:lvl7pPr>
              <a:defRPr sz="1270"/>
            </a:lvl7pPr>
            <a:lvl8pPr>
              <a:defRPr sz="1270"/>
            </a:lvl8pPr>
            <a:lvl9pPr>
              <a:defRPr sz="127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1714801"/>
            <a:ext cx="2949178" cy="3176880"/>
          </a:xfrm>
          <a:prstGeom prst="rect">
            <a:avLst/>
          </a:prstGeom>
        </p:spPr>
        <p:txBody>
          <a:bodyPr/>
          <a:lstStyle>
            <a:lvl1pPr marL="0" indent="0">
              <a:buNone/>
              <a:defRPr sz="1015"/>
            </a:lvl1pPr>
            <a:lvl2pPr marL="288925" indent="0">
              <a:buNone/>
              <a:defRPr sz="885"/>
            </a:lvl2pPr>
            <a:lvl3pPr marL="579120" indent="0">
              <a:buNone/>
              <a:defRPr sz="760"/>
            </a:lvl3pPr>
            <a:lvl4pPr marL="868045" indent="0">
              <a:buNone/>
              <a:defRPr sz="635"/>
            </a:lvl4pPr>
            <a:lvl5pPr marL="1156970" indent="0">
              <a:buNone/>
              <a:defRPr sz="635"/>
            </a:lvl5pPr>
            <a:lvl6pPr marL="1447165" indent="0">
              <a:buNone/>
              <a:defRPr sz="635"/>
            </a:lvl6pPr>
            <a:lvl7pPr marL="1736090" indent="0">
              <a:buNone/>
              <a:defRPr sz="635"/>
            </a:lvl7pPr>
            <a:lvl8pPr marL="2025015" indent="0">
              <a:buNone/>
              <a:defRPr sz="635"/>
            </a:lvl8pPr>
            <a:lvl9pPr marL="2314575" indent="0">
              <a:buNone/>
              <a:defRPr sz="635"/>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81069"/>
            <a:ext cx="2949178" cy="1333733"/>
          </a:xfrm>
          <a:prstGeom prst="rect">
            <a:avLst/>
          </a:prstGeom>
        </p:spPr>
        <p:txBody>
          <a:bodyPr anchor="b"/>
          <a:lstStyle>
            <a:lvl1pPr>
              <a:defRPr sz="2025"/>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0" y="823000"/>
            <a:ext cx="4629150" cy="4062064"/>
          </a:xfrm>
          <a:prstGeom prst="rect">
            <a:avLst/>
          </a:prstGeom>
        </p:spPr>
        <p:txBody>
          <a:bodyPr/>
          <a:lstStyle>
            <a:lvl1pPr marL="0" indent="0">
              <a:buNone/>
              <a:defRPr sz="2025"/>
            </a:lvl1pPr>
            <a:lvl2pPr marL="288925" indent="0">
              <a:buNone/>
              <a:defRPr sz="1770"/>
            </a:lvl2pPr>
            <a:lvl3pPr marL="579120" indent="0">
              <a:buNone/>
              <a:defRPr sz="1520"/>
            </a:lvl3pPr>
            <a:lvl4pPr marL="868045" indent="0">
              <a:buNone/>
              <a:defRPr sz="1270"/>
            </a:lvl4pPr>
            <a:lvl5pPr marL="1156970" indent="0">
              <a:buNone/>
              <a:defRPr sz="1270"/>
            </a:lvl5pPr>
            <a:lvl6pPr marL="1447165" indent="0">
              <a:buNone/>
              <a:defRPr sz="1270"/>
            </a:lvl6pPr>
            <a:lvl7pPr marL="1736090" indent="0">
              <a:buNone/>
              <a:defRPr sz="1270"/>
            </a:lvl7pPr>
            <a:lvl8pPr marL="2025015" indent="0">
              <a:buNone/>
              <a:defRPr sz="1270"/>
            </a:lvl8pPr>
            <a:lvl9pPr marL="2314575" indent="0">
              <a:buNone/>
              <a:defRPr sz="1270"/>
            </a:lvl9pPr>
          </a:lstStyle>
          <a:p>
            <a:r>
              <a:rPr lang="zh-CN" altLang="en-US" noProof="1" smtClean="0"/>
              <a:t>单击图标添加图片</a:t>
            </a:r>
            <a:endParaRPr lang="zh-CN" altLang="en-US" noProof="1"/>
          </a:p>
        </p:txBody>
      </p:sp>
      <p:sp>
        <p:nvSpPr>
          <p:cNvPr id="4" name="文本占位符 3"/>
          <p:cNvSpPr>
            <a:spLocks noGrp="1"/>
          </p:cNvSpPr>
          <p:nvPr>
            <p:ph type="body" sz="half" idx="2"/>
          </p:nvPr>
        </p:nvSpPr>
        <p:spPr>
          <a:xfrm>
            <a:off x="629841" y="1714801"/>
            <a:ext cx="2949178" cy="3176880"/>
          </a:xfrm>
          <a:prstGeom prst="rect">
            <a:avLst/>
          </a:prstGeom>
        </p:spPr>
        <p:txBody>
          <a:bodyPr/>
          <a:lstStyle>
            <a:lvl1pPr marL="0" indent="0">
              <a:buNone/>
              <a:defRPr sz="1015"/>
            </a:lvl1pPr>
            <a:lvl2pPr marL="288925" indent="0">
              <a:buNone/>
              <a:defRPr sz="885"/>
            </a:lvl2pPr>
            <a:lvl3pPr marL="579120" indent="0">
              <a:buNone/>
              <a:defRPr sz="760"/>
            </a:lvl3pPr>
            <a:lvl4pPr marL="868045" indent="0">
              <a:buNone/>
              <a:defRPr sz="635"/>
            </a:lvl4pPr>
            <a:lvl5pPr marL="1156970" indent="0">
              <a:buNone/>
              <a:defRPr sz="635"/>
            </a:lvl5pPr>
            <a:lvl6pPr marL="1447165" indent="0">
              <a:buNone/>
              <a:defRPr sz="635"/>
            </a:lvl6pPr>
            <a:lvl7pPr marL="1736090" indent="0">
              <a:buNone/>
              <a:defRPr sz="635"/>
            </a:lvl7pPr>
            <a:lvl8pPr marL="2025015" indent="0">
              <a:buNone/>
              <a:defRPr sz="635"/>
            </a:lvl8pPr>
            <a:lvl9pPr marL="2314575" indent="0">
              <a:buNone/>
              <a:defRPr sz="635"/>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83811" y="272790"/>
            <a:ext cx="8708571" cy="1134002"/>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83811" y="1587607"/>
            <a:ext cx="8708571" cy="449064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304324"/>
            <a:ext cx="1971675" cy="4844047"/>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8" y="304324"/>
            <a:ext cx="5800725" cy="4844047"/>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auto">
          <a:xfrm>
            <a:off x="4760913" y="17639"/>
            <a:ext cx="4438650" cy="3365500"/>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nvGrpSpPr>
          <p:cNvPr id="5" name="Group 3"/>
          <p:cNvGrpSpPr>
            <a:grpSpLocks/>
          </p:cNvGrpSpPr>
          <p:nvPr/>
        </p:nvGrpSpPr>
        <p:grpSpPr bwMode="auto">
          <a:xfrm>
            <a:off x="4572000" y="22932"/>
            <a:ext cx="4756150" cy="3615972"/>
            <a:chOff x="2918" y="18"/>
            <a:chExt cx="2958" cy="2699"/>
          </a:xfrm>
        </p:grpSpPr>
        <p:sp>
          <p:nvSpPr>
            <p:cNvPr id="6" name="Freeform 4"/>
            <p:cNvSpPr>
              <a:spLocks/>
            </p:cNvSpPr>
            <p:nvPr/>
          </p:nvSpPr>
          <p:spPr bwMode="auto">
            <a:xfrm>
              <a:off x="3060" y="18"/>
              <a:ext cx="490" cy="187"/>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 name="Freeform 5"/>
            <p:cNvSpPr>
              <a:spLocks noEditPoints="1"/>
            </p:cNvSpPr>
            <p:nvPr/>
          </p:nvSpPr>
          <p:spPr bwMode="auto">
            <a:xfrm>
              <a:off x="2918" y="18"/>
              <a:ext cx="2958" cy="2699"/>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8" name="Freeform 6"/>
            <p:cNvSpPr>
              <a:spLocks/>
            </p:cNvSpPr>
            <p:nvPr/>
          </p:nvSpPr>
          <p:spPr bwMode="auto">
            <a:xfrm>
              <a:off x="3621" y="1287"/>
              <a:ext cx="238" cy="283"/>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9" name="Freeform 7"/>
            <p:cNvSpPr>
              <a:spLocks/>
            </p:cNvSpPr>
            <p:nvPr/>
          </p:nvSpPr>
          <p:spPr bwMode="auto">
            <a:xfrm>
              <a:off x="3403" y="1403"/>
              <a:ext cx="208" cy="379"/>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0" name="Freeform 8"/>
            <p:cNvSpPr>
              <a:spLocks/>
            </p:cNvSpPr>
            <p:nvPr/>
          </p:nvSpPr>
          <p:spPr bwMode="auto">
            <a:xfrm>
              <a:off x="3272" y="645"/>
              <a:ext cx="682" cy="319"/>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1" name="Freeform 9"/>
            <p:cNvSpPr>
              <a:spLocks/>
            </p:cNvSpPr>
            <p:nvPr/>
          </p:nvSpPr>
          <p:spPr bwMode="auto">
            <a:xfrm>
              <a:off x="4046" y="1545"/>
              <a:ext cx="491" cy="515"/>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2" name="Freeform 10"/>
            <p:cNvSpPr>
              <a:spLocks/>
            </p:cNvSpPr>
            <p:nvPr/>
          </p:nvSpPr>
          <p:spPr bwMode="auto">
            <a:xfrm>
              <a:off x="5173" y="1024"/>
              <a:ext cx="501" cy="96"/>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 name="Freeform 11"/>
            <p:cNvSpPr>
              <a:spLocks/>
            </p:cNvSpPr>
            <p:nvPr/>
          </p:nvSpPr>
          <p:spPr bwMode="auto">
            <a:xfrm>
              <a:off x="5340" y="1004"/>
              <a:ext cx="385" cy="237"/>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4" name="Freeform 12"/>
            <p:cNvSpPr>
              <a:spLocks/>
            </p:cNvSpPr>
            <p:nvPr/>
          </p:nvSpPr>
          <p:spPr bwMode="auto">
            <a:xfrm>
              <a:off x="5325" y="1202"/>
              <a:ext cx="415" cy="187"/>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5" name="Freeform 13"/>
            <p:cNvSpPr>
              <a:spLocks/>
            </p:cNvSpPr>
            <p:nvPr/>
          </p:nvSpPr>
          <p:spPr bwMode="auto">
            <a:xfrm>
              <a:off x="5001" y="1378"/>
              <a:ext cx="698" cy="167"/>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6" name="Freeform 14"/>
            <p:cNvSpPr>
              <a:spLocks/>
            </p:cNvSpPr>
            <p:nvPr/>
          </p:nvSpPr>
          <p:spPr bwMode="auto">
            <a:xfrm>
              <a:off x="5077" y="1540"/>
              <a:ext cx="567" cy="146"/>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 name="Freeform 15"/>
            <p:cNvSpPr>
              <a:spLocks/>
            </p:cNvSpPr>
            <p:nvPr/>
          </p:nvSpPr>
          <p:spPr bwMode="auto">
            <a:xfrm>
              <a:off x="5042" y="1656"/>
              <a:ext cx="582" cy="481"/>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8" name="Freeform 16"/>
            <p:cNvSpPr>
              <a:spLocks/>
            </p:cNvSpPr>
            <p:nvPr/>
          </p:nvSpPr>
          <p:spPr bwMode="auto">
            <a:xfrm>
              <a:off x="5421" y="1464"/>
              <a:ext cx="329" cy="854"/>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nvGrpSpPr>
          <p:cNvPr id="19" name="Group 17"/>
          <p:cNvGrpSpPr>
            <a:grpSpLocks/>
          </p:cNvGrpSpPr>
          <p:nvPr/>
        </p:nvGrpSpPr>
        <p:grpSpPr bwMode="auto">
          <a:xfrm>
            <a:off x="554038" y="29987"/>
            <a:ext cx="7891462" cy="5685013"/>
            <a:chOff x="349" y="23"/>
            <a:chExt cx="4971" cy="4297"/>
          </a:xfrm>
        </p:grpSpPr>
        <p:sp>
          <p:nvSpPr>
            <p:cNvPr id="20" name="Rectangle 18"/>
            <p:cNvSpPr>
              <a:spLocks noChangeArrowheads="1"/>
            </p:cNvSpPr>
            <p:nvPr/>
          </p:nvSpPr>
          <p:spPr bwMode="auto">
            <a:xfrm>
              <a:off x="384" y="23"/>
              <a:ext cx="21"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21" name="Freeform 19"/>
            <p:cNvSpPr>
              <a:spLocks noEditPoints="1"/>
            </p:cNvSpPr>
            <p:nvPr/>
          </p:nvSpPr>
          <p:spPr bwMode="auto">
            <a:xfrm>
              <a:off x="384"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22" name="Freeform 20"/>
            <p:cNvSpPr>
              <a:spLocks noEditPoints="1"/>
            </p:cNvSpPr>
            <p:nvPr/>
          </p:nvSpPr>
          <p:spPr bwMode="auto">
            <a:xfrm>
              <a:off x="384"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23" name="Freeform 21"/>
            <p:cNvSpPr>
              <a:spLocks noEditPoints="1"/>
            </p:cNvSpPr>
            <p:nvPr/>
          </p:nvSpPr>
          <p:spPr bwMode="auto">
            <a:xfrm>
              <a:off x="384"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24" name="Freeform 22"/>
            <p:cNvSpPr>
              <a:spLocks noEditPoints="1"/>
            </p:cNvSpPr>
            <p:nvPr/>
          </p:nvSpPr>
          <p:spPr bwMode="auto">
            <a:xfrm>
              <a:off x="38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25" name="Freeform 23"/>
            <p:cNvSpPr>
              <a:spLocks noEditPoints="1"/>
            </p:cNvSpPr>
            <p:nvPr/>
          </p:nvSpPr>
          <p:spPr bwMode="auto">
            <a:xfrm>
              <a:off x="38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26" name="Freeform 24"/>
            <p:cNvSpPr>
              <a:spLocks noEditPoints="1"/>
            </p:cNvSpPr>
            <p:nvPr/>
          </p:nvSpPr>
          <p:spPr bwMode="auto">
            <a:xfrm>
              <a:off x="38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27" name="Freeform 25"/>
            <p:cNvSpPr>
              <a:spLocks noEditPoints="1"/>
            </p:cNvSpPr>
            <p:nvPr/>
          </p:nvSpPr>
          <p:spPr bwMode="auto">
            <a:xfrm>
              <a:off x="38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28" name="Freeform 26"/>
            <p:cNvSpPr>
              <a:spLocks noEditPoints="1"/>
            </p:cNvSpPr>
            <p:nvPr/>
          </p:nvSpPr>
          <p:spPr bwMode="auto">
            <a:xfrm>
              <a:off x="38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29" name="Freeform 27"/>
            <p:cNvSpPr>
              <a:spLocks noEditPoints="1"/>
            </p:cNvSpPr>
            <p:nvPr/>
          </p:nvSpPr>
          <p:spPr bwMode="auto">
            <a:xfrm>
              <a:off x="38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30" name="Freeform 28"/>
            <p:cNvSpPr>
              <a:spLocks noEditPoints="1"/>
            </p:cNvSpPr>
            <p:nvPr/>
          </p:nvSpPr>
          <p:spPr bwMode="auto">
            <a:xfrm>
              <a:off x="38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31" name="Rectangle 29"/>
            <p:cNvSpPr>
              <a:spLocks noChangeArrowheads="1"/>
            </p:cNvSpPr>
            <p:nvPr/>
          </p:nvSpPr>
          <p:spPr bwMode="auto">
            <a:xfrm>
              <a:off x="384" y="4269"/>
              <a:ext cx="21"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32" name="Rectangle 30"/>
            <p:cNvSpPr>
              <a:spLocks noChangeArrowheads="1"/>
            </p:cNvSpPr>
            <p:nvPr/>
          </p:nvSpPr>
          <p:spPr bwMode="auto">
            <a:xfrm>
              <a:off x="829" y="23"/>
              <a:ext cx="21"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33" name="Freeform 31"/>
            <p:cNvSpPr>
              <a:spLocks noEditPoints="1"/>
            </p:cNvSpPr>
            <p:nvPr/>
          </p:nvSpPr>
          <p:spPr bwMode="auto">
            <a:xfrm>
              <a:off x="829"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34" name="Freeform 32"/>
            <p:cNvSpPr>
              <a:spLocks noEditPoints="1"/>
            </p:cNvSpPr>
            <p:nvPr/>
          </p:nvSpPr>
          <p:spPr bwMode="auto">
            <a:xfrm>
              <a:off x="829"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35" name="Freeform 33"/>
            <p:cNvSpPr>
              <a:spLocks noEditPoints="1"/>
            </p:cNvSpPr>
            <p:nvPr/>
          </p:nvSpPr>
          <p:spPr bwMode="auto">
            <a:xfrm>
              <a:off x="829"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36" name="Freeform 34"/>
            <p:cNvSpPr>
              <a:spLocks noEditPoints="1"/>
            </p:cNvSpPr>
            <p:nvPr/>
          </p:nvSpPr>
          <p:spPr bwMode="auto">
            <a:xfrm>
              <a:off x="82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37" name="Freeform 35"/>
            <p:cNvSpPr>
              <a:spLocks noEditPoints="1"/>
            </p:cNvSpPr>
            <p:nvPr/>
          </p:nvSpPr>
          <p:spPr bwMode="auto">
            <a:xfrm>
              <a:off x="82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38" name="Freeform 36"/>
            <p:cNvSpPr>
              <a:spLocks noEditPoints="1"/>
            </p:cNvSpPr>
            <p:nvPr/>
          </p:nvSpPr>
          <p:spPr bwMode="auto">
            <a:xfrm>
              <a:off x="82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39" name="Freeform 37"/>
            <p:cNvSpPr>
              <a:spLocks noEditPoints="1"/>
            </p:cNvSpPr>
            <p:nvPr/>
          </p:nvSpPr>
          <p:spPr bwMode="auto">
            <a:xfrm>
              <a:off x="82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40" name="Freeform 38"/>
            <p:cNvSpPr>
              <a:spLocks noEditPoints="1"/>
            </p:cNvSpPr>
            <p:nvPr/>
          </p:nvSpPr>
          <p:spPr bwMode="auto">
            <a:xfrm>
              <a:off x="82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41" name="Freeform 39"/>
            <p:cNvSpPr>
              <a:spLocks noEditPoints="1"/>
            </p:cNvSpPr>
            <p:nvPr/>
          </p:nvSpPr>
          <p:spPr bwMode="auto">
            <a:xfrm>
              <a:off x="82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42" name="Freeform 40"/>
            <p:cNvSpPr>
              <a:spLocks noEditPoints="1"/>
            </p:cNvSpPr>
            <p:nvPr/>
          </p:nvSpPr>
          <p:spPr bwMode="auto">
            <a:xfrm>
              <a:off x="82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43" name="Rectangle 41"/>
            <p:cNvSpPr>
              <a:spLocks noChangeArrowheads="1"/>
            </p:cNvSpPr>
            <p:nvPr/>
          </p:nvSpPr>
          <p:spPr bwMode="auto">
            <a:xfrm>
              <a:off x="829" y="4269"/>
              <a:ext cx="21"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44" name="Rectangle 42"/>
            <p:cNvSpPr>
              <a:spLocks noChangeArrowheads="1"/>
            </p:cNvSpPr>
            <p:nvPr/>
          </p:nvSpPr>
          <p:spPr bwMode="auto">
            <a:xfrm>
              <a:off x="1279" y="23"/>
              <a:ext cx="21"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45" name="Freeform 43"/>
            <p:cNvSpPr>
              <a:spLocks noEditPoints="1"/>
            </p:cNvSpPr>
            <p:nvPr/>
          </p:nvSpPr>
          <p:spPr bwMode="auto">
            <a:xfrm>
              <a:off x="1279"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46" name="Freeform 44"/>
            <p:cNvSpPr>
              <a:spLocks noEditPoints="1"/>
            </p:cNvSpPr>
            <p:nvPr/>
          </p:nvSpPr>
          <p:spPr bwMode="auto">
            <a:xfrm>
              <a:off x="1279"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47" name="Freeform 45"/>
            <p:cNvSpPr>
              <a:spLocks noEditPoints="1"/>
            </p:cNvSpPr>
            <p:nvPr/>
          </p:nvSpPr>
          <p:spPr bwMode="auto">
            <a:xfrm>
              <a:off x="1279"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48" name="Freeform 46"/>
            <p:cNvSpPr>
              <a:spLocks noEditPoints="1"/>
            </p:cNvSpPr>
            <p:nvPr/>
          </p:nvSpPr>
          <p:spPr bwMode="auto">
            <a:xfrm>
              <a:off x="127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49" name="Freeform 47"/>
            <p:cNvSpPr>
              <a:spLocks noEditPoints="1"/>
            </p:cNvSpPr>
            <p:nvPr/>
          </p:nvSpPr>
          <p:spPr bwMode="auto">
            <a:xfrm>
              <a:off x="127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50" name="Freeform 48"/>
            <p:cNvSpPr>
              <a:spLocks noEditPoints="1"/>
            </p:cNvSpPr>
            <p:nvPr/>
          </p:nvSpPr>
          <p:spPr bwMode="auto">
            <a:xfrm>
              <a:off x="127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51" name="Freeform 49"/>
            <p:cNvSpPr>
              <a:spLocks noEditPoints="1"/>
            </p:cNvSpPr>
            <p:nvPr/>
          </p:nvSpPr>
          <p:spPr bwMode="auto">
            <a:xfrm>
              <a:off x="127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52" name="Freeform 50"/>
            <p:cNvSpPr>
              <a:spLocks noEditPoints="1"/>
            </p:cNvSpPr>
            <p:nvPr/>
          </p:nvSpPr>
          <p:spPr bwMode="auto">
            <a:xfrm>
              <a:off x="127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53" name="Freeform 51"/>
            <p:cNvSpPr>
              <a:spLocks noEditPoints="1"/>
            </p:cNvSpPr>
            <p:nvPr/>
          </p:nvSpPr>
          <p:spPr bwMode="auto">
            <a:xfrm>
              <a:off x="127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54" name="Freeform 52"/>
            <p:cNvSpPr>
              <a:spLocks noEditPoints="1"/>
            </p:cNvSpPr>
            <p:nvPr/>
          </p:nvSpPr>
          <p:spPr bwMode="auto">
            <a:xfrm>
              <a:off x="127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55" name="Rectangle 53"/>
            <p:cNvSpPr>
              <a:spLocks noChangeArrowheads="1"/>
            </p:cNvSpPr>
            <p:nvPr/>
          </p:nvSpPr>
          <p:spPr bwMode="auto">
            <a:xfrm>
              <a:off x="1279" y="4269"/>
              <a:ext cx="21"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56" name="Rectangle 54"/>
            <p:cNvSpPr>
              <a:spLocks noChangeArrowheads="1"/>
            </p:cNvSpPr>
            <p:nvPr/>
          </p:nvSpPr>
          <p:spPr bwMode="auto">
            <a:xfrm>
              <a:off x="1724" y="23"/>
              <a:ext cx="21"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57" name="Freeform 55"/>
            <p:cNvSpPr>
              <a:spLocks noEditPoints="1"/>
            </p:cNvSpPr>
            <p:nvPr/>
          </p:nvSpPr>
          <p:spPr bwMode="auto">
            <a:xfrm>
              <a:off x="1724"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58" name="Freeform 56"/>
            <p:cNvSpPr>
              <a:spLocks noEditPoints="1"/>
            </p:cNvSpPr>
            <p:nvPr/>
          </p:nvSpPr>
          <p:spPr bwMode="auto">
            <a:xfrm>
              <a:off x="1724"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59" name="Freeform 57"/>
            <p:cNvSpPr>
              <a:spLocks noEditPoints="1"/>
            </p:cNvSpPr>
            <p:nvPr/>
          </p:nvSpPr>
          <p:spPr bwMode="auto">
            <a:xfrm>
              <a:off x="1724"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60" name="Freeform 58"/>
            <p:cNvSpPr>
              <a:spLocks noEditPoints="1"/>
            </p:cNvSpPr>
            <p:nvPr/>
          </p:nvSpPr>
          <p:spPr bwMode="auto">
            <a:xfrm>
              <a:off x="172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61" name="Freeform 59"/>
            <p:cNvSpPr>
              <a:spLocks noEditPoints="1"/>
            </p:cNvSpPr>
            <p:nvPr/>
          </p:nvSpPr>
          <p:spPr bwMode="auto">
            <a:xfrm>
              <a:off x="172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62" name="Freeform 60"/>
            <p:cNvSpPr>
              <a:spLocks noEditPoints="1"/>
            </p:cNvSpPr>
            <p:nvPr/>
          </p:nvSpPr>
          <p:spPr bwMode="auto">
            <a:xfrm>
              <a:off x="172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63" name="Freeform 61"/>
            <p:cNvSpPr>
              <a:spLocks noEditPoints="1"/>
            </p:cNvSpPr>
            <p:nvPr/>
          </p:nvSpPr>
          <p:spPr bwMode="auto">
            <a:xfrm>
              <a:off x="172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64" name="Freeform 62"/>
            <p:cNvSpPr>
              <a:spLocks noEditPoints="1"/>
            </p:cNvSpPr>
            <p:nvPr/>
          </p:nvSpPr>
          <p:spPr bwMode="auto">
            <a:xfrm>
              <a:off x="172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65" name="Freeform 63"/>
            <p:cNvSpPr>
              <a:spLocks noEditPoints="1"/>
            </p:cNvSpPr>
            <p:nvPr/>
          </p:nvSpPr>
          <p:spPr bwMode="auto">
            <a:xfrm>
              <a:off x="172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66" name="Freeform 64"/>
            <p:cNvSpPr>
              <a:spLocks noEditPoints="1"/>
            </p:cNvSpPr>
            <p:nvPr/>
          </p:nvSpPr>
          <p:spPr bwMode="auto">
            <a:xfrm>
              <a:off x="172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67" name="Rectangle 65"/>
            <p:cNvSpPr>
              <a:spLocks noChangeArrowheads="1"/>
            </p:cNvSpPr>
            <p:nvPr/>
          </p:nvSpPr>
          <p:spPr bwMode="auto">
            <a:xfrm>
              <a:off x="1724" y="4269"/>
              <a:ext cx="21"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68" name="Rectangle 66"/>
            <p:cNvSpPr>
              <a:spLocks noChangeArrowheads="1"/>
            </p:cNvSpPr>
            <p:nvPr/>
          </p:nvSpPr>
          <p:spPr bwMode="auto">
            <a:xfrm>
              <a:off x="2169" y="23"/>
              <a:ext cx="21"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69" name="Freeform 67"/>
            <p:cNvSpPr>
              <a:spLocks noEditPoints="1"/>
            </p:cNvSpPr>
            <p:nvPr/>
          </p:nvSpPr>
          <p:spPr bwMode="auto">
            <a:xfrm>
              <a:off x="2169"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0" name="Freeform 68"/>
            <p:cNvSpPr>
              <a:spLocks noEditPoints="1"/>
            </p:cNvSpPr>
            <p:nvPr/>
          </p:nvSpPr>
          <p:spPr bwMode="auto">
            <a:xfrm>
              <a:off x="2169"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 name="Freeform 69"/>
            <p:cNvSpPr>
              <a:spLocks noEditPoints="1"/>
            </p:cNvSpPr>
            <p:nvPr/>
          </p:nvSpPr>
          <p:spPr bwMode="auto">
            <a:xfrm>
              <a:off x="2169"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 name="Freeform 70"/>
            <p:cNvSpPr>
              <a:spLocks noEditPoints="1"/>
            </p:cNvSpPr>
            <p:nvPr/>
          </p:nvSpPr>
          <p:spPr bwMode="auto">
            <a:xfrm>
              <a:off x="216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 name="Freeform 71"/>
            <p:cNvSpPr>
              <a:spLocks noEditPoints="1"/>
            </p:cNvSpPr>
            <p:nvPr/>
          </p:nvSpPr>
          <p:spPr bwMode="auto">
            <a:xfrm>
              <a:off x="216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 name="Freeform 72"/>
            <p:cNvSpPr>
              <a:spLocks noEditPoints="1"/>
            </p:cNvSpPr>
            <p:nvPr/>
          </p:nvSpPr>
          <p:spPr bwMode="auto">
            <a:xfrm>
              <a:off x="216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5" name="Freeform 73"/>
            <p:cNvSpPr>
              <a:spLocks noEditPoints="1"/>
            </p:cNvSpPr>
            <p:nvPr/>
          </p:nvSpPr>
          <p:spPr bwMode="auto">
            <a:xfrm>
              <a:off x="216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6" name="Freeform 74"/>
            <p:cNvSpPr>
              <a:spLocks noEditPoints="1"/>
            </p:cNvSpPr>
            <p:nvPr/>
          </p:nvSpPr>
          <p:spPr bwMode="auto">
            <a:xfrm>
              <a:off x="216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7" name="Freeform 75"/>
            <p:cNvSpPr>
              <a:spLocks noEditPoints="1"/>
            </p:cNvSpPr>
            <p:nvPr/>
          </p:nvSpPr>
          <p:spPr bwMode="auto">
            <a:xfrm>
              <a:off x="216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8" name="Freeform 76"/>
            <p:cNvSpPr>
              <a:spLocks noEditPoints="1"/>
            </p:cNvSpPr>
            <p:nvPr/>
          </p:nvSpPr>
          <p:spPr bwMode="auto">
            <a:xfrm>
              <a:off x="216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9" name="Rectangle 77"/>
            <p:cNvSpPr>
              <a:spLocks noChangeArrowheads="1"/>
            </p:cNvSpPr>
            <p:nvPr/>
          </p:nvSpPr>
          <p:spPr bwMode="auto">
            <a:xfrm>
              <a:off x="2169" y="4269"/>
              <a:ext cx="21"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80" name="Rectangle 78"/>
            <p:cNvSpPr>
              <a:spLocks noChangeArrowheads="1"/>
            </p:cNvSpPr>
            <p:nvPr/>
          </p:nvSpPr>
          <p:spPr bwMode="auto">
            <a:xfrm>
              <a:off x="2620" y="23"/>
              <a:ext cx="20"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81" name="Freeform 79"/>
            <p:cNvSpPr>
              <a:spLocks noEditPoints="1"/>
            </p:cNvSpPr>
            <p:nvPr/>
          </p:nvSpPr>
          <p:spPr bwMode="auto">
            <a:xfrm>
              <a:off x="262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82" name="Freeform 80"/>
            <p:cNvSpPr>
              <a:spLocks noEditPoints="1"/>
            </p:cNvSpPr>
            <p:nvPr/>
          </p:nvSpPr>
          <p:spPr bwMode="auto">
            <a:xfrm>
              <a:off x="262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83" name="Freeform 81"/>
            <p:cNvSpPr>
              <a:spLocks noEditPoints="1"/>
            </p:cNvSpPr>
            <p:nvPr/>
          </p:nvSpPr>
          <p:spPr bwMode="auto">
            <a:xfrm>
              <a:off x="262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84" name="Freeform 82"/>
            <p:cNvSpPr>
              <a:spLocks noEditPoints="1"/>
            </p:cNvSpPr>
            <p:nvPr/>
          </p:nvSpPr>
          <p:spPr bwMode="auto">
            <a:xfrm>
              <a:off x="262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85" name="Freeform 83"/>
            <p:cNvSpPr>
              <a:spLocks noEditPoints="1"/>
            </p:cNvSpPr>
            <p:nvPr/>
          </p:nvSpPr>
          <p:spPr bwMode="auto">
            <a:xfrm>
              <a:off x="262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86" name="Freeform 84"/>
            <p:cNvSpPr>
              <a:spLocks noEditPoints="1"/>
            </p:cNvSpPr>
            <p:nvPr/>
          </p:nvSpPr>
          <p:spPr bwMode="auto">
            <a:xfrm>
              <a:off x="262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87" name="Freeform 85"/>
            <p:cNvSpPr>
              <a:spLocks noEditPoints="1"/>
            </p:cNvSpPr>
            <p:nvPr/>
          </p:nvSpPr>
          <p:spPr bwMode="auto">
            <a:xfrm>
              <a:off x="262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88" name="Freeform 86"/>
            <p:cNvSpPr>
              <a:spLocks noEditPoints="1"/>
            </p:cNvSpPr>
            <p:nvPr/>
          </p:nvSpPr>
          <p:spPr bwMode="auto">
            <a:xfrm>
              <a:off x="262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89" name="Freeform 87"/>
            <p:cNvSpPr>
              <a:spLocks noEditPoints="1"/>
            </p:cNvSpPr>
            <p:nvPr/>
          </p:nvSpPr>
          <p:spPr bwMode="auto">
            <a:xfrm>
              <a:off x="262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90" name="Freeform 88"/>
            <p:cNvSpPr>
              <a:spLocks noEditPoints="1"/>
            </p:cNvSpPr>
            <p:nvPr/>
          </p:nvSpPr>
          <p:spPr bwMode="auto">
            <a:xfrm>
              <a:off x="262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91" name="Rectangle 89"/>
            <p:cNvSpPr>
              <a:spLocks noChangeArrowheads="1"/>
            </p:cNvSpPr>
            <p:nvPr/>
          </p:nvSpPr>
          <p:spPr bwMode="auto">
            <a:xfrm>
              <a:off x="2620" y="4269"/>
              <a:ext cx="20"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92" name="Rectangle 90"/>
            <p:cNvSpPr>
              <a:spLocks noChangeArrowheads="1"/>
            </p:cNvSpPr>
            <p:nvPr/>
          </p:nvSpPr>
          <p:spPr bwMode="auto">
            <a:xfrm>
              <a:off x="3065" y="23"/>
              <a:ext cx="20"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93" name="Freeform 91"/>
            <p:cNvSpPr>
              <a:spLocks noEditPoints="1"/>
            </p:cNvSpPr>
            <p:nvPr/>
          </p:nvSpPr>
          <p:spPr bwMode="auto">
            <a:xfrm>
              <a:off x="3065"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94" name="Freeform 92"/>
            <p:cNvSpPr>
              <a:spLocks noEditPoints="1"/>
            </p:cNvSpPr>
            <p:nvPr/>
          </p:nvSpPr>
          <p:spPr bwMode="auto">
            <a:xfrm>
              <a:off x="3065"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95" name="Freeform 93"/>
            <p:cNvSpPr>
              <a:spLocks noEditPoints="1"/>
            </p:cNvSpPr>
            <p:nvPr/>
          </p:nvSpPr>
          <p:spPr bwMode="auto">
            <a:xfrm>
              <a:off x="3065"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96" name="Freeform 94"/>
            <p:cNvSpPr>
              <a:spLocks noEditPoints="1"/>
            </p:cNvSpPr>
            <p:nvPr/>
          </p:nvSpPr>
          <p:spPr bwMode="auto">
            <a:xfrm>
              <a:off x="306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97" name="Freeform 95"/>
            <p:cNvSpPr>
              <a:spLocks noEditPoints="1"/>
            </p:cNvSpPr>
            <p:nvPr/>
          </p:nvSpPr>
          <p:spPr bwMode="auto">
            <a:xfrm>
              <a:off x="306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98" name="Freeform 96"/>
            <p:cNvSpPr>
              <a:spLocks noEditPoints="1"/>
            </p:cNvSpPr>
            <p:nvPr/>
          </p:nvSpPr>
          <p:spPr bwMode="auto">
            <a:xfrm>
              <a:off x="306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99" name="Freeform 97"/>
            <p:cNvSpPr>
              <a:spLocks noEditPoints="1"/>
            </p:cNvSpPr>
            <p:nvPr/>
          </p:nvSpPr>
          <p:spPr bwMode="auto">
            <a:xfrm>
              <a:off x="306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00" name="Freeform 98"/>
            <p:cNvSpPr>
              <a:spLocks noEditPoints="1"/>
            </p:cNvSpPr>
            <p:nvPr/>
          </p:nvSpPr>
          <p:spPr bwMode="auto">
            <a:xfrm>
              <a:off x="306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01" name="Freeform 99"/>
            <p:cNvSpPr>
              <a:spLocks noEditPoints="1"/>
            </p:cNvSpPr>
            <p:nvPr/>
          </p:nvSpPr>
          <p:spPr bwMode="auto">
            <a:xfrm>
              <a:off x="306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02" name="Freeform 100"/>
            <p:cNvSpPr>
              <a:spLocks noEditPoints="1"/>
            </p:cNvSpPr>
            <p:nvPr/>
          </p:nvSpPr>
          <p:spPr bwMode="auto">
            <a:xfrm>
              <a:off x="306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03" name="Rectangle 101"/>
            <p:cNvSpPr>
              <a:spLocks noChangeArrowheads="1"/>
            </p:cNvSpPr>
            <p:nvPr/>
          </p:nvSpPr>
          <p:spPr bwMode="auto">
            <a:xfrm>
              <a:off x="3065" y="4269"/>
              <a:ext cx="20"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04" name="Rectangle 102"/>
            <p:cNvSpPr>
              <a:spLocks noChangeArrowheads="1"/>
            </p:cNvSpPr>
            <p:nvPr/>
          </p:nvSpPr>
          <p:spPr bwMode="auto">
            <a:xfrm>
              <a:off x="3510" y="23"/>
              <a:ext cx="20"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05" name="Freeform 103"/>
            <p:cNvSpPr>
              <a:spLocks noEditPoints="1"/>
            </p:cNvSpPr>
            <p:nvPr/>
          </p:nvSpPr>
          <p:spPr bwMode="auto">
            <a:xfrm>
              <a:off x="351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06" name="Freeform 104"/>
            <p:cNvSpPr>
              <a:spLocks noEditPoints="1"/>
            </p:cNvSpPr>
            <p:nvPr/>
          </p:nvSpPr>
          <p:spPr bwMode="auto">
            <a:xfrm>
              <a:off x="351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07" name="Freeform 105"/>
            <p:cNvSpPr>
              <a:spLocks noEditPoints="1"/>
            </p:cNvSpPr>
            <p:nvPr/>
          </p:nvSpPr>
          <p:spPr bwMode="auto">
            <a:xfrm>
              <a:off x="351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08" name="Freeform 106"/>
            <p:cNvSpPr>
              <a:spLocks noEditPoints="1"/>
            </p:cNvSpPr>
            <p:nvPr/>
          </p:nvSpPr>
          <p:spPr bwMode="auto">
            <a:xfrm>
              <a:off x="351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09" name="Freeform 107"/>
            <p:cNvSpPr>
              <a:spLocks noEditPoints="1"/>
            </p:cNvSpPr>
            <p:nvPr/>
          </p:nvSpPr>
          <p:spPr bwMode="auto">
            <a:xfrm>
              <a:off x="351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10" name="Freeform 108"/>
            <p:cNvSpPr>
              <a:spLocks noEditPoints="1"/>
            </p:cNvSpPr>
            <p:nvPr/>
          </p:nvSpPr>
          <p:spPr bwMode="auto">
            <a:xfrm>
              <a:off x="351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11" name="Freeform 109"/>
            <p:cNvSpPr>
              <a:spLocks noEditPoints="1"/>
            </p:cNvSpPr>
            <p:nvPr/>
          </p:nvSpPr>
          <p:spPr bwMode="auto">
            <a:xfrm>
              <a:off x="351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12" name="Freeform 110"/>
            <p:cNvSpPr>
              <a:spLocks noEditPoints="1"/>
            </p:cNvSpPr>
            <p:nvPr/>
          </p:nvSpPr>
          <p:spPr bwMode="auto">
            <a:xfrm>
              <a:off x="351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13" name="Freeform 111"/>
            <p:cNvSpPr>
              <a:spLocks noEditPoints="1"/>
            </p:cNvSpPr>
            <p:nvPr/>
          </p:nvSpPr>
          <p:spPr bwMode="auto">
            <a:xfrm>
              <a:off x="351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14" name="Freeform 112"/>
            <p:cNvSpPr>
              <a:spLocks noEditPoints="1"/>
            </p:cNvSpPr>
            <p:nvPr/>
          </p:nvSpPr>
          <p:spPr bwMode="auto">
            <a:xfrm>
              <a:off x="351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15" name="Rectangle 113"/>
            <p:cNvSpPr>
              <a:spLocks noChangeArrowheads="1"/>
            </p:cNvSpPr>
            <p:nvPr/>
          </p:nvSpPr>
          <p:spPr bwMode="auto">
            <a:xfrm>
              <a:off x="3510" y="4269"/>
              <a:ext cx="20"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16" name="Rectangle 114"/>
            <p:cNvSpPr>
              <a:spLocks noChangeArrowheads="1"/>
            </p:cNvSpPr>
            <p:nvPr/>
          </p:nvSpPr>
          <p:spPr bwMode="auto">
            <a:xfrm>
              <a:off x="3960" y="23"/>
              <a:ext cx="20"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17" name="Freeform 115"/>
            <p:cNvSpPr>
              <a:spLocks noEditPoints="1"/>
            </p:cNvSpPr>
            <p:nvPr/>
          </p:nvSpPr>
          <p:spPr bwMode="auto">
            <a:xfrm>
              <a:off x="396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18" name="Freeform 116"/>
            <p:cNvSpPr>
              <a:spLocks noEditPoints="1"/>
            </p:cNvSpPr>
            <p:nvPr/>
          </p:nvSpPr>
          <p:spPr bwMode="auto">
            <a:xfrm>
              <a:off x="396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19" name="Freeform 117"/>
            <p:cNvSpPr>
              <a:spLocks noEditPoints="1"/>
            </p:cNvSpPr>
            <p:nvPr/>
          </p:nvSpPr>
          <p:spPr bwMode="auto">
            <a:xfrm>
              <a:off x="396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20" name="Freeform 118"/>
            <p:cNvSpPr>
              <a:spLocks noEditPoints="1"/>
            </p:cNvSpPr>
            <p:nvPr/>
          </p:nvSpPr>
          <p:spPr bwMode="auto">
            <a:xfrm>
              <a:off x="396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21" name="Freeform 119"/>
            <p:cNvSpPr>
              <a:spLocks noEditPoints="1"/>
            </p:cNvSpPr>
            <p:nvPr/>
          </p:nvSpPr>
          <p:spPr bwMode="auto">
            <a:xfrm>
              <a:off x="396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22" name="Freeform 120"/>
            <p:cNvSpPr>
              <a:spLocks noEditPoints="1"/>
            </p:cNvSpPr>
            <p:nvPr/>
          </p:nvSpPr>
          <p:spPr bwMode="auto">
            <a:xfrm>
              <a:off x="396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23" name="Freeform 121"/>
            <p:cNvSpPr>
              <a:spLocks noEditPoints="1"/>
            </p:cNvSpPr>
            <p:nvPr/>
          </p:nvSpPr>
          <p:spPr bwMode="auto">
            <a:xfrm>
              <a:off x="396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24" name="Freeform 122"/>
            <p:cNvSpPr>
              <a:spLocks noEditPoints="1"/>
            </p:cNvSpPr>
            <p:nvPr/>
          </p:nvSpPr>
          <p:spPr bwMode="auto">
            <a:xfrm>
              <a:off x="396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25" name="Freeform 123"/>
            <p:cNvSpPr>
              <a:spLocks noEditPoints="1"/>
            </p:cNvSpPr>
            <p:nvPr/>
          </p:nvSpPr>
          <p:spPr bwMode="auto">
            <a:xfrm>
              <a:off x="396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26" name="Freeform 124"/>
            <p:cNvSpPr>
              <a:spLocks noEditPoints="1"/>
            </p:cNvSpPr>
            <p:nvPr/>
          </p:nvSpPr>
          <p:spPr bwMode="auto">
            <a:xfrm>
              <a:off x="396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27" name="Rectangle 125"/>
            <p:cNvSpPr>
              <a:spLocks noChangeArrowheads="1"/>
            </p:cNvSpPr>
            <p:nvPr/>
          </p:nvSpPr>
          <p:spPr bwMode="auto">
            <a:xfrm>
              <a:off x="3960" y="4269"/>
              <a:ext cx="20"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28" name="Rectangle 126"/>
            <p:cNvSpPr>
              <a:spLocks noChangeArrowheads="1"/>
            </p:cNvSpPr>
            <p:nvPr/>
          </p:nvSpPr>
          <p:spPr bwMode="auto">
            <a:xfrm>
              <a:off x="4405" y="23"/>
              <a:ext cx="20"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29" name="Freeform 127"/>
            <p:cNvSpPr>
              <a:spLocks noEditPoints="1"/>
            </p:cNvSpPr>
            <p:nvPr/>
          </p:nvSpPr>
          <p:spPr bwMode="auto">
            <a:xfrm>
              <a:off x="4405"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0" name="Freeform 128"/>
            <p:cNvSpPr>
              <a:spLocks noEditPoints="1"/>
            </p:cNvSpPr>
            <p:nvPr/>
          </p:nvSpPr>
          <p:spPr bwMode="auto">
            <a:xfrm>
              <a:off x="4405"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1" name="Freeform 129"/>
            <p:cNvSpPr>
              <a:spLocks noEditPoints="1"/>
            </p:cNvSpPr>
            <p:nvPr/>
          </p:nvSpPr>
          <p:spPr bwMode="auto">
            <a:xfrm>
              <a:off x="4405"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2" name="Freeform 130"/>
            <p:cNvSpPr>
              <a:spLocks noEditPoints="1"/>
            </p:cNvSpPr>
            <p:nvPr/>
          </p:nvSpPr>
          <p:spPr bwMode="auto">
            <a:xfrm>
              <a:off x="440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3" name="Freeform 131"/>
            <p:cNvSpPr>
              <a:spLocks noEditPoints="1"/>
            </p:cNvSpPr>
            <p:nvPr/>
          </p:nvSpPr>
          <p:spPr bwMode="auto">
            <a:xfrm>
              <a:off x="440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4" name="Freeform 132"/>
            <p:cNvSpPr>
              <a:spLocks noEditPoints="1"/>
            </p:cNvSpPr>
            <p:nvPr/>
          </p:nvSpPr>
          <p:spPr bwMode="auto">
            <a:xfrm>
              <a:off x="440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5" name="Freeform 133"/>
            <p:cNvSpPr>
              <a:spLocks noEditPoints="1"/>
            </p:cNvSpPr>
            <p:nvPr/>
          </p:nvSpPr>
          <p:spPr bwMode="auto">
            <a:xfrm>
              <a:off x="440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6" name="Freeform 134"/>
            <p:cNvSpPr>
              <a:spLocks noEditPoints="1"/>
            </p:cNvSpPr>
            <p:nvPr/>
          </p:nvSpPr>
          <p:spPr bwMode="auto">
            <a:xfrm>
              <a:off x="440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7" name="Freeform 135"/>
            <p:cNvSpPr>
              <a:spLocks noEditPoints="1"/>
            </p:cNvSpPr>
            <p:nvPr/>
          </p:nvSpPr>
          <p:spPr bwMode="auto">
            <a:xfrm>
              <a:off x="440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8" name="Freeform 136"/>
            <p:cNvSpPr>
              <a:spLocks noEditPoints="1"/>
            </p:cNvSpPr>
            <p:nvPr/>
          </p:nvSpPr>
          <p:spPr bwMode="auto">
            <a:xfrm>
              <a:off x="440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39" name="Rectangle 137"/>
            <p:cNvSpPr>
              <a:spLocks noChangeArrowheads="1"/>
            </p:cNvSpPr>
            <p:nvPr/>
          </p:nvSpPr>
          <p:spPr bwMode="auto">
            <a:xfrm>
              <a:off x="4405" y="4269"/>
              <a:ext cx="20"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40" name="Rectangle 138"/>
            <p:cNvSpPr>
              <a:spLocks noChangeArrowheads="1"/>
            </p:cNvSpPr>
            <p:nvPr/>
          </p:nvSpPr>
          <p:spPr bwMode="auto">
            <a:xfrm>
              <a:off x="4850" y="23"/>
              <a:ext cx="20"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41" name="Freeform 139"/>
            <p:cNvSpPr>
              <a:spLocks noEditPoints="1"/>
            </p:cNvSpPr>
            <p:nvPr/>
          </p:nvSpPr>
          <p:spPr bwMode="auto">
            <a:xfrm>
              <a:off x="485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42" name="Freeform 140"/>
            <p:cNvSpPr>
              <a:spLocks noEditPoints="1"/>
            </p:cNvSpPr>
            <p:nvPr/>
          </p:nvSpPr>
          <p:spPr bwMode="auto">
            <a:xfrm>
              <a:off x="485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43" name="Freeform 141"/>
            <p:cNvSpPr>
              <a:spLocks noEditPoints="1"/>
            </p:cNvSpPr>
            <p:nvPr/>
          </p:nvSpPr>
          <p:spPr bwMode="auto">
            <a:xfrm>
              <a:off x="485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44" name="Freeform 142"/>
            <p:cNvSpPr>
              <a:spLocks noEditPoints="1"/>
            </p:cNvSpPr>
            <p:nvPr/>
          </p:nvSpPr>
          <p:spPr bwMode="auto">
            <a:xfrm>
              <a:off x="485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45" name="Freeform 143"/>
            <p:cNvSpPr>
              <a:spLocks noEditPoints="1"/>
            </p:cNvSpPr>
            <p:nvPr/>
          </p:nvSpPr>
          <p:spPr bwMode="auto">
            <a:xfrm>
              <a:off x="485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46" name="Freeform 144"/>
            <p:cNvSpPr>
              <a:spLocks noEditPoints="1"/>
            </p:cNvSpPr>
            <p:nvPr/>
          </p:nvSpPr>
          <p:spPr bwMode="auto">
            <a:xfrm>
              <a:off x="485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47" name="Freeform 145"/>
            <p:cNvSpPr>
              <a:spLocks noEditPoints="1"/>
            </p:cNvSpPr>
            <p:nvPr/>
          </p:nvSpPr>
          <p:spPr bwMode="auto">
            <a:xfrm>
              <a:off x="485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48" name="Freeform 146"/>
            <p:cNvSpPr>
              <a:spLocks noEditPoints="1"/>
            </p:cNvSpPr>
            <p:nvPr/>
          </p:nvSpPr>
          <p:spPr bwMode="auto">
            <a:xfrm>
              <a:off x="485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49" name="Freeform 147"/>
            <p:cNvSpPr>
              <a:spLocks noEditPoints="1"/>
            </p:cNvSpPr>
            <p:nvPr/>
          </p:nvSpPr>
          <p:spPr bwMode="auto">
            <a:xfrm>
              <a:off x="485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50" name="Freeform 148"/>
            <p:cNvSpPr>
              <a:spLocks noEditPoints="1"/>
            </p:cNvSpPr>
            <p:nvPr/>
          </p:nvSpPr>
          <p:spPr bwMode="auto">
            <a:xfrm>
              <a:off x="485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51" name="Rectangle 149"/>
            <p:cNvSpPr>
              <a:spLocks noChangeArrowheads="1"/>
            </p:cNvSpPr>
            <p:nvPr/>
          </p:nvSpPr>
          <p:spPr bwMode="auto">
            <a:xfrm>
              <a:off x="4850" y="4269"/>
              <a:ext cx="20"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52" name="Rectangle 150"/>
            <p:cNvSpPr>
              <a:spLocks noChangeArrowheads="1"/>
            </p:cNvSpPr>
            <p:nvPr/>
          </p:nvSpPr>
          <p:spPr bwMode="auto">
            <a:xfrm>
              <a:off x="5300" y="23"/>
              <a:ext cx="20" cy="10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53" name="Freeform 151"/>
            <p:cNvSpPr>
              <a:spLocks noEditPoints="1"/>
            </p:cNvSpPr>
            <p:nvPr/>
          </p:nvSpPr>
          <p:spPr bwMode="auto">
            <a:xfrm>
              <a:off x="530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54" name="Freeform 152"/>
            <p:cNvSpPr>
              <a:spLocks noEditPoints="1"/>
            </p:cNvSpPr>
            <p:nvPr/>
          </p:nvSpPr>
          <p:spPr bwMode="auto">
            <a:xfrm>
              <a:off x="530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55" name="Freeform 153"/>
            <p:cNvSpPr>
              <a:spLocks noEditPoints="1"/>
            </p:cNvSpPr>
            <p:nvPr/>
          </p:nvSpPr>
          <p:spPr bwMode="auto">
            <a:xfrm>
              <a:off x="530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56" name="Freeform 154"/>
            <p:cNvSpPr>
              <a:spLocks noEditPoints="1"/>
            </p:cNvSpPr>
            <p:nvPr/>
          </p:nvSpPr>
          <p:spPr bwMode="auto">
            <a:xfrm>
              <a:off x="530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57" name="Freeform 155"/>
            <p:cNvSpPr>
              <a:spLocks noEditPoints="1"/>
            </p:cNvSpPr>
            <p:nvPr/>
          </p:nvSpPr>
          <p:spPr bwMode="auto">
            <a:xfrm>
              <a:off x="530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58" name="Freeform 156"/>
            <p:cNvSpPr>
              <a:spLocks noEditPoints="1"/>
            </p:cNvSpPr>
            <p:nvPr/>
          </p:nvSpPr>
          <p:spPr bwMode="auto">
            <a:xfrm>
              <a:off x="530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59" name="Freeform 157"/>
            <p:cNvSpPr>
              <a:spLocks noEditPoints="1"/>
            </p:cNvSpPr>
            <p:nvPr/>
          </p:nvSpPr>
          <p:spPr bwMode="auto">
            <a:xfrm>
              <a:off x="530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60" name="Freeform 158"/>
            <p:cNvSpPr>
              <a:spLocks noEditPoints="1"/>
            </p:cNvSpPr>
            <p:nvPr/>
          </p:nvSpPr>
          <p:spPr bwMode="auto">
            <a:xfrm>
              <a:off x="530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61" name="Freeform 159"/>
            <p:cNvSpPr>
              <a:spLocks noEditPoints="1"/>
            </p:cNvSpPr>
            <p:nvPr/>
          </p:nvSpPr>
          <p:spPr bwMode="auto">
            <a:xfrm>
              <a:off x="530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62" name="Freeform 160"/>
            <p:cNvSpPr>
              <a:spLocks noEditPoints="1"/>
            </p:cNvSpPr>
            <p:nvPr/>
          </p:nvSpPr>
          <p:spPr bwMode="auto">
            <a:xfrm>
              <a:off x="530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63" name="Rectangle 161"/>
            <p:cNvSpPr>
              <a:spLocks noChangeArrowheads="1"/>
            </p:cNvSpPr>
            <p:nvPr/>
          </p:nvSpPr>
          <p:spPr bwMode="auto">
            <a:xfrm>
              <a:off x="5300" y="4269"/>
              <a:ext cx="20" cy="51"/>
            </a:xfrm>
            <a:prstGeom prst="rect">
              <a:avLst/>
            </a:prstGeom>
            <a:solidFill>
              <a:schemeClr val="bg2">
                <a:alpha val="50000"/>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164" name="Freeform 162"/>
            <p:cNvSpPr>
              <a:spLocks/>
            </p:cNvSpPr>
            <p:nvPr/>
          </p:nvSpPr>
          <p:spPr bwMode="auto">
            <a:xfrm>
              <a:off x="349" y="3304"/>
              <a:ext cx="20" cy="9"/>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50000"/>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nvGrpSpPr>
          <p:cNvPr id="165" name="Group 168"/>
          <p:cNvGrpSpPr>
            <a:grpSpLocks/>
          </p:cNvGrpSpPr>
          <p:nvPr/>
        </p:nvGrpSpPr>
        <p:grpSpPr bwMode="auto">
          <a:xfrm>
            <a:off x="152401" y="3937000"/>
            <a:ext cx="1685925" cy="1298222"/>
            <a:chOff x="96" y="2784"/>
            <a:chExt cx="1062" cy="981"/>
          </a:xfrm>
        </p:grpSpPr>
        <p:sp>
          <p:nvSpPr>
            <p:cNvPr id="166" name="Freeform 169"/>
            <p:cNvSpPr>
              <a:spLocks/>
            </p:cNvSpPr>
            <p:nvPr/>
          </p:nvSpPr>
          <p:spPr bwMode="auto">
            <a:xfrm>
              <a:off x="121" y="2784"/>
              <a:ext cx="207" cy="81"/>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67" name="Freeform 170"/>
            <p:cNvSpPr>
              <a:spLocks noEditPoints="1"/>
            </p:cNvSpPr>
            <p:nvPr/>
          </p:nvSpPr>
          <p:spPr bwMode="auto">
            <a:xfrm>
              <a:off x="96" y="2789"/>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68" name="Freeform 171"/>
            <p:cNvSpPr>
              <a:spLocks/>
            </p:cNvSpPr>
            <p:nvPr/>
          </p:nvSpPr>
          <p:spPr bwMode="auto">
            <a:xfrm>
              <a:off x="348" y="3255"/>
              <a:ext cx="86"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69" name="Freeform 172"/>
            <p:cNvSpPr>
              <a:spLocks/>
            </p:cNvSpPr>
            <p:nvPr/>
          </p:nvSpPr>
          <p:spPr bwMode="auto">
            <a:xfrm>
              <a:off x="267" y="3294"/>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0" name="Freeform 173"/>
            <p:cNvSpPr>
              <a:spLocks/>
            </p:cNvSpPr>
            <p:nvPr/>
          </p:nvSpPr>
          <p:spPr bwMode="auto">
            <a:xfrm>
              <a:off x="222" y="3023"/>
              <a:ext cx="243" cy="116"/>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1" name="Freeform 174"/>
            <p:cNvSpPr>
              <a:spLocks/>
            </p:cNvSpPr>
            <p:nvPr/>
          </p:nvSpPr>
          <p:spPr bwMode="auto">
            <a:xfrm>
              <a:off x="500" y="3345"/>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2" name="Freeform 175"/>
            <p:cNvSpPr>
              <a:spLocks/>
            </p:cNvSpPr>
            <p:nvPr/>
          </p:nvSpPr>
          <p:spPr bwMode="auto">
            <a:xfrm>
              <a:off x="905" y="3159"/>
              <a:ext cx="177" cy="36"/>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3" name="Freeform 176"/>
            <p:cNvSpPr>
              <a:spLocks/>
            </p:cNvSpPr>
            <p:nvPr/>
          </p:nvSpPr>
          <p:spPr bwMode="auto">
            <a:xfrm>
              <a:off x="965" y="3153"/>
              <a:ext cx="137" cy="81"/>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4" name="Freeform 177"/>
            <p:cNvSpPr>
              <a:spLocks/>
            </p:cNvSpPr>
            <p:nvPr/>
          </p:nvSpPr>
          <p:spPr bwMode="auto">
            <a:xfrm>
              <a:off x="960" y="3204"/>
              <a:ext cx="177" cy="87"/>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5" name="Freeform 178"/>
            <p:cNvSpPr>
              <a:spLocks/>
            </p:cNvSpPr>
            <p:nvPr/>
          </p:nvSpPr>
          <p:spPr bwMode="auto">
            <a:xfrm>
              <a:off x="844" y="3285"/>
              <a:ext cx="248"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6" name="Freeform 179"/>
            <p:cNvSpPr>
              <a:spLocks/>
            </p:cNvSpPr>
            <p:nvPr/>
          </p:nvSpPr>
          <p:spPr bwMode="auto">
            <a:xfrm>
              <a:off x="869" y="3340"/>
              <a:ext cx="203" cy="56"/>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7" name="Freeform 180"/>
            <p:cNvSpPr>
              <a:spLocks/>
            </p:cNvSpPr>
            <p:nvPr/>
          </p:nvSpPr>
          <p:spPr bwMode="auto">
            <a:xfrm>
              <a:off x="859" y="3386"/>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178" name="Freeform 181"/>
            <p:cNvSpPr>
              <a:spLocks/>
            </p:cNvSpPr>
            <p:nvPr/>
          </p:nvSpPr>
          <p:spPr bwMode="auto">
            <a:xfrm>
              <a:off x="996" y="3305"/>
              <a:ext cx="126" cy="317"/>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sp>
        <p:nvSpPr>
          <p:cNvPr id="8355" name="Rectangle 163"/>
          <p:cNvSpPr>
            <a:spLocks noGrp="1" noRot="1" noChangeArrowheads="1"/>
          </p:cNvSpPr>
          <p:nvPr>
            <p:ph type="ctrTitle"/>
          </p:nvPr>
        </p:nvSpPr>
        <p:spPr>
          <a:xfrm>
            <a:off x="685800" y="1714500"/>
            <a:ext cx="7772400" cy="952500"/>
          </a:xfrm>
        </p:spPr>
        <p:txBody>
          <a:bodyPr/>
          <a:lstStyle>
            <a:lvl1pPr>
              <a:defRPr/>
            </a:lvl1pPr>
          </a:lstStyle>
          <a:p>
            <a:r>
              <a:rPr lang="zh-CN" altLang="en-US" smtClean="0"/>
              <a:t>单击此处编辑母版标题样式</a:t>
            </a:r>
            <a:endParaRPr lang="zh-CN" altLang="en-US"/>
          </a:p>
        </p:txBody>
      </p:sp>
      <p:sp>
        <p:nvSpPr>
          <p:cNvPr id="8359" name="Rectangle 167"/>
          <p:cNvSpPr>
            <a:spLocks noGrp="1" noRot="1" noChangeArrowheads="1"/>
          </p:cNvSpPr>
          <p:nvPr>
            <p:ph type="subTitle" idx="1"/>
          </p:nvPr>
        </p:nvSpPr>
        <p:spPr>
          <a:xfrm>
            <a:off x="1371600" y="2921000"/>
            <a:ext cx="6400800" cy="1460500"/>
          </a:xfrm>
        </p:spPr>
        <p:txBody>
          <a:bodyPr/>
          <a:lstStyle>
            <a:lvl1pPr marL="0" indent="0" algn="ctr">
              <a:buFont typeface="Wingdings" pitchFamily="2" charset="2"/>
              <a:buNone/>
              <a:defRPr/>
            </a:lvl1pPr>
          </a:lstStyle>
          <a:p>
            <a:r>
              <a:rPr lang="zh-CN" altLang="en-US" smtClean="0"/>
              <a:t>单击此处编辑母版副标题样式</a:t>
            </a:r>
            <a:endParaRPr lang="zh-CN" altLang="en-US"/>
          </a:p>
        </p:txBody>
      </p:sp>
      <p:sp>
        <p:nvSpPr>
          <p:cNvPr id="179" name="Rectangle 164"/>
          <p:cNvSpPr>
            <a:spLocks noGrp="1" noChangeArrowheads="1"/>
          </p:cNvSpPr>
          <p:nvPr>
            <p:ph type="dt" sz="half" idx="10"/>
          </p:nvPr>
        </p:nvSpPr>
        <p:spPr>
          <a:xfrm>
            <a:off x="301626" y="5207000"/>
            <a:ext cx="2289175" cy="396876"/>
          </a:xfrm>
        </p:spPr>
        <p:txBody>
          <a:bodyPr/>
          <a:lstStyle>
            <a:lvl1pPr>
              <a:defRPr/>
            </a:lvl1pPr>
          </a:lstStyle>
          <a:p>
            <a:pPr>
              <a:defRPr/>
            </a:pPr>
            <a:endParaRPr lang="en-US" altLang="zh-CN"/>
          </a:p>
        </p:txBody>
      </p:sp>
      <p:sp>
        <p:nvSpPr>
          <p:cNvPr id="180" name="Rectangle 165"/>
          <p:cNvSpPr>
            <a:spLocks noGrp="1" noChangeArrowheads="1"/>
          </p:cNvSpPr>
          <p:nvPr>
            <p:ph type="ftr" sz="quarter" idx="11"/>
          </p:nvPr>
        </p:nvSpPr>
        <p:spPr>
          <a:xfrm>
            <a:off x="3124200" y="5207000"/>
            <a:ext cx="2895600" cy="396876"/>
          </a:xfrm>
        </p:spPr>
        <p:txBody>
          <a:bodyPr/>
          <a:lstStyle>
            <a:lvl1pPr>
              <a:defRPr/>
            </a:lvl1pPr>
          </a:lstStyle>
          <a:p>
            <a:pPr>
              <a:defRPr/>
            </a:pPr>
            <a:endParaRPr lang="en-US" altLang="zh-CN"/>
          </a:p>
        </p:txBody>
      </p:sp>
      <p:sp>
        <p:nvSpPr>
          <p:cNvPr id="181" name="Rectangle 166"/>
          <p:cNvSpPr>
            <a:spLocks noGrp="1" noChangeArrowheads="1"/>
          </p:cNvSpPr>
          <p:nvPr>
            <p:ph type="sldNum" sz="quarter" idx="12"/>
          </p:nvPr>
        </p:nvSpPr>
        <p:spPr>
          <a:xfrm>
            <a:off x="6553201" y="5207000"/>
            <a:ext cx="2289175" cy="396876"/>
          </a:xfrm>
        </p:spPr>
        <p:txBody>
          <a:bodyPr/>
          <a:lstStyle>
            <a:lvl1pPr>
              <a:defRPr smtClean="0"/>
            </a:lvl1pPr>
          </a:lstStyle>
          <a:p>
            <a:pPr>
              <a:defRPr/>
            </a:pPr>
            <a:fld id="{F6500413-C0C7-493B-B22E-FA96F103E5B6}" type="slidenum">
              <a:rPr lang="en-US" altLang="zh-CN"/>
              <a:pPr>
                <a:defRPr/>
              </a:pPr>
              <a:t>‹#›</a:t>
            </a:fld>
            <a:endParaRPr lang="en-US" altLang="zh-CN"/>
          </a:p>
        </p:txBody>
      </p:sp>
    </p:spTree>
    <p:extLst>
      <p:ext uri="{BB962C8B-B14F-4D97-AF65-F5344CB8AC3E}">
        <p14:creationId xmlns:p14="http://schemas.microsoft.com/office/powerpoint/2010/main" val="29286122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DFA8E3DF-7F34-4DF4-8654-E29DA2BFABC0}" type="slidenum">
              <a:rPr lang="en-US" altLang="zh-CN"/>
              <a:pPr>
                <a:defRPr/>
              </a:pPr>
              <a:t>‹#›</a:t>
            </a:fld>
            <a:endParaRPr lang="en-US" altLang="zh-CN"/>
          </a:p>
        </p:txBody>
      </p:sp>
    </p:spTree>
    <p:extLst>
      <p:ext uri="{BB962C8B-B14F-4D97-AF65-F5344CB8AC3E}">
        <p14:creationId xmlns:p14="http://schemas.microsoft.com/office/powerpoint/2010/main" val="4192946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141EB77D-F872-490B-8F46-EE5B910723C4}" type="slidenum">
              <a:rPr lang="en-US" altLang="zh-CN"/>
              <a:pPr>
                <a:defRPr/>
              </a:pPr>
              <a:t>‹#›</a:t>
            </a:fld>
            <a:endParaRPr lang="en-US" altLang="zh-CN"/>
          </a:p>
        </p:txBody>
      </p:sp>
    </p:spTree>
    <p:extLst>
      <p:ext uri="{BB962C8B-B14F-4D97-AF65-F5344CB8AC3E}">
        <p14:creationId xmlns:p14="http://schemas.microsoft.com/office/powerpoint/2010/main" val="3598894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333501"/>
            <a:ext cx="4000500" cy="374914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333501"/>
            <a:ext cx="4000500" cy="374914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CD976880-942F-45E6-903C-D7EAA8DCE752}" type="slidenum">
              <a:rPr lang="en-US" altLang="zh-CN"/>
              <a:pPr>
                <a:defRPr/>
              </a:pPr>
              <a:t>‹#›</a:t>
            </a:fld>
            <a:endParaRPr lang="en-US" altLang="zh-CN"/>
          </a:p>
        </p:txBody>
      </p:sp>
    </p:spTree>
    <p:extLst>
      <p:ext uri="{BB962C8B-B14F-4D97-AF65-F5344CB8AC3E}">
        <p14:creationId xmlns:p14="http://schemas.microsoft.com/office/powerpoint/2010/main" val="8002912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252"/>
          <p:cNvSpPr>
            <a:spLocks noGrp="1" noChangeArrowheads="1"/>
          </p:cNvSpPr>
          <p:nvPr>
            <p:ph type="sldNum" sz="quarter" idx="12"/>
          </p:nvPr>
        </p:nvSpPr>
        <p:spPr>
          <a:ln/>
        </p:spPr>
        <p:txBody>
          <a:bodyPr/>
          <a:lstStyle>
            <a:lvl1pPr>
              <a:defRPr/>
            </a:lvl1pPr>
          </a:lstStyle>
          <a:p>
            <a:pPr>
              <a:defRPr/>
            </a:pPr>
            <a:fld id="{EF136311-AD30-4395-8F58-352009EE7E25}" type="slidenum">
              <a:rPr lang="en-US" altLang="zh-CN"/>
              <a:pPr>
                <a:defRPr/>
              </a:pPr>
              <a:t>‹#›</a:t>
            </a:fld>
            <a:endParaRPr lang="en-US" altLang="zh-CN"/>
          </a:p>
        </p:txBody>
      </p:sp>
    </p:spTree>
    <p:extLst>
      <p:ext uri="{BB962C8B-B14F-4D97-AF65-F5344CB8AC3E}">
        <p14:creationId xmlns:p14="http://schemas.microsoft.com/office/powerpoint/2010/main" val="13443840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252"/>
          <p:cNvSpPr>
            <a:spLocks noGrp="1" noChangeArrowheads="1"/>
          </p:cNvSpPr>
          <p:nvPr>
            <p:ph type="sldNum" sz="quarter" idx="12"/>
          </p:nvPr>
        </p:nvSpPr>
        <p:spPr>
          <a:ln/>
        </p:spPr>
        <p:txBody>
          <a:bodyPr/>
          <a:lstStyle>
            <a:lvl1pPr>
              <a:defRPr/>
            </a:lvl1pPr>
          </a:lstStyle>
          <a:p>
            <a:pPr>
              <a:defRPr/>
            </a:pPr>
            <a:fld id="{21AEF172-63F8-4659-A7FB-853D388263C6}" type="slidenum">
              <a:rPr lang="en-US" altLang="zh-CN"/>
              <a:pPr>
                <a:defRPr/>
              </a:pPr>
              <a:t>‹#›</a:t>
            </a:fld>
            <a:endParaRPr lang="en-US" altLang="zh-CN"/>
          </a:p>
        </p:txBody>
      </p:sp>
    </p:spTree>
    <p:extLst>
      <p:ext uri="{BB962C8B-B14F-4D97-AF65-F5344CB8AC3E}">
        <p14:creationId xmlns:p14="http://schemas.microsoft.com/office/powerpoint/2010/main" val="4152418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425033"/>
            <a:ext cx="7886701" cy="2377697"/>
          </a:xfrm>
          <a:prstGeom prst="rect">
            <a:avLst/>
          </a:prstGeom>
        </p:spPr>
        <p:txBody>
          <a:bodyPr anchor="b"/>
          <a:lstStyle>
            <a:lvl1pPr>
              <a:defRPr sz="38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9" y="3825224"/>
            <a:ext cx="7886701" cy="1250374"/>
          </a:xfrm>
          <a:prstGeom prst="rect">
            <a:avLst/>
          </a:prstGeom>
        </p:spPr>
        <p:txBody>
          <a:bodyPr/>
          <a:lstStyle>
            <a:lvl1pPr marL="0" indent="0">
              <a:buNone/>
              <a:defRPr sz="1520">
                <a:solidFill>
                  <a:schemeClr val="tx1">
                    <a:tint val="75000"/>
                  </a:schemeClr>
                </a:solidFill>
              </a:defRPr>
            </a:lvl1pPr>
            <a:lvl2pPr marL="288925" indent="0">
              <a:buNone/>
              <a:defRPr sz="1270">
                <a:solidFill>
                  <a:schemeClr val="tx1">
                    <a:tint val="75000"/>
                  </a:schemeClr>
                </a:solidFill>
              </a:defRPr>
            </a:lvl2pPr>
            <a:lvl3pPr marL="579120" indent="0">
              <a:buNone/>
              <a:defRPr sz="1140">
                <a:solidFill>
                  <a:schemeClr val="tx1">
                    <a:tint val="75000"/>
                  </a:schemeClr>
                </a:solidFill>
              </a:defRPr>
            </a:lvl3pPr>
            <a:lvl4pPr marL="868045" indent="0">
              <a:buNone/>
              <a:defRPr sz="1015">
                <a:solidFill>
                  <a:schemeClr val="tx1">
                    <a:tint val="75000"/>
                  </a:schemeClr>
                </a:solidFill>
              </a:defRPr>
            </a:lvl4pPr>
            <a:lvl5pPr marL="1156970" indent="0">
              <a:buNone/>
              <a:defRPr sz="1015">
                <a:solidFill>
                  <a:schemeClr val="tx1">
                    <a:tint val="75000"/>
                  </a:schemeClr>
                </a:solidFill>
              </a:defRPr>
            </a:lvl5pPr>
            <a:lvl6pPr marL="1447165" indent="0">
              <a:buNone/>
              <a:defRPr sz="1015">
                <a:solidFill>
                  <a:schemeClr val="tx1">
                    <a:tint val="75000"/>
                  </a:schemeClr>
                </a:solidFill>
              </a:defRPr>
            </a:lvl6pPr>
            <a:lvl7pPr marL="1736090" indent="0">
              <a:buNone/>
              <a:defRPr sz="1015">
                <a:solidFill>
                  <a:schemeClr val="tx1">
                    <a:tint val="75000"/>
                  </a:schemeClr>
                </a:solidFill>
              </a:defRPr>
            </a:lvl7pPr>
            <a:lvl8pPr marL="2025015" indent="0">
              <a:buNone/>
              <a:defRPr sz="1015">
                <a:solidFill>
                  <a:schemeClr val="tx1">
                    <a:tint val="75000"/>
                  </a:schemeClr>
                </a:solidFill>
              </a:defRPr>
            </a:lvl8pPr>
            <a:lvl9pPr marL="2314575" indent="0">
              <a:buNone/>
              <a:defRPr sz="1015">
                <a:solidFill>
                  <a:schemeClr val="tx1">
                    <a:tint val="75000"/>
                  </a:schemeClr>
                </a:solidFill>
              </a:defRPr>
            </a:lvl9pPr>
          </a:lstStyle>
          <a:p>
            <a:pPr lvl="0"/>
            <a:r>
              <a:rPr lang="zh-CN" altLang="en-US" noProof="1" smtClean="0"/>
              <a:t>单击此处编辑母版文本样式</a:t>
            </a:r>
          </a:p>
        </p:txBody>
      </p:sp>
      <p:sp>
        <p:nvSpPr>
          <p:cNvPr id="4"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5" name="页脚占位符 2"/>
          <p:cNvSpPr>
            <a:spLocks noGrp="1"/>
          </p:cNvSpPr>
          <p:nvPr>
            <p:ph type="ftr" sz="quarter" idx="11"/>
          </p:nvPr>
        </p:nvSpPr>
        <p:spPr>
          <a:ln/>
        </p:spPr>
        <p:txBody>
          <a:bodyPr/>
          <a:lstStyle>
            <a:lvl1pPr>
              <a:defRPr/>
            </a:lvl1pPr>
          </a:lstStyle>
          <a:p>
            <a:endParaRPr lang="zh-CN" altLang="en-US"/>
          </a:p>
        </p:txBody>
      </p:sp>
      <p:sp>
        <p:nvSpPr>
          <p:cNvPr id="6"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252"/>
          <p:cNvSpPr>
            <a:spLocks noGrp="1" noChangeArrowheads="1"/>
          </p:cNvSpPr>
          <p:nvPr>
            <p:ph type="sldNum" sz="quarter" idx="12"/>
          </p:nvPr>
        </p:nvSpPr>
        <p:spPr>
          <a:ln/>
        </p:spPr>
        <p:txBody>
          <a:bodyPr/>
          <a:lstStyle>
            <a:lvl1pPr>
              <a:defRPr/>
            </a:lvl1pPr>
          </a:lstStyle>
          <a:p>
            <a:pPr>
              <a:defRPr/>
            </a:pPr>
            <a:fld id="{73E5645C-AC05-4526-AD83-1D17004C8013}" type="slidenum">
              <a:rPr lang="en-US" altLang="zh-CN"/>
              <a:pPr>
                <a:defRPr/>
              </a:pPr>
              <a:t>‹#›</a:t>
            </a:fld>
            <a:endParaRPr lang="en-US" altLang="zh-CN"/>
          </a:p>
        </p:txBody>
      </p:sp>
    </p:spTree>
    <p:extLst>
      <p:ext uri="{BB962C8B-B14F-4D97-AF65-F5344CB8AC3E}">
        <p14:creationId xmlns:p14="http://schemas.microsoft.com/office/powerpoint/2010/main" val="13668591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27541"/>
            <a:ext cx="3008313"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344D3961-2BA4-4ABA-8CB7-B12DC2BA27FA}" type="slidenum">
              <a:rPr lang="en-US" altLang="zh-CN"/>
              <a:pPr>
                <a:defRPr/>
              </a:pPr>
              <a:t>‹#›</a:t>
            </a:fld>
            <a:endParaRPr lang="en-US" altLang="zh-CN"/>
          </a:p>
        </p:txBody>
      </p:sp>
    </p:spTree>
    <p:extLst>
      <p:ext uri="{BB962C8B-B14F-4D97-AF65-F5344CB8AC3E}">
        <p14:creationId xmlns:p14="http://schemas.microsoft.com/office/powerpoint/2010/main" val="31006919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E6758DF1-1B5A-41E8-B6E9-9BAEFA097908}" type="slidenum">
              <a:rPr lang="en-US" altLang="zh-CN"/>
              <a:pPr>
                <a:defRPr/>
              </a:pPr>
              <a:t>‹#›</a:t>
            </a:fld>
            <a:endParaRPr lang="en-US" altLang="zh-CN"/>
          </a:p>
        </p:txBody>
      </p:sp>
    </p:spTree>
    <p:extLst>
      <p:ext uri="{BB962C8B-B14F-4D97-AF65-F5344CB8AC3E}">
        <p14:creationId xmlns:p14="http://schemas.microsoft.com/office/powerpoint/2010/main" val="25725883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0054A4AA-7E66-4FEF-B619-9FF88615E9B9}" type="slidenum">
              <a:rPr lang="en-US" altLang="zh-CN"/>
              <a:pPr>
                <a:defRPr/>
              </a:pPr>
              <a:t>‹#›</a:t>
            </a:fld>
            <a:endParaRPr lang="en-US" altLang="zh-CN"/>
          </a:p>
        </p:txBody>
      </p:sp>
    </p:spTree>
    <p:extLst>
      <p:ext uri="{BB962C8B-B14F-4D97-AF65-F5344CB8AC3E}">
        <p14:creationId xmlns:p14="http://schemas.microsoft.com/office/powerpoint/2010/main" val="17301736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5" y="190501"/>
            <a:ext cx="2135187" cy="489214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2" y="190501"/>
            <a:ext cx="6253163" cy="489214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C6D7BBF6-528F-4A2F-B2F0-5EB899215AC9}" type="slidenum">
              <a:rPr lang="en-US" altLang="zh-CN"/>
              <a:pPr>
                <a:defRPr/>
              </a:pPr>
              <a:t>‹#›</a:t>
            </a:fld>
            <a:endParaRPr lang="en-US" altLang="zh-CN"/>
          </a:p>
        </p:txBody>
      </p:sp>
    </p:spTree>
    <p:extLst>
      <p:ext uri="{BB962C8B-B14F-4D97-AF65-F5344CB8AC3E}">
        <p14:creationId xmlns:p14="http://schemas.microsoft.com/office/powerpoint/2010/main" val="3036037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83811" y="272790"/>
            <a:ext cx="8708571" cy="1134002"/>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521622"/>
            <a:ext cx="3886200" cy="362675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521622"/>
            <a:ext cx="3886200" cy="362675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6" name="页脚占位符 2"/>
          <p:cNvSpPr>
            <a:spLocks noGrp="1"/>
          </p:cNvSpPr>
          <p:nvPr>
            <p:ph type="ftr" sz="quarter" idx="11"/>
          </p:nvPr>
        </p:nvSpPr>
        <p:spPr>
          <a:ln/>
        </p:spPr>
        <p:txBody>
          <a:bodyPr/>
          <a:lstStyle>
            <a:lvl1pPr>
              <a:defRPr/>
            </a:lvl1pPr>
          </a:lstStyle>
          <a:p>
            <a:endParaRPr lang="zh-CN" altLang="en-US"/>
          </a:p>
        </p:txBody>
      </p:sp>
      <p:sp>
        <p:nvSpPr>
          <p:cNvPr id="7"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3" y="304325"/>
            <a:ext cx="7886701" cy="1104830"/>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2" y="1401215"/>
            <a:ext cx="3868341" cy="686713"/>
          </a:xfrm>
          <a:prstGeom prst="rect">
            <a:avLst/>
          </a:prstGeom>
        </p:spPr>
        <p:txBody>
          <a:bodyPr anchor="b"/>
          <a:lstStyle>
            <a:lvl1pPr marL="0" indent="0">
              <a:buNone/>
              <a:defRPr sz="1520" b="1"/>
            </a:lvl1pPr>
            <a:lvl2pPr marL="288925" indent="0">
              <a:buNone/>
              <a:defRPr sz="1270" b="1"/>
            </a:lvl2pPr>
            <a:lvl3pPr marL="579120" indent="0">
              <a:buNone/>
              <a:defRPr sz="1140" b="1"/>
            </a:lvl3pPr>
            <a:lvl4pPr marL="868045" indent="0">
              <a:buNone/>
              <a:defRPr sz="1015" b="1"/>
            </a:lvl4pPr>
            <a:lvl5pPr marL="1156970" indent="0">
              <a:buNone/>
              <a:defRPr sz="1015" b="1"/>
            </a:lvl5pPr>
            <a:lvl6pPr marL="1447165" indent="0">
              <a:buNone/>
              <a:defRPr sz="1015" b="1"/>
            </a:lvl6pPr>
            <a:lvl7pPr marL="1736090" indent="0">
              <a:buNone/>
              <a:defRPr sz="1015" b="1"/>
            </a:lvl7pPr>
            <a:lvl8pPr marL="2025015" indent="0">
              <a:buNone/>
              <a:defRPr sz="1015" b="1"/>
            </a:lvl8pPr>
            <a:lvl9pPr marL="2314575" indent="0">
              <a:buNone/>
              <a:defRPr sz="1015" b="1"/>
            </a:lvl9pPr>
          </a:lstStyle>
          <a:p>
            <a:pPr lvl="0"/>
            <a:r>
              <a:rPr lang="zh-CN" altLang="en-US" noProof="1" smtClean="0"/>
              <a:t>单击此处编辑母版文本样式</a:t>
            </a:r>
          </a:p>
        </p:txBody>
      </p:sp>
      <p:sp>
        <p:nvSpPr>
          <p:cNvPr id="4" name="内容占位符 3"/>
          <p:cNvSpPr>
            <a:spLocks noGrp="1"/>
          </p:cNvSpPr>
          <p:nvPr>
            <p:ph sz="half" idx="2"/>
          </p:nvPr>
        </p:nvSpPr>
        <p:spPr>
          <a:xfrm>
            <a:off x="629842" y="2087929"/>
            <a:ext cx="3868341" cy="307102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401215"/>
            <a:ext cx="3887390" cy="686713"/>
          </a:xfrm>
          <a:prstGeom prst="rect">
            <a:avLst/>
          </a:prstGeom>
        </p:spPr>
        <p:txBody>
          <a:bodyPr anchor="b"/>
          <a:lstStyle>
            <a:lvl1pPr marL="0" indent="0">
              <a:buNone/>
              <a:defRPr sz="1520" b="1"/>
            </a:lvl1pPr>
            <a:lvl2pPr marL="288925" indent="0">
              <a:buNone/>
              <a:defRPr sz="1270" b="1"/>
            </a:lvl2pPr>
            <a:lvl3pPr marL="579120" indent="0">
              <a:buNone/>
              <a:defRPr sz="1140" b="1"/>
            </a:lvl3pPr>
            <a:lvl4pPr marL="868045" indent="0">
              <a:buNone/>
              <a:defRPr sz="1015" b="1"/>
            </a:lvl4pPr>
            <a:lvl5pPr marL="1156970" indent="0">
              <a:buNone/>
              <a:defRPr sz="1015" b="1"/>
            </a:lvl5pPr>
            <a:lvl6pPr marL="1447165" indent="0">
              <a:buNone/>
              <a:defRPr sz="1015" b="1"/>
            </a:lvl6pPr>
            <a:lvl7pPr marL="1736090" indent="0">
              <a:buNone/>
              <a:defRPr sz="1015" b="1"/>
            </a:lvl7pPr>
            <a:lvl8pPr marL="2025015" indent="0">
              <a:buNone/>
              <a:defRPr sz="1015" b="1"/>
            </a:lvl8pPr>
            <a:lvl9pPr marL="2314575" indent="0">
              <a:buNone/>
              <a:defRPr sz="1015"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29150" y="2087929"/>
            <a:ext cx="3887390" cy="307102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8" name="页脚占位符 2"/>
          <p:cNvSpPr>
            <a:spLocks noGrp="1"/>
          </p:cNvSpPr>
          <p:nvPr>
            <p:ph type="ftr" sz="quarter" idx="11"/>
          </p:nvPr>
        </p:nvSpPr>
        <p:spPr>
          <a:ln/>
        </p:spPr>
        <p:txBody>
          <a:bodyPr/>
          <a:lstStyle>
            <a:lvl1pPr>
              <a:defRPr/>
            </a:lvl1pPr>
          </a:lstStyle>
          <a:p>
            <a:endParaRPr lang="zh-CN" altLang="en-US"/>
          </a:p>
        </p:txBody>
      </p:sp>
      <p:sp>
        <p:nvSpPr>
          <p:cNvPr id="9"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83811" y="272790"/>
            <a:ext cx="8708571" cy="1134002"/>
          </a:xfrm>
          <a:prstGeom prst="rect">
            <a:avLst/>
          </a:prstGeom>
        </p:spPr>
        <p:txBody>
          <a:bodyPr/>
          <a:lstStyle/>
          <a:p>
            <a:r>
              <a:rPr lang="zh-CN" altLang="en-US" noProof="1" smtClean="0"/>
              <a:t>单击此处编辑母版标题样式</a:t>
            </a:r>
            <a:endParaRPr lang="zh-CN" altLang="en-US" noProof="1"/>
          </a:p>
        </p:txBody>
      </p:sp>
      <p:sp>
        <p:nvSpPr>
          <p:cNvPr id="3"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4" name="页脚占位符 2"/>
          <p:cNvSpPr>
            <a:spLocks noGrp="1"/>
          </p:cNvSpPr>
          <p:nvPr>
            <p:ph type="ftr" sz="quarter" idx="11"/>
          </p:nvPr>
        </p:nvSpPr>
        <p:spPr>
          <a:ln/>
        </p:spPr>
        <p:txBody>
          <a:bodyPr/>
          <a:lstStyle>
            <a:lvl1pPr>
              <a:defRPr/>
            </a:lvl1pPr>
          </a:lstStyle>
          <a:p>
            <a:endParaRPr lang="zh-CN" altLang="en-US"/>
          </a:p>
        </p:txBody>
      </p:sp>
      <p:sp>
        <p:nvSpPr>
          <p:cNvPr id="5"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3" name="页脚占位符 2"/>
          <p:cNvSpPr>
            <a:spLocks noGrp="1"/>
          </p:cNvSpPr>
          <p:nvPr>
            <p:ph type="ftr" sz="quarter" idx="11"/>
          </p:nvPr>
        </p:nvSpPr>
        <p:spPr>
          <a:ln/>
        </p:spPr>
        <p:txBody>
          <a:bodyPr/>
          <a:lstStyle>
            <a:lvl1pPr>
              <a:defRPr/>
            </a:lvl1pPr>
          </a:lstStyle>
          <a:p>
            <a:endParaRPr lang="zh-CN" altLang="en-US"/>
          </a:p>
        </p:txBody>
      </p:sp>
      <p:sp>
        <p:nvSpPr>
          <p:cNvPr id="4"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81067"/>
            <a:ext cx="2949178" cy="1333733"/>
          </a:xfrm>
          <a:prstGeom prst="rect">
            <a:avLst/>
          </a:prstGeom>
        </p:spPr>
        <p:txBody>
          <a:bodyPr anchor="b"/>
          <a:lstStyle>
            <a:lvl1pPr>
              <a:defRPr sz="2025"/>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0" y="822999"/>
            <a:ext cx="4629150" cy="4062064"/>
          </a:xfrm>
          <a:prstGeom prst="rect">
            <a:avLst/>
          </a:prstGeom>
        </p:spPr>
        <p:txBody>
          <a:bodyPr/>
          <a:lstStyle>
            <a:lvl1pPr>
              <a:defRPr sz="2025"/>
            </a:lvl1pPr>
            <a:lvl2pPr>
              <a:defRPr sz="1770"/>
            </a:lvl2pPr>
            <a:lvl3pPr>
              <a:defRPr sz="1520"/>
            </a:lvl3pPr>
            <a:lvl4pPr>
              <a:defRPr sz="1270"/>
            </a:lvl4pPr>
            <a:lvl5pPr>
              <a:defRPr sz="1270"/>
            </a:lvl5pPr>
            <a:lvl6pPr>
              <a:defRPr sz="1270"/>
            </a:lvl6pPr>
            <a:lvl7pPr>
              <a:defRPr sz="1270"/>
            </a:lvl7pPr>
            <a:lvl8pPr>
              <a:defRPr sz="1270"/>
            </a:lvl8pPr>
            <a:lvl9pPr>
              <a:defRPr sz="127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1714801"/>
            <a:ext cx="2949178" cy="3176880"/>
          </a:xfrm>
          <a:prstGeom prst="rect">
            <a:avLst/>
          </a:prstGeom>
        </p:spPr>
        <p:txBody>
          <a:bodyPr/>
          <a:lstStyle>
            <a:lvl1pPr marL="0" indent="0">
              <a:buNone/>
              <a:defRPr sz="1015"/>
            </a:lvl1pPr>
            <a:lvl2pPr marL="288925" indent="0">
              <a:buNone/>
              <a:defRPr sz="885"/>
            </a:lvl2pPr>
            <a:lvl3pPr marL="579120" indent="0">
              <a:buNone/>
              <a:defRPr sz="760"/>
            </a:lvl3pPr>
            <a:lvl4pPr marL="868045" indent="0">
              <a:buNone/>
              <a:defRPr sz="635"/>
            </a:lvl4pPr>
            <a:lvl5pPr marL="1156970" indent="0">
              <a:buNone/>
              <a:defRPr sz="635"/>
            </a:lvl5pPr>
            <a:lvl6pPr marL="1447165" indent="0">
              <a:buNone/>
              <a:defRPr sz="635"/>
            </a:lvl6pPr>
            <a:lvl7pPr marL="1736090" indent="0">
              <a:buNone/>
              <a:defRPr sz="635"/>
            </a:lvl7pPr>
            <a:lvl8pPr marL="2025015" indent="0">
              <a:buNone/>
              <a:defRPr sz="635"/>
            </a:lvl8pPr>
            <a:lvl9pPr marL="2314575" indent="0">
              <a:buNone/>
              <a:defRPr sz="635"/>
            </a:lvl9pPr>
          </a:lstStyle>
          <a:p>
            <a:pPr lvl="0"/>
            <a:r>
              <a:rPr lang="zh-CN" altLang="en-US" noProof="1" smtClean="0"/>
              <a:t>单击此处编辑母版文本样式</a:t>
            </a:r>
          </a:p>
        </p:txBody>
      </p:sp>
      <p:sp>
        <p:nvSpPr>
          <p:cNvPr id="5"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6" name="页脚占位符 2"/>
          <p:cNvSpPr>
            <a:spLocks noGrp="1"/>
          </p:cNvSpPr>
          <p:nvPr>
            <p:ph type="ftr" sz="quarter" idx="11"/>
          </p:nvPr>
        </p:nvSpPr>
        <p:spPr>
          <a:ln/>
        </p:spPr>
        <p:txBody>
          <a:bodyPr/>
          <a:lstStyle>
            <a:lvl1pPr>
              <a:defRPr/>
            </a:lvl1pPr>
          </a:lstStyle>
          <a:p>
            <a:endParaRPr lang="zh-CN" altLang="en-US"/>
          </a:p>
        </p:txBody>
      </p:sp>
      <p:sp>
        <p:nvSpPr>
          <p:cNvPr id="7"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81067"/>
            <a:ext cx="2949178" cy="1333733"/>
          </a:xfrm>
          <a:prstGeom prst="rect">
            <a:avLst/>
          </a:prstGeom>
        </p:spPr>
        <p:txBody>
          <a:bodyPr anchor="b"/>
          <a:lstStyle>
            <a:lvl1pPr>
              <a:defRPr sz="2025"/>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0" y="822999"/>
            <a:ext cx="4629150" cy="4062064"/>
          </a:xfrm>
          <a:prstGeom prst="rect">
            <a:avLst/>
          </a:prstGeom>
        </p:spPr>
        <p:txBody>
          <a:bodyPr/>
          <a:lstStyle>
            <a:lvl1pPr marL="0" indent="0">
              <a:buNone/>
              <a:defRPr sz="2025"/>
            </a:lvl1pPr>
            <a:lvl2pPr marL="288925" indent="0">
              <a:buNone/>
              <a:defRPr sz="1770"/>
            </a:lvl2pPr>
            <a:lvl3pPr marL="579120" indent="0">
              <a:buNone/>
              <a:defRPr sz="1520"/>
            </a:lvl3pPr>
            <a:lvl4pPr marL="868045" indent="0">
              <a:buNone/>
              <a:defRPr sz="1270"/>
            </a:lvl4pPr>
            <a:lvl5pPr marL="1156970" indent="0">
              <a:buNone/>
              <a:defRPr sz="1270"/>
            </a:lvl5pPr>
            <a:lvl6pPr marL="1447165" indent="0">
              <a:buNone/>
              <a:defRPr sz="1270"/>
            </a:lvl6pPr>
            <a:lvl7pPr marL="1736090" indent="0">
              <a:buNone/>
              <a:defRPr sz="1270"/>
            </a:lvl7pPr>
            <a:lvl8pPr marL="2025015" indent="0">
              <a:buNone/>
              <a:defRPr sz="1270"/>
            </a:lvl8pPr>
            <a:lvl9pPr marL="2314575" indent="0">
              <a:buNone/>
              <a:defRPr sz="1270"/>
            </a:lvl9pPr>
          </a:lstStyle>
          <a:p>
            <a:r>
              <a:rPr lang="zh-CN" altLang="en-US" noProof="1" smtClean="0"/>
              <a:t>单击图标添加图片</a:t>
            </a:r>
            <a:endParaRPr lang="zh-CN" altLang="en-US" noProof="1"/>
          </a:p>
        </p:txBody>
      </p:sp>
      <p:sp>
        <p:nvSpPr>
          <p:cNvPr id="4" name="文本占位符 3"/>
          <p:cNvSpPr>
            <a:spLocks noGrp="1"/>
          </p:cNvSpPr>
          <p:nvPr>
            <p:ph type="body" sz="half" idx="2"/>
          </p:nvPr>
        </p:nvSpPr>
        <p:spPr>
          <a:xfrm>
            <a:off x="629841" y="1714801"/>
            <a:ext cx="2949178" cy="3176880"/>
          </a:xfrm>
          <a:prstGeom prst="rect">
            <a:avLst/>
          </a:prstGeom>
        </p:spPr>
        <p:txBody>
          <a:bodyPr/>
          <a:lstStyle>
            <a:lvl1pPr marL="0" indent="0">
              <a:buNone/>
              <a:defRPr sz="1015"/>
            </a:lvl1pPr>
            <a:lvl2pPr marL="288925" indent="0">
              <a:buNone/>
              <a:defRPr sz="885"/>
            </a:lvl2pPr>
            <a:lvl3pPr marL="579120" indent="0">
              <a:buNone/>
              <a:defRPr sz="760"/>
            </a:lvl3pPr>
            <a:lvl4pPr marL="868045" indent="0">
              <a:buNone/>
              <a:defRPr sz="635"/>
            </a:lvl4pPr>
            <a:lvl5pPr marL="1156970" indent="0">
              <a:buNone/>
              <a:defRPr sz="635"/>
            </a:lvl5pPr>
            <a:lvl6pPr marL="1447165" indent="0">
              <a:buNone/>
              <a:defRPr sz="635"/>
            </a:lvl6pPr>
            <a:lvl7pPr marL="1736090" indent="0">
              <a:buNone/>
              <a:defRPr sz="635"/>
            </a:lvl7pPr>
            <a:lvl8pPr marL="2025015" indent="0">
              <a:buNone/>
              <a:defRPr sz="635"/>
            </a:lvl8pPr>
            <a:lvl9pPr marL="2314575" indent="0">
              <a:buNone/>
              <a:defRPr sz="635"/>
            </a:lvl9pPr>
          </a:lstStyle>
          <a:p>
            <a:pPr lvl="0"/>
            <a:r>
              <a:rPr lang="zh-CN" altLang="en-US" noProof="1" smtClean="0"/>
              <a:t>单击此处编辑母版文本样式</a:t>
            </a:r>
          </a:p>
        </p:txBody>
      </p:sp>
      <p:sp>
        <p:nvSpPr>
          <p:cNvPr id="5" name="日期占位符 1"/>
          <p:cNvSpPr>
            <a:spLocks noGrp="1"/>
          </p:cNvSpPr>
          <p:nvPr>
            <p:ph type="dt" sz="half" idx="10"/>
          </p:nvPr>
        </p:nvSpPr>
        <p:spPr>
          <a:ln/>
        </p:spPr>
        <p:txBody>
          <a:bodyPr/>
          <a:lstStyle>
            <a:lvl1pPr>
              <a:defRPr/>
            </a:lvl1pPr>
          </a:lstStyle>
          <a:p>
            <a:fld id="{530820CF-B880-4189-942D-D702A7CBA730}" type="datetimeFigureOut">
              <a:rPr lang="zh-CN" altLang="en-US" smtClean="0"/>
              <a:t>2017-9-13</a:t>
            </a:fld>
            <a:endParaRPr lang="zh-CN" altLang="en-US"/>
          </a:p>
        </p:txBody>
      </p:sp>
      <p:sp>
        <p:nvSpPr>
          <p:cNvPr id="6" name="页脚占位符 2"/>
          <p:cNvSpPr>
            <a:spLocks noGrp="1"/>
          </p:cNvSpPr>
          <p:nvPr>
            <p:ph type="ftr" sz="quarter" idx="11"/>
          </p:nvPr>
        </p:nvSpPr>
        <p:spPr>
          <a:ln/>
        </p:spPr>
        <p:txBody>
          <a:bodyPr/>
          <a:lstStyle>
            <a:lvl1pPr>
              <a:defRPr/>
            </a:lvl1pPr>
          </a:lstStyle>
          <a:p>
            <a:endParaRPr lang="zh-CN" altLang="en-US"/>
          </a:p>
        </p:txBody>
      </p:sp>
      <p:sp>
        <p:nvSpPr>
          <p:cNvPr id="7" name="灯片编号占位符 3"/>
          <p:cNvSpPr>
            <a:spLocks noGrp="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image" Target="../media/image6.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5.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3"/>
          <p:cNvSpPr/>
          <p:nvPr/>
        </p:nvSpPr>
        <p:spPr>
          <a:xfrm>
            <a:off x="0" y="929571"/>
            <a:ext cx="9144000" cy="93486"/>
          </a:xfrm>
          <a:prstGeom prst="rect">
            <a:avLst/>
          </a:prstGeom>
          <a:gradFill rotWithShape="0">
            <a:gsLst>
              <a:gs pos="0">
                <a:schemeClr val="accent2"/>
              </a:gs>
              <a:gs pos="100000">
                <a:schemeClr val="bg1"/>
              </a:gs>
            </a:gsLst>
            <a:lin ang="0" scaled="1"/>
            <a:tileRect/>
          </a:gradFill>
          <a:ln w="9525">
            <a:noFill/>
          </a:ln>
        </p:spPr>
        <p:txBody>
          <a:bodyPr wrap="none" lIns="74688" tIns="37343" rIns="74688" bIns="37343" anchor="ctr"/>
          <a:lstStyle/>
          <a:p>
            <a:pPr defTabSz="846455"/>
            <a:endParaRPr lang="zh-CN" altLang="en-US" sz="1965" noProof="1">
              <a:latin typeface="Calibri" panose="020F0502020204030204" pitchFamily="2" charset="0"/>
            </a:endParaRPr>
          </a:p>
        </p:txBody>
      </p:sp>
      <p:pic>
        <p:nvPicPr>
          <p:cNvPr id="1027" name="Picture 10"/>
          <p:cNvPicPr>
            <a:picLocks noChangeAspect="1" noChangeArrowheads="1"/>
          </p:cNvPicPr>
          <p:nvPr/>
        </p:nvPicPr>
        <p:blipFill>
          <a:blip r:embed="rId14" cstate="print"/>
          <a:srcRect/>
          <a:stretch>
            <a:fillRect/>
          </a:stretch>
        </p:blipFill>
        <p:spPr bwMode="auto">
          <a:xfrm>
            <a:off x="15875" y="5080000"/>
            <a:ext cx="9113838" cy="22931"/>
          </a:xfrm>
          <a:prstGeom prst="rect">
            <a:avLst/>
          </a:prstGeom>
          <a:noFill/>
          <a:ln w="9525">
            <a:noFill/>
            <a:miter lim="800000"/>
            <a:headEnd/>
            <a:tailEnd/>
          </a:ln>
        </p:spPr>
      </p:pic>
      <p:sp>
        <p:nvSpPr>
          <p:cNvPr id="1028" name="日期占位符 1"/>
          <p:cNvSpPr>
            <a:spLocks noGrp="1"/>
          </p:cNvSpPr>
          <p:nvPr>
            <p:ph type="dt" sz="half" idx="2"/>
          </p:nvPr>
        </p:nvSpPr>
        <p:spPr>
          <a:xfrm>
            <a:off x="1144588" y="5207000"/>
            <a:ext cx="1903412" cy="382764"/>
          </a:xfrm>
          <a:prstGeom prst="rect">
            <a:avLst/>
          </a:prstGeom>
          <a:noFill/>
          <a:ln w="9525">
            <a:noFill/>
            <a:miter/>
          </a:ln>
        </p:spPr>
        <p:txBody>
          <a:bodyPr lIns="100476" tIns="50237" rIns="100476" bIns="50237"/>
          <a:lstStyle>
            <a:lvl1pPr defTabSz="846455">
              <a:defRPr sz="1520" noProof="1" dirty="0">
                <a:cs typeface="+mn-ea"/>
              </a:defRPr>
            </a:lvl1pPr>
          </a:lstStyle>
          <a:p>
            <a:fld id="{530820CF-B880-4189-942D-D702A7CBA730}" type="datetimeFigureOut">
              <a:rPr lang="zh-CN" altLang="en-US" smtClean="0"/>
              <a:t>2017-9-13</a:t>
            </a:fld>
            <a:endParaRPr lang="zh-CN" altLang="en-US"/>
          </a:p>
        </p:txBody>
      </p:sp>
      <p:sp>
        <p:nvSpPr>
          <p:cNvPr id="1029" name="页脚占位符 2"/>
          <p:cNvSpPr>
            <a:spLocks noGrp="1"/>
          </p:cNvSpPr>
          <p:nvPr>
            <p:ph type="ftr" sz="quarter" idx="3"/>
          </p:nvPr>
        </p:nvSpPr>
        <p:spPr>
          <a:xfrm>
            <a:off x="3581402" y="5207000"/>
            <a:ext cx="2894013" cy="382764"/>
          </a:xfrm>
          <a:prstGeom prst="rect">
            <a:avLst/>
          </a:prstGeom>
          <a:noFill/>
          <a:ln w="9525">
            <a:noFill/>
            <a:miter/>
          </a:ln>
        </p:spPr>
        <p:txBody>
          <a:bodyPr lIns="100476" tIns="50237" rIns="100476" bIns="50237"/>
          <a:lstStyle>
            <a:lvl1pPr defTabSz="846455">
              <a:defRPr sz="1520" noProof="1" dirty="0"/>
            </a:lvl1pPr>
          </a:lstStyle>
          <a:p>
            <a:endParaRPr lang="zh-CN" altLang="en-US"/>
          </a:p>
        </p:txBody>
      </p:sp>
      <p:sp>
        <p:nvSpPr>
          <p:cNvPr id="1030" name="灯片编号占位符 3"/>
          <p:cNvSpPr>
            <a:spLocks noGrp="1"/>
          </p:cNvSpPr>
          <p:nvPr>
            <p:ph type="sldNum" sz="quarter" idx="4"/>
          </p:nvPr>
        </p:nvSpPr>
        <p:spPr>
          <a:xfrm>
            <a:off x="7010400" y="5207000"/>
            <a:ext cx="1905000" cy="382764"/>
          </a:xfrm>
          <a:prstGeom prst="rect">
            <a:avLst/>
          </a:prstGeom>
          <a:noFill/>
          <a:ln w="9525">
            <a:noFill/>
            <a:miter/>
          </a:ln>
        </p:spPr>
        <p:txBody>
          <a:bodyPr vert="horz" wrap="square" lIns="100476" tIns="50237" rIns="100476" bIns="50237" numCol="1" anchor="t" anchorCtr="0" compatLnSpc="1">
            <a:prstTxWarp prst="textNoShape">
              <a:avLst/>
            </a:prstTxWarp>
          </a:bodyPr>
          <a:lstStyle>
            <a:lvl1pPr defTabSz="846138">
              <a:defRPr sz="1500"/>
            </a:lvl1pPr>
          </a:lstStyle>
          <a:p>
            <a:fld id="{0C913308-F349-4B6D-A68A-DD1791B4A57B}" type="slidenum">
              <a:rPr lang="zh-CN" altLang="en-US" smtClean="0"/>
              <a:t>‹#›</a:t>
            </a:fld>
            <a:endParaRPr lang="zh-CN" altLang="en-US"/>
          </a:p>
        </p:txBody>
      </p:sp>
      <p:sp>
        <p:nvSpPr>
          <p:cNvPr id="1031" name="TextBox 10"/>
          <p:cNvSpPr txBox="1"/>
          <p:nvPr/>
        </p:nvSpPr>
        <p:spPr>
          <a:xfrm>
            <a:off x="779464" y="571501"/>
            <a:ext cx="2093334" cy="175208"/>
          </a:xfrm>
          <a:prstGeom prst="rect">
            <a:avLst/>
          </a:prstGeom>
          <a:noFill/>
          <a:ln w="9525">
            <a:noFill/>
          </a:ln>
        </p:spPr>
        <p:txBody>
          <a:bodyPr wrap="none" lIns="91982" tIns="45990" rIns="91982" bIns="45990">
            <a:spAutoFit/>
          </a:bodyPr>
          <a:lstStyle/>
          <a:p>
            <a:pPr defTabSz="868680"/>
            <a:r>
              <a:rPr lang="en-US" altLang="x-none" sz="535" noProof="1">
                <a:solidFill>
                  <a:srgbClr val="A6A6A6"/>
                </a:solidFill>
                <a:latin typeface="Arial Black" panose="020B0A04020102020204" pitchFamily="2" charset="0"/>
                <a:cs typeface="+mn-ea"/>
              </a:rPr>
              <a:t>NO.3 MIDDLE SCHOOL OF SUZHOU NEW DISTRICT</a:t>
            </a:r>
            <a:endParaRPr lang="zh-CN" altLang="en-US" sz="535" noProof="1">
              <a:solidFill>
                <a:srgbClr val="A6A6A6"/>
              </a:solidFill>
              <a:latin typeface="Arial Black" panose="020B0A04020102020204" pitchFamily="2" charset="0"/>
            </a:endParaRPr>
          </a:p>
        </p:txBody>
      </p:sp>
      <p:pic>
        <p:nvPicPr>
          <p:cNvPr id="1032" name="图片 1031" descr="1"/>
          <p:cNvPicPr>
            <a:picLocks noChangeAspect="1" noChangeArrowheads="1"/>
          </p:cNvPicPr>
          <p:nvPr/>
        </p:nvPicPr>
        <p:blipFill>
          <a:blip r:embed="rId15" cstate="print"/>
          <a:srcRect/>
          <a:stretch>
            <a:fillRect/>
          </a:stretch>
        </p:blipFill>
        <p:spPr bwMode="auto">
          <a:xfrm>
            <a:off x="838200" y="338669"/>
            <a:ext cx="2362200" cy="215194"/>
          </a:xfrm>
          <a:prstGeom prst="rect">
            <a:avLst/>
          </a:prstGeom>
          <a:noFill/>
          <a:ln w="9525">
            <a:noFill/>
            <a:miter lim="800000"/>
            <a:headEnd/>
            <a:tailEnd/>
          </a:ln>
        </p:spPr>
      </p:pic>
      <p:pic>
        <p:nvPicPr>
          <p:cNvPr id="1033" name="图片 1032" descr="新区三中校标"/>
          <p:cNvPicPr>
            <a:picLocks noChangeAspect="1" noChangeArrowheads="1"/>
          </p:cNvPicPr>
          <p:nvPr/>
        </p:nvPicPr>
        <p:blipFill>
          <a:blip r:embed="rId16" cstate="print"/>
          <a:srcRect/>
          <a:stretch>
            <a:fillRect/>
          </a:stretch>
        </p:blipFill>
        <p:spPr bwMode="auto">
          <a:xfrm>
            <a:off x="95250" y="153460"/>
            <a:ext cx="666750" cy="610306"/>
          </a:xfrm>
          <a:prstGeom prst="rect">
            <a:avLst/>
          </a:prstGeom>
          <a:noFill/>
          <a:ln w="9525">
            <a:noFill/>
            <a:miter lim="800000"/>
            <a:headEnd/>
            <a:tailEnd/>
          </a:ln>
        </p:spPr>
      </p:pic>
      <p:pic>
        <p:nvPicPr>
          <p:cNvPr id="1034" name="图片 1033" descr="首页照片"/>
          <p:cNvPicPr>
            <a:picLocks noChangeAspect="1" noChangeArrowheads="1"/>
          </p:cNvPicPr>
          <p:nvPr/>
        </p:nvPicPr>
        <p:blipFill>
          <a:blip r:embed="rId17" cstate="print"/>
          <a:srcRect/>
          <a:stretch>
            <a:fillRect/>
          </a:stretch>
        </p:blipFill>
        <p:spPr bwMode="auto">
          <a:xfrm>
            <a:off x="7620000" y="213431"/>
            <a:ext cx="1447800" cy="49388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896938" rtl="0" eaLnBrk="1" fontAlgn="base" hangingPunct="1">
        <a:spcBef>
          <a:spcPct val="0"/>
        </a:spcBef>
        <a:spcAft>
          <a:spcPct val="0"/>
        </a:spcAft>
        <a:defRPr sz="4200" kern="1200">
          <a:solidFill>
            <a:schemeClr val="tx1"/>
          </a:solidFill>
          <a:latin typeface="+mj-lt"/>
          <a:ea typeface="+mj-ea"/>
          <a:cs typeface="+mj-cs"/>
        </a:defRPr>
      </a:lvl1pPr>
      <a:lvl2pPr algn="ctr" defTabSz="896938" rtl="0" eaLnBrk="1" fontAlgn="base" hangingPunct="1">
        <a:spcBef>
          <a:spcPct val="0"/>
        </a:spcBef>
        <a:spcAft>
          <a:spcPct val="0"/>
        </a:spcAft>
        <a:defRPr sz="4200">
          <a:solidFill>
            <a:schemeClr val="tx1"/>
          </a:solidFill>
          <a:latin typeface="Arial" pitchFamily="34" charset="0"/>
          <a:ea typeface="宋体" pitchFamily="2" charset="-122"/>
        </a:defRPr>
      </a:lvl2pPr>
      <a:lvl3pPr algn="ctr" defTabSz="896938" rtl="0" eaLnBrk="1" fontAlgn="base" hangingPunct="1">
        <a:spcBef>
          <a:spcPct val="0"/>
        </a:spcBef>
        <a:spcAft>
          <a:spcPct val="0"/>
        </a:spcAft>
        <a:defRPr sz="4200">
          <a:solidFill>
            <a:schemeClr val="tx1"/>
          </a:solidFill>
          <a:latin typeface="Arial" pitchFamily="34" charset="0"/>
          <a:ea typeface="宋体" pitchFamily="2" charset="-122"/>
        </a:defRPr>
      </a:lvl3pPr>
      <a:lvl4pPr algn="ctr" defTabSz="896938" rtl="0" eaLnBrk="1" fontAlgn="base" hangingPunct="1">
        <a:spcBef>
          <a:spcPct val="0"/>
        </a:spcBef>
        <a:spcAft>
          <a:spcPct val="0"/>
        </a:spcAft>
        <a:defRPr sz="4200">
          <a:solidFill>
            <a:schemeClr val="tx1"/>
          </a:solidFill>
          <a:latin typeface="Arial" pitchFamily="34" charset="0"/>
          <a:ea typeface="宋体" pitchFamily="2" charset="-122"/>
        </a:defRPr>
      </a:lvl4pPr>
      <a:lvl5pPr algn="ctr" defTabSz="896938" rtl="0" eaLnBrk="1" fontAlgn="base" hangingPunct="1">
        <a:spcBef>
          <a:spcPct val="0"/>
        </a:spcBef>
        <a:spcAft>
          <a:spcPct val="0"/>
        </a:spcAft>
        <a:defRPr sz="4200">
          <a:solidFill>
            <a:schemeClr val="tx1"/>
          </a:solidFill>
          <a:latin typeface="Arial" pitchFamily="34" charset="0"/>
          <a:ea typeface="宋体" pitchFamily="2" charset="-122"/>
        </a:defRPr>
      </a:lvl5pPr>
      <a:lvl6pPr marL="457200" algn="ctr" defTabSz="896938" rtl="0" eaLnBrk="1" fontAlgn="base" hangingPunct="1">
        <a:spcBef>
          <a:spcPct val="0"/>
        </a:spcBef>
        <a:spcAft>
          <a:spcPct val="0"/>
        </a:spcAft>
        <a:defRPr sz="4200">
          <a:solidFill>
            <a:schemeClr val="tx1"/>
          </a:solidFill>
          <a:latin typeface="Arial" pitchFamily="34" charset="0"/>
          <a:ea typeface="宋体" pitchFamily="2" charset="-122"/>
        </a:defRPr>
      </a:lvl6pPr>
      <a:lvl7pPr marL="914400" algn="ctr" defTabSz="896938" rtl="0" eaLnBrk="1" fontAlgn="base" hangingPunct="1">
        <a:spcBef>
          <a:spcPct val="0"/>
        </a:spcBef>
        <a:spcAft>
          <a:spcPct val="0"/>
        </a:spcAft>
        <a:defRPr sz="4200">
          <a:solidFill>
            <a:schemeClr val="tx1"/>
          </a:solidFill>
          <a:latin typeface="Arial" pitchFamily="34" charset="0"/>
          <a:ea typeface="宋体" pitchFamily="2" charset="-122"/>
        </a:defRPr>
      </a:lvl7pPr>
      <a:lvl8pPr marL="1371600" algn="ctr" defTabSz="896938" rtl="0" eaLnBrk="1" fontAlgn="base" hangingPunct="1">
        <a:spcBef>
          <a:spcPct val="0"/>
        </a:spcBef>
        <a:spcAft>
          <a:spcPct val="0"/>
        </a:spcAft>
        <a:defRPr sz="4200">
          <a:solidFill>
            <a:schemeClr val="tx1"/>
          </a:solidFill>
          <a:latin typeface="Arial" pitchFamily="34" charset="0"/>
          <a:ea typeface="宋体" pitchFamily="2" charset="-122"/>
        </a:defRPr>
      </a:lvl8pPr>
      <a:lvl9pPr marL="1828800" algn="ctr" defTabSz="896938" rtl="0" eaLnBrk="1" fontAlgn="base" hangingPunct="1">
        <a:spcBef>
          <a:spcPct val="0"/>
        </a:spcBef>
        <a:spcAft>
          <a:spcPct val="0"/>
        </a:spcAft>
        <a:defRPr sz="4200">
          <a:solidFill>
            <a:schemeClr val="tx1"/>
          </a:solidFill>
          <a:latin typeface="Arial" pitchFamily="34" charset="0"/>
          <a:ea typeface="宋体" pitchFamily="2" charset="-122"/>
        </a:defRPr>
      </a:lvl9pPr>
    </p:titleStyle>
    <p:bodyStyle>
      <a:lvl1pPr marL="336550" indent="-336550" algn="l" defTabSz="896938" rtl="0" eaLnBrk="1" fontAlgn="base" hangingPunct="1">
        <a:spcBef>
          <a:spcPts val="88"/>
        </a:spcBef>
        <a:spcAft>
          <a:spcPct val="0"/>
        </a:spcAft>
        <a:buFont typeface="Arial" pitchFamily="34" charset="0"/>
        <a:buChar char="•"/>
        <a:defRPr sz="3100" kern="1200">
          <a:solidFill>
            <a:schemeClr val="tx1"/>
          </a:solidFill>
          <a:latin typeface="+mn-lt"/>
          <a:ea typeface="+mn-ea"/>
          <a:cs typeface="+mn-cs"/>
        </a:defRPr>
      </a:lvl1pPr>
      <a:lvl2pPr marL="728663" lvl="1" indent="-280988" algn="l" defTabSz="896938" rtl="0" eaLnBrk="1" fontAlgn="base" hangingPunct="1">
        <a:spcBef>
          <a:spcPts val="88"/>
        </a:spcBef>
        <a:spcAft>
          <a:spcPct val="0"/>
        </a:spcAft>
        <a:buFont typeface="Arial" pitchFamily="34" charset="0"/>
        <a:buChar char="–"/>
        <a:defRPr sz="2600" kern="1200">
          <a:solidFill>
            <a:schemeClr val="tx1"/>
          </a:solidFill>
          <a:latin typeface="+mn-lt"/>
          <a:ea typeface="+mn-ea"/>
          <a:cs typeface="+mn-cs"/>
        </a:defRPr>
      </a:lvl2pPr>
      <a:lvl3pPr marL="1120775" lvl="2" indent="-222250" algn="l" defTabSz="896938" rtl="0" eaLnBrk="1" fontAlgn="base" hangingPunct="1">
        <a:spcBef>
          <a:spcPts val="88"/>
        </a:spcBef>
        <a:spcAft>
          <a:spcPct val="0"/>
        </a:spcAft>
        <a:buFont typeface="Arial" pitchFamily="34" charset="0"/>
        <a:buChar char="•"/>
        <a:defRPr sz="2400" kern="1200">
          <a:solidFill>
            <a:schemeClr val="tx1"/>
          </a:solidFill>
          <a:latin typeface="+mn-lt"/>
          <a:ea typeface="+mn-ea"/>
          <a:cs typeface="+mn-cs"/>
        </a:defRPr>
      </a:lvl3pPr>
      <a:lvl4pPr marL="1570038" lvl="3" indent="-223838" algn="l" defTabSz="896938" rtl="0" eaLnBrk="1" fontAlgn="base" hangingPunct="1">
        <a:spcBef>
          <a:spcPts val="88"/>
        </a:spcBef>
        <a:spcAft>
          <a:spcPct val="0"/>
        </a:spcAft>
        <a:buFont typeface="Arial" pitchFamily="34" charset="0"/>
        <a:buChar char="–"/>
        <a:defRPr sz="1900" kern="1200">
          <a:solidFill>
            <a:schemeClr val="tx1"/>
          </a:solidFill>
          <a:latin typeface="+mn-lt"/>
          <a:ea typeface="+mn-ea"/>
          <a:cs typeface="+mn-cs"/>
        </a:defRPr>
      </a:lvl4pPr>
      <a:lvl5pPr marL="2019300" lvl="4" indent="-222250" algn="l" defTabSz="896938" rtl="0" eaLnBrk="1" fontAlgn="base" hangingPunct="1">
        <a:spcBef>
          <a:spcPts val="88"/>
        </a:spcBef>
        <a:spcAft>
          <a:spcPct val="0"/>
        </a:spcAft>
        <a:buFont typeface="Arial" pitchFamily="34" charset="0"/>
        <a:buChar char="»"/>
        <a:defRPr sz="1900" kern="1200">
          <a:solidFill>
            <a:schemeClr val="tx1"/>
          </a:solidFill>
          <a:latin typeface="+mn-lt"/>
          <a:ea typeface="+mn-ea"/>
          <a:cs typeface="+mn-cs"/>
        </a:defRPr>
      </a:lvl5pPr>
      <a:lvl6pPr marL="2245360" lvl="5" indent="-203200" algn="l" defTabSz="897255" eaLnBrk="1" fontAlgn="base" latinLnBrk="0" hangingPunct="1">
        <a:spcBef>
          <a:spcPts val="85"/>
        </a:spcBef>
        <a:spcAft>
          <a:spcPct val="0"/>
        </a:spcAft>
        <a:buFont typeface="Arial" panose="020B0604020202020204" pitchFamily="34" charset="0"/>
        <a:buChar char="»"/>
        <a:defRPr sz="1965" b="0" u="none" kern="1200" baseline="0">
          <a:solidFill>
            <a:schemeClr val="tx1"/>
          </a:solidFill>
          <a:latin typeface="+mn-lt"/>
          <a:ea typeface="+mn-ea"/>
          <a:cs typeface="+mn-cs"/>
        </a:defRPr>
      </a:lvl6pPr>
      <a:lvl7pPr marL="2653665" lvl="6" indent="-203200" algn="l" defTabSz="897255" eaLnBrk="1" fontAlgn="base" latinLnBrk="0" hangingPunct="1">
        <a:spcBef>
          <a:spcPts val="85"/>
        </a:spcBef>
        <a:spcAft>
          <a:spcPct val="0"/>
        </a:spcAft>
        <a:buFont typeface="Arial" panose="020B0604020202020204" pitchFamily="34" charset="0"/>
        <a:buChar char="»"/>
        <a:defRPr sz="1965" b="0" u="none" kern="1200" baseline="0">
          <a:solidFill>
            <a:schemeClr val="tx1"/>
          </a:solidFill>
          <a:latin typeface="+mn-lt"/>
          <a:ea typeface="+mn-ea"/>
          <a:cs typeface="+mn-cs"/>
        </a:defRPr>
      </a:lvl7pPr>
      <a:lvl8pPr marL="3061970" lvl="7" indent="-203200" algn="l" defTabSz="897255" eaLnBrk="1" fontAlgn="base" latinLnBrk="0" hangingPunct="1">
        <a:spcBef>
          <a:spcPts val="85"/>
        </a:spcBef>
        <a:spcAft>
          <a:spcPct val="0"/>
        </a:spcAft>
        <a:buFont typeface="Arial" panose="020B0604020202020204" pitchFamily="34" charset="0"/>
        <a:buChar char="»"/>
        <a:defRPr sz="1965" b="0" u="none" kern="1200" baseline="0">
          <a:solidFill>
            <a:schemeClr val="tx1"/>
          </a:solidFill>
          <a:latin typeface="+mn-lt"/>
          <a:ea typeface="+mn-ea"/>
          <a:cs typeface="+mn-cs"/>
        </a:defRPr>
      </a:lvl8pPr>
      <a:lvl9pPr marL="3470275" lvl="8" indent="-203200" algn="l" defTabSz="897255" eaLnBrk="1" fontAlgn="base" latinLnBrk="0" hangingPunct="1">
        <a:spcBef>
          <a:spcPts val="85"/>
        </a:spcBef>
        <a:spcAft>
          <a:spcPct val="0"/>
        </a:spcAft>
        <a:buFont typeface="Arial" panose="020B0604020202020204" pitchFamily="34" charset="0"/>
        <a:buChar char="»"/>
        <a:defRPr sz="1965" b="0" u="none" kern="1200" baseline="0">
          <a:solidFill>
            <a:schemeClr val="tx1"/>
          </a:solidFill>
          <a:latin typeface="+mn-lt"/>
          <a:ea typeface="+mn-ea"/>
          <a:cs typeface="+mn-cs"/>
        </a:defRPr>
      </a:lvl9pPr>
    </p:bodyStyle>
    <p:otherStyle>
      <a:lvl1pPr marL="0" lvl="0" indent="0" algn="l" defTabSz="687705" eaLnBrk="1" fontAlgn="base" latinLnBrk="0" hangingPunct="1">
        <a:spcBef>
          <a:spcPct val="0"/>
        </a:spcBef>
        <a:spcAft>
          <a:spcPct val="0"/>
        </a:spcAft>
        <a:buFont typeface="Arial" panose="020B0604020202020204" pitchFamily="34" charset="0"/>
        <a:buNone/>
        <a:defRPr sz="1340" b="0" u="none" kern="1200" baseline="0">
          <a:solidFill>
            <a:schemeClr val="tx1"/>
          </a:solidFill>
          <a:latin typeface="+mn-lt"/>
          <a:ea typeface="+mn-ea"/>
          <a:cs typeface="+mn-cs"/>
        </a:defRPr>
      </a:lvl1pPr>
      <a:lvl2pPr marL="342900" lvl="1" indent="65405"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2pPr>
      <a:lvl3pPr marL="687705" lvl="2" indent="128905"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3pPr>
      <a:lvl4pPr marL="1031875" lvl="3" indent="1930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4pPr>
      <a:lvl5pPr marL="1376680" lvl="4"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5pPr>
      <a:lvl6pPr marL="2040890" lvl="5"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6pPr>
      <a:lvl7pPr marL="2449195" lvl="6"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7pPr>
      <a:lvl8pPr marL="2857500" lvl="7"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8pPr>
      <a:lvl9pPr marL="3265805" lvl="8"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Rectangle 3"/>
          <p:cNvSpPr/>
          <p:nvPr/>
        </p:nvSpPr>
        <p:spPr>
          <a:xfrm>
            <a:off x="0" y="714379"/>
            <a:ext cx="9145588" cy="144639"/>
          </a:xfrm>
          <a:prstGeom prst="rect">
            <a:avLst/>
          </a:prstGeom>
          <a:gradFill rotWithShape="0">
            <a:gsLst>
              <a:gs pos="0">
                <a:schemeClr val="accent2"/>
              </a:gs>
              <a:gs pos="100000">
                <a:schemeClr val="bg1"/>
              </a:gs>
            </a:gsLst>
            <a:lin ang="0" scaled="1"/>
            <a:tileRect/>
          </a:gradFill>
          <a:ln w="9525">
            <a:noFill/>
          </a:ln>
        </p:spPr>
        <p:txBody>
          <a:bodyPr wrap="none" lIns="76575" tIns="38286" rIns="76575" bIns="38286" anchor="ctr"/>
          <a:lstStyle/>
          <a:p>
            <a:pPr defTabSz="868680"/>
            <a:endParaRPr lang="zh-CN" altLang="en-US" sz="2055" noProof="1">
              <a:latin typeface="Calibri" panose="020F0502020204030204" pitchFamily="2" charset="0"/>
            </a:endParaRPr>
          </a:p>
        </p:txBody>
      </p:sp>
      <p:sp>
        <p:nvSpPr>
          <p:cNvPr id="2051" name="TextBox 10"/>
          <p:cNvSpPr txBox="1"/>
          <p:nvPr/>
        </p:nvSpPr>
        <p:spPr>
          <a:xfrm>
            <a:off x="550864" y="430389"/>
            <a:ext cx="2093334" cy="175208"/>
          </a:xfrm>
          <a:prstGeom prst="rect">
            <a:avLst/>
          </a:prstGeom>
          <a:noFill/>
          <a:ln w="9525">
            <a:noFill/>
          </a:ln>
        </p:spPr>
        <p:txBody>
          <a:bodyPr wrap="none" lIns="91982" tIns="45990" rIns="91982" bIns="45990">
            <a:spAutoFit/>
          </a:bodyPr>
          <a:lstStyle/>
          <a:p>
            <a:pPr defTabSz="868680"/>
            <a:r>
              <a:rPr lang="en-US" altLang="x-none" sz="535" noProof="1">
                <a:solidFill>
                  <a:srgbClr val="A6A6A6"/>
                </a:solidFill>
                <a:latin typeface="Arial Black" panose="020B0A04020102020204" pitchFamily="2" charset="0"/>
                <a:cs typeface="+mn-ea"/>
              </a:rPr>
              <a:t>NO.3 MIDDLE SCHOOL OF SUZHOU NEW DISTRICT</a:t>
            </a:r>
            <a:endParaRPr lang="zh-CN" altLang="en-US" sz="535" noProof="1">
              <a:solidFill>
                <a:srgbClr val="A6A6A6"/>
              </a:solidFill>
              <a:latin typeface="Arial Black" panose="020B0A04020102020204" pitchFamily="2" charset="0"/>
            </a:endParaRPr>
          </a:p>
        </p:txBody>
      </p:sp>
      <p:pic>
        <p:nvPicPr>
          <p:cNvPr id="2052" name="Picture 10"/>
          <p:cNvPicPr>
            <a:picLocks noChangeAspect="1" noChangeArrowheads="1"/>
          </p:cNvPicPr>
          <p:nvPr/>
        </p:nvPicPr>
        <p:blipFill>
          <a:blip r:embed="rId13" cstate="print"/>
          <a:srcRect/>
          <a:stretch>
            <a:fillRect/>
          </a:stretch>
        </p:blipFill>
        <p:spPr bwMode="auto">
          <a:xfrm>
            <a:off x="4" y="5379864"/>
            <a:ext cx="9115425" cy="24694"/>
          </a:xfrm>
          <a:prstGeom prst="rect">
            <a:avLst/>
          </a:prstGeom>
          <a:noFill/>
          <a:ln w="9525">
            <a:noFill/>
            <a:miter lim="800000"/>
            <a:headEnd/>
            <a:tailEnd/>
          </a:ln>
        </p:spPr>
      </p:pic>
      <p:pic>
        <p:nvPicPr>
          <p:cNvPr id="2053" name="图片 2052" descr="1"/>
          <p:cNvPicPr>
            <a:picLocks noChangeAspect="1" noChangeArrowheads="1"/>
          </p:cNvPicPr>
          <p:nvPr/>
        </p:nvPicPr>
        <p:blipFill>
          <a:blip r:embed="rId14" cstate="print"/>
          <a:srcRect/>
          <a:stretch>
            <a:fillRect/>
          </a:stretch>
        </p:blipFill>
        <p:spPr bwMode="auto">
          <a:xfrm>
            <a:off x="611188" y="197560"/>
            <a:ext cx="2362200" cy="215194"/>
          </a:xfrm>
          <a:prstGeom prst="rect">
            <a:avLst/>
          </a:prstGeom>
          <a:noFill/>
          <a:ln w="9525">
            <a:noFill/>
            <a:miter lim="800000"/>
            <a:headEnd/>
            <a:tailEnd/>
          </a:ln>
        </p:spPr>
      </p:pic>
      <p:pic>
        <p:nvPicPr>
          <p:cNvPr id="2054" name="图片 2053" descr="新区三中校标"/>
          <p:cNvPicPr>
            <a:picLocks noChangeAspect="1" noChangeArrowheads="1"/>
          </p:cNvPicPr>
          <p:nvPr/>
        </p:nvPicPr>
        <p:blipFill>
          <a:blip r:embed="rId15" cstate="print"/>
          <a:srcRect/>
          <a:stretch>
            <a:fillRect/>
          </a:stretch>
        </p:blipFill>
        <p:spPr bwMode="auto">
          <a:xfrm>
            <a:off x="20638" y="81139"/>
            <a:ext cx="666750" cy="612070"/>
          </a:xfrm>
          <a:prstGeom prst="rect">
            <a:avLst/>
          </a:prstGeom>
          <a:noFill/>
          <a:ln w="9525">
            <a:noFill/>
            <a:miter lim="800000"/>
            <a:headEnd/>
            <a:tailEnd/>
          </a:ln>
        </p:spPr>
      </p:pic>
      <p:pic>
        <p:nvPicPr>
          <p:cNvPr id="2055" name="图片 2054" descr="首页照片"/>
          <p:cNvPicPr>
            <a:picLocks noChangeAspect="1" noChangeArrowheads="1"/>
          </p:cNvPicPr>
          <p:nvPr/>
        </p:nvPicPr>
        <p:blipFill>
          <a:blip r:embed="rId16" cstate="print"/>
          <a:srcRect/>
          <a:stretch>
            <a:fillRect/>
          </a:stretch>
        </p:blipFill>
        <p:spPr bwMode="auto">
          <a:xfrm>
            <a:off x="7391400" y="142875"/>
            <a:ext cx="1754188" cy="49388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776288" rtl="0" eaLnBrk="1" fontAlgn="base" hangingPunct="1">
        <a:spcBef>
          <a:spcPct val="0"/>
        </a:spcBef>
        <a:spcAft>
          <a:spcPct val="0"/>
        </a:spcAft>
        <a:defRPr sz="3600" kern="1200">
          <a:solidFill>
            <a:schemeClr val="tx1"/>
          </a:solidFill>
          <a:latin typeface="+mj-lt"/>
          <a:ea typeface="+mj-ea"/>
          <a:cs typeface="+mj-cs"/>
        </a:defRPr>
      </a:lvl1pPr>
      <a:lvl2pPr algn="ctr" defTabSz="776288" rtl="0" eaLnBrk="1" fontAlgn="base" hangingPunct="1">
        <a:spcBef>
          <a:spcPct val="0"/>
        </a:spcBef>
        <a:spcAft>
          <a:spcPct val="0"/>
        </a:spcAft>
        <a:defRPr sz="3600">
          <a:solidFill>
            <a:schemeClr val="tx1"/>
          </a:solidFill>
          <a:latin typeface="Arial" pitchFamily="34" charset="0"/>
          <a:ea typeface="宋体" pitchFamily="2" charset="-122"/>
        </a:defRPr>
      </a:lvl2pPr>
      <a:lvl3pPr algn="ctr" defTabSz="776288" rtl="0" eaLnBrk="1" fontAlgn="base" hangingPunct="1">
        <a:spcBef>
          <a:spcPct val="0"/>
        </a:spcBef>
        <a:spcAft>
          <a:spcPct val="0"/>
        </a:spcAft>
        <a:defRPr sz="3600">
          <a:solidFill>
            <a:schemeClr val="tx1"/>
          </a:solidFill>
          <a:latin typeface="Arial" pitchFamily="34" charset="0"/>
          <a:ea typeface="宋体" pitchFamily="2" charset="-122"/>
        </a:defRPr>
      </a:lvl3pPr>
      <a:lvl4pPr algn="ctr" defTabSz="776288" rtl="0" eaLnBrk="1" fontAlgn="base" hangingPunct="1">
        <a:spcBef>
          <a:spcPct val="0"/>
        </a:spcBef>
        <a:spcAft>
          <a:spcPct val="0"/>
        </a:spcAft>
        <a:defRPr sz="3600">
          <a:solidFill>
            <a:schemeClr val="tx1"/>
          </a:solidFill>
          <a:latin typeface="Arial" pitchFamily="34" charset="0"/>
          <a:ea typeface="宋体" pitchFamily="2" charset="-122"/>
        </a:defRPr>
      </a:lvl4pPr>
      <a:lvl5pPr algn="ctr" defTabSz="776288" rtl="0" eaLnBrk="1" fontAlgn="base" hangingPunct="1">
        <a:spcBef>
          <a:spcPct val="0"/>
        </a:spcBef>
        <a:spcAft>
          <a:spcPct val="0"/>
        </a:spcAft>
        <a:defRPr sz="3600">
          <a:solidFill>
            <a:schemeClr val="tx1"/>
          </a:solidFill>
          <a:latin typeface="Arial" pitchFamily="34" charset="0"/>
          <a:ea typeface="宋体" pitchFamily="2" charset="-122"/>
        </a:defRPr>
      </a:lvl5pPr>
      <a:lvl6pPr marL="457200" algn="ctr" defTabSz="776288" rtl="0" eaLnBrk="1" fontAlgn="base" hangingPunct="1">
        <a:spcBef>
          <a:spcPct val="0"/>
        </a:spcBef>
        <a:spcAft>
          <a:spcPct val="0"/>
        </a:spcAft>
        <a:defRPr sz="3600">
          <a:solidFill>
            <a:schemeClr val="tx1"/>
          </a:solidFill>
          <a:latin typeface="Arial" pitchFamily="34" charset="0"/>
          <a:ea typeface="宋体" pitchFamily="2" charset="-122"/>
        </a:defRPr>
      </a:lvl6pPr>
      <a:lvl7pPr marL="914400" algn="ctr" defTabSz="776288" rtl="0" eaLnBrk="1" fontAlgn="base" hangingPunct="1">
        <a:spcBef>
          <a:spcPct val="0"/>
        </a:spcBef>
        <a:spcAft>
          <a:spcPct val="0"/>
        </a:spcAft>
        <a:defRPr sz="3600">
          <a:solidFill>
            <a:schemeClr val="tx1"/>
          </a:solidFill>
          <a:latin typeface="Arial" pitchFamily="34" charset="0"/>
          <a:ea typeface="宋体" pitchFamily="2" charset="-122"/>
        </a:defRPr>
      </a:lvl7pPr>
      <a:lvl8pPr marL="1371600" algn="ctr" defTabSz="776288" rtl="0" eaLnBrk="1" fontAlgn="base" hangingPunct="1">
        <a:spcBef>
          <a:spcPct val="0"/>
        </a:spcBef>
        <a:spcAft>
          <a:spcPct val="0"/>
        </a:spcAft>
        <a:defRPr sz="3600">
          <a:solidFill>
            <a:schemeClr val="tx1"/>
          </a:solidFill>
          <a:latin typeface="Arial" pitchFamily="34" charset="0"/>
          <a:ea typeface="宋体" pitchFamily="2" charset="-122"/>
        </a:defRPr>
      </a:lvl8pPr>
      <a:lvl9pPr marL="1828800" algn="ctr" defTabSz="776288" rtl="0" eaLnBrk="1" fontAlgn="base" hangingPunct="1">
        <a:spcBef>
          <a:spcPct val="0"/>
        </a:spcBef>
        <a:spcAft>
          <a:spcPct val="0"/>
        </a:spcAft>
        <a:defRPr sz="3600">
          <a:solidFill>
            <a:schemeClr val="tx1"/>
          </a:solidFill>
          <a:latin typeface="Arial" pitchFamily="34" charset="0"/>
          <a:ea typeface="宋体" pitchFamily="2" charset="-122"/>
        </a:defRPr>
      </a:lvl9pPr>
    </p:titleStyle>
    <p:bodyStyle>
      <a:lvl1pPr marL="290513" indent="-290513" algn="l" defTabSz="776288" rtl="0" eaLnBrk="1" fontAlgn="base" hangingPunct="1">
        <a:spcBef>
          <a:spcPts val="88"/>
        </a:spcBef>
        <a:spcAft>
          <a:spcPct val="0"/>
        </a:spcAft>
        <a:buFont typeface="Arial" pitchFamily="34" charset="0"/>
        <a:buChar char="•"/>
        <a:defRPr sz="2600" kern="1200">
          <a:solidFill>
            <a:schemeClr val="tx1"/>
          </a:solidFill>
          <a:latin typeface="+mn-lt"/>
          <a:ea typeface="+mn-ea"/>
          <a:cs typeface="+mn-cs"/>
        </a:defRPr>
      </a:lvl1pPr>
      <a:lvl2pPr marL="628650" lvl="1" indent="-239713" algn="l" defTabSz="776288" rtl="0" eaLnBrk="1" fontAlgn="base" hangingPunct="1">
        <a:spcBef>
          <a:spcPts val="88"/>
        </a:spcBef>
        <a:spcAft>
          <a:spcPct val="0"/>
        </a:spcAft>
        <a:buFont typeface="Arial" pitchFamily="34" charset="0"/>
        <a:buChar char="–"/>
        <a:defRPr sz="2400" kern="1200">
          <a:solidFill>
            <a:schemeClr val="tx1"/>
          </a:solidFill>
          <a:latin typeface="+mn-lt"/>
          <a:ea typeface="+mn-ea"/>
          <a:cs typeface="+mn-cs"/>
        </a:defRPr>
      </a:lvl2pPr>
      <a:lvl3pPr marL="969963" lvl="2" indent="-192088" algn="l" defTabSz="776288" rtl="0" eaLnBrk="1" fontAlgn="base" hangingPunct="1">
        <a:spcBef>
          <a:spcPts val="88"/>
        </a:spcBef>
        <a:spcAft>
          <a:spcPct val="0"/>
        </a:spcAft>
        <a:buFont typeface="Arial" pitchFamily="34" charset="0"/>
        <a:buChar char="•"/>
        <a:defRPr sz="2000" kern="1200">
          <a:solidFill>
            <a:schemeClr val="tx1"/>
          </a:solidFill>
          <a:latin typeface="+mn-lt"/>
          <a:ea typeface="+mn-ea"/>
          <a:cs typeface="+mn-cs"/>
        </a:defRPr>
      </a:lvl3pPr>
      <a:lvl4pPr marL="1357313" lvl="3" indent="-192088" algn="l" defTabSz="776288" rtl="0" eaLnBrk="1" fontAlgn="base" hangingPunct="1">
        <a:spcBef>
          <a:spcPts val="88"/>
        </a:spcBef>
        <a:spcAft>
          <a:spcPct val="0"/>
        </a:spcAft>
        <a:buFont typeface="Arial" pitchFamily="34" charset="0"/>
        <a:buChar char="–"/>
        <a:defRPr sz="1600" kern="1200">
          <a:solidFill>
            <a:schemeClr val="tx1"/>
          </a:solidFill>
          <a:latin typeface="+mn-lt"/>
          <a:ea typeface="+mn-ea"/>
          <a:cs typeface="+mn-cs"/>
        </a:defRPr>
      </a:lvl4pPr>
      <a:lvl5pPr marL="1744663" lvl="4" indent="-190500" algn="l" defTabSz="776288" rtl="0" eaLnBrk="1" fontAlgn="base" hangingPunct="1">
        <a:spcBef>
          <a:spcPts val="88"/>
        </a:spcBef>
        <a:spcAft>
          <a:spcPct val="0"/>
        </a:spcAft>
        <a:buFont typeface="Arial" pitchFamily="34" charset="0"/>
        <a:buChar char="»"/>
        <a:defRPr sz="1600" kern="1200">
          <a:solidFill>
            <a:schemeClr val="tx1"/>
          </a:solidFill>
          <a:latin typeface="+mn-lt"/>
          <a:ea typeface="+mn-ea"/>
          <a:cs typeface="+mn-cs"/>
        </a:defRPr>
      </a:lvl5pPr>
      <a:lvl6pPr marL="2245360" lvl="5" indent="-203200" algn="l" defTabSz="775970" eaLnBrk="1" fontAlgn="base" latinLnBrk="0" hangingPunct="1">
        <a:spcBef>
          <a:spcPts val="85"/>
        </a:spcBef>
        <a:spcAft>
          <a:spcPct val="0"/>
        </a:spcAft>
        <a:buFont typeface="Arial" panose="020B0604020202020204" pitchFamily="34" charset="0"/>
        <a:buChar char="»"/>
        <a:defRPr sz="1695" b="0" u="none" kern="1200" baseline="0">
          <a:solidFill>
            <a:schemeClr val="tx1"/>
          </a:solidFill>
          <a:latin typeface="+mn-lt"/>
          <a:ea typeface="+mn-ea"/>
          <a:cs typeface="+mn-cs"/>
        </a:defRPr>
      </a:lvl6pPr>
      <a:lvl7pPr marL="2653665" lvl="6" indent="-203200" algn="l" defTabSz="775970" eaLnBrk="1" fontAlgn="base" latinLnBrk="0" hangingPunct="1">
        <a:spcBef>
          <a:spcPts val="85"/>
        </a:spcBef>
        <a:spcAft>
          <a:spcPct val="0"/>
        </a:spcAft>
        <a:buFont typeface="Arial" panose="020B0604020202020204" pitchFamily="34" charset="0"/>
        <a:buChar char="»"/>
        <a:defRPr sz="1695" b="0" u="none" kern="1200" baseline="0">
          <a:solidFill>
            <a:schemeClr val="tx1"/>
          </a:solidFill>
          <a:latin typeface="+mn-lt"/>
          <a:ea typeface="+mn-ea"/>
          <a:cs typeface="+mn-cs"/>
        </a:defRPr>
      </a:lvl7pPr>
      <a:lvl8pPr marL="3061970" lvl="7" indent="-203200" algn="l" defTabSz="775970" eaLnBrk="1" fontAlgn="base" latinLnBrk="0" hangingPunct="1">
        <a:spcBef>
          <a:spcPts val="85"/>
        </a:spcBef>
        <a:spcAft>
          <a:spcPct val="0"/>
        </a:spcAft>
        <a:buFont typeface="Arial" panose="020B0604020202020204" pitchFamily="34" charset="0"/>
        <a:buChar char="»"/>
        <a:defRPr sz="1695" b="0" u="none" kern="1200" baseline="0">
          <a:solidFill>
            <a:schemeClr val="tx1"/>
          </a:solidFill>
          <a:latin typeface="+mn-lt"/>
          <a:ea typeface="+mn-ea"/>
          <a:cs typeface="+mn-cs"/>
        </a:defRPr>
      </a:lvl8pPr>
      <a:lvl9pPr marL="3470275" lvl="8" indent="-203200" algn="l" defTabSz="775970" eaLnBrk="1" fontAlgn="base" latinLnBrk="0" hangingPunct="1">
        <a:spcBef>
          <a:spcPts val="85"/>
        </a:spcBef>
        <a:spcAft>
          <a:spcPct val="0"/>
        </a:spcAft>
        <a:buFont typeface="Arial" panose="020B0604020202020204" pitchFamily="34" charset="0"/>
        <a:buChar char="»"/>
        <a:defRPr sz="1695" b="0" u="none" kern="1200" baseline="0">
          <a:solidFill>
            <a:schemeClr val="tx1"/>
          </a:solidFill>
          <a:latin typeface="+mn-lt"/>
          <a:ea typeface="+mn-ea"/>
          <a:cs typeface="+mn-cs"/>
        </a:defRPr>
      </a:lvl9pPr>
    </p:bodyStyle>
    <p:otherStyle>
      <a:lvl1pPr marL="0" lvl="0" indent="0" algn="l" defTabSz="687705" eaLnBrk="1" fontAlgn="base" latinLnBrk="0" hangingPunct="1">
        <a:spcBef>
          <a:spcPct val="0"/>
        </a:spcBef>
        <a:spcAft>
          <a:spcPct val="0"/>
        </a:spcAft>
        <a:buFont typeface="Arial" panose="020B0604020202020204" pitchFamily="34" charset="0"/>
        <a:buNone/>
        <a:defRPr sz="1340" b="0" u="none" kern="1200" baseline="0">
          <a:solidFill>
            <a:schemeClr val="tx1"/>
          </a:solidFill>
          <a:latin typeface="+mn-lt"/>
          <a:ea typeface="+mn-ea"/>
          <a:cs typeface="+mn-cs"/>
        </a:defRPr>
      </a:lvl1pPr>
      <a:lvl2pPr marL="342900" lvl="1" indent="65405"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2pPr>
      <a:lvl3pPr marL="687705" lvl="2" indent="128905"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3pPr>
      <a:lvl4pPr marL="1031875" lvl="3" indent="1930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4pPr>
      <a:lvl5pPr marL="1376680" lvl="4"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5pPr>
      <a:lvl6pPr marL="2040890" lvl="5"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6pPr>
      <a:lvl7pPr marL="2449195" lvl="6"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7pPr>
      <a:lvl8pPr marL="2857500" lvl="7"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8pPr>
      <a:lvl9pPr marL="3265805" lvl="8" indent="256540" algn="l" defTabSz="687705" eaLnBrk="1" fontAlgn="base" latinLnBrk="0" hangingPunct="1">
        <a:spcBef>
          <a:spcPct val="0"/>
        </a:spcBef>
        <a:spcAft>
          <a:spcPct val="0"/>
        </a:spcAft>
        <a:buFont typeface="Arial" panose="020B0604020202020204" pitchFamily="34" charset="0"/>
        <a:buNone/>
        <a:defRPr sz="1520" b="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566738" y="1"/>
            <a:ext cx="7891462" cy="5685014"/>
            <a:chOff x="349" y="23"/>
            <a:chExt cx="4971" cy="4297"/>
          </a:xfrm>
        </p:grpSpPr>
        <p:sp>
          <p:nvSpPr>
            <p:cNvPr id="7171" name="Rectangle 3"/>
            <p:cNvSpPr>
              <a:spLocks noChangeArrowheads="1"/>
            </p:cNvSpPr>
            <p:nvPr/>
          </p:nvSpPr>
          <p:spPr bwMode="auto">
            <a:xfrm>
              <a:off x="384" y="23"/>
              <a:ext cx="21"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172" name="Freeform 4"/>
            <p:cNvSpPr>
              <a:spLocks noEditPoints="1"/>
            </p:cNvSpPr>
            <p:nvPr/>
          </p:nvSpPr>
          <p:spPr bwMode="auto">
            <a:xfrm>
              <a:off x="384"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73" name="Freeform 5"/>
            <p:cNvSpPr>
              <a:spLocks noEditPoints="1"/>
            </p:cNvSpPr>
            <p:nvPr/>
          </p:nvSpPr>
          <p:spPr bwMode="auto">
            <a:xfrm>
              <a:off x="384"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74" name="Freeform 6"/>
            <p:cNvSpPr>
              <a:spLocks noEditPoints="1"/>
            </p:cNvSpPr>
            <p:nvPr/>
          </p:nvSpPr>
          <p:spPr bwMode="auto">
            <a:xfrm>
              <a:off x="384"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75" name="Freeform 7"/>
            <p:cNvSpPr>
              <a:spLocks noEditPoints="1"/>
            </p:cNvSpPr>
            <p:nvPr/>
          </p:nvSpPr>
          <p:spPr bwMode="auto">
            <a:xfrm>
              <a:off x="38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76" name="Freeform 8"/>
            <p:cNvSpPr>
              <a:spLocks noEditPoints="1"/>
            </p:cNvSpPr>
            <p:nvPr/>
          </p:nvSpPr>
          <p:spPr bwMode="auto">
            <a:xfrm>
              <a:off x="38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77" name="Freeform 9"/>
            <p:cNvSpPr>
              <a:spLocks noEditPoints="1"/>
            </p:cNvSpPr>
            <p:nvPr/>
          </p:nvSpPr>
          <p:spPr bwMode="auto">
            <a:xfrm>
              <a:off x="38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78" name="Freeform 10"/>
            <p:cNvSpPr>
              <a:spLocks noEditPoints="1"/>
            </p:cNvSpPr>
            <p:nvPr/>
          </p:nvSpPr>
          <p:spPr bwMode="auto">
            <a:xfrm>
              <a:off x="38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79" name="Freeform 11"/>
            <p:cNvSpPr>
              <a:spLocks noEditPoints="1"/>
            </p:cNvSpPr>
            <p:nvPr/>
          </p:nvSpPr>
          <p:spPr bwMode="auto">
            <a:xfrm>
              <a:off x="38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80" name="Freeform 12"/>
            <p:cNvSpPr>
              <a:spLocks noEditPoints="1"/>
            </p:cNvSpPr>
            <p:nvPr/>
          </p:nvSpPr>
          <p:spPr bwMode="auto">
            <a:xfrm>
              <a:off x="38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81" name="Freeform 13"/>
            <p:cNvSpPr>
              <a:spLocks noEditPoints="1"/>
            </p:cNvSpPr>
            <p:nvPr/>
          </p:nvSpPr>
          <p:spPr bwMode="auto">
            <a:xfrm>
              <a:off x="38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82" name="Rectangle 14"/>
            <p:cNvSpPr>
              <a:spLocks noChangeArrowheads="1"/>
            </p:cNvSpPr>
            <p:nvPr/>
          </p:nvSpPr>
          <p:spPr bwMode="auto">
            <a:xfrm>
              <a:off x="384" y="4269"/>
              <a:ext cx="21"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183" name="Rectangle 15"/>
            <p:cNvSpPr>
              <a:spLocks noChangeArrowheads="1"/>
            </p:cNvSpPr>
            <p:nvPr/>
          </p:nvSpPr>
          <p:spPr bwMode="auto">
            <a:xfrm>
              <a:off x="829" y="23"/>
              <a:ext cx="21"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184" name="Freeform 16"/>
            <p:cNvSpPr>
              <a:spLocks noEditPoints="1"/>
            </p:cNvSpPr>
            <p:nvPr/>
          </p:nvSpPr>
          <p:spPr bwMode="auto">
            <a:xfrm>
              <a:off x="829"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85" name="Freeform 17"/>
            <p:cNvSpPr>
              <a:spLocks noEditPoints="1"/>
            </p:cNvSpPr>
            <p:nvPr/>
          </p:nvSpPr>
          <p:spPr bwMode="auto">
            <a:xfrm>
              <a:off x="829"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86" name="Freeform 18"/>
            <p:cNvSpPr>
              <a:spLocks noEditPoints="1"/>
            </p:cNvSpPr>
            <p:nvPr/>
          </p:nvSpPr>
          <p:spPr bwMode="auto">
            <a:xfrm>
              <a:off x="829"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87" name="Freeform 19"/>
            <p:cNvSpPr>
              <a:spLocks noEditPoints="1"/>
            </p:cNvSpPr>
            <p:nvPr/>
          </p:nvSpPr>
          <p:spPr bwMode="auto">
            <a:xfrm>
              <a:off x="82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88" name="Freeform 20"/>
            <p:cNvSpPr>
              <a:spLocks noEditPoints="1"/>
            </p:cNvSpPr>
            <p:nvPr/>
          </p:nvSpPr>
          <p:spPr bwMode="auto">
            <a:xfrm>
              <a:off x="82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89" name="Freeform 21"/>
            <p:cNvSpPr>
              <a:spLocks noEditPoints="1"/>
            </p:cNvSpPr>
            <p:nvPr/>
          </p:nvSpPr>
          <p:spPr bwMode="auto">
            <a:xfrm>
              <a:off x="82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90" name="Freeform 22"/>
            <p:cNvSpPr>
              <a:spLocks noEditPoints="1"/>
            </p:cNvSpPr>
            <p:nvPr/>
          </p:nvSpPr>
          <p:spPr bwMode="auto">
            <a:xfrm>
              <a:off x="82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91" name="Freeform 23"/>
            <p:cNvSpPr>
              <a:spLocks noEditPoints="1"/>
            </p:cNvSpPr>
            <p:nvPr/>
          </p:nvSpPr>
          <p:spPr bwMode="auto">
            <a:xfrm>
              <a:off x="82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92" name="Freeform 24"/>
            <p:cNvSpPr>
              <a:spLocks noEditPoints="1"/>
            </p:cNvSpPr>
            <p:nvPr/>
          </p:nvSpPr>
          <p:spPr bwMode="auto">
            <a:xfrm>
              <a:off x="82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93" name="Freeform 25"/>
            <p:cNvSpPr>
              <a:spLocks noEditPoints="1"/>
            </p:cNvSpPr>
            <p:nvPr/>
          </p:nvSpPr>
          <p:spPr bwMode="auto">
            <a:xfrm>
              <a:off x="82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94" name="Rectangle 26"/>
            <p:cNvSpPr>
              <a:spLocks noChangeArrowheads="1"/>
            </p:cNvSpPr>
            <p:nvPr/>
          </p:nvSpPr>
          <p:spPr bwMode="auto">
            <a:xfrm>
              <a:off x="829" y="4269"/>
              <a:ext cx="21"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195" name="Rectangle 27"/>
            <p:cNvSpPr>
              <a:spLocks noChangeArrowheads="1"/>
            </p:cNvSpPr>
            <p:nvPr/>
          </p:nvSpPr>
          <p:spPr bwMode="auto">
            <a:xfrm>
              <a:off x="1279" y="23"/>
              <a:ext cx="21"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196" name="Freeform 28"/>
            <p:cNvSpPr>
              <a:spLocks noEditPoints="1"/>
            </p:cNvSpPr>
            <p:nvPr/>
          </p:nvSpPr>
          <p:spPr bwMode="auto">
            <a:xfrm>
              <a:off x="1279"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97" name="Freeform 29"/>
            <p:cNvSpPr>
              <a:spLocks noEditPoints="1"/>
            </p:cNvSpPr>
            <p:nvPr/>
          </p:nvSpPr>
          <p:spPr bwMode="auto">
            <a:xfrm>
              <a:off x="1279"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98" name="Freeform 30"/>
            <p:cNvSpPr>
              <a:spLocks noEditPoints="1"/>
            </p:cNvSpPr>
            <p:nvPr/>
          </p:nvSpPr>
          <p:spPr bwMode="auto">
            <a:xfrm>
              <a:off x="1279"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199" name="Freeform 31"/>
            <p:cNvSpPr>
              <a:spLocks noEditPoints="1"/>
            </p:cNvSpPr>
            <p:nvPr/>
          </p:nvSpPr>
          <p:spPr bwMode="auto">
            <a:xfrm>
              <a:off x="127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00" name="Freeform 32"/>
            <p:cNvSpPr>
              <a:spLocks noEditPoints="1"/>
            </p:cNvSpPr>
            <p:nvPr/>
          </p:nvSpPr>
          <p:spPr bwMode="auto">
            <a:xfrm>
              <a:off x="127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01" name="Freeform 33"/>
            <p:cNvSpPr>
              <a:spLocks noEditPoints="1"/>
            </p:cNvSpPr>
            <p:nvPr/>
          </p:nvSpPr>
          <p:spPr bwMode="auto">
            <a:xfrm>
              <a:off x="127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02" name="Freeform 34"/>
            <p:cNvSpPr>
              <a:spLocks noEditPoints="1"/>
            </p:cNvSpPr>
            <p:nvPr/>
          </p:nvSpPr>
          <p:spPr bwMode="auto">
            <a:xfrm>
              <a:off x="127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03" name="Freeform 35"/>
            <p:cNvSpPr>
              <a:spLocks noEditPoints="1"/>
            </p:cNvSpPr>
            <p:nvPr/>
          </p:nvSpPr>
          <p:spPr bwMode="auto">
            <a:xfrm>
              <a:off x="127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04" name="Freeform 36"/>
            <p:cNvSpPr>
              <a:spLocks noEditPoints="1"/>
            </p:cNvSpPr>
            <p:nvPr/>
          </p:nvSpPr>
          <p:spPr bwMode="auto">
            <a:xfrm>
              <a:off x="127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05" name="Freeform 37"/>
            <p:cNvSpPr>
              <a:spLocks noEditPoints="1"/>
            </p:cNvSpPr>
            <p:nvPr/>
          </p:nvSpPr>
          <p:spPr bwMode="auto">
            <a:xfrm>
              <a:off x="127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06" name="Rectangle 38"/>
            <p:cNvSpPr>
              <a:spLocks noChangeArrowheads="1"/>
            </p:cNvSpPr>
            <p:nvPr/>
          </p:nvSpPr>
          <p:spPr bwMode="auto">
            <a:xfrm>
              <a:off x="1279" y="4269"/>
              <a:ext cx="21"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07" name="Rectangle 39"/>
            <p:cNvSpPr>
              <a:spLocks noChangeArrowheads="1"/>
            </p:cNvSpPr>
            <p:nvPr/>
          </p:nvSpPr>
          <p:spPr bwMode="auto">
            <a:xfrm>
              <a:off x="1724" y="23"/>
              <a:ext cx="21"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08" name="Freeform 40"/>
            <p:cNvSpPr>
              <a:spLocks noEditPoints="1"/>
            </p:cNvSpPr>
            <p:nvPr/>
          </p:nvSpPr>
          <p:spPr bwMode="auto">
            <a:xfrm>
              <a:off x="1724"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09" name="Freeform 41"/>
            <p:cNvSpPr>
              <a:spLocks noEditPoints="1"/>
            </p:cNvSpPr>
            <p:nvPr/>
          </p:nvSpPr>
          <p:spPr bwMode="auto">
            <a:xfrm>
              <a:off x="1724"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10" name="Freeform 42"/>
            <p:cNvSpPr>
              <a:spLocks noEditPoints="1"/>
            </p:cNvSpPr>
            <p:nvPr/>
          </p:nvSpPr>
          <p:spPr bwMode="auto">
            <a:xfrm>
              <a:off x="1724"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11" name="Freeform 43"/>
            <p:cNvSpPr>
              <a:spLocks noEditPoints="1"/>
            </p:cNvSpPr>
            <p:nvPr/>
          </p:nvSpPr>
          <p:spPr bwMode="auto">
            <a:xfrm>
              <a:off x="172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12" name="Freeform 44"/>
            <p:cNvSpPr>
              <a:spLocks noEditPoints="1"/>
            </p:cNvSpPr>
            <p:nvPr/>
          </p:nvSpPr>
          <p:spPr bwMode="auto">
            <a:xfrm>
              <a:off x="172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13" name="Freeform 45"/>
            <p:cNvSpPr>
              <a:spLocks noEditPoints="1"/>
            </p:cNvSpPr>
            <p:nvPr/>
          </p:nvSpPr>
          <p:spPr bwMode="auto">
            <a:xfrm>
              <a:off x="172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14" name="Freeform 46"/>
            <p:cNvSpPr>
              <a:spLocks noEditPoints="1"/>
            </p:cNvSpPr>
            <p:nvPr/>
          </p:nvSpPr>
          <p:spPr bwMode="auto">
            <a:xfrm>
              <a:off x="172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15" name="Freeform 47"/>
            <p:cNvSpPr>
              <a:spLocks noEditPoints="1"/>
            </p:cNvSpPr>
            <p:nvPr/>
          </p:nvSpPr>
          <p:spPr bwMode="auto">
            <a:xfrm>
              <a:off x="172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16" name="Freeform 48"/>
            <p:cNvSpPr>
              <a:spLocks noEditPoints="1"/>
            </p:cNvSpPr>
            <p:nvPr/>
          </p:nvSpPr>
          <p:spPr bwMode="auto">
            <a:xfrm>
              <a:off x="172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17" name="Freeform 49"/>
            <p:cNvSpPr>
              <a:spLocks noEditPoints="1"/>
            </p:cNvSpPr>
            <p:nvPr/>
          </p:nvSpPr>
          <p:spPr bwMode="auto">
            <a:xfrm>
              <a:off x="172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18" name="Rectangle 50"/>
            <p:cNvSpPr>
              <a:spLocks noChangeArrowheads="1"/>
            </p:cNvSpPr>
            <p:nvPr/>
          </p:nvSpPr>
          <p:spPr bwMode="auto">
            <a:xfrm>
              <a:off x="1724" y="4269"/>
              <a:ext cx="21"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19" name="Rectangle 51"/>
            <p:cNvSpPr>
              <a:spLocks noChangeArrowheads="1"/>
            </p:cNvSpPr>
            <p:nvPr/>
          </p:nvSpPr>
          <p:spPr bwMode="auto">
            <a:xfrm>
              <a:off x="2169" y="23"/>
              <a:ext cx="21"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20" name="Freeform 52"/>
            <p:cNvSpPr>
              <a:spLocks noEditPoints="1"/>
            </p:cNvSpPr>
            <p:nvPr/>
          </p:nvSpPr>
          <p:spPr bwMode="auto">
            <a:xfrm>
              <a:off x="2169" y="226"/>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21" name="Freeform 53"/>
            <p:cNvSpPr>
              <a:spLocks noEditPoints="1"/>
            </p:cNvSpPr>
            <p:nvPr/>
          </p:nvSpPr>
          <p:spPr bwMode="auto">
            <a:xfrm>
              <a:off x="2169" y="630"/>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22" name="Freeform 54"/>
            <p:cNvSpPr>
              <a:spLocks noEditPoints="1"/>
            </p:cNvSpPr>
            <p:nvPr/>
          </p:nvSpPr>
          <p:spPr bwMode="auto">
            <a:xfrm>
              <a:off x="2169" y="103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23" name="Freeform 55"/>
            <p:cNvSpPr>
              <a:spLocks noEditPoints="1"/>
            </p:cNvSpPr>
            <p:nvPr/>
          </p:nvSpPr>
          <p:spPr bwMode="auto">
            <a:xfrm>
              <a:off x="216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24" name="Freeform 56"/>
            <p:cNvSpPr>
              <a:spLocks noEditPoints="1"/>
            </p:cNvSpPr>
            <p:nvPr/>
          </p:nvSpPr>
          <p:spPr bwMode="auto">
            <a:xfrm>
              <a:off x="216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25" name="Freeform 57"/>
            <p:cNvSpPr>
              <a:spLocks noEditPoints="1"/>
            </p:cNvSpPr>
            <p:nvPr/>
          </p:nvSpPr>
          <p:spPr bwMode="auto">
            <a:xfrm>
              <a:off x="216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26" name="Freeform 58"/>
            <p:cNvSpPr>
              <a:spLocks noEditPoints="1"/>
            </p:cNvSpPr>
            <p:nvPr/>
          </p:nvSpPr>
          <p:spPr bwMode="auto">
            <a:xfrm>
              <a:off x="216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27" name="Freeform 59"/>
            <p:cNvSpPr>
              <a:spLocks noEditPoints="1"/>
            </p:cNvSpPr>
            <p:nvPr/>
          </p:nvSpPr>
          <p:spPr bwMode="auto">
            <a:xfrm>
              <a:off x="216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28" name="Freeform 60"/>
            <p:cNvSpPr>
              <a:spLocks noEditPoints="1"/>
            </p:cNvSpPr>
            <p:nvPr/>
          </p:nvSpPr>
          <p:spPr bwMode="auto">
            <a:xfrm>
              <a:off x="216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29" name="Freeform 61"/>
            <p:cNvSpPr>
              <a:spLocks noEditPoints="1"/>
            </p:cNvSpPr>
            <p:nvPr/>
          </p:nvSpPr>
          <p:spPr bwMode="auto">
            <a:xfrm>
              <a:off x="216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30" name="Rectangle 62"/>
            <p:cNvSpPr>
              <a:spLocks noChangeArrowheads="1"/>
            </p:cNvSpPr>
            <p:nvPr/>
          </p:nvSpPr>
          <p:spPr bwMode="auto">
            <a:xfrm>
              <a:off x="2169" y="4269"/>
              <a:ext cx="21"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31" name="Rectangle 63"/>
            <p:cNvSpPr>
              <a:spLocks noChangeArrowheads="1"/>
            </p:cNvSpPr>
            <p:nvPr/>
          </p:nvSpPr>
          <p:spPr bwMode="auto">
            <a:xfrm>
              <a:off x="2620" y="23"/>
              <a:ext cx="20"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32" name="Freeform 64"/>
            <p:cNvSpPr>
              <a:spLocks noEditPoints="1"/>
            </p:cNvSpPr>
            <p:nvPr/>
          </p:nvSpPr>
          <p:spPr bwMode="auto">
            <a:xfrm>
              <a:off x="262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33" name="Freeform 65"/>
            <p:cNvSpPr>
              <a:spLocks noEditPoints="1"/>
            </p:cNvSpPr>
            <p:nvPr/>
          </p:nvSpPr>
          <p:spPr bwMode="auto">
            <a:xfrm>
              <a:off x="262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34" name="Freeform 66"/>
            <p:cNvSpPr>
              <a:spLocks noEditPoints="1"/>
            </p:cNvSpPr>
            <p:nvPr/>
          </p:nvSpPr>
          <p:spPr bwMode="auto">
            <a:xfrm>
              <a:off x="262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35" name="Freeform 67"/>
            <p:cNvSpPr>
              <a:spLocks noEditPoints="1"/>
            </p:cNvSpPr>
            <p:nvPr/>
          </p:nvSpPr>
          <p:spPr bwMode="auto">
            <a:xfrm>
              <a:off x="262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36" name="Freeform 68"/>
            <p:cNvSpPr>
              <a:spLocks noEditPoints="1"/>
            </p:cNvSpPr>
            <p:nvPr/>
          </p:nvSpPr>
          <p:spPr bwMode="auto">
            <a:xfrm>
              <a:off x="262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37" name="Freeform 69"/>
            <p:cNvSpPr>
              <a:spLocks noEditPoints="1"/>
            </p:cNvSpPr>
            <p:nvPr/>
          </p:nvSpPr>
          <p:spPr bwMode="auto">
            <a:xfrm>
              <a:off x="262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38" name="Freeform 70"/>
            <p:cNvSpPr>
              <a:spLocks noEditPoints="1"/>
            </p:cNvSpPr>
            <p:nvPr/>
          </p:nvSpPr>
          <p:spPr bwMode="auto">
            <a:xfrm>
              <a:off x="262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39" name="Freeform 71"/>
            <p:cNvSpPr>
              <a:spLocks noEditPoints="1"/>
            </p:cNvSpPr>
            <p:nvPr/>
          </p:nvSpPr>
          <p:spPr bwMode="auto">
            <a:xfrm>
              <a:off x="262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40" name="Freeform 72"/>
            <p:cNvSpPr>
              <a:spLocks noEditPoints="1"/>
            </p:cNvSpPr>
            <p:nvPr/>
          </p:nvSpPr>
          <p:spPr bwMode="auto">
            <a:xfrm>
              <a:off x="262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41" name="Freeform 73"/>
            <p:cNvSpPr>
              <a:spLocks noEditPoints="1"/>
            </p:cNvSpPr>
            <p:nvPr/>
          </p:nvSpPr>
          <p:spPr bwMode="auto">
            <a:xfrm>
              <a:off x="262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42" name="Rectangle 74"/>
            <p:cNvSpPr>
              <a:spLocks noChangeArrowheads="1"/>
            </p:cNvSpPr>
            <p:nvPr/>
          </p:nvSpPr>
          <p:spPr bwMode="auto">
            <a:xfrm>
              <a:off x="2620" y="4269"/>
              <a:ext cx="20"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43" name="Rectangle 75"/>
            <p:cNvSpPr>
              <a:spLocks noChangeArrowheads="1"/>
            </p:cNvSpPr>
            <p:nvPr/>
          </p:nvSpPr>
          <p:spPr bwMode="auto">
            <a:xfrm>
              <a:off x="3065" y="23"/>
              <a:ext cx="20"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44" name="Freeform 76"/>
            <p:cNvSpPr>
              <a:spLocks noEditPoints="1"/>
            </p:cNvSpPr>
            <p:nvPr/>
          </p:nvSpPr>
          <p:spPr bwMode="auto">
            <a:xfrm>
              <a:off x="3065"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45" name="Freeform 77"/>
            <p:cNvSpPr>
              <a:spLocks noEditPoints="1"/>
            </p:cNvSpPr>
            <p:nvPr/>
          </p:nvSpPr>
          <p:spPr bwMode="auto">
            <a:xfrm>
              <a:off x="3065"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46" name="Freeform 78"/>
            <p:cNvSpPr>
              <a:spLocks noEditPoints="1"/>
            </p:cNvSpPr>
            <p:nvPr/>
          </p:nvSpPr>
          <p:spPr bwMode="auto">
            <a:xfrm>
              <a:off x="3065"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47" name="Freeform 79"/>
            <p:cNvSpPr>
              <a:spLocks noEditPoints="1"/>
            </p:cNvSpPr>
            <p:nvPr/>
          </p:nvSpPr>
          <p:spPr bwMode="auto">
            <a:xfrm>
              <a:off x="306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48" name="Freeform 80"/>
            <p:cNvSpPr>
              <a:spLocks noEditPoints="1"/>
            </p:cNvSpPr>
            <p:nvPr/>
          </p:nvSpPr>
          <p:spPr bwMode="auto">
            <a:xfrm>
              <a:off x="306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49" name="Freeform 81"/>
            <p:cNvSpPr>
              <a:spLocks noEditPoints="1"/>
            </p:cNvSpPr>
            <p:nvPr/>
          </p:nvSpPr>
          <p:spPr bwMode="auto">
            <a:xfrm>
              <a:off x="306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50" name="Freeform 82"/>
            <p:cNvSpPr>
              <a:spLocks noEditPoints="1"/>
            </p:cNvSpPr>
            <p:nvPr/>
          </p:nvSpPr>
          <p:spPr bwMode="auto">
            <a:xfrm>
              <a:off x="306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51" name="Freeform 83"/>
            <p:cNvSpPr>
              <a:spLocks noEditPoints="1"/>
            </p:cNvSpPr>
            <p:nvPr/>
          </p:nvSpPr>
          <p:spPr bwMode="auto">
            <a:xfrm>
              <a:off x="306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52" name="Freeform 84"/>
            <p:cNvSpPr>
              <a:spLocks noEditPoints="1"/>
            </p:cNvSpPr>
            <p:nvPr/>
          </p:nvSpPr>
          <p:spPr bwMode="auto">
            <a:xfrm>
              <a:off x="306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53" name="Freeform 85"/>
            <p:cNvSpPr>
              <a:spLocks noEditPoints="1"/>
            </p:cNvSpPr>
            <p:nvPr/>
          </p:nvSpPr>
          <p:spPr bwMode="auto">
            <a:xfrm>
              <a:off x="306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54" name="Rectangle 86"/>
            <p:cNvSpPr>
              <a:spLocks noChangeArrowheads="1"/>
            </p:cNvSpPr>
            <p:nvPr/>
          </p:nvSpPr>
          <p:spPr bwMode="auto">
            <a:xfrm>
              <a:off x="3065" y="4269"/>
              <a:ext cx="20"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55" name="Rectangle 87"/>
            <p:cNvSpPr>
              <a:spLocks noChangeArrowheads="1"/>
            </p:cNvSpPr>
            <p:nvPr/>
          </p:nvSpPr>
          <p:spPr bwMode="auto">
            <a:xfrm>
              <a:off x="3510" y="23"/>
              <a:ext cx="20"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56" name="Freeform 88"/>
            <p:cNvSpPr>
              <a:spLocks noEditPoints="1"/>
            </p:cNvSpPr>
            <p:nvPr/>
          </p:nvSpPr>
          <p:spPr bwMode="auto">
            <a:xfrm>
              <a:off x="351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57" name="Freeform 89"/>
            <p:cNvSpPr>
              <a:spLocks noEditPoints="1"/>
            </p:cNvSpPr>
            <p:nvPr/>
          </p:nvSpPr>
          <p:spPr bwMode="auto">
            <a:xfrm>
              <a:off x="351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58" name="Freeform 90"/>
            <p:cNvSpPr>
              <a:spLocks noEditPoints="1"/>
            </p:cNvSpPr>
            <p:nvPr/>
          </p:nvSpPr>
          <p:spPr bwMode="auto">
            <a:xfrm>
              <a:off x="351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59" name="Freeform 91"/>
            <p:cNvSpPr>
              <a:spLocks noEditPoints="1"/>
            </p:cNvSpPr>
            <p:nvPr/>
          </p:nvSpPr>
          <p:spPr bwMode="auto">
            <a:xfrm>
              <a:off x="351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60" name="Freeform 92"/>
            <p:cNvSpPr>
              <a:spLocks noEditPoints="1"/>
            </p:cNvSpPr>
            <p:nvPr/>
          </p:nvSpPr>
          <p:spPr bwMode="auto">
            <a:xfrm>
              <a:off x="351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61" name="Freeform 93"/>
            <p:cNvSpPr>
              <a:spLocks noEditPoints="1"/>
            </p:cNvSpPr>
            <p:nvPr/>
          </p:nvSpPr>
          <p:spPr bwMode="auto">
            <a:xfrm>
              <a:off x="351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62" name="Freeform 94"/>
            <p:cNvSpPr>
              <a:spLocks noEditPoints="1"/>
            </p:cNvSpPr>
            <p:nvPr/>
          </p:nvSpPr>
          <p:spPr bwMode="auto">
            <a:xfrm>
              <a:off x="351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63" name="Freeform 95"/>
            <p:cNvSpPr>
              <a:spLocks noEditPoints="1"/>
            </p:cNvSpPr>
            <p:nvPr/>
          </p:nvSpPr>
          <p:spPr bwMode="auto">
            <a:xfrm>
              <a:off x="351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64" name="Freeform 96"/>
            <p:cNvSpPr>
              <a:spLocks noEditPoints="1"/>
            </p:cNvSpPr>
            <p:nvPr/>
          </p:nvSpPr>
          <p:spPr bwMode="auto">
            <a:xfrm>
              <a:off x="351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65" name="Freeform 97"/>
            <p:cNvSpPr>
              <a:spLocks noEditPoints="1"/>
            </p:cNvSpPr>
            <p:nvPr/>
          </p:nvSpPr>
          <p:spPr bwMode="auto">
            <a:xfrm>
              <a:off x="351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66" name="Rectangle 98"/>
            <p:cNvSpPr>
              <a:spLocks noChangeArrowheads="1"/>
            </p:cNvSpPr>
            <p:nvPr/>
          </p:nvSpPr>
          <p:spPr bwMode="auto">
            <a:xfrm>
              <a:off x="3510" y="4269"/>
              <a:ext cx="20"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67" name="Rectangle 99"/>
            <p:cNvSpPr>
              <a:spLocks noChangeArrowheads="1"/>
            </p:cNvSpPr>
            <p:nvPr/>
          </p:nvSpPr>
          <p:spPr bwMode="auto">
            <a:xfrm>
              <a:off x="3960" y="23"/>
              <a:ext cx="20"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68" name="Freeform 100"/>
            <p:cNvSpPr>
              <a:spLocks noEditPoints="1"/>
            </p:cNvSpPr>
            <p:nvPr/>
          </p:nvSpPr>
          <p:spPr bwMode="auto">
            <a:xfrm>
              <a:off x="396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69" name="Freeform 101"/>
            <p:cNvSpPr>
              <a:spLocks noEditPoints="1"/>
            </p:cNvSpPr>
            <p:nvPr/>
          </p:nvSpPr>
          <p:spPr bwMode="auto">
            <a:xfrm>
              <a:off x="396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70" name="Freeform 102"/>
            <p:cNvSpPr>
              <a:spLocks noEditPoints="1"/>
            </p:cNvSpPr>
            <p:nvPr/>
          </p:nvSpPr>
          <p:spPr bwMode="auto">
            <a:xfrm>
              <a:off x="396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71" name="Freeform 103"/>
            <p:cNvSpPr>
              <a:spLocks noEditPoints="1"/>
            </p:cNvSpPr>
            <p:nvPr/>
          </p:nvSpPr>
          <p:spPr bwMode="auto">
            <a:xfrm>
              <a:off x="396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72" name="Freeform 104"/>
            <p:cNvSpPr>
              <a:spLocks noEditPoints="1"/>
            </p:cNvSpPr>
            <p:nvPr/>
          </p:nvSpPr>
          <p:spPr bwMode="auto">
            <a:xfrm>
              <a:off x="396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73" name="Freeform 105"/>
            <p:cNvSpPr>
              <a:spLocks noEditPoints="1"/>
            </p:cNvSpPr>
            <p:nvPr/>
          </p:nvSpPr>
          <p:spPr bwMode="auto">
            <a:xfrm>
              <a:off x="396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74" name="Freeform 106"/>
            <p:cNvSpPr>
              <a:spLocks noEditPoints="1"/>
            </p:cNvSpPr>
            <p:nvPr/>
          </p:nvSpPr>
          <p:spPr bwMode="auto">
            <a:xfrm>
              <a:off x="396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75" name="Freeform 107"/>
            <p:cNvSpPr>
              <a:spLocks noEditPoints="1"/>
            </p:cNvSpPr>
            <p:nvPr/>
          </p:nvSpPr>
          <p:spPr bwMode="auto">
            <a:xfrm>
              <a:off x="396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76" name="Freeform 108"/>
            <p:cNvSpPr>
              <a:spLocks noEditPoints="1"/>
            </p:cNvSpPr>
            <p:nvPr/>
          </p:nvSpPr>
          <p:spPr bwMode="auto">
            <a:xfrm>
              <a:off x="396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77" name="Freeform 109"/>
            <p:cNvSpPr>
              <a:spLocks noEditPoints="1"/>
            </p:cNvSpPr>
            <p:nvPr/>
          </p:nvSpPr>
          <p:spPr bwMode="auto">
            <a:xfrm>
              <a:off x="396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78" name="Rectangle 110"/>
            <p:cNvSpPr>
              <a:spLocks noChangeArrowheads="1"/>
            </p:cNvSpPr>
            <p:nvPr/>
          </p:nvSpPr>
          <p:spPr bwMode="auto">
            <a:xfrm>
              <a:off x="3960" y="4269"/>
              <a:ext cx="20"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79" name="Rectangle 111"/>
            <p:cNvSpPr>
              <a:spLocks noChangeArrowheads="1"/>
            </p:cNvSpPr>
            <p:nvPr/>
          </p:nvSpPr>
          <p:spPr bwMode="auto">
            <a:xfrm>
              <a:off x="4405" y="23"/>
              <a:ext cx="20"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80" name="Freeform 112"/>
            <p:cNvSpPr>
              <a:spLocks noEditPoints="1"/>
            </p:cNvSpPr>
            <p:nvPr/>
          </p:nvSpPr>
          <p:spPr bwMode="auto">
            <a:xfrm>
              <a:off x="4405"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81" name="Freeform 113"/>
            <p:cNvSpPr>
              <a:spLocks noEditPoints="1"/>
            </p:cNvSpPr>
            <p:nvPr/>
          </p:nvSpPr>
          <p:spPr bwMode="auto">
            <a:xfrm>
              <a:off x="4405"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82" name="Freeform 114"/>
            <p:cNvSpPr>
              <a:spLocks noEditPoints="1"/>
            </p:cNvSpPr>
            <p:nvPr/>
          </p:nvSpPr>
          <p:spPr bwMode="auto">
            <a:xfrm>
              <a:off x="4405"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83" name="Freeform 115"/>
            <p:cNvSpPr>
              <a:spLocks noEditPoints="1"/>
            </p:cNvSpPr>
            <p:nvPr/>
          </p:nvSpPr>
          <p:spPr bwMode="auto">
            <a:xfrm>
              <a:off x="440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84" name="Freeform 116"/>
            <p:cNvSpPr>
              <a:spLocks noEditPoints="1"/>
            </p:cNvSpPr>
            <p:nvPr/>
          </p:nvSpPr>
          <p:spPr bwMode="auto">
            <a:xfrm>
              <a:off x="440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85" name="Freeform 117"/>
            <p:cNvSpPr>
              <a:spLocks noEditPoints="1"/>
            </p:cNvSpPr>
            <p:nvPr/>
          </p:nvSpPr>
          <p:spPr bwMode="auto">
            <a:xfrm>
              <a:off x="440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86" name="Freeform 118"/>
            <p:cNvSpPr>
              <a:spLocks noEditPoints="1"/>
            </p:cNvSpPr>
            <p:nvPr/>
          </p:nvSpPr>
          <p:spPr bwMode="auto">
            <a:xfrm>
              <a:off x="440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87" name="Freeform 119"/>
            <p:cNvSpPr>
              <a:spLocks noEditPoints="1"/>
            </p:cNvSpPr>
            <p:nvPr/>
          </p:nvSpPr>
          <p:spPr bwMode="auto">
            <a:xfrm>
              <a:off x="440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88" name="Freeform 120"/>
            <p:cNvSpPr>
              <a:spLocks noEditPoints="1"/>
            </p:cNvSpPr>
            <p:nvPr/>
          </p:nvSpPr>
          <p:spPr bwMode="auto">
            <a:xfrm>
              <a:off x="440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89" name="Freeform 121"/>
            <p:cNvSpPr>
              <a:spLocks noEditPoints="1"/>
            </p:cNvSpPr>
            <p:nvPr/>
          </p:nvSpPr>
          <p:spPr bwMode="auto">
            <a:xfrm>
              <a:off x="440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90" name="Rectangle 122"/>
            <p:cNvSpPr>
              <a:spLocks noChangeArrowheads="1"/>
            </p:cNvSpPr>
            <p:nvPr/>
          </p:nvSpPr>
          <p:spPr bwMode="auto">
            <a:xfrm>
              <a:off x="4405" y="4269"/>
              <a:ext cx="20"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91" name="Rectangle 123"/>
            <p:cNvSpPr>
              <a:spLocks noChangeArrowheads="1"/>
            </p:cNvSpPr>
            <p:nvPr/>
          </p:nvSpPr>
          <p:spPr bwMode="auto">
            <a:xfrm>
              <a:off x="4850" y="23"/>
              <a:ext cx="20"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292" name="Freeform 124"/>
            <p:cNvSpPr>
              <a:spLocks noEditPoints="1"/>
            </p:cNvSpPr>
            <p:nvPr/>
          </p:nvSpPr>
          <p:spPr bwMode="auto">
            <a:xfrm>
              <a:off x="485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93" name="Freeform 125"/>
            <p:cNvSpPr>
              <a:spLocks noEditPoints="1"/>
            </p:cNvSpPr>
            <p:nvPr/>
          </p:nvSpPr>
          <p:spPr bwMode="auto">
            <a:xfrm>
              <a:off x="485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94" name="Freeform 126"/>
            <p:cNvSpPr>
              <a:spLocks noEditPoints="1"/>
            </p:cNvSpPr>
            <p:nvPr/>
          </p:nvSpPr>
          <p:spPr bwMode="auto">
            <a:xfrm>
              <a:off x="485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95" name="Freeform 127"/>
            <p:cNvSpPr>
              <a:spLocks noEditPoints="1"/>
            </p:cNvSpPr>
            <p:nvPr/>
          </p:nvSpPr>
          <p:spPr bwMode="auto">
            <a:xfrm>
              <a:off x="485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96" name="Freeform 128"/>
            <p:cNvSpPr>
              <a:spLocks noEditPoints="1"/>
            </p:cNvSpPr>
            <p:nvPr/>
          </p:nvSpPr>
          <p:spPr bwMode="auto">
            <a:xfrm>
              <a:off x="485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97" name="Freeform 129"/>
            <p:cNvSpPr>
              <a:spLocks noEditPoints="1"/>
            </p:cNvSpPr>
            <p:nvPr/>
          </p:nvSpPr>
          <p:spPr bwMode="auto">
            <a:xfrm>
              <a:off x="485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98" name="Freeform 130"/>
            <p:cNvSpPr>
              <a:spLocks noEditPoints="1"/>
            </p:cNvSpPr>
            <p:nvPr/>
          </p:nvSpPr>
          <p:spPr bwMode="auto">
            <a:xfrm>
              <a:off x="485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299" name="Freeform 131"/>
            <p:cNvSpPr>
              <a:spLocks noEditPoints="1"/>
            </p:cNvSpPr>
            <p:nvPr/>
          </p:nvSpPr>
          <p:spPr bwMode="auto">
            <a:xfrm>
              <a:off x="485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00" name="Freeform 132"/>
            <p:cNvSpPr>
              <a:spLocks noEditPoints="1"/>
            </p:cNvSpPr>
            <p:nvPr/>
          </p:nvSpPr>
          <p:spPr bwMode="auto">
            <a:xfrm>
              <a:off x="485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01" name="Freeform 133"/>
            <p:cNvSpPr>
              <a:spLocks noEditPoints="1"/>
            </p:cNvSpPr>
            <p:nvPr/>
          </p:nvSpPr>
          <p:spPr bwMode="auto">
            <a:xfrm>
              <a:off x="485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02" name="Rectangle 134"/>
            <p:cNvSpPr>
              <a:spLocks noChangeArrowheads="1"/>
            </p:cNvSpPr>
            <p:nvPr/>
          </p:nvSpPr>
          <p:spPr bwMode="auto">
            <a:xfrm>
              <a:off x="4850" y="4269"/>
              <a:ext cx="20"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303" name="Rectangle 135"/>
            <p:cNvSpPr>
              <a:spLocks noChangeArrowheads="1"/>
            </p:cNvSpPr>
            <p:nvPr/>
          </p:nvSpPr>
          <p:spPr bwMode="auto">
            <a:xfrm>
              <a:off x="5300" y="23"/>
              <a:ext cx="20" cy="10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304" name="Freeform 136"/>
            <p:cNvSpPr>
              <a:spLocks noEditPoints="1"/>
            </p:cNvSpPr>
            <p:nvPr/>
          </p:nvSpPr>
          <p:spPr bwMode="auto">
            <a:xfrm>
              <a:off x="5300" y="226"/>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05" name="Freeform 137"/>
            <p:cNvSpPr>
              <a:spLocks noEditPoints="1"/>
            </p:cNvSpPr>
            <p:nvPr/>
          </p:nvSpPr>
          <p:spPr bwMode="auto">
            <a:xfrm>
              <a:off x="5300" y="630"/>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06" name="Freeform 138"/>
            <p:cNvSpPr>
              <a:spLocks noEditPoints="1"/>
            </p:cNvSpPr>
            <p:nvPr/>
          </p:nvSpPr>
          <p:spPr bwMode="auto">
            <a:xfrm>
              <a:off x="5300" y="103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07" name="Freeform 139"/>
            <p:cNvSpPr>
              <a:spLocks noEditPoints="1"/>
            </p:cNvSpPr>
            <p:nvPr/>
          </p:nvSpPr>
          <p:spPr bwMode="auto">
            <a:xfrm>
              <a:off x="530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08" name="Freeform 140"/>
            <p:cNvSpPr>
              <a:spLocks noEditPoints="1"/>
            </p:cNvSpPr>
            <p:nvPr/>
          </p:nvSpPr>
          <p:spPr bwMode="auto">
            <a:xfrm>
              <a:off x="530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09" name="Freeform 141"/>
            <p:cNvSpPr>
              <a:spLocks noEditPoints="1"/>
            </p:cNvSpPr>
            <p:nvPr/>
          </p:nvSpPr>
          <p:spPr bwMode="auto">
            <a:xfrm>
              <a:off x="530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10" name="Freeform 142"/>
            <p:cNvSpPr>
              <a:spLocks noEditPoints="1"/>
            </p:cNvSpPr>
            <p:nvPr/>
          </p:nvSpPr>
          <p:spPr bwMode="auto">
            <a:xfrm>
              <a:off x="530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11" name="Freeform 143"/>
            <p:cNvSpPr>
              <a:spLocks noEditPoints="1"/>
            </p:cNvSpPr>
            <p:nvPr/>
          </p:nvSpPr>
          <p:spPr bwMode="auto">
            <a:xfrm>
              <a:off x="530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12" name="Freeform 144"/>
            <p:cNvSpPr>
              <a:spLocks noEditPoints="1"/>
            </p:cNvSpPr>
            <p:nvPr/>
          </p:nvSpPr>
          <p:spPr bwMode="auto">
            <a:xfrm>
              <a:off x="530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13" name="Freeform 145"/>
            <p:cNvSpPr>
              <a:spLocks noEditPoints="1"/>
            </p:cNvSpPr>
            <p:nvPr/>
          </p:nvSpPr>
          <p:spPr bwMode="auto">
            <a:xfrm>
              <a:off x="530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14" name="Rectangle 146"/>
            <p:cNvSpPr>
              <a:spLocks noChangeArrowheads="1"/>
            </p:cNvSpPr>
            <p:nvPr/>
          </p:nvSpPr>
          <p:spPr bwMode="auto">
            <a:xfrm>
              <a:off x="5300" y="4269"/>
              <a:ext cx="20" cy="51"/>
            </a:xfrm>
            <a:prstGeom prst="rect">
              <a:avLst/>
            </a:prstGeom>
            <a:solidFill>
              <a:schemeClr val="bg2">
                <a:alpha val="60001"/>
              </a:schemeClr>
            </a:solidFill>
            <a:ln w="0">
              <a:noFill/>
              <a:miter lim="800000"/>
              <a:headEnd/>
              <a:tailEnd/>
            </a:ln>
          </p:spPr>
          <p:txBody>
            <a:bodyPr/>
            <a:lstStyle/>
            <a:p>
              <a:pPr>
                <a:defRPr/>
              </a:pPr>
              <a:endParaRPr lang="zh-CN" altLang="en-US">
                <a:latin typeface="Arial" pitchFamily="34" charset="0"/>
                <a:ea typeface="宋体" pitchFamily="2" charset="-122"/>
              </a:endParaRPr>
            </a:p>
          </p:txBody>
        </p:sp>
        <p:sp>
          <p:nvSpPr>
            <p:cNvPr id="7315" name="Freeform 147"/>
            <p:cNvSpPr>
              <a:spLocks/>
            </p:cNvSpPr>
            <p:nvPr/>
          </p:nvSpPr>
          <p:spPr bwMode="auto">
            <a:xfrm>
              <a:off x="349" y="3304"/>
              <a:ext cx="20" cy="9"/>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60001"/>
              </a:schemeClr>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nvGrpSpPr>
          <p:cNvPr id="1027" name="Group 148"/>
          <p:cNvGrpSpPr>
            <a:grpSpLocks/>
          </p:cNvGrpSpPr>
          <p:nvPr/>
        </p:nvGrpSpPr>
        <p:grpSpPr bwMode="auto">
          <a:xfrm>
            <a:off x="1066800" y="2871611"/>
            <a:ext cx="533400" cy="409222"/>
            <a:chOff x="96" y="2784"/>
            <a:chExt cx="1062" cy="981"/>
          </a:xfrm>
        </p:grpSpPr>
        <p:sp>
          <p:nvSpPr>
            <p:cNvPr id="7317" name="Freeform 149"/>
            <p:cNvSpPr>
              <a:spLocks/>
            </p:cNvSpPr>
            <p:nvPr/>
          </p:nvSpPr>
          <p:spPr bwMode="auto">
            <a:xfrm>
              <a:off x="121" y="2784"/>
              <a:ext cx="205" cy="80"/>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18" name="Freeform 150"/>
            <p:cNvSpPr>
              <a:spLocks noEditPoints="1"/>
            </p:cNvSpPr>
            <p:nvPr/>
          </p:nvSpPr>
          <p:spPr bwMode="auto">
            <a:xfrm>
              <a:off x="96" y="2788"/>
              <a:ext cx="1062" cy="977"/>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19" name="Freeform 151"/>
            <p:cNvSpPr>
              <a:spLocks/>
            </p:cNvSpPr>
            <p:nvPr/>
          </p:nvSpPr>
          <p:spPr bwMode="auto">
            <a:xfrm>
              <a:off x="349" y="3253"/>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0" name="Freeform 152"/>
            <p:cNvSpPr>
              <a:spLocks/>
            </p:cNvSpPr>
            <p:nvPr/>
          </p:nvSpPr>
          <p:spPr bwMode="auto">
            <a:xfrm>
              <a:off x="267" y="3296"/>
              <a:ext cx="76" cy="135"/>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1" name="Freeform 153"/>
            <p:cNvSpPr>
              <a:spLocks/>
            </p:cNvSpPr>
            <p:nvPr/>
          </p:nvSpPr>
          <p:spPr bwMode="auto">
            <a:xfrm>
              <a:off x="222" y="3021"/>
              <a:ext cx="243" cy="118"/>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2" name="Freeform 154"/>
            <p:cNvSpPr>
              <a:spLocks/>
            </p:cNvSpPr>
            <p:nvPr/>
          </p:nvSpPr>
          <p:spPr bwMode="auto">
            <a:xfrm>
              <a:off x="501" y="3346"/>
              <a:ext cx="177" cy="186"/>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3" name="Freeform 155"/>
            <p:cNvSpPr>
              <a:spLocks/>
            </p:cNvSpPr>
            <p:nvPr/>
          </p:nvSpPr>
          <p:spPr bwMode="auto">
            <a:xfrm>
              <a:off x="905" y="3156"/>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4" name="Freeform 156"/>
            <p:cNvSpPr>
              <a:spLocks/>
            </p:cNvSpPr>
            <p:nvPr/>
          </p:nvSpPr>
          <p:spPr bwMode="auto">
            <a:xfrm>
              <a:off x="965" y="3152"/>
              <a:ext cx="136" cy="80"/>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5" name="Freeform 157"/>
            <p:cNvSpPr>
              <a:spLocks/>
            </p:cNvSpPr>
            <p:nvPr/>
          </p:nvSpPr>
          <p:spPr bwMode="auto">
            <a:xfrm>
              <a:off x="959" y="3203"/>
              <a:ext cx="177" cy="89"/>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6" name="Freeform 158"/>
            <p:cNvSpPr>
              <a:spLocks/>
            </p:cNvSpPr>
            <p:nvPr/>
          </p:nvSpPr>
          <p:spPr bwMode="auto">
            <a:xfrm>
              <a:off x="845" y="3283"/>
              <a:ext cx="247" cy="63"/>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7" name="Freeform 159"/>
            <p:cNvSpPr>
              <a:spLocks/>
            </p:cNvSpPr>
            <p:nvPr/>
          </p:nvSpPr>
          <p:spPr bwMode="auto">
            <a:xfrm>
              <a:off x="870" y="3338"/>
              <a:ext cx="202" cy="59"/>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8" name="Freeform 160"/>
            <p:cNvSpPr>
              <a:spLocks/>
            </p:cNvSpPr>
            <p:nvPr/>
          </p:nvSpPr>
          <p:spPr bwMode="auto">
            <a:xfrm>
              <a:off x="858" y="3384"/>
              <a:ext cx="209" cy="173"/>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29" name="Freeform 161"/>
            <p:cNvSpPr>
              <a:spLocks/>
            </p:cNvSpPr>
            <p:nvPr/>
          </p:nvSpPr>
          <p:spPr bwMode="auto">
            <a:xfrm>
              <a:off x="997" y="3304"/>
              <a:ext cx="126" cy="317"/>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nvGrpSpPr>
          <p:cNvPr id="1028" name="Group 162"/>
          <p:cNvGrpSpPr>
            <a:grpSpLocks/>
          </p:cNvGrpSpPr>
          <p:nvPr/>
        </p:nvGrpSpPr>
        <p:grpSpPr bwMode="auto">
          <a:xfrm>
            <a:off x="1066800" y="3794126"/>
            <a:ext cx="533400" cy="410986"/>
            <a:chOff x="96" y="2784"/>
            <a:chExt cx="1062" cy="981"/>
          </a:xfrm>
        </p:grpSpPr>
        <p:sp>
          <p:nvSpPr>
            <p:cNvPr id="7331" name="Freeform 163"/>
            <p:cNvSpPr>
              <a:spLocks/>
            </p:cNvSpPr>
            <p:nvPr/>
          </p:nvSpPr>
          <p:spPr bwMode="auto">
            <a:xfrm>
              <a:off x="121" y="2784"/>
              <a:ext cx="205" cy="80"/>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32" name="Freeform 164"/>
            <p:cNvSpPr>
              <a:spLocks noEditPoints="1"/>
            </p:cNvSpPr>
            <p:nvPr/>
          </p:nvSpPr>
          <p:spPr bwMode="auto">
            <a:xfrm>
              <a:off x="96" y="2788"/>
              <a:ext cx="1062" cy="977"/>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33" name="Freeform 165"/>
            <p:cNvSpPr>
              <a:spLocks/>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34" name="Freeform 166"/>
            <p:cNvSpPr>
              <a:spLocks/>
            </p:cNvSpPr>
            <p:nvPr/>
          </p:nvSpPr>
          <p:spPr bwMode="auto">
            <a:xfrm>
              <a:off x="267" y="3293"/>
              <a:ext cx="76" cy="139"/>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35" name="Freeform 167"/>
            <p:cNvSpPr>
              <a:spLocks/>
            </p:cNvSpPr>
            <p:nvPr/>
          </p:nvSpPr>
          <p:spPr bwMode="auto">
            <a:xfrm>
              <a:off x="222" y="3024"/>
              <a:ext cx="243" cy="114"/>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36" name="Freeform 168"/>
            <p:cNvSpPr>
              <a:spLocks/>
            </p:cNvSpPr>
            <p:nvPr/>
          </p:nvSpPr>
          <p:spPr bwMode="auto">
            <a:xfrm>
              <a:off x="501" y="3344"/>
              <a:ext cx="177" cy="18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37" name="Freeform 169"/>
            <p:cNvSpPr>
              <a:spLocks/>
            </p:cNvSpPr>
            <p:nvPr/>
          </p:nvSpPr>
          <p:spPr bwMode="auto">
            <a:xfrm>
              <a:off x="905" y="3159"/>
              <a:ext cx="177" cy="34"/>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38" name="Freeform 170"/>
            <p:cNvSpPr>
              <a:spLocks/>
            </p:cNvSpPr>
            <p:nvPr/>
          </p:nvSpPr>
          <p:spPr bwMode="auto">
            <a:xfrm>
              <a:off x="965" y="3155"/>
              <a:ext cx="136" cy="80"/>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39" name="Freeform 171"/>
            <p:cNvSpPr>
              <a:spLocks/>
            </p:cNvSpPr>
            <p:nvPr/>
          </p:nvSpPr>
          <p:spPr bwMode="auto">
            <a:xfrm>
              <a:off x="959" y="3205"/>
              <a:ext cx="177" cy="84"/>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40" name="Freeform 172"/>
            <p:cNvSpPr>
              <a:spLocks/>
            </p:cNvSpPr>
            <p:nvPr/>
          </p:nvSpPr>
          <p:spPr bwMode="auto">
            <a:xfrm>
              <a:off x="845" y="3285"/>
              <a:ext cx="247" cy="5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41" name="Freeform 173"/>
            <p:cNvSpPr>
              <a:spLocks/>
            </p:cNvSpPr>
            <p:nvPr/>
          </p:nvSpPr>
          <p:spPr bwMode="auto">
            <a:xfrm>
              <a:off x="870" y="3340"/>
              <a:ext cx="202" cy="55"/>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42" name="Freeform 174"/>
            <p:cNvSpPr>
              <a:spLocks/>
            </p:cNvSpPr>
            <p:nvPr/>
          </p:nvSpPr>
          <p:spPr bwMode="auto">
            <a:xfrm>
              <a:off x="858" y="3386"/>
              <a:ext cx="209" cy="173"/>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43" name="Freeform 175"/>
            <p:cNvSpPr>
              <a:spLocks/>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nvGrpSpPr>
          <p:cNvPr id="1029" name="Group 176"/>
          <p:cNvGrpSpPr>
            <a:grpSpLocks/>
          </p:cNvGrpSpPr>
          <p:nvPr/>
        </p:nvGrpSpPr>
        <p:grpSpPr bwMode="auto">
          <a:xfrm>
            <a:off x="1066800" y="4635500"/>
            <a:ext cx="533400" cy="410987"/>
            <a:chOff x="96" y="2784"/>
            <a:chExt cx="1062" cy="981"/>
          </a:xfrm>
        </p:grpSpPr>
        <p:sp>
          <p:nvSpPr>
            <p:cNvPr id="7345" name="Freeform 177"/>
            <p:cNvSpPr>
              <a:spLocks/>
            </p:cNvSpPr>
            <p:nvPr/>
          </p:nvSpPr>
          <p:spPr bwMode="auto">
            <a:xfrm>
              <a:off x="121" y="2784"/>
              <a:ext cx="205" cy="80"/>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46" name="Freeform 178"/>
            <p:cNvSpPr>
              <a:spLocks noEditPoints="1"/>
            </p:cNvSpPr>
            <p:nvPr/>
          </p:nvSpPr>
          <p:spPr bwMode="auto">
            <a:xfrm>
              <a:off x="96" y="2788"/>
              <a:ext cx="1062" cy="977"/>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47" name="Freeform 179"/>
            <p:cNvSpPr>
              <a:spLocks/>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48" name="Freeform 180"/>
            <p:cNvSpPr>
              <a:spLocks/>
            </p:cNvSpPr>
            <p:nvPr/>
          </p:nvSpPr>
          <p:spPr bwMode="auto">
            <a:xfrm>
              <a:off x="267" y="3293"/>
              <a:ext cx="76" cy="139"/>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49" name="Freeform 181"/>
            <p:cNvSpPr>
              <a:spLocks/>
            </p:cNvSpPr>
            <p:nvPr/>
          </p:nvSpPr>
          <p:spPr bwMode="auto">
            <a:xfrm>
              <a:off x="222" y="3024"/>
              <a:ext cx="243" cy="114"/>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50" name="Freeform 182"/>
            <p:cNvSpPr>
              <a:spLocks/>
            </p:cNvSpPr>
            <p:nvPr/>
          </p:nvSpPr>
          <p:spPr bwMode="auto">
            <a:xfrm>
              <a:off x="501" y="3344"/>
              <a:ext cx="177" cy="18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51" name="Freeform 183"/>
            <p:cNvSpPr>
              <a:spLocks/>
            </p:cNvSpPr>
            <p:nvPr/>
          </p:nvSpPr>
          <p:spPr bwMode="auto">
            <a:xfrm>
              <a:off x="905" y="3159"/>
              <a:ext cx="177" cy="34"/>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52" name="Freeform 184"/>
            <p:cNvSpPr>
              <a:spLocks/>
            </p:cNvSpPr>
            <p:nvPr/>
          </p:nvSpPr>
          <p:spPr bwMode="auto">
            <a:xfrm>
              <a:off x="965" y="3155"/>
              <a:ext cx="136" cy="80"/>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53" name="Freeform 185"/>
            <p:cNvSpPr>
              <a:spLocks/>
            </p:cNvSpPr>
            <p:nvPr/>
          </p:nvSpPr>
          <p:spPr bwMode="auto">
            <a:xfrm>
              <a:off x="959" y="3205"/>
              <a:ext cx="177" cy="84"/>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54" name="Freeform 186"/>
            <p:cNvSpPr>
              <a:spLocks/>
            </p:cNvSpPr>
            <p:nvPr/>
          </p:nvSpPr>
          <p:spPr bwMode="auto">
            <a:xfrm>
              <a:off x="845" y="3285"/>
              <a:ext cx="247" cy="5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55" name="Freeform 187"/>
            <p:cNvSpPr>
              <a:spLocks/>
            </p:cNvSpPr>
            <p:nvPr/>
          </p:nvSpPr>
          <p:spPr bwMode="auto">
            <a:xfrm>
              <a:off x="870" y="3340"/>
              <a:ext cx="202" cy="55"/>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56" name="Freeform 188"/>
            <p:cNvSpPr>
              <a:spLocks/>
            </p:cNvSpPr>
            <p:nvPr/>
          </p:nvSpPr>
          <p:spPr bwMode="auto">
            <a:xfrm>
              <a:off x="858" y="3386"/>
              <a:ext cx="209" cy="173"/>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57" name="Freeform 189"/>
            <p:cNvSpPr>
              <a:spLocks/>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nvGrpSpPr>
          <p:cNvPr id="1030" name="Group 190"/>
          <p:cNvGrpSpPr>
            <a:grpSpLocks/>
          </p:cNvGrpSpPr>
          <p:nvPr/>
        </p:nvGrpSpPr>
        <p:grpSpPr bwMode="auto">
          <a:xfrm>
            <a:off x="381000" y="3302000"/>
            <a:ext cx="533400" cy="410987"/>
            <a:chOff x="96" y="2784"/>
            <a:chExt cx="1062" cy="981"/>
          </a:xfrm>
        </p:grpSpPr>
        <p:sp>
          <p:nvSpPr>
            <p:cNvPr id="7359" name="Freeform 191"/>
            <p:cNvSpPr>
              <a:spLocks/>
            </p:cNvSpPr>
            <p:nvPr/>
          </p:nvSpPr>
          <p:spPr bwMode="auto">
            <a:xfrm>
              <a:off x="121" y="2784"/>
              <a:ext cx="205" cy="80"/>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0" name="Freeform 192"/>
            <p:cNvSpPr>
              <a:spLocks noEditPoints="1"/>
            </p:cNvSpPr>
            <p:nvPr/>
          </p:nvSpPr>
          <p:spPr bwMode="auto">
            <a:xfrm>
              <a:off x="96" y="2788"/>
              <a:ext cx="1062" cy="977"/>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1" name="Freeform 193"/>
            <p:cNvSpPr>
              <a:spLocks/>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2" name="Freeform 194"/>
            <p:cNvSpPr>
              <a:spLocks/>
            </p:cNvSpPr>
            <p:nvPr/>
          </p:nvSpPr>
          <p:spPr bwMode="auto">
            <a:xfrm>
              <a:off x="267" y="3293"/>
              <a:ext cx="76" cy="139"/>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3" name="Freeform 195"/>
            <p:cNvSpPr>
              <a:spLocks/>
            </p:cNvSpPr>
            <p:nvPr/>
          </p:nvSpPr>
          <p:spPr bwMode="auto">
            <a:xfrm>
              <a:off x="222" y="3024"/>
              <a:ext cx="243" cy="114"/>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4" name="Freeform 196"/>
            <p:cNvSpPr>
              <a:spLocks/>
            </p:cNvSpPr>
            <p:nvPr/>
          </p:nvSpPr>
          <p:spPr bwMode="auto">
            <a:xfrm>
              <a:off x="501" y="3344"/>
              <a:ext cx="177" cy="18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5" name="Freeform 197"/>
            <p:cNvSpPr>
              <a:spLocks/>
            </p:cNvSpPr>
            <p:nvPr/>
          </p:nvSpPr>
          <p:spPr bwMode="auto">
            <a:xfrm>
              <a:off x="905" y="3159"/>
              <a:ext cx="177" cy="34"/>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6" name="Freeform 198"/>
            <p:cNvSpPr>
              <a:spLocks/>
            </p:cNvSpPr>
            <p:nvPr/>
          </p:nvSpPr>
          <p:spPr bwMode="auto">
            <a:xfrm>
              <a:off x="965" y="3155"/>
              <a:ext cx="136" cy="80"/>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7" name="Freeform 199"/>
            <p:cNvSpPr>
              <a:spLocks/>
            </p:cNvSpPr>
            <p:nvPr/>
          </p:nvSpPr>
          <p:spPr bwMode="auto">
            <a:xfrm>
              <a:off x="959" y="3205"/>
              <a:ext cx="177" cy="84"/>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8" name="Freeform 200"/>
            <p:cNvSpPr>
              <a:spLocks/>
            </p:cNvSpPr>
            <p:nvPr/>
          </p:nvSpPr>
          <p:spPr bwMode="auto">
            <a:xfrm>
              <a:off x="845" y="3285"/>
              <a:ext cx="247" cy="5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69" name="Freeform 201"/>
            <p:cNvSpPr>
              <a:spLocks/>
            </p:cNvSpPr>
            <p:nvPr/>
          </p:nvSpPr>
          <p:spPr bwMode="auto">
            <a:xfrm>
              <a:off x="870" y="3340"/>
              <a:ext cx="202" cy="55"/>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70" name="Freeform 202"/>
            <p:cNvSpPr>
              <a:spLocks/>
            </p:cNvSpPr>
            <p:nvPr/>
          </p:nvSpPr>
          <p:spPr bwMode="auto">
            <a:xfrm>
              <a:off x="858" y="3386"/>
              <a:ext cx="209" cy="173"/>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71" name="Freeform 203"/>
            <p:cNvSpPr>
              <a:spLocks/>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nvGrpSpPr>
          <p:cNvPr id="1031" name="Group 204"/>
          <p:cNvGrpSpPr>
            <a:grpSpLocks/>
          </p:cNvGrpSpPr>
          <p:nvPr/>
        </p:nvGrpSpPr>
        <p:grpSpPr bwMode="auto">
          <a:xfrm>
            <a:off x="381000" y="4226278"/>
            <a:ext cx="533400" cy="409222"/>
            <a:chOff x="96" y="2784"/>
            <a:chExt cx="1062" cy="981"/>
          </a:xfrm>
        </p:grpSpPr>
        <p:sp>
          <p:nvSpPr>
            <p:cNvPr id="7373" name="Freeform 205"/>
            <p:cNvSpPr>
              <a:spLocks/>
            </p:cNvSpPr>
            <p:nvPr/>
          </p:nvSpPr>
          <p:spPr bwMode="auto">
            <a:xfrm>
              <a:off x="121" y="2784"/>
              <a:ext cx="205" cy="80"/>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74" name="Freeform 206"/>
            <p:cNvSpPr>
              <a:spLocks noEditPoints="1"/>
            </p:cNvSpPr>
            <p:nvPr/>
          </p:nvSpPr>
          <p:spPr bwMode="auto">
            <a:xfrm>
              <a:off x="96" y="2788"/>
              <a:ext cx="1062" cy="977"/>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75" name="Freeform 207"/>
            <p:cNvSpPr>
              <a:spLocks/>
            </p:cNvSpPr>
            <p:nvPr/>
          </p:nvSpPr>
          <p:spPr bwMode="auto">
            <a:xfrm>
              <a:off x="349" y="3253"/>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76" name="Freeform 208"/>
            <p:cNvSpPr>
              <a:spLocks/>
            </p:cNvSpPr>
            <p:nvPr/>
          </p:nvSpPr>
          <p:spPr bwMode="auto">
            <a:xfrm>
              <a:off x="267" y="3296"/>
              <a:ext cx="76" cy="135"/>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77" name="Freeform 209"/>
            <p:cNvSpPr>
              <a:spLocks/>
            </p:cNvSpPr>
            <p:nvPr/>
          </p:nvSpPr>
          <p:spPr bwMode="auto">
            <a:xfrm>
              <a:off x="222" y="3021"/>
              <a:ext cx="243" cy="118"/>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78" name="Freeform 210"/>
            <p:cNvSpPr>
              <a:spLocks/>
            </p:cNvSpPr>
            <p:nvPr/>
          </p:nvSpPr>
          <p:spPr bwMode="auto">
            <a:xfrm>
              <a:off x="501" y="3346"/>
              <a:ext cx="177" cy="186"/>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79" name="Freeform 211"/>
            <p:cNvSpPr>
              <a:spLocks/>
            </p:cNvSpPr>
            <p:nvPr/>
          </p:nvSpPr>
          <p:spPr bwMode="auto">
            <a:xfrm>
              <a:off x="905" y="3156"/>
              <a:ext cx="177" cy="38"/>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80" name="Freeform 212"/>
            <p:cNvSpPr>
              <a:spLocks/>
            </p:cNvSpPr>
            <p:nvPr/>
          </p:nvSpPr>
          <p:spPr bwMode="auto">
            <a:xfrm>
              <a:off x="965" y="3152"/>
              <a:ext cx="136" cy="80"/>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81" name="Freeform 213"/>
            <p:cNvSpPr>
              <a:spLocks/>
            </p:cNvSpPr>
            <p:nvPr/>
          </p:nvSpPr>
          <p:spPr bwMode="auto">
            <a:xfrm>
              <a:off x="959" y="3203"/>
              <a:ext cx="177" cy="89"/>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82" name="Freeform 214"/>
            <p:cNvSpPr>
              <a:spLocks/>
            </p:cNvSpPr>
            <p:nvPr/>
          </p:nvSpPr>
          <p:spPr bwMode="auto">
            <a:xfrm>
              <a:off x="845" y="3283"/>
              <a:ext cx="247" cy="63"/>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83" name="Freeform 215"/>
            <p:cNvSpPr>
              <a:spLocks/>
            </p:cNvSpPr>
            <p:nvPr/>
          </p:nvSpPr>
          <p:spPr bwMode="auto">
            <a:xfrm>
              <a:off x="870" y="3338"/>
              <a:ext cx="202" cy="59"/>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84" name="Freeform 216"/>
            <p:cNvSpPr>
              <a:spLocks/>
            </p:cNvSpPr>
            <p:nvPr/>
          </p:nvSpPr>
          <p:spPr bwMode="auto">
            <a:xfrm>
              <a:off x="858" y="3384"/>
              <a:ext cx="209" cy="173"/>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85" name="Freeform 217"/>
            <p:cNvSpPr>
              <a:spLocks/>
            </p:cNvSpPr>
            <p:nvPr/>
          </p:nvSpPr>
          <p:spPr bwMode="auto">
            <a:xfrm>
              <a:off x="997" y="3304"/>
              <a:ext cx="126" cy="317"/>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nvGrpSpPr>
          <p:cNvPr id="1032" name="Group 218"/>
          <p:cNvGrpSpPr>
            <a:grpSpLocks/>
          </p:cNvGrpSpPr>
          <p:nvPr/>
        </p:nvGrpSpPr>
        <p:grpSpPr bwMode="auto">
          <a:xfrm>
            <a:off x="381000" y="5101167"/>
            <a:ext cx="533400" cy="410987"/>
            <a:chOff x="96" y="2784"/>
            <a:chExt cx="1062" cy="981"/>
          </a:xfrm>
        </p:grpSpPr>
        <p:sp>
          <p:nvSpPr>
            <p:cNvPr id="7387" name="Freeform 219"/>
            <p:cNvSpPr>
              <a:spLocks/>
            </p:cNvSpPr>
            <p:nvPr/>
          </p:nvSpPr>
          <p:spPr bwMode="auto">
            <a:xfrm>
              <a:off x="121" y="2784"/>
              <a:ext cx="205" cy="80"/>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88" name="Freeform 220"/>
            <p:cNvSpPr>
              <a:spLocks noEditPoints="1"/>
            </p:cNvSpPr>
            <p:nvPr/>
          </p:nvSpPr>
          <p:spPr bwMode="auto">
            <a:xfrm>
              <a:off x="96" y="2788"/>
              <a:ext cx="1062" cy="977"/>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89" name="Freeform 221"/>
            <p:cNvSpPr>
              <a:spLocks/>
            </p:cNvSpPr>
            <p:nvPr/>
          </p:nvSpPr>
          <p:spPr bwMode="auto">
            <a:xfrm>
              <a:off x="349" y="3256"/>
              <a:ext cx="85" cy="101"/>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0" name="Freeform 222"/>
            <p:cNvSpPr>
              <a:spLocks/>
            </p:cNvSpPr>
            <p:nvPr/>
          </p:nvSpPr>
          <p:spPr bwMode="auto">
            <a:xfrm>
              <a:off x="267" y="3293"/>
              <a:ext cx="76" cy="139"/>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1" name="Freeform 223"/>
            <p:cNvSpPr>
              <a:spLocks/>
            </p:cNvSpPr>
            <p:nvPr/>
          </p:nvSpPr>
          <p:spPr bwMode="auto">
            <a:xfrm>
              <a:off x="222" y="3024"/>
              <a:ext cx="243" cy="114"/>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2" name="Freeform 224"/>
            <p:cNvSpPr>
              <a:spLocks/>
            </p:cNvSpPr>
            <p:nvPr/>
          </p:nvSpPr>
          <p:spPr bwMode="auto">
            <a:xfrm>
              <a:off x="501" y="3344"/>
              <a:ext cx="177" cy="18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3" name="Freeform 225"/>
            <p:cNvSpPr>
              <a:spLocks/>
            </p:cNvSpPr>
            <p:nvPr/>
          </p:nvSpPr>
          <p:spPr bwMode="auto">
            <a:xfrm>
              <a:off x="905" y="3159"/>
              <a:ext cx="177" cy="34"/>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4" name="Freeform 226"/>
            <p:cNvSpPr>
              <a:spLocks/>
            </p:cNvSpPr>
            <p:nvPr/>
          </p:nvSpPr>
          <p:spPr bwMode="auto">
            <a:xfrm>
              <a:off x="965" y="3155"/>
              <a:ext cx="136" cy="80"/>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5" name="Freeform 227"/>
            <p:cNvSpPr>
              <a:spLocks/>
            </p:cNvSpPr>
            <p:nvPr/>
          </p:nvSpPr>
          <p:spPr bwMode="auto">
            <a:xfrm>
              <a:off x="959" y="3205"/>
              <a:ext cx="177" cy="84"/>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6" name="Freeform 228"/>
            <p:cNvSpPr>
              <a:spLocks/>
            </p:cNvSpPr>
            <p:nvPr/>
          </p:nvSpPr>
          <p:spPr bwMode="auto">
            <a:xfrm>
              <a:off x="845" y="3285"/>
              <a:ext cx="247" cy="5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7" name="Freeform 229"/>
            <p:cNvSpPr>
              <a:spLocks/>
            </p:cNvSpPr>
            <p:nvPr/>
          </p:nvSpPr>
          <p:spPr bwMode="auto">
            <a:xfrm>
              <a:off x="870" y="3340"/>
              <a:ext cx="202" cy="55"/>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8" name="Freeform 230"/>
            <p:cNvSpPr>
              <a:spLocks/>
            </p:cNvSpPr>
            <p:nvPr/>
          </p:nvSpPr>
          <p:spPr bwMode="auto">
            <a:xfrm>
              <a:off x="858" y="3386"/>
              <a:ext cx="209" cy="173"/>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399" name="Freeform 231"/>
            <p:cNvSpPr>
              <a:spLocks/>
            </p:cNvSpPr>
            <p:nvPr/>
          </p:nvSpPr>
          <p:spPr bwMode="auto">
            <a:xfrm>
              <a:off x="997" y="3306"/>
              <a:ext cx="126" cy="316"/>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nvGrpSpPr>
          <p:cNvPr id="1033" name="Group 232"/>
          <p:cNvGrpSpPr>
            <a:grpSpLocks/>
          </p:cNvGrpSpPr>
          <p:nvPr/>
        </p:nvGrpSpPr>
        <p:grpSpPr bwMode="auto">
          <a:xfrm>
            <a:off x="6934200" y="-7055"/>
            <a:ext cx="2317750" cy="1719792"/>
            <a:chOff x="4080" y="-5"/>
            <a:chExt cx="1748" cy="1556"/>
          </a:xfrm>
        </p:grpSpPr>
        <p:sp>
          <p:nvSpPr>
            <p:cNvPr id="7401" name="Freeform 233"/>
            <p:cNvSpPr>
              <a:spLocks/>
            </p:cNvSpPr>
            <p:nvPr/>
          </p:nvSpPr>
          <p:spPr bwMode="auto">
            <a:xfrm>
              <a:off x="4161" y="-5"/>
              <a:ext cx="1585" cy="1443"/>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nvGrpSpPr>
            <p:cNvPr id="1040" name="Group 234"/>
            <p:cNvGrpSpPr>
              <a:grpSpLocks/>
            </p:cNvGrpSpPr>
            <p:nvPr/>
          </p:nvGrpSpPr>
          <p:grpSpPr bwMode="auto">
            <a:xfrm>
              <a:off x="4080" y="0"/>
              <a:ext cx="1748" cy="1551"/>
              <a:chOff x="2918" y="18"/>
              <a:chExt cx="2958" cy="2699"/>
            </a:xfrm>
          </p:grpSpPr>
          <p:sp>
            <p:nvSpPr>
              <p:cNvPr id="7403" name="Freeform 235"/>
              <p:cNvSpPr>
                <a:spLocks/>
              </p:cNvSpPr>
              <p:nvPr/>
            </p:nvSpPr>
            <p:spPr bwMode="auto">
              <a:xfrm>
                <a:off x="3060" y="18"/>
                <a:ext cx="490" cy="186"/>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04" name="Freeform 236"/>
              <p:cNvSpPr>
                <a:spLocks noEditPoints="1"/>
              </p:cNvSpPr>
              <p:nvPr/>
            </p:nvSpPr>
            <p:spPr bwMode="auto">
              <a:xfrm>
                <a:off x="2918" y="18"/>
                <a:ext cx="2958" cy="2699"/>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05" name="Freeform 237"/>
              <p:cNvSpPr>
                <a:spLocks/>
              </p:cNvSpPr>
              <p:nvPr/>
            </p:nvSpPr>
            <p:spPr bwMode="auto">
              <a:xfrm>
                <a:off x="3621" y="1287"/>
                <a:ext cx="237" cy="283"/>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06" name="Freeform 238"/>
              <p:cNvSpPr>
                <a:spLocks/>
              </p:cNvSpPr>
              <p:nvPr/>
            </p:nvSpPr>
            <p:spPr bwMode="auto">
              <a:xfrm>
                <a:off x="3402" y="1403"/>
                <a:ext cx="209" cy="378"/>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07" name="Freeform 239"/>
              <p:cNvSpPr>
                <a:spLocks/>
              </p:cNvSpPr>
              <p:nvPr/>
            </p:nvSpPr>
            <p:spPr bwMode="auto">
              <a:xfrm>
                <a:off x="3273" y="645"/>
                <a:ext cx="683" cy="317"/>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08" name="Freeform 240"/>
              <p:cNvSpPr>
                <a:spLocks/>
              </p:cNvSpPr>
              <p:nvPr/>
            </p:nvSpPr>
            <p:spPr bwMode="auto">
              <a:xfrm>
                <a:off x="4046" y="1545"/>
                <a:ext cx="490" cy="514"/>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09" name="Freeform 241"/>
              <p:cNvSpPr>
                <a:spLocks/>
              </p:cNvSpPr>
              <p:nvPr/>
            </p:nvSpPr>
            <p:spPr bwMode="auto">
              <a:xfrm>
                <a:off x="5173" y="1023"/>
                <a:ext cx="500" cy="97"/>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10" name="Freeform 242"/>
              <p:cNvSpPr>
                <a:spLocks/>
              </p:cNvSpPr>
              <p:nvPr/>
            </p:nvSpPr>
            <p:spPr bwMode="auto">
              <a:xfrm>
                <a:off x="5339" y="1004"/>
                <a:ext cx="385" cy="236"/>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11" name="Freeform 243"/>
              <p:cNvSpPr>
                <a:spLocks/>
              </p:cNvSpPr>
              <p:nvPr/>
            </p:nvSpPr>
            <p:spPr bwMode="auto">
              <a:xfrm>
                <a:off x="5325" y="1201"/>
                <a:ext cx="415" cy="186"/>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12" name="Freeform 244"/>
              <p:cNvSpPr>
                <a:spLocks/>
              </p:cNvSpPr>
              <p:nvPr/>
            </p:nvSpPr>
            <p:spPr bwMode="auto">
              <a:xfrm>
                <a:off x="5001" y="1378"/>
                <a:ext cx="699" cy="167"/>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13" name="Freeform 245"/>
              <p:cNvSpPr>
                <a:spLocks/>
              </p:cNvSpPr>
              <p:nvPr/>
            </p:nvSpPr>
            <p:spPr bwMode="auto">
              <a:xfrm>
                <a:off x="5078" y="1539"/>
                <a:ext cx="565" cy="147"/>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14" name="Freeform 246"/>
              <p:cNvSpPr>
                <a:spLocks/>
              </p:cNvSpPr>
              <p:nvPr/>
            </p:nvSpPr>
            <p:spPr bwMode="auto">
              <a:xfrm>
                <a:off x="5041" y="1656"/>
                <a:ext cx="581" cy="480"/>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sp>
            <p:nvSpPr>
              <p:cNvPr id="7415" name="Freeform 247"/>
              <p:cNvSpPr>
                <a:spLocks/>
              </p:cNvSpPr>
              <p:nvPr/>
            </p:nvSpPr>
            <p:spPr bwMode="auto">
              <a:xfrm>
                <a:off x="5420" y="1465"/>
                <a:ext cx="330" cy="853"/>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headEnd/>
                <a:tailEnd/>
              </a:ln>
            </p:spPr>
            <p:txBody>
              <a:bodyPr/>
              <a:lstStyle/>
              <a:p>
                <a:pPr>
                  <a:defRPr/>
                </a:pPr>
                <a:endParaRPr lang="zh-CN" altLang="en-US">
                  <a:latin typeface="Arial" pitchFamily="34" charset="0"/>
                  <a:ea typeface="宋体" pitchFamily="2" charset="-122"/>
                </a:endParaRPr>
              </a:p>
            </p:txBody>
          </p:sp>
        </p:grpSp>
      </p:grpSp>
      <p:sp>
        <p:nvSpPr>
          <p:cNvPr id="1034" name="Rectangle 248"/>
          <p:cNvSpPr>
            <a:spLocks noGrp="1" noRot="1" noChangeArrowheads="1"/>
          </p:cNvSpPr>
          <p:nvPr>
            <p:ph type="title"/>
          </p:nvPr>
        </p:nvSpPr>
        <p:spPr bwMode="auto">
          <a:xfrm>
            <a:off x="298450" y="190500"/>
            <a:ext cx="8540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5" name="Rectangle 249"/>
          <p:cNvSpPr>
            <a:spLocks noGrp="1" noRot="1" noChangeArrowheads="1"/>
          </p:cNvSpPr>
          <p:nvPr>
            <p:ph type="body" idx="1"/>
          </p:nvPr>
        </p:nvSpPr>
        <p:spPr bwMode="auto">
          <a:xfrm>
            <a:off x="609600" y="1333500"/>
            <a:ext cx="8153400" cy="3750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418" name="Rectangle 250"/>
          <p:cNvSpPr>
            <a:spLocks noGrp="1" noChangeArrowheads="1"/>
          </p:cNvSpPr>
          <p:nvPr>
            <p:ph type="dt" sz="half" idx="2"/>
          </p:nvPr>
        </p:nvSpPr>
        <p:spPr bwMode="auto">
          <a:xfrm>
            <a:off x="298451" y="5205237"/>
            <a:ext cx="2289175" cy="3968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ea typeface="宋体" pitchFamily="2" charset="-122"/>
              </a:defRPr>
            </a:lvl1pPr>
          </a:lstStyle>
          <a:p>
            <a:fld id="{530820CF-B880-4189-942D-D702A7CBA730}" type="datetimeFigureOut">
              <a:rPr lang="zh-CN" altLang="en-US" smtClean="0"/>
              <a:t>2017-9-13</a:t>
            </a:fld>
            <a:endParaRPr lang="zh-CN" altLang="en-US"/>
          </a:p>
        </p:txBody>
      </p:sp>
      <p:sp>
        <p:nvSpPr>
          <p:cNvPr id="7419" name="Rectangle 251"/>
          <p:cNvSpPr>
            <a:spLocks noGrp="1" noChangeArrowheads="1"/>
          </p:cNvSpPr>
          <p:nvPr>
            <p:ph type="ftr" sz="quarter" idx="3"/>
          </p:nvPr>
        </p:nvSpPr>
        <p:spPr bwMode="auto">
          <a:xfrm>
            <a:off x="3121025" y="5205237"/>
            <a:ext cx="2895600" cy="3968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endParaRPr lang="zh-CN" altLang="en-US"/>
          </a:p>
        </p:txBody>
      </p:sp>
      <p:sp>
        <p:nvSpPr>
          <p:cNvPr id="7420" name="Rectangle 252"/>
          <p:cNvSpPr>
            <a:spLocks noGrp="1" noChangeArrowheads="1"/>
          </p:cNvSpPr>
          <p:nvPr>
            <p:ph type="sldNum" sz="quarter" idx="4"/>
          </p:nvPr>
        </p:nvSpPr>
        <p:spPr bwMode="auto">
          <a:xfrm>
            <a:off x="6550025" y="5205237"/>
            <a:ext cx="2289175" cy="3968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Arial" pitchFamily="34" charset="0"/>
                <a:ea typeface="宋体" pitchFamily="2" charset="-122"/>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SzPct val="85000"/>
        <a:buFont typeface="Wingdings" pitchFamily="2" charset="2"/>
        <a:buChar char="Ø"/>
        <a:defRPr sz="2800">
          <a:solidFill>
            <a:schemeClr val="tx1"/>
          </a:solidFill>
          <a:latin typeface="+mn-lt"/>
          <a:ea typeface="+mn-ea"/>
        </a:defRPr>
      </a:lvl2pPr>
      <a:lvl3pPr marL="1143000" indent="-228600" algn="l" rtl="0" eaLnBrk="1" fontAlgn="base" hangingPunct="1">
        <a:spcBef>
          <a:spcPct val="20000"/>
        </a:spcBef>
        <a:spcAft>
          <a:spcPct val="0"/>
        </a:spcAft>
        <a:buClr>
          <a:schemeClr val="hlink"/>
        </a:buClr>
        <a:buSzPct val="95000"/>
        <a:buFont typeface="Wingdings 2" pitchFamily="18" charset="2"/>
        <a:buChar char="¡"/>
        <a:defRPr sz="2400">
          <a:solidFill>
            <a:schemeClr val="tx1"/>
          </a:solidFill>
          <a:latin typeface="+mn-lt"/>
          <a:ea typeface="+mn-ea"/>
        </a:defRPr>
      </a:lvl3pPr>
      <a:lvl4pPr marL="1600200" indent="-228600" algn="l" rtl="0" eaLnBrk="1" fontAlgn="base" hangingPunct="1">
        <a:spcBef>
          <a:spcPct val="20000"/>
        </a:spcBef>
        <a:spcAft>
          <a:spcPct val="0"/>
        </a:spcAft>
        <a:buClr>
          <a:schemeClr val="tx2"/>
        </a:buClr>
        <a:buSzPct val="90000"/>
        <a:buFont typeface="Wingdings" pitchFamily="2" charset="2"/>
        <a:buChar char="Ø"/>
        <a:defRPr sz="2000">
          <a:solidFill>
            <a:schemeClr val="tx1"/>
          </a:solidFill>
          <a:latin typeface="+mn-lt"/>
          <a:ea typeface="+mn-ea"/>
        </a:defRPr>
      </a:lvl4pPr>
      <a:lvl5pPr marL="2057400" indent="-228600" algn="l" rtl="0" eaLnBrk="1" fontAlgn="base" hangingPunct="1">
        <a:spcBef>
          <a:spcPct val="20000"/>
        </a:spcBef>
        <a:spcAft>
          <a:spcPct val="0"/>
        </a:spcAft>
        <a:buClr>
          <a:schemeClr val="hlink"/>
        </a:buClr>
        <a:buFont typeface="Wingdings 2" pitchFamily="18" charset="2"/>
        <a:buChar char="¡"/>
        <a:defRPr sz="2000">
          <a:solidFill>
            <a:schemeClr val="tx1"/>
          </a:solidFill>
          <a:latin typeface="+mn-lt"/>
          <a:ea typeface="+mn-ea"/>
        </a:defRPr>
      </a:lvl5pPr>
      <a:lvl6pPr marL="2514600" indent="-228600" algn="l" rtl="0" eaLnBrk="1" fontAlgn="base" hangingPunct="1">
        <a:spcBef>
          <a:spcPct val="20000"/>
        </a:spcBef>
        <a:spcAft>
          <a:spcPct val="0"/>
        </a:spcAft>
        <a:buClr>
          <a:schemeClr val="hlink"/>
        </a:buClr>
        <a:buFont typeface="Wingdings 2" pitchFamily="18" charset="2"/>
        <a:buChar char="¡"/>
        <a:defRPr sz="2000">
          <a:solidFill>
            <a:schemeClr val="tx1"/>
          </a:solidFill>
          <a:latin typeface="+mn-lt"/>
          <a:ea typeface="+mn-ea"/>
        </a:defRPr>
      </a:lvl6pPr>
      <a:lvl7pPr marL="2971800" indent="-228600" algn="l" rtl="0" eaLnBrk="1" fontAlgn="base" hangingPunct="1">
        <a:spcBef>
          <a:spcPct val="20000"/>
        </a:spcBef>
        <a:spcAft>
          <a:spcPct val="0"/>
        </a:spcAft>
        <a:buClr>
          <a:schemeClr val="hlink"/>
        </a:buClr>
        <a:buFont typeface="Wingdings 2" pitchFamily="18" charset="2"/>
        <a:buChar char="¡"/>
        <a:defRPr sz="2000">
          <a:solidFill>
            <a:schemeClr val="tx1"/>
          </a:solidFill>
          <a:latin typeface="+mn-lt"/>
          <a:ea typeface="+mn-ea"/>
        </a:defRPr>
      </a:lvl7pPr>
      <a:lvl8pPr marL="3429000" indent="-228600" algn="l" rtl="0" eaLnBrk="1" fontAlgn="base" hangingPunct="1">
        <a:spcBef>
          <a:spcPct val="20000"/>
        </a:spcBef>
        <a:spcAft>
          <a:spcPct val="0"/>
        </a:spcAft>
        <a:buClr>
          <a:schemeClr val="hlink"/>
        </a:buClr>
        <a:buFont typeface="Wingdings 2" pitchFamily="18" charset="2"/>
        <a:buChar char="¡"/>
        <a:defRPr sz="2000">
          <a:solidFill>
            <a:schemeClr val="tx1"/>
          </a:solidFill>
          <a:latin typeface="+mn-lt"/>
          <a:ea typeface="+mn-ea"/>
        </a:defRPr>
      </a:lvl8pPr>
      <a:lvl9pPr marL="3886200" indent="-228600" algn="l" rtl="0" eaLnBrk="1" fontAlgn="base" hangingPunct="1">
        <a:spcBef>
          <a:spcPct val="20000"/>
        </a:spcBef>
        <a:spcAft>
          <a:spcPct val="0"/>
        </a:spcAft>
        <a:buClr>
          <a:schemeClr val="hlink"/>
        </a:buClr>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8722" name="Text Box 2"/>
          <p:cNvSpPr txBox="1">
            <a:spLocks noChangeArrowheads="1"/>
          </p:cNvSpPr>
          <p:nvPr/>
        </p:nvSpPr>
        <p:spPr bwMode="auto">
          <a:xfrm>
            <a:off x="1384300" y="1722438"/>
            <a:ext cx="49164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a:t>                 </a:t>
            </a:r>
          </a:p>
        </p:txBody>
      </p:sp>
      <p:sp>
        <p:nvSpPr>
          <p:cNvPr id="158723" name="Text Box 3"/>
          <p:cNvSpPr txBox="1">
            <a:spLocks noChangeArrowheads="1"/>
          </p:cNvSpPr>
          <p:nvPr/>
        </p:nvSpPr>
        <p:spPr bwMode="auto">
          <a:xfrm>
            <a:off x="107504" y="1122274"/>
            <a:ext cx="852487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zh-CN" altLang="en-US" sz="6600" b="1" dirty="0">
                <a:solidFill>
                  <a:srgbClr val="FF0000"/>
                </a:solidFill>
                <a:ea typeface="华文彩云" pitchFamily="2" charset="-122"/>
              </a:rPr>
              <a:t> </a:t>
            </a:r>
            <a:r>
              <a:rPr lang="en-US" altLang="zh-CN" sz="9600" b="1" dirty="0">
                <a:solidFill>
                  <a:srgbClr val="FF0000"/>
                </a:solidFill>
                <a:effectLst>
                  <a:outerShdw blurRad="38100" dist="38100" dir="2700000" algn="tl">
                    <a:srgbClr val="C0C0C0"/>
                  </a:outerShdw>
                </a:effectLst>
                <a:ea typeface="汉仪综艺体简" pitchFamily="49" charset="-122"/>
              </a:rPr>
              <a:t>《</a:t>
            </a:r>
            <a:r>
              <a:rPr lang="zh-CN" altLang="en-US" sz="9600" b="1" dirty="0">
                <a:solidFill>
                  <a:srgbClr val="FF0000"/>
                </a:solidFill>
                <a:effectLst>
                  <a:outerShdw blurRad="38100" dist="38100" dir="2700000" algn="tl">
                    <a:srgbClr val="C0C0C0"/>
                  </a:outerShdw>
                </a:effectLst>
                <a:ea typeface="汉仪综艺体简" pitchFamily="49" charset="-122"/>
              </a:rPr>
              <a:t>长征</a:t>
            </a:r>
            <a:r>
              <a:rPr lang="en-US" altLang="zh-CN" sz="9600" b="1" dirty="0">
                <a:solidFill>
                  <a:srgbClr val="FF0000"/>
                </a:solidFill>
                <a:effectLst>
                  <a:outerShdw blurRad="38100" dist="38100" dir="2700000" algn="tl">
                    <a:srgbClr val="C0C0C0"/>
                  </a:outerShdw>
                </a:effectLst>
                <a:ea typeface="汉仪综艺体简" pitchFamily="49" charset="-122"/>
              </a:rPr>
              <a:t>》</a:t>
            </a:r>
            <a:r>
              <a:rPr lang="zh-CN" altLang="en-US" sz="9600" b="1" dirty="0">
                <a:solidFill>
                  <a:srgbClr val="0000CC"/>
                </a:solidFill>
                <a:effectLst>
                  <a:outerShdw blurRad="38100" dist="38100" dir="2700000" algn="tl">
                    <a:srgbClr val="C0C0C0"/>
                  </a:outerShdw>
                </a:effectLst>
                <a:ea typeface="汉仪综艺体简" pitchFamily="49" charset="-122"/>
              </a:rPr>
              <a:t>节选</a:t>
            </a:r>
          </a:p>
        </p:txBody>
      </p:sp>
      <p:sp>
        <p:nvSpPr>
          <p:cNvPr id="158724" name="Text Box 4"/>
          <p:cNvSpPr txBox="1">
            <a:spLocks noChangeArrowheads="1"/>
          </p:cNvSpPr>
          <p:nvPr/>
        </p:nvSpPr>
        <p:spPr bwMode="auto">
          <a:xfrm>
            <a:off x="3347864" y="3217540"/>
            <a:ext cx="26638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zh-CN" altLang="en-US" sz="4800" b="1" dirty="0">
                <a:ea typeface="楷体_GB2312" pitchFamily="49" charset="-122"/>
              </a:rPr>
              <a:t>王朝柱</a:t>
            </a:r>
          </a:p>
        </p:txBody>
      </p:sp>
    </p:spTree>
    <p:extLst>
      <p:ext uri="{BB962C8B-B14F-4D97-AF65-F5344CB8AC3E}">
        <p14:creationId xmlns:p14="http://schemas.microsoft.com/office/powerpoint/2010/main" val="21239896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158723">
                                            <p:txEl>
                                              <p:pRg st="0" end="0"/>
                                            </p:txEl>
                                          </p:spTgt>
                                        </p:tgtEl>
                                        <p:attrNameLst>
                                          <p:attrName>style.visibility</p:attrName>
                                        </p:attrNameLst>
                                      </p:cBhvr>
                                      <p:to>
                                        <p:strVal val="visible"/>
                                      </p:to>
                                    </p:set>
                                    <p:animEffect transition="in" filter="wedge">
                                      <p:cBhvr>
                                        <p:cTn id="7" dur="2000"/>
                                        <p:tgtEl>
                                          <p:spTgt spid="1587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5872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9074" y="841276"/>
            <a:ext cx="8424936" cy="3554819"/>
          </a:xfrm>
          <a:prstGeom prst="rect">
            <a:avLst/>
          </a:prstGeom>
        </p:spPr>
        <p:txBody>
          <a:bodyPr wrap="square">
            <a:spAutoFit/>
          </a:bodyPr>
          <a:lstStyle/>
          <a:p>
            <a:pPr>
              <a:lnSpc>
                <a:spcPts val="3600"/>
              </a:lnSpc>
              <a:spcBef>
                <a:spcPts val="1800"/>
              </a:spcBef>
            </a:pPr>
            <a:r>
              <a:rPr lang="zh-CN" altLang="en-US" sz="3200" b="1" dirty="0">
                <a:solidFill>
                  <a:srgbClr val="0000CC"/>
                </a:solidFill>
                <a:latin typeface="隶书" pitchFamily="49" charset="-122"/>
                <a:ea typeface="隶书" pitchFamily="49" charset="-122"/>
              </a:rPr>
              <a:t>场景四</a:t>
            </a:r>
            <a:r>
              <a:rPr lang="zh-CN" altLang="en-US" sz="2400" b="1" dirty="0">
                <a:latin typeface="楷体_GB2312" pitchFamily="49" charset="-122"/>
                <a:ea typeface="楷体_GB2312" pitchFamily="49" charset="-122"/>
              </a:rPr>
              <a:t>（“草地之夜”）</a:t>
            </a:r>
            <a:r>
              <a:rPr lang="zh-CN" altLang="en-US" dirty="0"/>
              <a:t> </a:t>
            </a:r>
          </a:p>
          <a:p>
            <a:pPr>
              <a:lnSpc>
                <a:spcPts val="3600"/>
              </a:lnSpc>
              <a:spcBef>
                <a:spcPts val="1800"/>
              </a:spcBef>
            </a:pPr>
            <a:r>
              <a:rPr lang="zh-CN" altLang="en-US" dirty="0"/>
              <a:t>      </a:t>
            </a:r>
            <a:r>
              <a:rPr lang="zh-CN" altLang="en-US" dirty="0" smtClean="0"/>
              <a:t>   </a:t>
            </a:r>
            <a:r>
              <a:rPr lang="zh-CN" altLang="en-US" sz="2400" b="1" dirty="0" smtClean="0">
                <a:latin typeface="楷体_GB2312" pitchFamily="49" charset="-122"/>
                <a:ea typeface="楷体_GB2312" pitchFamily="49" charset="-122"/>
              </a:rPr>
              <a:t>饥饿</a:t>
            </a:r>
            <a:r>
              <a:rPr lang="zh-CN" altLang="en-US" sz="2400" b="1" dirty="0">
                <a:latin typeface="楷体_GB2312" pitchFamily="49" charset="-122"/>
                <a:ea typeface="楷体_GB2312" pitchFamily="49" charset="-122"/>
              </a:rPr>
              <a:t>难耐的红军指战员高唱</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马赛曲</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，举行篝火晚会，用革命的乐观主义精神来战胜困难。随着先遣队送来粮食解危，红军指战员沉浸在胜利的喜悦中</a:t>
            </a:r>
            <a:r>
              <a:rPr lang="zh-CN" altLang="en-US" sz="2400" b="1" dirty="0" smtClean="0">
                <a:latin typeface="楷体_GB2312" pitchFamily="49" charset="-122"/>
                <a:ea typeface="楷体_GB2312" pitchFamily="49" charset="-122"/>
              </a:rPr>
              <a:t>。</a:t>
            </a:r>
            <a:endParaRPr lang="en-US" altLang="zh-CN" sz="2400" b="1" dirty="0" smtClean="0">
              <a:latin typeface="楷体_GB2312" pitchFamily="49" charset="-122"/>
              <a:ea typeface="楷体_GB2312" pitchFamily="49" charset="-122"/>
            </a:endParaRPr>
          </a:p>
          <a:p>
            <a:pPr>
              <a:lnSpc>
                <a:spcPts val="3600"/>
              </a:lnSpc>
              <a:spcBef>
                <a:spcPts val="1800"/>
              </a:spcBef>
            </a:pPr>
            <a:r>
              <a:rPr lang="zh-CN" altLang="en-US" sz="3600" b="1" dirty="0" smtClean="0">
                <a:solidFill>
                  <a:srgbClr val="FF0000"/>
                </a:solidFill>
                <a:latin typeface="黑体" pitchFamily="49" charset="-122"/>
                <a:ea typeface="黑体" pitchFamily="49" charset="-122"/>
              </a:rPr>
              <a:t>   红军</a:t>
            </a:r>
            <a:r>
              <a:rPr lang="zh-CN" altLang="en-US" sz="3600" b="1" dirty="0">
                <a:solidFill>
                  <a:srgbClr val="FF0000"/>
                </a:solidFill>
                <a:latin typeface="黑体" pitchFamily="49" charset="-122"/>
                <a:ea typeface="黑体" pitchFamily="49" charset="-122"/>
              </a:rPr>
              <a:t>歌舞战</a:t>
            </a:r>
            <a:r>
              <a:rPr lang="zh-CN" altLang="en-US" sz="3600" b="1" dirty="0" smtClean="0">
                <a:solidFill>
                  <a:srgbClr val="FF0000"/>
                </a:solidFill>
                <a:latin typeface="黑体" pitchFamily="49" charset="-122"/>
                <a:ea typeface="黑体" pitchFamily="49" charset="-122"/>
              </a:rPr>
              <a:t>饥寒</a:t>
            </a:r>
            <a:endParaRPr lang="zh-CN" altLang="en-US" sz="3600" b="1" dirty="0">
              <a:solidFill>
                <a:srgbClr val="FF0000"/>
              </a:solidFill>
              <a:latin typeface="黑体" pitchFamily="49" charset="-122"/>
              <a:ea typeface="黑体" pitchFamily="49" charset="-122"/>
            </a:endParaRPr>
          </a:p>
          <a:p>
            <a:pPr>
              <a:lnSpc>
                <a:spcPts val="3600"/>
              </a:lnSpc>
              <a:spcBef>
                <a:spcPts val="1800"/>
              </a:spcBef>
            </a:pPr>
            <a:r>
              <a:rPr lang="zh-CN" altLang="en-US" sz="2400" b="1" dirty="0">
                <a:latin typeface="楷体_GB2312" pitchFamily="49" charset="-122"/>
                <a:ea typeface="楷体_GB2312" pitchFamily="49" charset="-122"/>
              </a:rPr>
              <a:t> </a:t>
            </a:r>
          </a:p>
        </p:txBody>
      </p:sp>
    </p:spTree>
    <p:extLst>
      <p:ext uri="{BB962C8B-B14F-4D97-AF65-F5344CB8AC3E}">
        <p14:creationId xmlns:p14="http://schemas.microsoft.com/office/powerpoint/2010/main" val="4038603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研读品味 识英雄</a:t>
            </a:r>
            <a:endParaRPr lang="zh-CN" altLang="en-US" sz="2400" b="1" dirty="0">
              <a:solidFill>
                <a:srgbClr val="FF0000"/>
              </a:solidFill>
              <a:latin typeface="黑体" pitchFamily="49" charset="-122"/>
              <a:ea typeface="黑体" pitchFamily="49" charset="-122"/>
            </a:endParaRPr>
          </a:p>
        </p:txBody>
      </p:sp>
      <p:sp>
        <p:nvSpPr>
          <p:cNvPr id="3" name="矩形 2"/>
          <p:cNvSpPr/>
          <p:nvPr/>
        </p:nvSpPr>
        <p:spPr>
          <a:xfrm>
            <a:off x="3469859" y="884404"/>
            <a:ext cx="3892412" cy="584775"/>
          </a:xfrm>
          <a:prstGeom prst="rect">
            <a:avLst/>
          </a:prstGeom>
        </p:spPr>
        <p:txBody>
          <a:bodyPr wrap="none">
            <a:spAutoFit/>
          </a:bodyPr>
          <a:lstStyle/>
          <a:p>
            <a:pPr algn="ctr"/>
            <a:r>
              <a:rPr lang="zh-CN" altLang="en-US" sz="3200" b="1" kern="10" dirty="0">
                <a:solidFill>
                  <a:srgbClr val="0000CC"/>
                </a:solidFill>
                <a:latin typeface="隶书"/>
                <a:ea typeface="隶书"/>
              </a:rPr>
              <a:t>周团长舍身场景品读</a:t>
            </a:r>
          </a:p>
        </p:txBody>
      </p:sp>
      <p:sp>
        <p:nvSpPr>
          <p:cNvPr id="4" name="矩形 3"/>
          <p:cNvSpPr/>
          <p:nvPr/>
        </p:nvSpPr>
        <p:spPr>
          <a:xfrm>
            <a:off x="251520" y="1633364"/>
            <a:ext cx="8640960" cy="2246769"/>
          </a:xfrm>
          <a:prstGeom prst="rect">
            <a:avLst/>
          </a:prstGeom>
        </p:spPr>
        <p:txBody>
          <a:bodyPr wrap="square">
            <a:spAutoFit/>
          </a:bodyPr>
          <a:lstStyle/>
          <a:p>
            <a:pPr>
              <a:spcBef>
                <a:spcPts val="1200"/>
              </a:spcBef>
            </a:pPr>
            <a:r>
              <a:rPr lang="en-US" altLang="zh-CN" sz="2400" b="1" dirty="0">
                <a:latin typeface="黑体" pitchFamily="49" charset="-122"/>
                <a:ea typeface="黑体" pitchFamily="49" charset="-122"/>
              </a:rPr>
              <a:t>1</a:t>
            </a:r>
            <a:r>
              <a:rPr lang="zh-CN" altLang="en-US" sz="2400" b="1" dirty="0">
                <a:latin typeface="黑体" pitchFamily="49" charset="-122"/>
                <a:ea typeface="黑体" pitchFamily="49" charset="-122"/>
              </a:rPr>
              <a:t>、文中哪些词语表明周团长选择死亡是经过深思熟虑的</a:t>
            </a:r>
            <a:r>
              <a:rPr lang="zh-CN" altLang="en-US" sz="2400" b="1" dirty="0" smtClean="0">
                <a:latin typeface="黑体" pitchFamily="49" charset="-122"/>
                <a:ea typeface="黑体" pitchFamily="49" charset="-122"/>
              </a:rPr>
              <a:t>？</a:t>
            </a:r>
            <a:endParaRPr lang="en-US" altLang="zh-CN" sz="2400" b="1" dirty="0" smtClean="0">
              <a:latin typeface="黑体" pitchFamily="49" charset="-122"/>
              <a:ea typeface="黑体" pitchFamily="49" charset="-122"/>
            </a:endParaRPr>
          </a:p>
          <a:p>
            <a:pPr>
              <a:spcBef>
                <a:spcPts val="1200"/>
              </a:spcBef>
            </a:pPr>
            <a:r>
              <a:rPr lang="en-US" altLang="zh-CN" sz="2400" b="1" dirty="0">
                <a:latin typeface="黑体" pitchFamily="49" charset="-122"/>
                <a:ea typeface="黑体" pitchFamily="49" charset="-122"/>
              </a:rPr>
              <a:t>2</a:t>
            </a:r>
            <a:r>
              <a:rPr lang="zh-CN" altLang="en-US" sz="2400" b="1" dirty="0">
                <a:latin typeface="黑体" pitchFamily="49" charset="-122"/>
                <a:ea typeface="黑体" pitchFamily="49" charset="-122"/>
              </a:rPr>
              <a:t>、处于极度饥饿中的周团长和战士互相退让炒面，表现了他们怎样的品质</a:t>
            </a:r>
            <a:r>
              <a:rPr lang="zh-CN" altLang="en-US" sz="2400" b="1" dirty="0" smtClean="0">
                <a:latin typeface="黑体" pitchFamily="49" charset="-122"/>
                <a:ea typeface="黑体" pitchFamily="49" charset="-122"/>
              </a:rPr>
              <a:t>？</a:t>
            </a:r>
            <a:endParaRPr lang="en-US" altLang="zh-CN" sz="2400" b="1" dirty="0" smtClean="0">
              <a:latin typeface="黑体" pitchFamily="49" charset="-122"/>
              <a:ea typeface="黑体" pitchFamily="49" charset="-122"/>
            </a:endParaRPr>
          </a:p>
          <a:p>
            <a:pPr>
              <a:spcBef>
                <a:spcPts val="1200"/>
              </a:spcBef>
            </a:pPr>
            <a:r>
              <a:rPr lang="en-US" altLang="zh-CN" sz="2400" b="1" dirty="0" smtClean="0">
                <a:latin typeface="黑体" pitchFamily="49" charset="-122"/>
                <a:ea typeface="黑体" pitchFamily="49" charset="-122"/>
              </a:rPr>
              <a:t>3</a:t>
            </a:r>
            <a:r>
              <a:rPr lang="zh-CN" altLang="en-US" sz="2400" b="1" dirty="0" smtClean="0">
                <a:latin typeface="黑体" pitchFamily="49" charset="-122"/>
                <a:ea typeface="黑体" pitchFamily="49" charset="-122"/>
              </a:rPr>
              <a:t>、</a:t>
            </a:r>
            <a:r>
              <a:rPr lang="zh-CN" altLang="en-US" sz="2400" b="1" dirty="0">
                <a:latin typeface="黑体" pitchFamily="49" charset="-122"/>
                <a:ea typeface="黑体" pitchFamily="49" charset="-122"/>
              </a:rPr>
              <a:t>攻占娄山关的英雄周团长，为什么不勇往直前，却要爬进水赴死</a:t>
            </a:r>
            <a:r>
              <a:rPr lang="zh-CN" altLang="en-US" sz="2400" b="1" dirty="0" smtClean="0">
                <a:latin typeface="黑体" pitchFamily="49" charset="-122"/>
                <a:ea typeface="黑体" pitchFamily="49" charset="-122"/>
              </a:rPr>
              <a:t>？</a:t>
            </a:r>
            <a:endParaRPr lang="zh-CN" altLang="en-US" sz="2400" b="1" dirty="0">
              <a:latin typeface="黑体" pitchFamily="49" charset="-122"/>
              <a:ea typeface="黑体" pitchFamily="49" charset="-122"/>
            </a:endParaRPr>
          </a:p>
        </p:txBody>
      </p:sp>
    </p:spTree>
    <p:extLst>
      <p:ext uri="{BB962C8B-B14F-4D97-AF65-F5344CB8AC3E}">
        <p14:creationId xmlns:p14="http://schemas.microsoft.com/office/powerpoint/2010/main" val="32563317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9274" y="1561356"/>
            <a:ext cx="8640960" cy="3231654"/>
          </a:xfrm>
          <a:prstGeom prst="rect">
            <a:avLst/>
          </a:prstGeom>
        </p:spPr>
        <p:txBody>
          <a:bodyPr wrap="square">
            <a:spAutoFit/>
          </a:bodyPr>
          <a:lstStyle/>
          <a:p>
            <a:pPr>
              <a:spcBef>
                <a:spcPts val="1200"/>
              </a:spcBef>
            </a:pPr>
            <a:r>
              <a:rPr lang="en-US" altLang="zh-CN" sz="2400" b="1" dirty="0">
                <a:latin typeface="黑体" pitchFamily="49" charset="-122"/>
                <a:ea typeface="黑体" pitchFamily="49" charset="-122"/>
              </a:rPr>
              <a:t>1</a:t>
            </a:r>
            <a:r>
              <a:rPr lang="zh-CN" altLang="en-US" sz="2400" b="1" dirty="0">
                <a:latin typeface="黑体" pitchFamily="49" charset="-122"/>
                <a:ea typeface="黑体" pitchFamily="49" charset="-122"/>
              </a:rPr>
              <a:t>、文中哪些词语表明周团长选择死亡是经过深思熟虑的</a:t>
            </a:r>
            <a:r>
              <a:rPr lang="zh-CN" altLang="en-US" sz="2400" b="1" dirty="0" smtClean="0">
                <a:latin typeface="黑体" pitchFamily="49" charset="-122"/>
                <a:ea typeface="黑体" pitchFamily="49" charset="-122"/>
              </a:rPr>
              <a:t>？</a:t>
            </a:r>
            <a:endParaRPr lang="en-US" altLang="zh-CN" sz="2400" b="1" dirty="0" smtClean="0">
              <a:latin typeface="黑体" pitchFamily="49" charset="-122"/>
              <a:ea typeface="黑体" pitchFamily="49" charset="-122"/>
            </a:endParaRPr>
          </a:p>
          <a:p>
            <a:pPr>
              <a:spcBef>
                <a:spcPts val="1200"/>
              </a:spcBef>
            </a:pPr>
            <a:r>
              <a:rPr lang="zh-CN" altLang="en-US" sz="2200" b="1" dirty="0" smtClean="0">
                <a:solidFill>
                  <a:srgbClr val="0000CC"/>
                </a:solidFill>
                <a:latin typeface="楷体_GB2312" pitchFamily="49" charset="-122"/>
                <a:ea typeface="楷体_GB2312" pitchFamily="49" charset="-122"/>
              </a:rPr>
              <a:t>   </a:t>
            </a:r>
            <a:r>
              <a:rPr lang="zh-CN" altLang="en-US" sz="2200" b="1" dirty="0" smtClean="0">
                <a:solidFill>
                  <a:srgbClr val="FF0000"/>
                </a:solidFill>
                <a:latin typeface="楷体_GB2312" pitchFamily="49" charset="-122"/>
                <a:ea typeface="楷体_GB2312" pitchFamily="49" charset="-122"/>
              </a:rPr>
              <a:t>“痴痴地”   “沉吟片刻”“毅然”   </a:t>
            </a:r>
            <a:endParaRPr lang="en-US" altLang="zh-CN" sz="2200" b="1" dirty="0" smtClean="0">
              <a:solidFill>
                <a:srgbClr val="FF0000"/>
              </a:solidFill>
              <a:latin typeface="楷体_GB2312" pitchFamily="49" charset="-122"/>
              <a:ea typeface="楷体_GB2312" pitchFamily="49" charset="-122"/>
            </a:endParaRPr>
          </a:p>
          <a:p>
            <a:pPr>
              <a:spcBef>
                <a:spcPts val="1200"/>
              </a:spcBef>
            </a:pPr>
            <a:r>
              <a:rPr lang="en-US" altLang="zh-CN" sz="2200" b="1" dirty="0">
                <a:solidFill>
                  <a:srgbClr val="FF0000"/>
                </a:solidFill>
                <a:latin typeface="楷体_GB2312" pitchFamily="49" charset="-122"/>
                <a:ea typeface="楷体_GB2312" pitchFamily="49" charset="-122"/>
              </a:rPr>
              <a:t> </a:t>
            </a:r>
            <a:r>
              <a:rPr lang="en-US" altLang="zh-CN" sz="2200" b="1" dirty="0" smtClean="0">
                <a:solidFill>
                  <a:srgbClr val="FF0000"/>
                </a:solidFill>
                <a:latin typeface="楷体_GB2312" pitchFamily="49" charset="-122"/>
                <a:ea typeface="楷体_GB2312" pitchFamily="49" charset="-122"/>
              </a:rPr>
              <a:t>  </a:t>
            </a:r>
            <a:r>
              <a:rPr lang="zh-CN" altLang="en-US" sz="2200" b="1" dirty="0" smtClean="0">
                <a:solidFill>
                  <a:srgbClr val="FF0000"/>
                </a:solidFill>
                <a:latin typeface="楷体_GB2312" pitchFamily="49" charset="-122"/>
                <a:ea typeface="楷体_GB2312" pitchFamily="49" charset="-122"/>
              </a:rPr>
              <a:t>“艰难地”   </a:t>
            </a:r>
            <a:r>
              <a:rPr lang="zh-CN" altLang="en-US" sz="2200" b="1" dirty="0">
                <a:solidFill>
                  <a:srgbClr val="FF0000"/>
                </a:solidFill>
                <a:latin typeface="楷体_GB2312" pitchFamily="49" charset="-122"/>
                <a:ea typeface="楷体_GB2312" pitchFamily="49" charset="-122"/>
              </a:rPr>
              <a:t>“全力”</a:t>
            </a:r>
            <a:endParaRPr lang="en-US" altLang="zh-CN" sz="2200" b="1" dirty="0">
              <a:solidFill>
                <a:srgbClr val="FF0000"/>
              </a:solidFill>
              <a:latin typeface="楷体_GB2312" pitchFamily="49" charset="-122"/>
              <a:ea typeface="楷体_GB2312" pitchFamily="49" charset="-122"/>
            </a:endParaRPr>
          </a:p>
          <a:p>
            <a:pPr>
              <a:spcBef>
                <a:spcPts val="1200"/>
              </a:spcBef>
            </a:pPr>
            <a:r>
              <a:rPr lang="en-US" altLang="zh-CN" sz="2400" b="1" dirty="0">
                <a:latin typeface="黑体" pitchFamily="49" charset="-122"/>
                <a:ea typeface="黑体" pitchFamily="49" charset="-122"/>
              </a:rPr>
              <a:t>2</a:t>
            </a:r>
            <a:r>
              <a:rPr lang="zh-CN" altLang="en-US" sz="2400" b="1" dirty="0">
                <a:latin typeface="黑体" pitchFamily="49" charset="-122"/>
                <a:ea typeface="黑体" pitchFamily="49" charset="-122"/>
              </a:rPr>
              <a:t>、处于极度饥饿中的周团长和战士互相退让炒面，表现了他们怎样的品质</a:t>
            </a:r>
            <a:r>
              <a:rPr lang="zh-CN" altLang="en-US" sz="2400" b="1" dirty="0" smtClean="0">
                <a:latin typeface="黑体" pitchFamily="49" charset="-122"/>
                <a:ea typeface="黑体" pitchFamily="49" charset="-122"/>
              </a:rPr>
              <a:t>？</a:t>
            </a:r>
            <a:endParaRPr lang="en-US" altLang="zh-CN" sz="2400" b="1" dirty="0" smtClean="0">
              <a:latin typeface="黑体" pitchFamily="49" charset="-122"/>
              <a:ea typeface="黑体" pitchFamily="49" charset="-122"/>
            </a:endParaRPr>
          </a:p>
          <a:p>
            <a:pPr>
              <a:spcBef>
                <a:spcPts val="1200"/>
              </a:spcBef>
            </a:pPr>
            <a:r>
              <a:rPr lang="zh-CN" altLang="en-US" sz="2200" b="1" dirty="0" smtClean="0">
                <a:solidFill>
                  <a:srgbClr val="0000CC"/>
                </a:solidFill>
                <a:latin typeface="楷体_GB2312" pitchFamily="49" charset="-122"/>
                <a:ea typeface="楷体_GB2312" pitchFamily="49" charset="-122"/>
              </a:rPr>
              <a:t>    表现</a:t>
            </a:r>
            <a:r>
              <a:rPr lang="zh-CN" altLang="en-US" sz="2200" b="1" dirty="0">
                <a:solidFill>
                  <a:srgbClr val="0000CC"/>
                </a:solidFill>
                <a:latin typeface="楷体_GB2312" pitchFamily="49" charset="-122"/>
                <a:ea typeface="楷体_GB2312" pitchFamily="49" charset="-122"/>
              </a:rPr>
              <a:t>了红军官兵在生死关头都</a:t>
            </a:r>
            <a:r>
              <a:rPr lang="zh-CN" altLang="en-US" sz="2600" b="1" dirty="0">
                <a:solidFill>
                  <a:srgbClr val="FF0000"/>
                </a:solidFill>
                <a:latin typeface="楷体_GB2312" pitchFamily="49" charset="-122"/>
                <a:ea typeface="楷体_GB2312" pitchFamily="49" charset="-122"/>
              </a:rPr>
              <a:t>把生的希望留给别人</a:t>
            </a:r>
            <a:r>
              <a:rPr lang="zh-CN" altLang="en-US" sz="2200" b="1" dirty="0">
                <a:solidFill>
                  <a:srgbClr val="0000CC"/>
                </a:solidFill>
                <a:latin typeface="楷体_GB2312" pitchFamily="49" charset="-122"/>
                <a:ea typeface="楷体_GB2312" pitchFamily="49" charset="-122"/>
              </a:rPr>
              <a:t>的崇高品质和巨大的人格</a:t>
            </a:r>
            <a:r>
              <a:rPr lang="zh-CN" altLang="en-US" sz="2200" b="1" dirty="0" smtClean="0">
                <a:solidFill>
                  <a:srgbClr val="0000CC"/>
                </a:solidFill>
                <a:latin typeface="楷体_GB2312" pitchFamily="49" charset="-122"/>
                <a:ea typeface="楷体_GB2312" pitchFamily="49" charset="-122"/>
              </a:rPr>
              <a:t>力量</a:t>
            </a:r>
            <a:endParaRPr lang="en-US" altLang="zh-CN" sz="2200" b="1" dirty="0">
              <a:solidFill>
                <a:srgbClr val="0000CC"/>
              </a:solidFill>
              <a:latin typeface="楷体_GB2312" pitchFamily="49" charset="-122"/>
              <a:ea typeface="楷体_GB2312" pitchFamily="49" charset="-122"/>
            </a:endParaRPr>
          </a:p>
        </p:txBody>
      </p:sp>
      <p:sp>
        <p:nvSpPr>
          <p:cNvPr id="3" name="圆角矩形 2"/>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研读品味 识英雄</a:t>
            </a:r>
            <a:endParaRPr lang="zh-CN" altLang="en-US" sz="2400" b="1" dirty="0">
              <a:solidFill>
                <a:srgbClr val="FF0000"/>
              </a:solidFill>
              <a:latin typeface="黑体" pitchFamily="49" charset="-122"/>
              <a:ea typeface="黑体" pitchFamily="49" charset="-122"/>
            </a:endParaRPr>
          </a:p>
        </p:txBody>
      </p:sp>
      <p:sp>
        <p:nvSpPr>
          <p:cNvPr id="4" name="矩形 3"/>
          <p:cNvSpPr/>
          <p:nvPr/>
        </p:nvSpPr>
        <p:spPr>
          <a:xfrm>
            <a:off x="3469859" y="884404"/>
            <a:ext cx="3892412" cy="584775"/>
          </a:xfrm>
          <a:prstGeom prst="rect">
            <a:avLst/>
          </a:prstGeom>
        </p:spPr>
        <p:txBody>
          <a:bodyPr wrap="none">
            <a:spAutoFit/>
          </a:bodyPr>
          <a:lstStyle/>
          <a:p>
            <a:pPr algn="ctr"/>
            <a:r>
              <a:rPr lang="zh-CN" altLang="en-US" sz="3200" b="1" kern="10" dirty="0">
                <a:solidFill>
                  <a:srgbClr val="0000CC"/>
                </a:solidFill>
                <a:latin typeface="隶书"/>
                <a:ea typeface="隶书"/>
              </a:rPr>
              <a:t>周团长舍身场景品读</a:t>
            </a:r>
          </a:p>
        </p:txBody>
      </p:sp>
    </p:spTree>
    <p:extLst>
      <p:ext uri="{BB962C8B-B14F-4D97-AF65-F5344CB8AC3E}">
        <p14:creationId xmlns:p14="http://schemas.microsoft.com/office/powerpoint/2010/main" val="3579921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561356"/>
            <a:ext cx="8640960" cy="3139321"/>
          </a:xfrm>
          <a:prstGeom prst="rect">
            <a:avLst/>
          </a:prstGeom>
        </p:spPr>
        <p:txBody>
          <a:bodyPr wrap="square">
            <a:spAutoFit/>
          </a:bodyPr>
          <a:lstStyle/>
          <a:p>
            <a:pPr>
              <a:spcBef>
                <a:spcPts val="1200"/>
              </a:spcBef>
            </a:pPr>
            <a:r>
              <a:rPr lang="en-US" altLang="zh-CN" sz="2400" b="1" dirty="0" smtClean="0">
                <a:latin typeface="黑体" pitchFamily="49" charset="-122"/>
                <a:ea typeface="黑体" pitchFamily="49" charset="-122"/>
              </a:rPr>
              <a:t>3</a:t>
            </a:r>
            <a:r>
              <a:rPr lang="zh-CN" altLang="en-US" sz="2400" b="1" dirty="0" smtClean="0">
                <a:latin typeface="黑体" pitchFamily="49" charset="-122"/>
                <a:ea typeface="黑体" pitchFamily="49" charset="-122"/>
              </a:rPr>
              <a:t>、</a:t>
            </a:r>
            <a:r>
              <a:rPr lang="zh-CN" altLang="en-US" sz="2400" b="1" dirty="0">
                <a:latin typeface="黑体" pitchFamily="49" charset="-122"/>
                <a:ea typeface="黑体" pitchFamily="49" charset="-122"/>
              </a:rPr>
              <a:t>攻占娄山关的英雄周团长，为什么不勇往直前，却要爬进水赴死</a:t>
            </a:r>
            <a:r>
              <a:rPr lang="zh-CN" altLang="en-US" sz="2400" b="1" dirty="0" smtClean="0">
                <a:latin typeface="黑体" pitchFamily="49" charset="-122"/>
                <a:ea typeface="黑体" pitchFamily="49" charset="-122"/>
              </a:rPr>
              <a:t>？</a:t>
            </a:r>
            <a:endParaRPr lang="en-US" altLang="zh-CN" sz="2400" b="1" dirty="0" smtClean="0">
              <a:latin typeface="黑体" pitchFamily="49" charset="-122"/>
              <a:ea typeface="黑体" pitchFamily="49" charset="-122"/>
            </a:endParaRPr>
          </a:p>
          <a:p>
            <a:pPr>
              <a:spcBef>
                <a:spcPts val="1200"/>
              </a:spcBef>
            </a:pPr>
            <a:r>
              <a:rPr lang="zh-CN" altLang="en-US" sz="2200" b="1" dirty="0">
                <a:solidFill>
                  <a:srgbClr val="0000CC"/>
                </a:solidFill>
                <a:latin typeface="楷体_GB2312" pitchFamily="49" charset="-122"/>
                <a:ea typeface="楷体_GB2312" pitchFamily="49" charset="-122"/>
              </a:rPr>
              <a:t>（</a:t>
            </a:r>
            <a:r>
              <a:rPr lang="en-US" altLang="zh-CN" sz="2200" b="1" dirty="0">
                <a:solidFill>
                  <a:srgbClr val="0000CC"/>
                </a:solidFill>
                <a:latin typeface="楷体_GB2312" pitchFamily="49" charset="-122"/>
                <a:ea typeface="楷体_GB2312" pitchFamily="49" charset="-122"/>
              </a:rPr>
              <a:t>1</a:t>
            </a:r>
            <a:r>
              <a:rPr lang="zh-CN" altLang="en-US" sz="2200" b="1" dirty="0">
                <a:solidFill>
                  <a:srgbClr val="0000CC"/>
                </a:solidFill>
                <a:latin typeface="楷体_GB2312" pitchFamily="49" charset="-122"/>
                <a:ea typeface="楷体_GB2312" pitchFamily="49" charset="-122"/>
              </a:rPr>
              <a:t>）</a:t>
            </a:r>
            <a:r>
              <a:rPr lang="zh-CN" altLang="en-US" sz="2600" b="1" dirty="0">
                <a:solidFill>
                  <a:srgbClr val="FF0000"/>
                </a:solidFill>
                <a:latin typeface="楷体_GB2312" pitchFamily="49" charset="-122"/>
                <a:ea typeface="楷体_GB2312" pitchFamily="49" charset="-122"/>
              </a:rPr>
              <a:t>这是在特定情况下采取的特定行为</a:t>
            </a:r>
            <a:r>
              <a:rPr lang="zh-CN" altLang="en-US" sz="2200" b="1" dirty="0">
                <a:solidFill>
                  <a:srgbClr val="FF0000"/>
                </a:solidFill>
                <a:latin typeface="楷体_GB2312" pitchFamily="49" charset="-122"/>
                <a:ea typeface="楷体_GB2312" pitchFamily="49" charset="-122"/>
              </a:rPr>
              <a:t>。</a:t>
            </a:r>
          </a:p>
          <a:p>
            <a:pPr>
              <a:spcBef>
                <a:spcPts val="1200"/>
              </a:spcBef>
            </a:pPr>
            <a:r>
              <a:rPr lang="zh-CN" altLang="en-US" sz="2200" b="1" dirty="0">
                <a:solidFill>
                  <a:srgbClr val="0000CC"/>
                </a:solidFill>
                <a:latin typeface="楷体_GB2312" pitchFamily="49" charset="-122"/>
                <a:ea typeface="楷体_GB2312" pitchFamily="49" charset="-122"/>
              </a:rPr>
              <a:t>（</a:t>
            </a:r>
            <a:r>
              <a:rPr lang="en-US" altLang="zh-CN" sz="2200" b="1" dirty="0">
                <a:solidFill>
                  <a:srgbClr val="0000CC"/>
                </a:solidFill>
                <a:latin typeface="楷体_GB2312" pitchFamily="49" charset="-122"/>
                <a:ea typeface="楷体_GB2312" pitchFamily="49" charset="-122"/>
              </a:rPr>
              <a:t>2</a:t>
            </a:r>
            <a:r>
              <a:rPr lang="zh-CN" altLang="en-US" sz="2200" b="1" dirty="0">
                <a:solidFill>
                  <a:srgbClr val="0000CC"/>
                </a:solidFill>
                <a:latin typeface="楷体_GB2312" pitchFamily="49" charset="-122"/>
                <a:ea typeface="楷体_GB2312" pitchFamily="49" charset="-122"/>
              </a:rPr>
              <a:t>）周团长的赴死，不是消极怯懦的回避，而是</a:t>
            </a:r>
            <a:r>
              <a:rPr lang="zh-CN" altLang="en-US" sz="2600" b="1" dirty="0">
                <a:solidFill>
                  <a:srgbClr val="FF0000"/>
                </a:solidFill>
                <a:latin typeface="楷体_GB2312" pitchFamily="49" charset="-122"/>
                <a:ea typeface="楷体_GB2312" pitchFamily="49" charset="-122"/>
              </a:rPr>
              <a:t>为他人着想</a:t>
            </a:r>
            <a:r>
              <a:rPr lang="zh-CN" altLang="en-US" sz="2200" b="1" dirty="0">
                <a:solidFill>
                  <a:srgbClr val="0000CC"/>
                </a:solidFill>
                <a:latin typeface="楷体_GB2312" pitchFamily="49" charset="-122"/>
                <a:ea typeface="楷体_GB2312" pitchFamily="49" charset="-122"/>
              </a:rPr>
              <a:t>，从大局出发，把生的希望让给年轻的战士，以惨烈的壮举来催唤人们勇往直前，鼓足走出草地的革命信心，其行为充满了悲壮的人格魅力。</a:t>
            </a:r>
          </a:p>
          <a:p>
            <a:pPr>
              <a:spcBef>
                <a:spcPts val="1200"/>
              </a:spcBef>
            </a:pPr>
            <a:endParaRPr lang="zh-CN" altLang="en-US" sz="2400" b="1" dirty="0">
              <a:latin typeface="黑体" pitchFamily="49" charset="-122"/>
              <a:ea typeface="黑体" pitchFamily="49" charset="-122"/>
            </a:endParaRPr>
          </a:p>
        </p:txBody>
      </p:sp>
      <p:sp>
        <p:nvSpPr>
          <p:cNvPr id="3" name="圆角矩形 2"/>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研读品味 识英雄</a:t>
            </a:r>
            <a:endParaRPr lang="zh-CN" altLang="en-US" sz="2400" b="1" dirty="0">
              <a:solidFill>
                <a:srgbClr val="FF0000"/>
              </a:solidFill>
              <a:latin typeface="黑体" pitchFamily="49" charset="-122"/>
              <a:ea typeface="黑体" pitchFamily="49" charset="-122"/>
            </a:endParaRPr>
          </a:p>
        </p:txBody>
      </p:sp>
      <p:sp>
        <p:nvSpPr>
          <p:cNvPr id="4" name="矩形 3"/>
          <p:cNvSpPr/>
          <p:nvPr/>
        </p:nvSpPr>
        <p:spPr>
          <a:xfrm>
            <a:off x="3469859" y="884404"/>
            <a:ext cx="3892412" cy="584775"/>
          </a:xfrm>
          <a:prstGeom prst="rect">
            <a:avLst/>
          </a:prstGeom>
        </p:spPr>
        <p:txBody>
          <a:bodyPr wrap="none">
            <a:spAutoFit/>
          </a:bodyPr>
          <a:lstStyle/>
          <a:p>
            <a:pPr algn="ctr"/>
            <a:r>
              <a:rPr lang="zh-CN" altLang="en-US" sz="3200" b="1" kern="10" dirty="0">
                <a:solidFill>
                  <a:srgbClr val="0000CC"/>
                </a:solidFill>
                <a:latin typeface="隶书"/>
                <a:ea typeface="隶书"/>
              </a:rPr>
              <a:t>周团长舍身场景品读</a:t>
            </a:r>
          </a:p>
        </p:txBody>
      </p:sp>
    </p:spTree>
    <p:extLst>
      <p:ext uri="{BB962C8B-B14F-4D97-AF65-F5344CB8AC3E}">
        <p14:creationId xmlns:p14="http://schemas.microsoft.com/office/powerpoint/2010/main" val="1472829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研读品味 识英雄</a:t>
            </a:r>
            <a:endParaRPr lang="zh-CN" altLang="en-US" sz="2400" b="1" dirty="0">
              <a:solidFill>
                <a:srgbClr val="FF0000"/>
              </a:solidFill>
              <a:latin typeface="黑体" pitchFamily="49" charset="-122"/>
              <a:ea typeface="黑体" pitchFamily="49" charset="-122"/>
            </a:endParaRPr>
          </a:p>
        </p:txBody>
      </p:sp>
      <p:sp>
        <p:nvSpPr>
          <p:cNvPr id="3" name="TextBox 2"/>
          <p:cNvSpPr txBox="1"/>
          <p:nvPr/>
        </p:nvSpPr>
        <p:spPr>
          <a:xfrm>
            <a:off x="1043608" y="1483086"/>
            <a:ext cx="6552728" cy="461665"/>
          </a:xfrm>
          <a:prstGeom prst="rect">
            <a:avLst/>
          </a:prstGeom>
          <a:noFill/>
        </p:spPr>
        <p:txBody>
          <a:bodyPr wrap="square" rtlCol="0">
            <a:spAutoFit/>
          </a:bodyPr>
          <a:lstStyle/>
          <a:p>
            <a:r>
              <a:rPr lang="zh-CN" altLang="en-US" sz="2000" b="1" dirty="0" smtClean="0">
                <a:latin typeface="楷体_GB2312" pitchFamily="49" charset="-122"/>
                <a:ea typeface="楷体_GB2312" pitchFamily="49" charset="-122"/>
              </a:rPr>
              <a:t>“</a:t>
            </a:r>
            <a:r>
              <a:rPr lang="zh-CN" altLang="en-US" sz="2000" b="1" dirty="0">
                <a:latin typeface="楷体_GB2312" pitchFamily="49" charset="-122"/>
                <a:ea typeface="楷体_GB2312" pitchFamily="49" charset="-122"/>
              </a:rPr>
              <a:t>彭德怀紧闭的双眼渐渐溢出</a:t>
            </a:r>
            <a:r>
              <a:rPr lang="zh-CN" altLang="en-US" sz="2400" b="1" dirty="0">
                <a:solidFill>
                  <a:srgbClr val="0000CC"/>
                </a:solidFill>
                <a:latin typeface="楷体_GB2312" pitchFamily="49" charset="-122"/>
                <a:ea typeface="楷体_GB2312" pitchFamily="49" charset="-122"/>
              </a:rPr>
              <a:t>串串</a:t>
            </a:r>
            <a:r>
              <a:rPr lang="zh-CN" altLang="en-US" sz="2400" b="1" dirty="0" smtClean="0">
                <a:solidFill>
                  <a:srgbClr val="0000CC"/>
                </a:solidFill>
                <a:latin typeface="楷体_GB2312" pitchFamily="49" charset="-122"/>
                <a:ea typeface="楷体_GB2312" pitchFamily="49" charset="-122"/>
              </a:rPr>
              <a:t>泪水</a:t>
            </a:r>
            <a:r>
              <a:rPr lang="zh-CN" altLang="en-US" sz="2000" b="1" dirty="0">
                <a:latin typeface="楷体_GB2312" pitchFamily="49" charset="-122"/>
                <a:ea typeface="楷体_GB2312" pitchFamily="49" charset="-122"/>
              </a:rPr>
              <a:t>。</a:t>
            </a:r>
            <a:r>
              <a:rPr lang="zh-CN" altLang="en-US" sz="2000" b="1" dirty="0" smtClean="0">
                <a:latin typeface="楷体_GB2312" pitchFamily="49" charset="-122"/>
                <a:ea typeface="楷体_GB2312" pitchFamily="49" charset="-122"/>
              </a:rPr>
              <a:t>”</a:t>
            </a:r>
            <a:endParaRPr lang="zh-CN" altLang="en-US" sz="2000" b="1" dirty="0">
              <a:latin typeface="楷体_GB2312" pitchFamily="49" charset="-122"/>
              <a:ea typeface="楷体_GB2312" pitchFamily="49" charset="-122"/>
            </a:endParaRPr>
          </a:p>
        </p:txBody>
      </p:sp>
      <p:sp>
        <p:nvSpPr>
          <p:cNvPr id="4" name="矩形 3"/>
          <p:cNvSpPr/>
          <p:nvPr/>
        </p:nvSpPr>
        <p:spPr>
          <a:xfrm>
            <a:off x="251520" y="1990410"/>
            <a:ext cx="8568952" cy="853760"/>
          </a:xfrm>
          <a:prstGeom prst="rect">
            <a:avLst/>
          </a:prstGeom>
        </p:spPr>
        <p:txBody>
          <a:bodyPr wrap="square">
            <a:spAutoFit/>
          </a:bodyPr>
          <a:lstStyle/>
          <a:p>
            <a:pPr>
              <a:lnSpc>
                <a:spcPts val="3200"/>
              </a:lnSpc>
              <a:buFontTx/>
              <a:buNone/>
            </a:pPr>
            <a:r>
              <a:rPr lang="zh-CN" altLang="en-US" sz="2000" b="1" dirty="0" smtClean="0">
                <a:latin typeface="黑体" pitchFamily="49" charset="-122"/>
                <a:ea typeface="黑体" pitchFamily="49" charset="-122"/>
              </a:rPr>
              <a:t>    一</a:t>
            </a:r>
            <a:r>
              <a:rPr lang="zh-CN" altLang="en-US" sz="2000" b="1" dirty="0">
                <a:latin typeface="黑体" pitchFamily="49" charset="-122"/>
                <a:ea typeface="黑体" pitchFamily="49" charset="-122"/>
              </a:rPr>
              <a:t>副铮铮铁骨的彭得怀，既然下决心枪杀了自己的战马，为何又“溢出串串泪水”？</a:t>
            </a:r>
          </a:p>
        </p:txBody>
      </p:sp>
      <p:sp>
        <p:nvSpPr>
          <p:cNvPr id="5" name="矩形 4"/>
          <p:cNvSpPr/>
          <p:nvPr/>
        </p:nvSpPr>
        <p:spPr>
          <a:xfrm>
            <a:off x="395536" y="2870538"/>
            <a:ext cx="8424936" cy="2089226"/>
          </a:xfrm>
          <a:prstGeom prst="rect">
            <a:avLst/>
          </a:prstGeom>
        </p:spPr>
        <p:txBody>
          <a:bodyPr wrap="square">
            <a:spAutoFit/>
          </a:bodyPr>
          <a:lstStyle/>
          <a:p>
            <a:pPr>
              <a:lnSpc>
                <a:spcPts val="3200"/>
              </a:lnSpc>
              <a:buFontTx/>
              <a:buNone/>
            </a:pPr>
            <a:r>
              <a:rPr lang="zh-CN" altLang="en-US" sz="2200" b="1" dirty="0" smtClean="0">
                <a:solidFill>
                  <a:srgbClr val="0000CC"/>
                </a:solidFill>
                <a:latin typeface="楷体_GB2312" pitchFamily="49" charset="-122"/>
                <a:ea typeface="楷体_GB2312" pitchFamily="49" charset="-122"/>
              </a:rPr>
              <a:t>    </a:t>
            </a:r>
            <a:r>
              <a:rPr lang="zh-CN" altLang="en-US" sz="2800" b="1" dirty="0" smtClean="0">
                <a:solidFill>
                  <a:srgbClr val="FF0000"/>
                </a:solidFill>
                <a:latin typeface="楷体_GB2312" pitchFamily="49" charset="-122"/>
                <a:ea typeface="楷体_GB2312" pitchFamily="49" charset="-122"/>
              </a:rPr>
              <a:t>突现</a:t>
            </a:r>
            <a:r>
              <a:rPr lang="zh-CN" altLang="en-US" sz="2800" b="1" dirty="0">
                <a:solidFill>
                  <a:srgbClr val="FF0000"/>
                </a:solidFill>
                <a:latin typeface="楷体_GB2312" pitchFamily="49" charset="-122"/>
                <a:ea typeface="楷体_GB2312" pitchFamily="49" charset="-122"/>
              </a:rPr>
              <a:t>了彭德怀高尚的革命情操和爱兵如子的平等意识，以及他丰富的性格内涵：</a:t>
            </a:r>
            <a:r>
              <a:rPr lang="zh-CN" altLang="en-US" sz="2200" b="1" dirty="0">
                <a:solidFill>
                  <a:srgbClr val="0000CC"/>
                </a:solidFill>
                <a:latin typeface="楷体_GB2312" pitchFamily="49" charset="-122"/>
                <a:ea typeface="楷体_GB2312" pitchFamily="49" charset="-122"/>
              </a:rPr>
              <a:t>为了最大限度地减少断粮而带来的极大牺牲，极不情愿但又别无选择地请伴随他身经百战的“无言战友”献身救同志们，从而实现了一个革命者丰富的人性内容与为革命大局作出牺牲这两者之间的辩证的和谐统一。</a:t>
            </a:r>
          </a:p>
        </p:txBody>
      </p:sp>
    </p:spTree>
    <p:extLst>
      <p:ext uri="{BB962C8B-B14F-4D97-AF65-F5344CB8AC3E}">
        <p14:creationId xmlns:p14="http://schemas.microsoft.com/office/powerpoint/2010/main" val="383575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研读品味 识英雄</a:t>
            </a:r>
            <a:endParaRPr lang="zh-CN" altLang="en-US" sz="2400" b="1" dirty="0">
              <a:solidFill>
                <a:srgbClr val="FF0000"/>
              </a:solidFill>
              <a:latin typeface="黑体" pitchFamily="49" charset="-122"/>
              <a:ea typeface="黑体" pitchFamily="49" charset="-122"/>
            </a:endParaRPr>
          </a:p>
        </p:txBody>
      </p:sp>
      <p:sp>
        <p:nvSpPr>
          <p:cNvPr id="3" name="矩形 2"/>
          <p:cNvSpPr/>
          <p:nvPr/>
        </p:nvSpPr>
        <p:spPr>
          <a:xfrm>
            <a:off x="179512" y="1464505"/>
            <a:ext cx="8712968" cy="832344"/>
          </a:xfrm>
          <a:prstGeom prst="rect">
            <a:avLst/>
          </a:prstGeom>
        </p:spPr>
        <p:txBody>
          <a:bodyPr wrap="square">
            <a:spAutoFit/>
          </a:bodyPr>
          <a:lstStyle/>
          <a:p>
            <a:pPr>
              <a:lnSpc>
                <a:spcPts val="3000"/>
              </a:lnSpc>
            </a:pPr>
            <a:r>
              <a:rPr lang="zh-CN" altLang="en-US" sz="2400" b="1" dirty="0" smtClean="0">
                <a:latin typeface="黑体" pitchFamily="49" charset="-122"/>
                <a:ea typeface="黑体" pitchFamily="49" charset="-122"/>
              </a:rPr>
              <a:t>    课文</a:t>
            </a:r>
            <a:r>
              <a:rPr lang="zh-CN" altLang="en-US" sz="2400" b="1" dirty="0">
                <a:latin typeface="黑体" pitchFamily="49" charset="-122"/>
                <a:ea typeface="黑体" pitchFamily="49" charset="-122"/>
              </a:rPr>
              <a:t>中多处用了</a:t>
            </a:r>
            <a:r>
              <a:rPr lang="zh-CN" altLang="en-US" sz="2400" b="1" dirty="0">
                <a:ea typeface="黑体" pitchFamily="49" charset="-122"/>
              </a:rPr>
              <a:t>“</a:t>
            </a:r>
            <a:r>
              <a:rPr lang="zh-CN" altLang="en-US" sz="2400" b="1" dirty="0">
                <a:latin typeface="黑体" pitchFamily="49" charset="-122"/>
                <a:ea typeface="黑体" pitchFamily="49" charset="-122"/>
              </a:rPr>
              <a:t>猝然</a:t>
            </a:r>
            <a:r>
              <a:rPr lang="zh-CN" altLang="en-US" sz="2400" b="1" dirty="0">
                <a:ea typeface="黑体" pitchFamily="49" charset="-122"/>
              </a:rPr>
              <a:t>”</a:t>
            </a:r>
            <a:r>
              <a:rPr lang="zh-CN" altLang="en-US" sz="2400" b="1" dirty="0">
                <a:latin typeface="黑体" pitchFamily="49" charset="-122"/>
                <a:ea typeface="黑体" pitchFamily="49" charset="-122"/>
              </a:rPr>
              <a:t>这个词，请你联系课文内容，分别说说下列句中的</a:t>
            </a:r>
            <a:r>
              <a:rPr lang="zh-CN" altLang="en-US" sz="2400" b="1" dirty="0">
                <a:ea typeface="黑体" pitchFamily="49" charset="-122"/>
              </a:rPr>
              <a:t>“</a:t>
            </a:r>
            <a:r>
              <a:rPr lang="zh-CN" altLang="en-US" sz="2400" b="1" dirty="0">
                <a:latin typeface="黑体" pitchFamily="49" charset="-122"/>
                <a:ea typeface="黑体" pitchFamily="49" charset="-122"/>
              </a:rPr>
              <a:t>猝然</a:t>
            </a:r>
            <a:r>
              <a:rPr lang="zh-CN" altLang="en-US" sz="2400" b="1" dirty="0">
                <a:ea typeface="黑体" pitchFamily="49" charset="-122"/>
              </a:rPr>
              <a:t>”</a:t>
            </a:r>
            <a:r>
              <a:rPr lang="zh-CN" altLang="en-US" sz="2400" b="1" dirty="0">
                <a:latin typeface="黑体" pitchFamily="49" charset="-122"/>
                <a:ea typeface="黑体" pitchFamily="49" charset="-122"/>
              </a:rPr>
              <a:t>所含的情理。</a:t>
            </a:r>
            <a:r>
              <a:rPr lang="zh-CN" altLang="en-US" sz="2400" b="1" dirty="0">
                <a:ea typeface="黑体" pitchFamily="49" charset="-122"/>
              </a:rPr>
              <a:t> </a:t>
            </a:r>
            <a:endParaRPr lang="zh-CN" altLang="en-US" sz="2400" b="1" dirty="0">
              <a:latin typeface="黑体" pitchFamily="49" charset="-122"/>
              <a:ea typeface="黑体" pitchFamily="49" charset="-122"/>
            </a:endParaRPr>
          </a:p>
        </p:txBody>
      </p:sp>
      <p:sp>
        <p:nvSpPr>
          <p:cNvPr id="4" name="矩形 3"/>
          <p:cNvSpPr/>
          <p:nvPr/>
        </p:nvSpPr>
        <p:spPr>
          <a:xfrm>
            <a:off x="251520" y="2333081"/>
            <a:ext cx="8424936" cy="2489912"/>
          </a:xfrm>
          <a:prstGeom prst="rect">
            <a:avLst/>
          </a:prstGeom>
        </p:spPr>
        <p:txBody>
          <a:bodyPr wrap="square">
            <a:spAutoFit/>
          </a:bodyPr>
          <a:lstStyle/>
          <a:p>
            <a:pPr>
              <a:spcBef>
                <a:spcPct val="5000"/>
              </a:spcBef>
            </a:pPr>
            <a:r>
              <a:rPr lang="en-US" altLang="zh-CN" sz="2000" b="1" dirty="0">
                <a:latin typeface="楷体_GB2312" pitchFamily="49" charset="-122"/>
                <a:ea typeface="楷体_GB2312" pitchFamily="49" charset="-122"/>
              </a:rPr>
              <a:t>1.</a:t>
            </a:r>
            <a:r>
              <a:rPr lang="zh-CN" altLang="en-US" sz="2000" b="1" dirty="0">
                <a:latin typeface="楷体_GB2312" pitchFamily="49" charset="-122"/>
                <a:ea typeface="楷体_GB2312" pitchFamily="49" charset="-122"/>
              </a:rPr>
              <a:t>彭德怀俯身整理一位烈士的遗容，</a:t>
            </a:r>
            <a:r>
              <a:rPr lang="zh-CN" altLang="en-US" sz="2400" b="1" dirty="0">
                <a:solidFill>
                  <a:srgbClr val="FF0000"/>
                </a:solidFill>
                <a:latin typeface="黑体" pitchFamily="49" charset="-122"/>
                <a:ea typeface="黑体" pitchFamily="49" charset="-122"/>
              </a:rPr>
              <a:t>猝然</a:t>
            </a:r>
            <a:r>
              <a:rPr lang="zh-CN" altLang="en-US" sz="2000" b="1" dirty="0">
                <a:latin typeface="楷体_GB2312" pitchFamily="49" charset="-122"/>
                <a:ea typeface="楷体_GB2312" pitchFamily="49" charset="-122"/>
              </a:rPr>
              <a:t>眼花，栽倒在草地上</a:t>
            </a:r>
            <a:r>
              <a:rPr lang="zh-CN" altLang="en-US" sz="2000" b="1" dirty="0" smtClean="0">
                <a:latin typeface="楷体_GB2312" pitchFamily="49" charset="-122"/>
                <a:ea typeface="楷体_GB2312" pitchFamily="49" charset="-122"/>
              </a:rPr>
              <a:t>。</a:t>
            </a:r>
            <a:endParaRPr lang="en-US" altLang="zh-CN" sz="2000" b="1" dirty="0" smtClean="0">
              <a:latin typeface="楷体_GB2312" pitchFamily="49" charset="-122"/>
              <a:ea typeface="楷体_GB2312" pitchFamily="49" charset="-122"/>
            </a:endParaRPr>
          </a:p>
          <a:p>
            <a:pPr>
              <a:spcBef>
                <a:spcPct val="5000"/>
              </a:spcBef>
            </a:pPr>
            <a:r>
              <a:rPr lang="zh-CN" altLang="en-US" sz="2000" b="1" dirty="0" smtClean="0">
                <a:latin typeface="楷体_GB2312" pitchFamily="49" charset="-122"/>
                <a:ea typeface="楷体_GB2312" pitchFamily="49" charset="-122"/>
              </a:rPr>
              <a:t>    </a:t>
            </a:r>
            <a:r>
              <a:rPr lang="zh-CN" altLang="en-US" sz="2200" b="1" dirty="0" smtClean="0">
                <a:solidFill>
                  <a:srgbClr val="0000CC"/>
                </a:solidFill>
                <a:latin typeface="黑体" pitchFamily="49" charset="-122"/>
                <a:ea typeface="黑体" pitchFamily="49" charset="-122"/>
              </a:rPr>
              <a:t>彭德怀</a:t>
            </a:r>
            <a:r>
              <a:rPr lang="zh-CN" altLang="en-US" sz="2600" b="1" u="sng" dirty="0">
                <a:solidFill>
                  <a:srgbClr val="FF0000"/>
                </a:solidFill>
                <a:latin typeface="黑体" pitchFamily="49" charset="-122"/>
                <a:ea typeface="黑体" pitchFamily="49" charset="-122"/>
              </a:rPr>
              <a:t>爱兵如子</a:t>
            </a:r>
            <a:r>
              <a:rPr lang="zh-CN" altLang="en-US" sz="2200" b="1" dirty="0">
                <a:solidFill>
                  <a:srgbClr val="0000CC"/>
                </a:solidFill>
                <a:latin typeface="黑体" pitchFamily="49" charset="-122"/>
                <a:ea typeface="黑体" pitchFamily="49" charset="-122"/>
              </a:rPr>
              <a:t>，把自己的炒面分给伤病员吃，忍饥为革命</a:t>
            </a:r>
            <a:r>
              <a:rPr lang="zh-CN" altLang="en-US" sz="2600" b="1" u="sng" dirty="0">
                <a:solidFill>
                  <a:srgbClr val="FF0000"/>
                </a:solidFill>
                <a:latin typeface="黑体" pitchFamily="49" charset="-122"/>
                <a:ea typeface="黑体" pitchFamily="49" charset="-122"/>
              </a:rPr>
              <a:t>操劳过度</a:t>
            </a:r>
            <a:r>
              <a:rPr lang="zh-CN" altLang="en-US" sz="2200" b="1" dirty="0">
                <a:solidFill>
                  <a:srgbClr val="0000CC"/>
                </a:solidFill>
                <a:latin typeface="黑体" pitchFamily="49" charset="-122"/>
                <a:ea typeface="黑体" pitchFamily="49" charset="-122"/>
              </a:rPr>
              <a:t>，突然晕倒，当在情理之中。 </a:t>
            </a:r>
            <a:endParaRPr lang="en-US" altLang="zh-CN" sz="2200" b="1" dirty="0" smtClean="0">
              <a:solidFill>
                <a:srgbClr val="0000CC"/>
              </a:solidFill>
              <a:latin typeface="黑体" pitchFamily="49" charset="-122"/>
              <a:ea typeface="黑体" pitchFamily="49" charset="-122"/>
            </a:endParaRPr>
          </a:p>
          <a:p>
            <a:pPr>
              <a:spcBef>
                <a:spcPct val="5000"/>
              </a:spcBef>
            </a:pPr>
            <a:r>
              <a:rPr lang="en-US" altLang="zh-CN" sz="2000" b="1" dirty="0" smtClean="0">
                <a:latin typeface="楷体_GB2312" pitchFamily="49" charset="-122"/>
                <a:ea typeface="楷体_GB2312" pitchFamily="49" charset="-122"/>
              </a:rPr>
              <a:t>2</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警卫员</a:t>
            </a:r>
            <a:r>
              <a:rPr lang="zh-CN" altLang="en-US" sz="2400" b="1" dirty="0">
                <a:solidFill>
                  <a:srgbClr val="FF0000"/>
                </a:solidFill>
                <a:latin typeface="黑体" pitchFamily="49" charset="-122"/>
                <a:ea typeface="黑体" pitchFamily="49" charset="-122"/>
              </a:rPr>
              <a:t>猝然</a:t>
            </a:r>
            <a:r>
              <a:rPr lang="zh-CN" altLang="en-US" sz="2000" b="1" dirty="0">
                <a:latin typeface="楷体_GB2312" pitchFamily="49" charset="-122"/>
                <a:ea typeface="楷体_GB2312" pitchFamily="49" charset="-122"/>
              </a:rPr>
              <a:t>回身抱着战马的脖子失声地哭了</a:t>
            </a:r>
            <a:r>
              <a:rPr lang="zh-CN" altLang="en-US" sz="2000" b="1" dirty="0" smtClean="0">
                <a:latin typeface="楷体_GB2312" pitchFamily="49" charset="-122"/>
                <a:ea typeface="楷体_GB2312" pitchFamily="49" charset="-122"/>
              </a:rPr>
              <a:t>。</a:t>
            </a:r>
            <a:endParaRPr lang="en-US" altLang="zh-CN" sz="2000" b="1" dirty="0" smtClean="0">
              <a:latin typeface="楷体_GB2312" pitchFamily="49" charset="-122"/>
              <a:ea typeface="楷体_GB2312" pitchFamily="49" charset="-122"/>
            </a:endParaRPr>
          </a:p>
          <a:p>
            <a:pPr>
              <a:spcBef>
                <a:spcPct val="5000"/>
              </a:spcBef>
            </a:pPr>
            <a:r>
              <a:rPr lang="zh-CN" altLang="en-US" sz="2200" b="1" dirty="0" smtClean="0">
                <a:solidFill>
                  <a:srgbClr val="0000CC"/>
                </a:solidFill>
                <a:latin typeface="黑体" pitchFamily="49" charset="-122"/>
                <a:ea typeface="黑体" pitchFamily="49" charset="-122"/>
              </a:rPr>
              <a:t>    警卫员</a:t>
            </a:r>
            <a:r>
              <a:rPr lang="zh-CN" altLang="en-US" sz="2200" b="1" dirty="0">
                <a:solidFill>
                  <a:srgbClr val="0000CC"/>
                </a:solidFill>
                <a:latin typeface="黑体" pitchFamily="49" charset="-122"/>
                <a:ea typeface="黑体" pitchFamily="49" charset="-122"/>
              </a:rPr>
              <a:t>有</a:t>
            </a:r>
            <a:r>
              <a:rPr lang="zh-CN" altLang="en-US" sz="2600" b="1" u="sng" dirty="0">
                <a:solidFill>
                  <a:srgbClr val="FF0000"/>
                </a:solidFill>
                <a:latin typeface="黑体" pitchFamily="49" charset="-122"/>
                <a:ea typeface="黑体" pitchFamily="49" charset="-122"/>
              </a:rPr>
              <a:t>高度的责任心</a:t>
            </a:r>
            <a:r>
              <a:rPr lang="zh-CN" altLang="en-US" sz="2200" b="1" dirty="0">
                <a:solidFill>
                  <a:srgbClr val="0000CC"/>
                </a:solidFill>
                <a:latin typeface="黑体" pitchFamily="49" charset="-122"/>
                <a:ea typeface="黑体" pitchFamily="49" charset="-122"/>
              </a:rPr>
              <a:t>，眼见首长饿晕而身无半点炒面，认为自己</a:t>
            </a:r>
            <a:r>
              <a:rPr lang="zh-CN" altLang="en-US" sz="2600" b="1" u="sng" dirty="0">
                <a:solidFill>
                  <a:srgbClr val="FF0000"/>
                </a:solidFill>
                <a:latin typeface="黑体" pitchFamily="49" charset="-122"/>
                <a:ea typeface="黑体" pitchFamily="49" charset="-122"/>
              </a:rPr>
              <a:t>没有尽责</a:t>
            </a:r>
            <a:r>
              <a:rPr lang="zh-CN" altLang="en-US" sz="2200" b="1" dirty="0">
                <a:solidFill>
                  <a:srgbClr val="0000CC"/>
                </a:solidFill>
                <a:latin typeface="黑体" pitchFamily="49" charset="-122"/>
                <a:ea typeface="黑体" pitchFamily="49" charset="-122"/>
              </a:rPr>
              <a:t>，因此突然哭起来，这并不出乎意料。 </a:t>
            </a:r>
            <a:endParaRPr lang="en-US" altLang="zh-CN" sz="2200" b="1"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72958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研读品味 识英雄</a:t>
            </a:r>
            <a:endParaRPr lang="zh-CN" altLang="en-US" sz="2400" b="1" dirty="0">
              <a:solidFill>
                <a:srgbClr val="FF0000"/>
              </a:solidFill>
              <a:latin typeface="黑体" pitchFamily="49" charset="-122"/>
              <a:ea typeface="黑体" pitchFamily="49" charset="-122"/>
            </a:endParaRPr>
          </a:p>
        </p:txBody>
      </p:sp>
      <p:sp>
        <p:nvSpPr>
          <p:cNvPr id="3" name="矩形 2"/>
          <p:cNvSpPr/>
          <p:nvPr/>
        </p:nvSpPr>
        <p:spPr>
          <a:xfrm>
            <a:off x="179512" y="1464505"/>
            <a:ext cx="8712968" cy="832344"/>
          </a:xfrm>
          <a:prstGeom prst="rect">
            <a:avLst/>
          </a:prstGeom>
        </p:spPr>
        <p:txBody>
          <a:bodyPr wrap="square">
            <a:spAutoFit/>
          </a:bodyPr>
          <a:lstStyle/>
          <a:p>
            <a:pPr>
              <a:lnSpc>
                <a:spcPts val="3000"/>
              </a:lnSpc>
            </a:pPr>
            <a:r>
              <a:rPr lang="zh-CN" altLang="en-US" sz="2400" b="1" dirty="0" smtClean="0">
                <a:latin typeface="黑体" pitchFamily="49" charset="-122"/>
                <a:ea typeface="黑体" pitchFamily="49" charset="-122"/>
              </a:rPr>
              <a:t>    课文</a:t>
            </a:r>
            <a:r>
              <a:rPr lang="zh-CN" altLang="en-US" sz="2400" b="1" dirty="0">
                <a:latin typeface="黑体" pitchFamily="49" charset="-122"/>
                <a:ea typeface="黑体" pitchFamily="49" charset="-122"/>
              </a:rPr>
              <a:t>中多处用了</a:t>
            </a:r>
            <a:r>
              <a:rPr lang="zh-CN" altLang="en-US" sz="2400" b="1" dirty="0">
                <a:ea typeface="黑体" pitchFamily="49" charset="-122"/>
              </a:rPr>
              <a:t>“</a:t>
            </a:r>
            <a:r>
              <a:rPr lang="zh-CN" altLang="en-US" sz="2400" b="1" dirty="0">
                <a:latin typeface="黑体" pitchFamily="49" charset="-122"/>
                <a:ea typeface="黑体" pitchFamily="49" charset="-122"/>
              </a:rPr>
              <a:t>猝然</a:t>
            </a:r>
            <a:r>
              <a:rPr lang="zh-CN" altLang="en-US" sz="2400" b="1" dirty="0">
                <a:ea typeface="黑体" pitchFamily="49" charset="-122"/>
              </a:rPr>
              <a:t>”</a:t>
            </a:r>
            <a:r>
              <a:rPr lang="zh-CN" altLang="en-US" sz="2400" b="1" dirty="0">
                <a:latin typeface="黑体" pitchFamily="49" charset="-122"/>
                <a:ea typeface="黑体" pitchFamily="49" charset="-122"/>
              </a:rPr>
              <a:t>这个词，请你联系课文内容，分别说说下列句中的</a:t>
            </a:r>
            <a:r>
              <a:rPr lang="zh-CN" altLang="en-US" sz="2400" b="1" dirty="0">
                <a:ea typeface="黑体" pitchFamily="49" charset="-122"/>
              </a:rPr>
              <a:t>“</a:t>
            </a:r>
            <a:r>
              <a:rPr lang="zh-CN" altLang="en-US" sz="2400" b="1" dirty="0">
                <a:latin typeface="黑体" pitchFamily="49" charset="-122"/>
                <a:ea typeface="黑体" pitchFamily="49" charset="-122"/>
              </a:rPr>
              <a:t>猝然</a:t>
            </a:r>
            <a:r>
              <a:rPr lang="zh-CN" altLang="en-US" sz="2400" b="1" dirty="0">
                <a:ea typeface="黑体" pitchFamily="49" charset="-122"/>
              </a:rPr>
              <a:t>”</a:t>
            </a:r>
            <a:r>
              <a:rPr lang="zh-CN" altLang="en-US" sz="2400" b="1" dirty="0">
                <a:latin typeface="黑体" pitchFamily="49" charset="-122"/>
                <a:ea typeface="黑体" pitchFamily="49" charset="-122"/>
              </a:rPr>
              <a:t>所含的情理。</a:t>
            </a:r>
            <a:r>
              <a:rPr lang="zh-CN" altLang="en-US" sz="2400" b="1" dirty="0">
                <a:ea typeface="黑体" pitchFamily="49" charset="-122"/>
              </a:rPr>
              <a:t> </a:t>
            </a:r>
            <a:endParaRPr lang="zh-CN" altLang="en-US" sz="2400" b="1" dirty="0">
              <a:latin typeface="黑体" pitchFamily="49" charset="-122"/>
              <a:ea typeface="黑体" pitchFamily="49" charset="-122"/>
            </a:endParaRPr>
          </a:p>
        </p:txBody>
      </p:sp>
      <p:sp>
        <p:nvSpPr>
          <p:cNvPr id="4" name="矩形 3"/>
          <p:cNvSpPr/>
          <p:nvPr/>
        </p:nvSpPr>
        <p:spPr>
          <a:xfrm>
            <a:off x="286140" y="2209428"/>
            <a:ext cx="8424936" cy="4104200"/>
          </a:xfrm>
          <a:prstGeom prst="rect">
            <a:avLst/>
          </a:prstGeom>
        </p:spPr>
        <p:txBody>
          <a:bodyPr wrap="square">
            <a:spAutoFit/>
          </a:bodyPr>
          <a:lstStyle/>
          <a:p>
            <a:pPr>
              <a:spcBef>
                <a:spcPct val="5000"/>
              </a:spcBef>
            </a:pPr>
            <a:r>
              <a:rPr lang="en-US" altLang="zh-CN" sz="2000" b="1" dirty="0" smtClean="0">
                <a:latin typeface="楷体_GB2312" pitchFamily="49" charset="-122"/>
                <a:ea typeface="楷体_GB2312" pitchFamily="49" charset="-122"/>
              </a:rPr>
              <a:t>3</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彭德怀</a:t>
            </a:r>
            <a:r>
              <a:rPr lang="zh-CN" altLang="en-US" sz="2400" b="1" dirty="0">
                <a:solidFill>
                  <a:srgbClr val="FF0000"/>
                </a:solidFill>
                <a:latin typeface="黑体" pitchFamily="49" charset="-122"/>
                <a:ea typeface="黑体" pitchFamily="49" charset="-122"/>
              </a:rPr>
              <a:t>猝然</a:t>
            </a:r>
            <a:r>
              <a:rPr lang="zh-CN" altLang="en-US" sz="2000" b="1" dirty="0">
                <a:latin typeface="楷体_GB2312" pitchFamily="49" charset="-122"/>
                <a:ea typeface="楷体_GB2312" pitchFamily="49" charset="-122"/>
              </a:rPr>
              <a:t>拔出手枪，对准战马扣动了扳机</a:t>
            </a:r>
            <a:r>
              <a:rPr lang="zh-CN" altLang="en-US" sz="2000" b="1" dirty="0" smtClean="0">
                <a:latin typeface="楷体_GB2312" pitchFamily="49" charset="-122"/>
                <a:ea typeface="楷体_GB2312" pitchFamily="49" charset="-122"/>
              </a:rPr>
              <a:t>。</a:t>
            </a:r>
            <a:endParaRPr lang="en-US" altLang="zh-CN" sz="2000" b="1" dirty="0" smtClean="0">
              <a:latin typeface="楷体_GB2312" pitchFamily="49" charset="-122"/>
              <a:ea typeface="楷体_GB2312" pitchFamily="49" charset="-122"/>
            </a:endParaRPr>
          </a:p>
          <a:p>
            <a:pPr>
              <a:spcBef>
                <a:spcPct val="5000"/>
              </a:spcBef>
            </a:pPr>
            <a:r>
              <a:rPr lang="zh-CN" altLang="en-US" sz="2200" b="1" dirty="0" smtClean="0">
                <a:solidFill>
                  <a:srgbClr val="0000CC"/>
                </a:solidFill>
                <a:latin typeface="黑体" pitchFamily="49" charset="-122"/>
                <a:ea typeface="黑体" pitchFamily="49" charset="-122"/>
              </a:rPr>
              <a:t>    此前</a:t>
            </a:r>
            <a:r>
              <a:rPr lang="zh-CN" altLang="en-US" sz="2200" b="1" dirty="0">
                <a:solidFill>
                  <a:srgbClr val="0000CC"/>
                </a:solidFill>
                <a:latin typeface="黑体" pitchFamily="49" charset="-122"/>
                <a:ea typeface="黑体" pitchFamily="49" charset="-122"/>
              </a:rPr>
              <a:t>曾欲杀马，现在眼见更多的指战员因饿极而牺牲，为</a:t>
            </a:r>
            <a:r>
              <a:rPr lang="zh-CN" altLang="en-US" sz="2600" b="1" u="sng" dirty="0">
                <a:solidFill>
                  <a:srgbClr val="FF0000"/>
                </a:solidFill>
                <a:latin typeface="黑体" pitchFamily="49" charset="-122"/>
                <a:ea typeface="黑体" pitchFamily="49" charset="-122"/>
              </a:rPr>
              <a:t>挽救</a:t>
            </a:r>
            <a:r>
              <a:rPr lang="zh-CN" altLang="en-US" sz="2200" b="1" dirty="0">
                <a:solidFill>
                  <a:srgbClr val="0000CC"/>
                </a:solidFill>
                <a:latin typeface="黑体" pitchFamily="49" charset="-122"/>
                <a:ea typeface="黑体" pitchFamily="49" charset="-122"/>
              </a:rPr>
              <a:t>战士的</a:t>
            </a:r>
            <a:r>
              <a:rPr lang="zh-CN" altLang="en-US" sz="2600" b="1" u="sng" dirty="0">
                <a:solidFill>
                  <a:srgbClr val="FF0000"/>
                </a:solidFill>
                <a:latin typeface="黑体" pitchFamily="49" charset="-122"/>
                <a:ea typeface="黑体" pitchFamily="49" charset="-122"/>
              </a:rPr>
              <a:t>生命</a:t>
            </a:r>
            <a:r>
              <a:rPr lang="zh-CN" altLang="en-US" sz="2200" b="1" dirty="0">
                <a:solidFill>
                  <a:srgbClr val="0000CC"/>
                </a:solidFill>
                <a:latin typeface="黑体" pitchFamily="49" charset="-122"/>
                <a:ea typeface="黑体" pitchFamily="49" charset="-122"/>
              </a:rPr>
              <a:t>，为走出草地，彭德怀在凝视“无声战友”良久后拔枪扣动扳机诀别爱马，亦在情理之中。  </a:t>
            </a:r>
            <a:endParaRPr lang="en-US" altLang="zh-CN" sz="2200" b="1" dirty="0">
              <a:solidFill>
                <a:srgbClr val="0000CC"/>
              </a:solidFill>
              <a:latin typeface="黑体" pitchFamily="49" charset="-122"/>
              <a:ea typeface="黑体" pitchFamily="49" charset="-122"/>
            </a:endParaRPr>
          </a:p>
          <a:p>
            <a:pPr>
              <a:spcBef>
                <a:spcPct val="5000"/>
              </a:spcBef>
            </a:pPr>
            <a:r>
              <a:rPr lang="en-US" altLang="zh-CN" sz="2000" b="1" dirty="0" smtClean="0">
                <a:latin typeface="楷体_GB2312" pitchFamily="49" charset="-122"/>
                <a:ea typeface="楷体_GB2312" pitchFamily="49" charset="-122"/>
              </a:rPr>
              <a:t>4</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毛泽东怀着异样的情感</a:t>
            </a:r>
            <a:r>
              <a:rPr lang="zh-CN" altLang="en-US" sz="2400" b="1" dirty="0">
                <a:solidFill>
                  <a:srgbClr val="FF0000"/>
                </a:solidFill>
                <a:latin typeface="黑体" pitchFamily="49" charset="-122"/>
                <a:ea typeface="黑体" pitchFamily="49" charset="-122"/>
              </a:rPr>
              <a:t>猝然</a:t>
            </a:r>
            <a:r>
              <a:rPr lang="zh-CN" altLang="en-US" sz="2000" b="1" dirty="0">
                <a:latin typeface="楷体_GB2312" pitchFamily="49" charset="-122"/>
                <a:ea typeface="楷体_GB2312" pitchFamily="49" charset="-122"/>
              </a:rPr>
              <a:t>站起身来。 </a:t>
            </a:r>
            <a:endParaRPr lang="en-US" altLang="zh-CN" sz="2000" b="1" dirty="0" smtClean="0">
              <a:latin typeface="楷体_GB2312" pitchFamily="49" charset="-122"/>
              <a:ea typeface="楷体_GB2312" pitchFamily="49" charset="-122"/>
            </a:endParaRPr>
          </a:p>
          <a:p>
            <a:pPr>
              <a:spcBef>
                <a:spcPct val="5000"/>
              </a:spcBef>
            </a:pPr>
            <a:r>
              <a:rPr lang="zh-CN" altLang="en-US" sz="2200" b="1" dirty="0" smtClean="0">
                <a:solidFill>
                  <a:srgbClr val="0000CC"/>
                </a:solidFill>
                <a:latin typeface="黑体" pitchFamily="49" charset="-122"/>
                <a:ea typeface="黑体" pitchFamily="49" charset="-122"/>
              </a:rPr>
              <a:t>    被</a:t>
            </a:r>
            <a:r>
              <a:rPr lang="zh-CN" altLang="en-US" sz="2200" b="1" dirty="0">
                <a:solidFill>
                  <a:srgbClr val="0000CC"/>
                </a:solidFill>
                <a:latin typeface="黑体" pitchFamily="49" charset="-122"/>
                <a:ea typeface="黑体" pitchFamily="49" charset="-122"/>
              </a:rPr>
              <a:t>马蹄声惊醒的毛泽东眼见十多匹战马疾驰而来，</a:t>
            </a:r>
            <a:r>
              <a:rPr lang="zh-CN" altLang="en-US" sz="2600" b="1" u="sng" dirty="0">
                <a:solidFill>
                  <a:srgbClr val="FF0000"/>
                </a:solidFill>
                <a:latin typeface="黑体" pitchFamily="49" charset="-122"/>
                <a:ea typeface="黑体" pitchFamily="49" charset="-122"/>
              </a:rPr>
              <a:t>预感</a:t>
            </a:r>
            <a:r>
              <a:rPr lang="zh-CN" altLang="en-US" sz="2200" b="1" dirty="0">
                <a:solidFill>
                  <a:srgbClr val="0000CC"/>
                </a:solidFill>
                <a:latin typeface="黑体" pitchFamily="49" charset="-122"/>
                <a:ea typeface="黑体" pitchFamily="49" charset="-122"/>
              </a:rPr>
              <a:t>到饥饿难耐的红军指战员</a:t>
            </a:r>
            <a:r>
              <a:rPr lang="zh-CN" altLang="en-US" sz="2600" b="1" u="sng" dirty="0">
                <a:solidFill>
                  <a:srgbClr val="FF0000"/>
                </a:solidFill>
                <a:latin typeface="黑体" pitchFamily="49" charset="-122"/>
                <a:ea typeface="黑体" pitchFamily="49" charset="-122"/>
              </a:rPr>
              <a:t>有救</a:t>
            </a:r>
            <a:r>
              <a:rPr lang="zh-CN" altLang="en-US" sz="2200" b="1" dirty="0">
                <a:solidFill>
                  <a:srgbClr val="0000CC"/>
                </a:solidFill>
                <a:latin typeface="黑体" pitchFamily="49" charset="-122"/>
                <a:ea typeface="黑体" pitchFamily="49" charset="-122"/>
              </a:rPr>
              <a:t>了，因而</a:t>
            </a:r>
            <a:r>
              <a:rPr lang="zh-CN" altLang="en-US" sz="2600" b="1" u="sng" dirty="0">
                <a:solidFill>
                  <a:srgbClr val="FF0000"/>
                </a:solidFill>
                <a:latin typeface="黑体" pitchFamily="49" charset="-122"/>
                <a:ea typeface="黑体" pitchFamily="49" charset="-122"/>
              </a:rPr>
              <a:t>兴奋激动</a:t>
            </a:r>
            <a:r>
              <a:rPr lang="zh-CN" altLang="en-US" sz="2200" b="1" dirty="0">
                <a:solidFill>
                  <a:srgbClr val="0000CC"/>
                </a:solidFill>
                <a:latin typeface="黑体" pitchFamily="49" charset="-122"/>
                <a:ea typeface="黑体" pitchFamily="49" charset="-122"/>
              </a:rPr>
              <a:t>得突然站起身来，这是十分自然的。 </a:t>
            </a:r>
          </a:p>
          <a:p>
            <a:pPr>
              <a:spcBef>
                <a:spcPct val="5000"/>
              </a:spcBef>
            </a:pPr>
            <a:endParaRPr lang="zh-CN" altLang="en-US" sz="2200" b="1" dirty="0">
              <a:solidFill>
                <a:srgbClr val="0000CC"/>
              </a:solidFill>
              <a:latin typeface="黑体" pitchFamily="49" charset="-122"/>
              <a:ea typeface="黑体" pitchFamily="49" charset="-122"/>
            </a:endParaRPr>
          </a:p>
          <a:p>
            <a:pPr>
              <a:spcBef>
                <a:spcPct val="5000"/>
              </a:spcBef>
            </a:pPr>
            <a:r>
              <a:rPr lang="zh-CN" altLang="en-US" b="1" dirty="0">
                <a:solidFill>
                  <a:srgbClr val="800000"/>
                </a:solidFill>
                <a:ea typeface="黑体" pitchFamily="49" charset="-122"/>
              </a:rPr>
              <a:t> </a:t>
            </a:r>
            <a:endParaRPr lang="zh-CN" altLang="en-US" b="1" dirty="0">
              <a:solidFill>
                <a:srgbClr val="800000"/>
              </a:solidFill>
              <a:latin typeface="黑体" pitchFamily="49" charset="-122"/>
              <a:ea typeface="黑体" pitchFamily="49" charset="-122"/>
            </a:endParaRPr>
          </a:p>
          <a:p>
            <a:pPr>
              <a:spcBef>
                <a:spcPct val="5000"/>
              </a:spcBef>
            </a:pPr>
            <a:endParaRPr lang="zh-CN" altLang="en-US" b="1" dirty="0">
              <a:solidFill>
                <a:srgbClr val="800000"/>
              </a:solidFill>
              <a:latin typeface="黑体" pitchFamily="49" charset="-122"/>
              <a:ea typeface="黑体" pitchFamily="49" charset="-122"/>
            </a:endParaRPr>
          </a:p>
        </p:txBody>
      </p:sp>
    </p:spTree>
    <p:extLst>
      <p:ext uri="{BB962C8B-B14F-4D97-AF65-F5344CB8AC3E}">
        <p14:creationId xmlns:p14="http://schemas.microsoft.com/office/powerpoint/2010/main" val="2774769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研读品味 识英雄</a:t>
            </a:r>
            <a:endParaRPr lang="zh-CN" altLang="en-US" sz="2400" b="1" dirty="0">
              <a:solidFill>
                <a:srgbClr val="FF0000"/>
              </a:solidFill>
              <a:latin typeface="黑体" pitchFamily="49" charset="-122"/>
              <a:ea typeface="黑体" pitchFamily="49" charset="-122"/>
            </a:endParaRPr>
          </a:p>
        </p:txBody>
      </p:sp>
      <p:sp>
        <p:nvSpPr>
          <p:cNvPr id="3" name="矩形 2"/>
          <p:cNvSpPr/>
          <p:nvPr/>
        </p:nvSpPr>
        <p:spPr>
          <a:xfrm>
            <a:off x="222294" y="1489348"/>
            <a:ext cx="8640960" cy="2041585"/>
          </a:xfrm>
          <a:prstGeom prst="rect">
            <a:avLst/>
          </a:prstGeom>
        </p:spPr>
        <p:txBody>
          <a:bodyPr wrap="square">
            <a:spAutoFit/>
          </a:bodyPr>
          <a:lstStyle/>
          <a:p>
            <a:pPr>
              <a:lnSpc>
                <a:spcPts val="3200"/>
              </a:lnSpc>
              <a:spcBef>
                <a:spcPts val="1200"/>
              </a:spcBef>
            </a:pPr>
            <a:r>
              <a:rPr lang="zh-CN" altLang="en-US" sz="2000" b="1" dirty="0" smtClean="0">
                <a:latin typeface="楷体_GB2312" pitchFamily="49" charset="-122"/>
                <a:ea typeface="楷体_GB2312" pitchFamily="49" charset="-122"/>
              </a:rPr>
              <a:t>      “</a:t>
            </a:r>
            <a:r>
              <a:rPr lang="zh-CN" altLang="en-US" sz="2000" b="1" dirty="0">
                <a:latin typeface="楷体_GB2312" pitchFamily="49" charset="-122"/>
                <a:ea typeface="楷体_GB2312" pitchFamily="49" charset="-122"/>
              </a:rPr>
              <a:t>夕阳西下，如血的晚霞染红了无边无际的草地。”</a:t>
            </a:r>
            <a:endParaRPr lang="en-US" altLang="zh-CN" sz="2000" b="1" dirty="0">
              <a:latin typeface="楷体_GB2312" pitchFamily="49" charset="-122"/>
              <a:ea typeface="楷体_GB2312" pitchFamily="49" charset="-122"/>
            </a:endParaRPr>
          </a:p>
          <a:p>
            <a:pPr>
              <a:lnSpc>
                <a:spcPts val="3200"/>
              </a:lnSpc>
              <a:spcBef>
                <a:spcPts val="1200"/>
              </a:spcBef>
            </a:pPr>
            <a:r>
              <a:rPr lang="zh-CN" altLang="en-US" sz="2200" b="1" dirty="0" smtClean="0">
                <a:latin typeface="黑体" pitchFamily="49" charset="-122"/>
                <a:ea typeface="黑体" pitchFamily="49" charset="-122"/>
              </a:rPr>
              <a:t>  体会</a:t>
            </a:r>
            <a:r>
              <a:rPr lang="zh-CN" altLang="en-US" sz="2200" b="1" dirty="0">
                <a:latin typeface="黑体" pitchFamily="49" charset="-122"/>
                <a:ea typeface="黑体" pitchFamily="49" charset="-122"/>
              </a:rPr>
              <a:t>这句环境描写有何表达作用？</a:t>
            </a:r>
          </a:p>
          <a:p>
            <a:pPr>
              <a:lnSpc>
                <a:spcPts val="3200"/>
              </a:lnSpc>
              <a:spcBef>
                <a:spcPts val="1200"/>
              </a:spcBef>
            </a:pPr>
            <a:r>
              <a:rPr lang="zh-CN" altLang="en-US" b="1" dirty="0">
                <a:latin typeface="楷体_GB2312" pitchFamily="49" charset="-122"/>
                <a:ea typeface="楷体_GB2312" pitchFamily="49" charset="-122"/>
              </a:rPr>
              <a:t>    </a:t>
            </a:r>
            <a:r>
              <a:rPr lang="zh-CN" altLang="en-US" sz="2200" b="1" dirty="0">
                <a:solidFill>
                  <a:srgbClr val="0000CC"/>
                </a:solidFill>
                <a:latin typeface="黑体" pitchFamily="49" charset="-122"/>
                <a:ea typeface="黑体" pitchFamily="49" charset="-122"/>
              </a:rPr>
              <a:t>环境描写进一步</a:t>
            </a:r>
            <a:r>
              <a:rPr lang="zh-CN" altLang="en-US" sz="2800" b="1" dirty="0">
                <a:solidFill>
                  <a:srgbClr val="FF0000"/>
                </a:solidFill>
                <a:latin typeface="黑体" pitchFamily="49" charset="-122"/>
                <a:ea typeface="黑体" pitchFamily="49" charset="-122"/>
              </a:rPr>
              <a:t>烘托</a:t>
            </a:r>
            <a:r>
              <a:rPr lang="zh-CN" altLang="en-US" sz="2200" b="1" dirty="0">
                <a:solidFill>
                  <a:srgbClr val="0000CC"/>
                </a:solidFill>
                <a:latin typeface="黑体" pitchFamily="49" charset="-122"/>
                <a:ea typeface="黑体" pitchFamily="49" charset="-122"/>
              </a:rPr>
              <a:t>了艰难惨烈的</a:t>
            </a:r>
            <a:r>
              <a:rPr lang="zh-CN" altLang="en-US" sz="2800" b="1" dirty="0">
                <a:solidFill>
                  <a:srgbClr val="FF0000"/>
                </a:solidFill>
                <a:latin typeface="黑体" pitchFamily="49" charset="-122"/>
                <a:ea typeface="黑体" pitchFamily="49" charset="-122"/>
              </a:rPr>
              <a:t>恶劣环境</a:t>
            </a:r>
            <a:r>
              <a:rPr lang="zh-CN" altLang="en-US" sz="2200" b="1" dirty="0">
                <a:solidFill>
                  <a:srgbClr val="0000CC"/>
                </a:solidFill>
                <a:latin typeface="黑体" pitchFamily="49" charset="-122"/>
                <a:ea typeface="黑体" pitchFamily="49" charset="-122"/>
              </a:rPr>
              <a:t>，也象征性的</a:t>
            </a:r>
            <a:r>
              <a:rPr lang="zh-CN" altLang="en-US" sz="2800" b="1" dirty="0">
                <a:solidFill>
                  <a:srgbClr val="FF0000"/>
                </a:solidFill>
                <a:latin typeface="黑体" pitchFamily="49" charset="-122"/>
                <a:ea typeface="黑体" pitchFamily="49" charset="-122"/>
              </a:rPr>
              <a:t>讴歌</a:t>
            </a:r>
            <a:r>
              <a:rPr lang="zh-CN" altLang="en-US" sz="2200" b="1" dirty="0">
                <a:solidFill>
                  <a:srgbClr val="0000CC"/>
                </a:solidFill>
                <a:latin typeface="黑体" pitchFamily="49" charset="-122"/>
                <a:ea typeface="黑体" pitchFamily="49" charset="-122"/>
              </a:rPr>
              <a:t>了在悲壮的环境中升腾的</a:t>
            </a:r>
            <a:r>
              <a:rPr lang="zh-CN" altLang="en-US" sz="2800" b="1" dirty="0">
                <a:solidFill>
                  <a:srgbClr val="FF0000"/>
                </a:solidFill>
                <a:latin typeface="黑体" pitchFamily="49" charset="-122"/>
                <a:ea typeface="黑体" pitchFamily="49" charset="-122"/>
              </a:rPr>
              <a:t>革命情操</a:t>
            </a:r>
            <a:r>
              <a:rPr lang="zh-CN" altLang="en-US" sz="2200" b="1" dirty="0">
                <a:solidFill>
                  <a:srgbClr val="0000CC"/>
                </a:solidFill>
                <a:latin typeface="黑体" pitchFamily="49" charset="-122"/>
                <a:ea typeface="黑体" pitchFamily="49" charset="-122"/>
              </a:rPr>
              <a:t>，预示光明就在眼前。</a:t>
            </a:r>
          </a:p>
        </p:txBody>
      </p:sp>
    </p:spTree>
    <p:extLst>
      <p:ext uri="{BB962C8B-B14F-4D97-AF65-F5344CB8AC3E}">
        <p14:creationId xmlns:p14="http://schemas.microsoft.com/office/powerpoint/2010/main" val="89595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归纳小结  赞英雄</a:t>
            </a:r>
            <a:endParaRPr lang="zh-CN" altLang="en-US" sz="2400" b="1" dirty="0">
              <a:solidFill>
                <a:srgbClr val="FF0000"/>
              </a:solidFill>
              <a:latin typeface="黑体" pitchFamily="49" charset="-122"/>
              <a:ea typeface="黑体" pitchFamily="49" charset="-122"/>
            </a:endParaRPr>
          </a:p>
        </p:txBody>
      </p:sp>
      <p:sp>
        <p:nvSpPr>
          <p:cNvPr id="3" name="矩形 2"/>
          <p:cNvSpPr/>
          <p:nvPr/>
        </p:nvSpPr>
        <p:spPr>
          <a:xfrm>
            <a:off x="157890" y="1489348"/>
            <a:ext cx="8734589" cy="1723549"/>
          </a:xfrm>
          <a:prstGeom prst="rect">
            <a:avLst/>
          </a:prstGeom>
        </p:spPr>
        <p:txBody>
          <a:bodyPr wrap="square">
            <a:spAutoFit/>
          </a:bodyPr>
          <a:lstStyle/>
          <a:p>
            <a:r>
              <a:rPr lang="zh-CN" altLang="en-US" sz="2800" b="1" dirty="0" smtClean="0">
                <a:latin typeface="黑体" pitchFamily="49" charset="-122"/>
                <a:ea typeface="黑体" pitchFamily="49" charset="-122"/>
              </a:rPr>
              <a:t>中心思想：</a:t>
            </a:r>
            <a:r>
              <a:rPr lang="zh-CN" altLang="en-US" sz="2200" b="1" dirty="0" smtClean="0">
                <a:latin typeface="楷体_GB2312" pitchFamily="49" charset="-122"/>
                <a:ea typeface="楷体_GB2312" pitchFamily="49" charset="-122"/>
              </a:rPr>
              <a:t>本文充分渲染了长征过草地途中的</a:t>
            </a:r>
            <a:r>
              <a:rPr lang="zh-CN" altLang="en-US" sz="2600" b="1" dirty="0" smtClean="0">
                <a:solidFill>
                  <a:srgbClr val="FF0000"/>
                </a:solidFill>
                <a:latin typeface="楷体_GB2312" pitchFamily="49" charset="-122"/>
                <a:ea typeface="楷体_GB2312" pitchFamily="49" charset="-122"/>
              </a:rPr>
              <a:t>险恶环境和悲壮场面</a:t>
            </a:r>
            <a:r>
              <a:rPr lang="zh-CN" altLang="en-US" sz="2200" b="1" dirty="0" smtClean="0">
                <a:latin typeface="楷体_GB2312" pitchFamily="49" charset="-122"/>
                <a:ea typeface="楷体_GB2312" pitchFamily="49" charset="-122"/>
              </a:rPr>
              <a:t>，表现了红军指战员坚定的</a:t>
            </a:r>
            <a:r>
              <a:rPr lang="zh-CN" altLang="en-US" sz="2600" b="1" dirty="0">
                <a:solidFill>
                  <a:srgbClr val="FF0000"/>
                </a:solidFill>
                <a:latin typeface="楷体_GB2312" pitchFamily="49" charset="-122"/>
                <a:ea typeface="楷体_GB2312" pitchFamily="49" charset="-122"/>
              </a:rPr>
              <a:t>革命意志和积极向上的革命乐观主义精神</a:t>
            </a:r>
            <a:r>
              <a:rPr lang="zh-CN" altLang="en-US" sz="2200" b="1" dirty="0" smtClean="0">
                <a:latin typeface="楷体_GB2312" pitchFamily="49" charset="-122"/>
                <a:ea typeface="楷体_GB2312" pitchFamily="49" charset="-122"/>
              </a:rPr>
              <a:t>，同时也细腻地展现了红军领袖特有的以</a:t>
            </a:r>
            <a:r>
              <a:rPr lang="zh-CN" altLang="en-US" sz="2600" b="1" dirty="0">
                <a:solidFill>
                  <a:srgbClr val="FF0000"/>
                </a:solidFill>
                <a:latin typeface="楷体_GB2312" pitchFamily="49" charset="-122"/>
                <a:ea typeface="楷体_GB2312" pitchFamily="49" charset="-122"/>
              </a:rPr>
              <a:t>革命人道主义</a:t>
            </a:r>
            <a:r>
              <a:rPr lang="zh-CN" altLang="en-US" sz="2200" b="1" dirty="0" smtClean="0">
                <a:latin typeface="楷体_GB2312" pitchFamily="49" charset="-122"/>
                <a:ea typeface="楷体_GB2312" pitchFamily="49" charset="-122"/>
              </a:rPr>
              <a:t>为核心的丰富的内心世界。 </a:t>
            </a:r>
            <a:endParaRPr lang="zh-CN" altLang="en-US" sz="2200" b="1" dirty="0">
              <a:latin typeface="楷体_GB2312" pitchFamily="49" charset="-122"/>
              <a:ea typeface="楷体_GB2312" pitchFamily="49" charset="-122"/>
            </a:endParaRPr>
          </a:p>
        </p:txBody>
      </p:sp>
      <p:sp>
        <p:nvSpPr>
          <p:cNvPr id="4" name="Rectangle 3"/>
          <p:cNvSpPr txBox="1">
            <a:spLocks noRot="1" noChangeArrowheads="1"/>
          </p:cNvSpPr>
          <p:nvPr/>
        </p:nvSpPr>
        <p:spPr>
          <a:xfrm>
            <a:off x="1655676" y="3224350"/>
            <a:ext cx="5616624" cy="2016224"/>
          </a:xfrm>
          <a:prstGeom prst="rect">
            <a:avLst/>
          </a:prstGeom>
        </p:spPr>
        <p:txBody>
          <a:bodyPr/>
          <a:lstStyle>
            <a:lvl1pPr marL="290513" indent="-290513" algn="l" defTabSz="776288" rtl="0" eaLnBrk="1" fontAlgn="base" hangingPunct="1">
              <a:spcBef>
                <a:spcPts val="88"/>
              </a:spcBef>
              <a:spcAft>
                <a:spcPct val="0"/>
              </a:spcAft>
              <a:buFont typeface="Arial" pitchFamily="34" charset="0"/>
              <a:buChar char="•"/>
              <a:defRPr sz="2600" kern="1200">
                <a:solidFill>
                  <a:schemeClr val="tx1"/>
                </a:solidFill>
                <a:latin typeface="+mn-lt"/>
                <a:ea typeface="+mn-ea"/>
                <a:cs typeface="+mn-cs"/>
              </a:defRPr>
            </a:lvl1pPr>
            <a:lvl2pPr marL="628650" lvl="1" indent="-239713" algn="l" defTabSz="776288" rtl="0" eaLnBrk="1" fontAlgn="base" hangingPunct="1">
              <a:spcBef>
                <a:spcPts val="88"/>
              </a:spcBef>
              <a:spcAft>
                <a:spcPct val="0"/>
              </a:spcAft>
              <a:buFont typeface="Arial" pitchFamily="34" charset="0"/>
              <a:buChar char="–"/>
              <a:defRPr sz="2400" kern="1200">
                <a:solidFill>
                  <a:schemeClr val="tx1"/>
                </a:solidFill>
                <a:latin typeface="+mn-lt"/>
                <a:ea typeface="+mn-ea"/>
                <a:cs typeface="+mn-cs"/>
              </a:defRPr>
            </a:lvl2pPr>
            <a:lvl3pPr marL="969963" lvl="2" indent="-192088" algn="l" defTabSz="776288" rtl="0" eaLnBrk="1" fontAlgn="base" hangingPunct="1">
              <a:spcBef>
                <a:spcPts val="88"/>
              </a:spcBef>
              <a:spcAft>
                <a:spcPct val="0"/>
              </a:spcAft>
              <a:buFont typeface="Arial" pitchFamily="34" charset="0"/>
              <a:buChar char="•"/>
              <a:defRPr sz="2000" kern="1200">
                <a:solidFill>
                  <a:schemeClr val="tx1"/>
                </a:solidFill>
                <a:latin typeface="+mn-lt"/>
                <a:ea typeface="+mn-ea"/>
                <a:cs typeface="+mn-cs"/>
              </a:defRPr>
            </a:lvl3pPr>
            <a:lvl4pPr marL="1357313" lvl="3" indent="-192088" algn="l" defTabSz="776288" rtl="0" eaLnBrk="1" fontAlgn="base" hangingPunct="1">
              <a:spcBef>
                <a:spcPts val="88"/>
              </a:spcBef>
              <a:spcAft>
                <a:spcPct val="0"/>
              </a:spcAft>
              <a:buFont typeface="Arial" pitchFamily="34" charset="0"/>
              <a:buChar char="–"/>
              <a:defRPr sz="1600" kern="1200">
                <a:solidFill>
                  <a:schemeClr val="tx1"/>
                </a:solidFill>
                <a:latin typeface="+mn-lt"/>
                <a:ea typeface="+mn-ea"/>
                <a:cs typeface="+mn-cs"/>
              </a:defRPr>
            </a:lvl4pPr>
            <a:lvl5pPr marL="1744663" lvl="4" indent="-190500" algn="l" defTabSz="776288" rtl="0" eaLnBrk="1" fontAlgn="base" hangingPunct="1">
              <a:spcBef>
                <a:spcPts val="88"/>
              </a:spcBef>
              <a:spcAft>
                <a:spcPct val="0"/>
              </a:spcAft>
              <a:buFont typeface="Arial" pitchFamily="34" charset="0"/>
              <a:buChar char="»"/>
              <a:defRPr sz="1600" kern="1200">
                <a:solidFill>
                  <a:schemeClr val="tx1"/>
                </a:solidFill>
                <a:latin typeface="+mn-lt"/>
                <a:ea typeface="+mn-ea"/>
                <a:cs typeface="+mn-cs"/>
              </a:defRPr>
            </a:lvl5pPr>
            <a:lvl6pPr marL="2245360" lvl="5" indent="-203200" algn="l" defTabSz="775970" eaLnBrk="1" fontAlgn="base" latinLnBrk="0" hangingPunct="1">
              <a:spcBef>
                <a:spcPts val="85"/>
              </a:spcBef>
              <a:spcAft>
                <a:spcPct val="0"/>
              </a:spcAft>
              <a:buFont typeface="Arial" panose="020B0604020202020204" pitchFamily="34" charset="0"/>
              <a:buChar char="»"/>
              <a:defRPr sz="1695" b="0" u="none" kern="1200" baseline="0">
                <a:solidFill>
                  <a:schemeClr val="tx1"/>
                </a:solidFill>
                <a:latin typeface="+mn-lt"/>
                <a:ea typeface="+mn-ea"/>
                <a:cs typeface="+mn-cs"/>
              </a:defRPr>
            </a:lvl6pPr>
            <a:lvl7pPr marL="2653665" lvl="6" indent="-203200" algn="l" defTabSz="775970" eaLnBrk="1" fontAlgn="base" latinLnBrk="0" hangingPunct="1">
              <a:spcBef>
                <a:spcPts val="85"/>
              </a:spcBef>
              <a:spcAft>
                <a:spcPct val="0"/>
              </a:spcAft>
              <a:buFont typeface="Arial" panose="020B0604020202020204" pitchFamily="34" charset="0"/>
              <a:buChar char="»"/>
              <a:defRPr sz="1695" b="0" u="none" kern="1200" baseline="0">
                <a:solidFill>
                  <a:schemeClr val="tx1"/>
                </a:solidFill>
                <a:latin typeface="+mn-lt"/>
                <a:ea typeface="+mn-ea"/>
                <a:cs typeface="+mn-cs"/>
              </a:defRPr>
            </a:lvl7pPr>
            <a:lvl8pPr marL="3061970" lvl="7" indent="-203200" algn="l" defTabSz="775970" eaLnBrk="1" fontAlgn="base" latinLnBrk="0" hangingPunct="1">
              <a:spcBef>
                <a:spcPts val="85"/>
              </a:spcBef>
              <a:spcAft>
                <a:spcPct val="0"/>
              </a:spcAft>
              <a:buFont typeface="Arial" panose="020B0604020202020204" pitchFamily="34" charset="0"/>
              <a:buChar char="»"/>
              <a:defRPr sz="1695" b="0" u="none" kern="1200" baseline="0">
                <a:solidFill>
                  <a:schemeClr val="tx1"/>
                </a:solidFill>
                <a:latin typeface="+mn-lt"/>
                <a:ea typeface="+mn-ea"/>
                <a:cs typeface="+mn-cs"/>
              </a:defRPr>
            </a:lvl8pPr>
            <a:lvl9pPr marL="3470275" lvl="8" indent="-203200" algn="l" defTabSz="775970" eaLnBrk="1" fontAlgn="base" latinLnBrk="0" hangingPunct="1">
              <a:spcBef>
                <a:spcPts val="85"/>
              </a:spcBef>
              <a:spcAft>
                <a:spcPct val="0"/>
              </a:spcAft>
              <a:buFont typeface="Arial" panose="020B0604020202020204" pitchFamily="34" charset="0"/>
              <a:buChar char="»"/>
              <a:defRPr sz="1695" b="0" u="none" kern="1200" baseline="0">
                <a:solidFill>
                  <a:schemeClr val="tx1"/>
                </a:solidFill>
                <a:latin typeface="+mn-lt"/>
                <a:ea typeface="+mn-ea"/>
                <a:cs typeface="+mn-cs"/>
              </a:defRPr>
            </a:lvl9pPr>
          </a:lstStyle>
          <a:p>
            <a:pPr marL="0" indent="0">
              <a:buNone/>
            </a:pPr>
            <a:r>
              <a:rPr lang="zh-CN" altLang="en-US" sz="2800" b="1" dirty="0" smtClean="0">
                <a:solidFill>
                  <a:srgbClr val="0000CC"/>
                </a:solidFill>
                <a:latin typeface="黑体" pitchFamily="49" charset="-122"/>
                <a:ea typeface="黑体" pitchFamily="49" charset="-122"/>
              </a:rPr>
              <a:t>彭德怀：赤诚仁厚，爱兵如子。</a:t>
            </a:r>
          </a:p>
          <a:p>
            <a:pPr marL="0" indent="0">
              <a:buNone/>
            </a:pPr>
            <a:r>
              <a:rPr lang="zh-CN" altLang="en-US" sz="2800" b="1" dirty="0" smtClean="0">
                <a:solidFill>
                  <a:srgbClr val="0000CC"/>
                </a:solidFill>
                <a:latin typeface="黑体" pitchFamily="49" charset="-122"/>
                <a:ea typeface="黑体" pitchFamily="49" charset="-122"/>
              </a:rPr>
              <a:t>刘少奇：急人之急，虚怀若谷。</a:t>
            </a:r>
          </a:p>
          <a:p>
            <a:pPr marL="0" indent="0">
              <a:buNone/>
            </a:pPr>
            <a:r>
              <a:rPr lang="zh-CN" altLang="en-US" sz="2800" b="1" dirty="0" smtClean="0">
                <a:solidFill>
                  <a:srgbClr val="0000CC"/>
                </a:solidFill>
                <a:latin typeface="黑体" pitchFamily="49" charset="-122"/>
                <a:ea typeface="黑体" pitchFamily="49" charset="-122"/>
              </a:rPr>
              <a:t>周团长：顾全大局，舍己让生。</a:t>
            </a:r>
          </a:p>
          <a:p>
            <a:pPr marL="0" indent="0">
              <a:buNone/>
            </a:pPr>
            <a:r>
              <a:rPr lang="zh-CN" altLang="en-US" sz="2800" b="1" dirty="0" smtClean="0">
                <a:solidFill>
                  <a:srgbClr val="0000CC"/>
                </a:solidFill>
                <a:latin typeface="黑体" pitchFamily="49" charset="-122"/>
                <a:ea typeface="黑体" pitchFamily="49" charset="-122"/>
              </a:rPr>
              <a:t>毛泽东：乐观睿智，精神潇洒。</a:t>
            </a:r>
            <a:endParaRPr lang="zh-CN" altLang="en-US" sz="2800" b="1"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777708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归纳小结  赞英雄</a:t>
            </a:r>
            <a:endParaRPr lang="zh-CN" altLang="en-US" sz="2400" b="1" dirty="0">
              <a:solidFill>
                <a:srgbClr val="FF0000"/>
              </a:solidFill>
              <a:latin typeface="黑体" pitchFamily="49" charset="-122"/>
              <a:ea typeface="黑体" pitchFamily="49" charset="-122"/>
            </a:endParaRPr>
          </a:p>
        </p:txBody>
      </p:sp>
      <p:sp>
        <p:nvSpPr>
          <p:cNvPr id="3" name="矩形 2"/>
          <p:cNvSpPr/>
          <p:nvPr/>
        </p:nvSpPr>
        <p:spPr>
          <a:xfrm>
            <a:off x="323528" y="1561356"/>
            <a:ext cx="1826141" cy="584775"/>
          </a:xfrm>
          <a:prstGeom prst="rect">
            <a:avLst/>
          </a:prstGeom>
        </p:spPr>
        <p:txBody>
          <a:bodyPr wrap="none">
            <a:spAutoFit/>
          </a:bodyPr>
          <a:lstStyle/>
          <a:p>
            <a:r>
              <a:rPr lang="zh-CN" altLang="en-US" sz="3200" b="1" dirty="0">
                <a:ea typeface="黑体" pitchFamily="49" charset="-122"/>
              </a:rPr>
              <a:t>写作特色</a:t>
            </a:r>
            <a:endParaRPr lang="zh-CN" altLang="en-US" sz="3200" b="1" dirty="0"/>
          </a:p>
        </p:txBody>
      </p:sp>
      <p:sp>
        <p:nvSpPr>
          <p:cNvPr id="4" name="矩形 3"/>
          <p:cNvSpPr/>
          <p:nvPr/>
        </p:nvSpPr>
        <p:spPr>
          <a:xfrm>
            <a:off x="467544" y="2159169"/>
            <a:ext cx="8424936" cy="2708434"/>
          </a:xfrm>
          <a:prstGeom prst="rect">
            <a:avLst/>
          </a:prstGeom>
        </p:spPr>
        <p:txBody>
          <a:bodyPr wrap="square">
            <a:spAutoFit/>
          </a:bodyPr>
          <a:lstStyle/>
          <a:p>
            <a:pPr>
              <a:lnSpc>
                <a:spcPts val="3600"/>
              </a:lnSpc>
              <a:spcBef>
                <a:spcPts val="1200"/>
              </a:spcBef>
            </a:pPr>
            <a:r>
              <a:rPr lang="zh-CN" altLang="en-US" sz="2600" b="1" u="sng" dirty="0">
                <a:solidFill>
                  <a:srgbClr val="FF0000"/>
                </a:solidFill>
                <a:latin typeface="楷体_GB2312" pitchFamily="49" charset="-122"/>
                <a:ea typeface="楷体_GB2312" pitchFamily="49" charset="-122"/>
              </a:rPr>
              <a:t>精心选择和切换场景</a:t>
            </a:r>
            <a:r>
              <a:rPr lang="zh-CN" altLang="en-US" sz="2600" b="1" dirty="0">
                <a:solidFill>
                  <a:srgbClr val="FF0000"/>
                </a:solidFill>
                <a:latin typeface="楷体_GB2312" pitchFamily="49" charset="-122"/>
                <a:ea typeface="楷体_GB2312" pitchFamily="49" charset="-122"/>
              </a:rPr>
              <a:t>。</a:t>
            </a:r>
            <a:r>
              <a:rPr lang="zh-CN" altLang="en-US" sz="2000" b="1" dirty="0">
                <a:solidFill>
                  <a:srgbClr val="000099"/>
                </a:solidFill>
                <a:latin typeface="楷体_GB2312" pitchFamily="49" charset="-122"/>
                <a:ea typeface="楷体_GB2312" pitchFamily="49" charset="-122"/>
              </a:rPr>
              <a:t>作品中场景为内容服务的作用主要体现在两方面，一是为剧情的展开提供相应的空间舞台，二是以自然环境来表示某种寓意 。</a:t>
            </a:r>
          </a:p>
          <a:p>
            <a:pPr>
              <a:lnSpc>
                <a:spcPts val="3600"/>
              </a:lnSpc>
              <a:spcBef>
                <a:spcPts val="1200"/>
              </a:spcBef>
            </a:pPr>
            <a:r>
              <a:rPr lang="zh-CN" altLang="en-US" sz="2600" b="1" u="sng" dirty="0">
                <a:solidFill>
                  <a:srgbClr val="FF0000"/>
                </a:solidFill>
                <a:latin typeface="楷体_GB2312" pitchFamily="49" charset="-122"/>
                <a:ea typeface="楷体_GB2312" pitchFamily="49" charset="-122"/>
              </a:rPr>
              <a:t>个性化的语言和动作</a:t>
            </a:r>
            <a:r>
              <a:rPr lang="zh-CN" altLang="en-US" sz="2400" b="1" dirty="0">
                <a:latin typeface="楷体_GB2312" pitchFamily="49" charset="-122"/>
                <a:ea typeface="楷体_GB2312" pitchFamily="49" charset="-122"/>
              </a:rPr>
              <a:t>。</a:t>
            </a:r>
            <a:r>
              <a:rPr lang="zh-CN" altLang="en-US" sz="2000" b="1" dirty="0">
                <a:solidFill>
                  <a:srgbClr val="000099"/>
                </a:solidFill>
                <a:latin typeface="楷体_GB2312" pitchFamily="49" charset="-122"/>
                <a:ea typeface="楷体_GB2312" pitchFamily="49" charset="-122"/>
              </a:rPr>
              <a:t>给观众强烈的感染和深刻的教益。  </a:t>
            </a:r>
          </a:p>
          <a:p>
            <a:pPr>
              <a:lnSpc>
                <a:spcPts val="3600"/>
              </a:lnSpc>
              <a:spcBef>
                <a:spcPts val="1200"/>
              </a:spcBef>
            </a:pPr>
            <a:r>
              <a:rPr lang="zh-CN" altLang="en-US" sz="2600" b="1" u="sng" dirty="0">
                <a:solidFill>
                  <a:srgbClr val="FF0000"/>
                </a:solidFill>
                <a:latin typeface="楷体_GB2312" pitchFamily="49" charset="-122"/>
                <a:ea typeface="楷体_GB2312" pitchFamily="49" charset="-122"/>
              </a:rPr>
              <a:t>特写镜头的恰当运用。 </a:t>
            </a:r>
          </a:p>
        </p:txBody>
      </p:sp>
    </p:spTree>
    <p:extLst>
      <p:ext uri="{BB962C8B-B14F-4D97-AF65-F5344CB8AC3E}">
        <p14:creationId xmlns:p14="http://schemas.microsoft.com/office/powerpoint/2010/main" val="6386710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2" descr="89EBDB3A7E0F8046227CFA285C779E5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714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4194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ext Box 2"/>
          <p:cNvSpPr txBox="1">
            <a:spLocks noChangeArrowheads="1"/>
          </p:cNvSpPr>
          <p:nvPr/>
        </p:nvSpPr>
        <p:spPr bwMode="auto">
          <a:xfrm>
            <a:off x="395536" y="1464594"/>
            <a:ext cx="856895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None/>
            </a:pPr>
            <a:r>
              <a:rPr lang="zh-CN" altLang="en-US" sz="4000" dirty="0"/>
              <a:t>     </a:t>
            </a:r>
            <a:r>
              <a:rPr lang="zh-CN" altLang="en-US" sz="2800" b="1" dirty="0" smtClean="0">
                <a:solidFill>
                  <a:srgbClr val="000099"/>
                </a:solidFill>
                <a:latin typeface="楷体_GB2312" pitchFamily="49" charset="-122"/>
                <a:ea typeface="楷体_GB2312" pitchFamily="49" charset="-122"/>
              </a:rPr>
              <a:t>电视</a:t>
            </a:r>
            <a:r>
              <a:rPr lang="zh-CN" altLang="en-US" sz="2800" b="1" dirty="0">
                <a:solidFill>
                  <a:srgbClr val="000099"/>
                </a:solidFill>
                <a:latin typeface="楷体_GB2312" pitchFamily="49" charset="-122"/>
                <a:ea typeface="楷体_GB2312" pitchFamily="49" charset="-122"/>
              </a:rPr>
              <a:t>文学剧本</a:t>
            </a:r>
            <a:r>
              <a:rPr lang="en-US" altLang="zh-CN" sz="2800" b="1" dirty="0">
                <a:solidFill>
                  <a:srgbClr val="000099"/>
                </a:solidFill>
                <a:latin typeface="楷体_GB2312" pitchFamily="49" charset="-122"/>
                <a:ea typeface="楷体_GB2312" pitchFamily="49" charset="-122"/>
              </a:rPr>
              <a:t>《</a:t>
            </a:r>
            <a:r>
              <a:rPr lang="zh-CN" altLang="en-US" sz="2800" b="1" dirty="0">
                <a:solidFill>
                  <a:srgbClr val="000099"/>
                </a:solidFill>
                <a:latin typeface="楷体_GB2312" pitchFamily="49" charset="-122"/>
                <a:ea typeface="楷体_GB2312" pitchFamily="49" charset="-122"/>
              </a:rPr>
              <a:t>长征</a:t>
            </a:r>
            <a:r>
              <a:rPr lang="en-US" altLang="zh-CN" sz="2800" b="1" dirty="0">
                <a:solidFill>
                  <a:srgbClr val="000099"/>
                </a:solidFill>
                <a:latin typeface="楷体_GB2312" pitchFamily="49" charset="-122"/>
                <a:ea typeface="楷体_GB2312" pitchFamily="49" charset="-122"/>
              </a:rPr>
              <a:t>》</a:t>
            </a:r>
            <a:r>
              <a:rPr lang="zh-CN" altLang="en-US" sz="2800" b="1" dirty="0">
                <a:solidFill>
                  <a:srgbClr val="000099"/>
                </a:solidFill>
                <a:latin typeface="楷体_GB2312" pitchFamily="49" charset="-122"/>
                <a:ea typeface="楷体_GB2312" pitchFamily="49" charset="-122"/>
              </a:rPr>
              <a:t>反映的是从井冈山的第五次反围剿到红军二万五千里长征胜利到达陕北这一段震惊中外的历史。塑造了毛泽东、朱德、周恩来等老一辈无产阶级革命领袖的光辉形象和雄才伟略，</a:t>
            </a:r>
            <a:r>
              <a:rPr lang="zh-CN" altLang="en-US" sz="2800" b="1" dirty="0">
                <a:solidFill>
                  <a:srgbClr val="FF0000"/>
                </a:solidFill>
                <a:latin typeface="楷体_GB2312" pitchFamily="49" charset="-122"/>
                <a:ea typeface="楷体_GB2312" pitchFamily="49" charset="-122"/>
              </a:rPr>
              <a:t>表现了红军战士可歌可泣的伟大壮举，展示了我党转危为安走向胜利的艰难过程，弘扬了“长征精神”。</a:t>
            </a:r>
          </a:p>
        </p:txBody>
      </p:sp>
      <p:sp>
        <p:nvSpPr>
          <p:cNvPr id="161795" name="Text Box 3"/>
          <p:cNvSpPr txBox="1">
            <a:spLocks noChangeArrowheads="1"/>
          </p:cNvSpPr>
          <p:nvPr/>
        </p:nvSpPr>
        <p:spPr bwMode="auto">
          <a:xfrm>
            <a:off x="1" y="756708"/>
            <a:ext cx="244951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zh-CN" altLang="en-US" sz="4000" b="1" dirty="0">
                <a:latin typeface="黑体" pitchFamily="49" charset="-122"/>
                <a:ea typeface="黑体" pitchFamily="49" charset="-122"/>
              </a:rPr>
              <a:t>背景</a:t>
            </a:r>
          </a:p>
        </p:txBody>
      </p:sp>
    </p:spTree>
    <p:extLst>
      <p:ext uri="{BB962C8B-B14F-4D97-AF65-F5344CB8AC3E}">
        <p14:creationId xmlns:p14="http://schemas.microsoft.com/office/powerpoint/2010/main" val="36402664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anim calcmode="lin" valueType="num">
                                      <p:cBhvr additive="base">
                                        <p:cTn id="7" dur="500" fill="hold"/>
                                        <p:tgtEl>
                                          <p:spTgt spid="161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17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4" presetClass="entr" presetSubtype="10" fill="hold" nodeType="clickEffect">
                                  <p:stCondLst>
                                    <p:cond delay="0"/>
                                  </p:stCondLst>
                                  <p:childTnLst>
                                    <p:set>
                                      <p:cBhvr>
                                        <p:cTn id="12" dur="1" fill="hold">
                                          <p:stCondLst>
                                            <p:cond delay="0"/>
                                          </p:stCondLst>
                                        </p:cTn>
                                        <p:tgtEl>
                                          <p:spTgt spid="161794">
                                            <p:txEl>
                                              <p:pRg st="0" end="0"/>
                                            </p:txEl>
                                          </p:spTgt>
                                        </p:tgtEl>
                                        <p:attrNameLst>
                                          <p:attrName>style.visibility</p:attrName>
                                        </p:attrNameLst>
                                      </p:cBhvr>
                                      <p:to>
                                        <p:strVal val="visible"/>
                                      </p:to>
                                    </p:set>
                                    <p:animEffect transition="in" filter="randombar(horizontal)">
                                      <p:cBhvr>
                                        <p:cTn id="13" dur="500"/>
                                        <p:tgtEl>
                                          <p:spTgt spid="161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95536" y="815286"/>
            <a:ext cx="4752975" cy="1218406"/>
          </a:xfrm>
          <a:prstGeom prst="rect">
            <a:avLst/>
          </a:prstGeom>
        </p:spPr>
        <p:txBody>
          <a:bodyPr/>
          <a:lstStyle>
            <a:lvl1pPr algn="ctr" defTabSz="776288" rtl="0" eaLnBrk="1" fontAlgn="base" hangingPunct="1">
              <a:spcBef>
                <a:spcPct val="0"/>
              </a:spcBef>
              <a:spcAft>
                <a:spcPct val="0"/>
              </a:spcAft>
              <a:defRPr sz="3600" kern="1200">
                <a:solidFill>
                  <a:schemeClr val="tx1"/>
                </a:solidFill>
                <a:latin typeface="+mj-lt"/>
                <a:ea typeface="+mj-ea"/>
                <a:cs typeface="+mj-cs"/>
              </a:defRPr>
            </a:lvl1pPr>
            <a:lvl2pPr algn="ctr" defTabSz="776288" rtl="0" eaLnBrk="1" fontAlgn="base" hangingPunct="1">
              <a:spcBef>
                <a:spcPct val="0"/>
              </a:spcBef>
              <a:spcAft>
                <a:spcPct val="0"/>
              </a:spcAft>
              <a:defRPr sz="3600">
                <a:solidFill>
                  <a:schemeClr val="tx1"/>
                </a:solidFill>
                <a:latin typeface="Arial" pitchFamily="34" charset="0"/>
                <a:ea typeface="宋体" pitchFamily="2" charset="-122"/>
              </a:defRPr>
            </a:lvl2pPr>
            <a:lvl3pPr algn="ctr" defTabSz="776288" rtl="0" eaLnBrk="1" fontAlgn="base" hangingPunct="1">
              <a:spcBef>
                <a:spcPct val="0"/>
              </a:spcBef>
              <a:spcAft>
                <a:spcPct val="0"/>
              </a:spcAft>
              <a:defRPr sz="3600">
                <a:solidFill>
                  <a:schemeClr val="tx1"/>
                </a:solidFill>
                <a:latin typeface="Arial" pitchFamily="34" charset="0"/>
                <a:ea typeface="宋体" pitchFamily="2" charset="-122"/>
              </a:defRPr>
            </a:lvl3pPr>
            <a:lvl4pPr algn="ctr" defTabSz="776288" rtl="0" eaLnBrk="1" fontAlgn="base" hangingPunct="1">
              <a:spcBef>
                <a:spcPct val="0"/>
              </a:spcBef>
              <a:spcAft>
                <a:spcPct val="0"/>
              </a:spcAft>
              <a:defRPr sz="3600">
                <a:solidFill>
                  <a:schemeClr val="tx1"/>
                </a:solidFill>
                <a:latin typeface="Arial" pitchFamily="34" charset="0"/>
                <a:ea typeface="宋体" pitchFamily="2" charset="-122"/>
              </a:defRPr>
            </a:lvl4pPr>
            <a:lvl5pPr algn="ctr" defTabSz="776288" rtl="0" eaLnBrk="1" fontAlgn="base" hangingPunct="1">
              <a:spcBef>
                <a:spcPct val="0"/>
              </a:spcBef>
              <a:spcAft>
                <a:spcPct val="0"/>
              </a:spcAft>
              <a:defRPr sz="3600">
                <a:solidFill>
                  <a:schemeClr val="tx1"/>
                </a:solidFill>
                <a:latin typeface="Arial" pitchFamily="34" charset="0"/>
                <a:ea typeface="宋体" pitchFamily="2" charset="-122"/>
              </a:defRPr>
            </a:lvl5pPr>
            <a:lvl6pPr marL="457200" algn="ctr" defTabSz="776288" rtl="0" eaLnBrk="1" fontAlgn="base" hangingPunct="1">
              <a:spcBef>
                <a:spcPct val="0"/>
              </a:spcBef>
              <a:spcAft>
                <a:spcPct val="0"/>
              </a:spcAft>
              <a:defRPr sz="3600">
                <a:solidFill>
                  <a:schemeClr val="tx1"/>
                </a:solidFill>
                <a:latin typeface="Arial" pitchFamily="34" charset="0"/>
                <a:ea typeface="宋体" pitchFamily="2" charset="-122"/>
              </a:defRPr>
            </a:lvl6pPr>
            <a:lvl7pPr marL="914400" algn="ctr" defTabSz="776288" rtl="0" eaLnBrk="1" fontAlgn="base" hangingPunct="1">
              <a:spcBef>
                <a:spcPct val="0"/>
              </a:spcBef>
              <a:spcAft>
                <a:spcPct val="0"/>
              </a:spcAft>
              <a:defRPr sz="3600">
                <a:solidFill>
                  <a:schemeClr val="tx1"/>
                </a:solidFill>
                <a:latin typeface="Arial" pitchFamily="34" charset="0"/>
                <a:ea typeface="宋体" pitchFamily="2" charset="-122"/>
              </a:defRPr>
            </a:lvl7pPr>
            <a:lvl8pPr marL="1371600" algn="ctr" defTabSz="776288" rtl="0" eaLnBrk="1" fontAlgn="base" hangingPunct="1">
              <a:spcBef>
                <a:spcPct val="0"/>
              </a:spcBef>
              <a:spcAft>
                <a:spcPct val="0"/>
              </a:spcAft>
              <a:defRPr sz="3600">
                <a:solidFill>
                  <a:schemeClr val="tx1"/>
                </a:solidFill>
                <a:latin typeface="Arial" pitchFamily="34" charset="0"/>
                <a:ea typeface="宋体" pitchFamily="2" charset="-122"/>
              </a:defRPr>
            </a:lvl8pPr>
            <a:lvl9pPr marL="1828800" algn="ctr" defTabSz="776288" rtl="0" eaLnBrk="1" fontAlgn="base" hangingPunct="1">
              <a:spcBef>
                <a:spcPct val="0"/>
              </a:spcBef>
              <a:spcAft>
                <a:spcPct val="0"/>
              </a:spcAft>
              <a:defRPr sz="3600">
                <a:solidFill>
                  <a:schemeClr val="tx1"/>
                </a:solidFill>
                <a:latin typeface="Arial" pitchFamily="34" charset="0"/>
                <a:ea typeface="宋体" pitchFamily="2" charset="-122"/>
              </a:defRPr>
            </a:lvl9pPr>
          </a:lstStyle>
          <a:p>
            <a:pPr algn="l"/>
            <a:r>
              <a:rPr lang="zh-CN" altLang="en-US" b="1" dirty="0" smtClean="0">
                <a:solidFill>
                  <a:srgbClr val="FF0000"/>
                </a:solidFill>
                <a:ea typeface="黑体" pitchFamily="49" charset="-122"/>
              </a:rPr>
              <a:t>文体、作品简介</a:t>
            </a:r>
          </a:p>
        </p:txBody>
      </p:sp>
      <p:sp>
        <p:nvSpPr>
          <p:cNvPr id="3" name="矩形 2"/>
          <p:cNvSpPr/>
          <p:nvPr/>
        </p:nvSpPr>
        <p:spPr>
          <a:xfrm>
            <a:off x="395536" y="1489348"/>
            <a:ext cx="8568952" cy="3570208"/>
          </a:xfrm>
          <a:prstGeom prst="rect">
            <a:avLst/>
          </a:prstGeom>
        </p:spPr>
        <p:txBody>
          <a:bodyPr wrap="square">
            <a:spAutoFit/>
          </a:bodyPr>
          <a:lstStyle/>
          <a:p>
            <a:pPr>
              <a:spcBef>
                <a:spcPts val="1200"/>
              </a:spcBef>
              <a:buFontTx/>
              <a:buNone/>
            </a:pPr>
            <a:r>
              <a:rPr lang="zh-CN" altLang="en-US" b="1" dirty="0" smtClean="0">
                <a:solidFill>
                  <a:srgbClr val="000099"/>
                </a:solidFill>
                <a:latin typeface="楷体_GB2312" pitchFamily="49" charset="-122"/>
                <a:ea typeface="楷体_GB2312" pitchFamily="49" charset="-122"/>
              </a:rPr>
              <a:t>     </a:t>
            </a:r>
            <a:r>
              <a:rPr lang="zh-CN" altLang="en-US" sz="2400" b="1" dirty="0" smtClean="0">
                <a:solidFill>
                  <a:srgbClr val="000099"/>
                </a:solidFill>
                <a:latin typeface="楷体_GB2312" pitchFamily="49" charset="-122"/>
                <a:ea typeface="楷体_GB2312" pitchFamily="49" charset="-122"/>
              </a:rPr>
              <a:t>影视</a:t>
            </a:r>
            <a:r>
              <a:rPr lang="zh-CN" altLang="en-US" sz="2400" b="1" dirty="0">
                <a:solidFill>
                  <a:srgbClr val="000099"/>
                </a:solidFill>
                <a:latin typeface="楷体_GB2312" pitchFamily="49" charset="-122"/>
                <a:ea typeface="楷体_GB2312" pitchFamily="49" charset="-122"/>
              </a:rPr>
              <a:t>是一门综合性很强的视觉造型艺术，它熔文学、表演、摄影、音乐、美术于一炉，以推、拉、摇、跟、移、空格等各种镜头为基本结构单位，通过镜头的组接创作出运动的、有连续性的、不受时空限制的画面，从而在最大限度上满足人们视觉感知的需要。</a:t>
            </a:r>
          </a:p>
          <a:p>
            <a:pPr>
              <a:spcBef>
                <a:spcPts val="1200"/>
              </a:spcBef>
              <a:buFontTx/>
              <a:buNone/>
            </a:pPr>
            <a:r>
              <a:rPr lang="zh-CN" altLang="en-US" sz="2400" b="1" dirty="0">
                <a:solidFill>
                  <a:srgbClr val="000099"/>
                </a:solidFill>
                <a:latin typeface="楷体_GB2312" pitchFamily="49" charset="-122"/>
                <a:ea typeface="楷体_GB2312" pitchFamily="49" charset="-122"/>
              </a:rPr>
              <a:t>    </a:t>
            </a:r>
            <a:r>
              <a:rPr lang="zh-CN" altLang="en-US" sz="2400" b="1" dirty="0" smtClean="0">
                <a:solidFill>
                  <a:srgbClr val="000099"/>
                </a:solidFill>
                <a:latin typeface="楷体_GB2312" pitchFamily="49" charset="-122"/>
                <a:ea typeface="楷体_GB2312" pitchFamily="49" charset="-122"/>
              </a:rPr>
              <a:t>为</a:t>
            </a:r>
            <a:r>
              <a:rPr lang="zh-CN" altLang="en-US" sz="2400" b="1" dirty="0">
                <a:solidFill>
                  <a:srgbClr val="000099"/>
                </a:solidFill>
                <a:latin typeface="楷体_GB2312" pitchFamily="49" charset="-122"/>
                <a:ea typeface="楷体_GB2312" pitchFamily="49" charset="-122"/>
              </a:rPr>
              <a:t>纪念中国共产党成立</a:t>
            </a:r>
            <a:r>
              <a:rPr lang="en-US" altLang="zh-CN" sz="2400" b="1" dirty="0">
                <a:solidFill>
                  <a:srgbClr val="FF0000"/>
                </a:solidFill>
                <a:latin typeface="黑体" pitchFamily="49" charset="-122"/>
                <a:ea typeface="黑体" pitchFamily="49" charset="-122"/>
              </a:rPr>
              <a:t>80</a:t>
            </a:r>
            <a:r>
              <a:rPr lang="zh-CN" altLang="en-US" sz="2400" b="1" dirty="0">
                <a:solidFill>
                  <a:srgbClr val="FF0000"/>
                </a:solidFill>
                <a:latin typeface="黑体" pitchFamily="49" charset="-122"/>
                <a:ea typeface="黑体" pitchFamily="49" charset="-122"/>
              </a:rPr>
              <a:t>周年</a:t>
            </a:r>
            <a:r>
              <a:rPr lang="zh-CN" altLang="en-US" sz="2400" b="1" dirty="0">
                <a:solidFill>
                  <a:srgbClr val="000099"/>
                </a:solidFill>
                <a:latin typeface="楷体_GB2312" pitchFamily="49" charset="-122"/>
                <a:ea typeface="楷体_GB2312" pitchFamily="49" charset="-122"/>
              </a:rPr>
              <a:t>，中央电视台将电视文学</a:t>
            </a:r>
            <a:r>
              <a:rPr lang="zh-CN" altLang="en-US" sz="2400" b="1" dirty="0">
                <a:solidFill>
                  <a:srgbClr val="FF0000"/>
                </a:solidFill>
                <a:latin typeface="黑体" pitchFamily="49" charset="-122"/>
                <a:ea typeface="黑体" pitchFamily="49" charset="-122"/>
              </a:rPr>
              <a:t>剧本</a:t>
            </a:r>
            <a:r>
              <a:rPr lang="en-US" altLang="zh-CN" sz="2400" b="1" dirty="0">
                <a:solidFill>
                  <a:srgbClr val="FF0000"/>
                </a:solidFill>
                <a:latin typeface="黑体" pitchFamily="49" charset="-122"/>
                <a:ea typeface="黑体" pitchFamily="49" charset="-122"/>
              </a:rPr>
              <a:t>《</a:t>
            </a:r>
            <a:r>
              <a:rPr lang="zh-CN" altLang="en-US" sz="2400" b="1" dirty="0">
                <a:solidFill>
                  <a:srgbClr val="FF0000"/>
                </a:solidFill>
                <a:latin typeface="黑体" pitchFamily="49" charset="-122"/>
                <a:ea typeface="黑体" pitchFamily="49" charset="-122"/>
              </a:rPr>
              <a:t>长征</a:t>
            </a:r>
            <a:r>
              <a:rPr lang="en-US" altLang="zh-CN" sz="2400" b="1" dirty="0">
                <a:solidFill>
                  <a:srgbClr val="FF0000"/>
                </a:solidFill>
                <a:latin typeface="黑体" pitchFamily="49" charset="-122"/>
                <a:ea typeface="黑体" pitchFamily="49" charset="-122"/>
              </a:rPr>
              <a:t>》</a:t>
            </a:r>
            <a:r>
              <a:rPr lang="zh-CN" altLang="en-US" sz="2400" b="1" dirty="0">
                <a:solidFill>
                  <a:srgbClr val="000099"/>
                </a:solidFill>
                <a:latin typeface="楷体_GB2312" pitchFamily="49" charset="-122"/>
                <a:ea typeface="楷体_GB2312" pitchFamily="49" charset="-122"/>
              </a:rPr>
              <a:t>搬上荧幕。本文根据时空画面的转换与由人物对话推进的作品情节的发展截取了</a:t>
            </a:r>
            <a:r>
              <a:rPr lang="en-US" altLang="zh-CN" sz="2400" b="1" dirty="0">
                <a:solidFill>
                  <a:srgbClr val="FF0000"/>
                </a:solidFill>
                <a:latin typeface="黑体" pitchFamily="49" charset="-122"/>
                <a:ea typeface="黑体" pitchFamily="49" charset="-122"/>
              </a:rPr>
              <a:t>4</a:t>
            </a:r>
            <a:r>
              <a:rPr lang="zh-CN" altLang="en-US" sz="2400" b="1" dirty="0">
                <a:solidFill>
                  <a:srgbClr val="FF0000"/>
                </a:solidFill>
                <a:latin typeface="黑体" pitchFamily="49" charset="-122"/>
                <a:ea typeface="黑体" pitchFamily="49" charset="-122"/>
              </a:rPr>
              <a:t>个场景</a:t>
            </a:r>
            <a:r>
              <a:rPr lang="zh-CN" altLang="en-US" sz="2400" b="1" dirty="0">
                <a:solidFill>
                  <a:srgbClr val="000099"/>
                </a:solidFill>
                <a:latin typeface="楷体_GB2312" pitchFamily="49" charset="-122"/>
                <a:ea typeface="楷体_GB2312" pitchFamily="49" charset="-122"/>
              </a:rPr>
              <a:t>，再现了红军长征中可歌可泣的历史</a:t>
            </a:r>
            <a:r>
              <a:rPr lang="zh-CN" altLang="en-US" sz="2400" b="1" dirty="0" smtClean="0">
                <a:solidFill>
                  <a:srgbClr val="000099"/>
                </a:solidFill>
                <a:latin typeface="楷体_GB2312" pitchFamily="49" charset="-122"/>
                <a:ea typeface="楷体_GB2312" pitchFamily="49" charset="-122"/>
              </a:rPr>
              <a:t>史实。</a:t>
            </a:r>
            <a:r>
              <a:rPr lang="zh-CN" altLang="en-US" sz="2400" b="1" dirty="0" smtClean="0">
                <a:solidFill>
                  <a:schemeClr val="bg1"/>
                </a:solidFill>
                <a:latin typeface="楷体_GB2312" pitchFamily="49" charset="-122"/>
                <a:ea typeface="楷体_GB2312" pitchFamily="49" charset="-122"/>
              </a:rPr>
              <a:t>。 </a:t>
            </a:r>
            <a:endParaRPr lang="zh-CN" altLang="en-US" sz="2400" b="1" dirty="0">
              <a:solidFill>
                <a:schemeClr val="bg1"/>
              </a:solidFill>
              <a:latin typeface="楷体_GB2312" pitchFamily="49" charset="-122"/>
              <a:ea typeface="楷体_GB2312" pitchFamily="49" charset="-122"/>
            </a:endParaRPr>
          </a:p>
        </p:txBody>
      </p:sp>
    </p:spTree>
    <p:extLst>
      <p:ext uri="{BB962C8B-B14F-4D97-AF65-F5344CB8AC3E}">
        <p14:creationId xmlns:p14="http://schemas.microsoft.com/office/powerpoint/2010/main" val="1300299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Box 2"/>
          <p:cNvSpPr txBox="1">
            <a:spLocks noChangeArrowheads="1"/>
          </p:cNvSpPr>
          <p:nvPr/>
        </p:nvSpPr>
        <p:spPr bwMode="auto">
          <a:xfrm>
            <a:off x="987426" y="1288521"/>
            <a:ext cx="57451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endParaRPr lang="zh-CN" altLang="en-US"/>
          </a:p>
        </p:txBody>
      </p:sp>
      <p:sp>
        <p:nvSpPr>
          <p:cNvPr id="163843" name="Rectangle 3"/>
          <p:cNvSpPr>
            <a:spLocks noChangeArrowheads="1"/>
          </p:cNvSpPr>
          <p:nvPr/>
        </p:nvSpPr>
        <p:spPr bwMode="auto">
          <a:xfrm>
            <a:off x="250825" y="1477249"/>
            <a:ext cx="8712200"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buFontTx/>
              <a:buNone/>
            </a:pPr>
            <a:endParaRPr lang="zh-CN" altLang="en-US" dirty="0"/>
          </a:p>
          <a:p>
            <a:pPr>
              <a:buFontTx/>
              <a:buNone/>
            </a:pPr>
            <a:r>
              <a:rPr lang="zh-CN" altLang="en-US" sz="4000" b="1" dirty="0">
                <a:latin typeface="楷体_GB2312" pitchFamily="49" charset="-122"/>
                <a:ea typeface="楷体_GB2312" pitchFamily="49" charset="-122"/>
              </a:rPr>
              <a:t>咴咴     翩翩     泥泞      猝      </a:t>
            </a:r>
          </a:p>
          <a:p>
            <a:pPr>
              <a:buFontTx/>
              <a:buNone/>
            </a:pPr>
            <a:endParaRPr lang="zh-CN" altLang="en-US" sz="4000" b="1" dirty="0">
              <a:latin typeface="楷体_GB2312" pitchFamily="49" charset="-122"/>
              <a:ea typeface="楷体_GB2312" pitchFamily="49" charset="-122"/>
            </a:endParaRPr>
          </a:p>
          <a:p>
            <a:pPr>
              <a:buFontTx/>
              <a:buNone/>
            </a:pPr>
            <a:r>
              <a:rPr lang="zh-CN" altLang="en-US" sz="4000" b="1" dirty="0">
                <a:latin typeface="楷体_GB2312" pitchFamily="49" charset="-122"/>
                <a:ea typeface="楷体_GB2312" pitchFamily="49" charset="-122"/>
              </a:rPr>
              <a:t>愕然     篝火     扳机      哽咽</a:t>
            </a:r>
          </a:p>
          <a:p>
            <a:pPr>
              <a:buFontTx/>
              <a:buNone/>
            </a:pPr>
            <a:endParaRPr lang="zh-CN" altLang="en-US" sz="4000" b="1" dirty="0">
              <a:latin typeface="楷体_GB2312" pitchFamily="49" charset="-122"/>
              <a:ea typeface="楷体_GB2312" pitchFamily="49" charset="-122"/>
            </a:endParaRPr>
          </a:p>
          <a:p>
            <a:pPr>
              <a:buFontTx/>
              <a:buNone/>
            </a:pPr>
            <a:r>
              <a:rPr lang="zh-CN" altLang="en-US" sz="4000" b="1" dirty="0">
                <a:latin typeface="楷体_GB2312" pitchFamily="49" charset="-122"/>
                <a:ea typeface="楷体_GB2312" pitchFamily="49" charset="-122"/>
              </a:rPr>
              <a:t>倾听     朝阳     牦牛</a:t>
            </a:r>
            <a:r>
              <a:rPr lang="zh-CN" altLang="en-US" sz="4000" b="1" dirty="0"/>
              <a:t>    </a:t>
            </a:r>
          </a:p>
        </p:txBody>
      </p:sp>
      <p:sp>
        <p:nvSpPr>
          <p:cNvPr id="163844" name="Text Box 4"/>
          <p:cNvSpPr txBox="1">
            <a:spLocks noChangeArrowheads="1"/>
          </p:cNvSpPr>
          <p:nvPr/>
        </p:nvSpPr>
        <p:spPr bwMode="auto">
          <a:xfrm>
            <a:off x="250825" y="937947"/>
            <a:ext cx="376396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776288" fontAlgn="base">
              <a:spcBef>
                <a:spcPct val="0"/>
              </a:spcBef>
              <a:spcAft>
                <a:spcPct val="0"/>
              </a:spcAft>
              <a:buFontTx/>
              <a:buNone/>
            </a:pPr>
            <a:r>
              <a:rPr lang="zh-CN" altLang="en-US" sz="3600" b="1" dirty="0">
                <a:solidFill>
                  <a:srgbClr val="FF0000"/>
                </a:solidFill>
                <a:latin typeface="+mj-lt"/>
                <a:ea typeface="黑体" pitchFamily="49" charset="-122"/>
                <a:cs typeface="+mj-cs"/>
              </a:rPr>
              <a:t>读准下列词语</a:t>
            </a:r>
          </a:p>
        </p:txBody>
      </p:sp>
    </p:spTree>
    <p:extLst>
      <p:ext uri="{BB962C8B-B14F-4D97-AF65-F5344CB8AC3E}">
        <p14:creationId xmlns:p14="http://schemas.microsoft.com/office/powerpoint/2010/main" val="34260072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4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63843"/>
                                        </p:tgtEl>
                                        <p:attrNameLst>
                                          <p:attrName>style.visibility</p:attrName>
                                        </p:attrNameLst>
                                      </p:cBhvr>
                                      <p:to>
                                        <p:strVal val="visible"/>
                                      </p:to>
                                    </p:set>
                                    <p:animEffect transition="in" filter="box(in)">
                                      <p:cBhvr>
                                        <p:cTn id="11" dur="500"/>
                                        <p:tgtEl>
                                          <p:spTgt spid="163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p:bldP spid="1638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9512" y="865034"/>
            <a:ext cx="2952328" cy="504056"/>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400" b="1" dirty="0" smtClean="0">
                <a:solidFill>
                  <a:srgbClr val="FF0000"/>
                </a:solidFill>
                <a:latin typeface="黑体" pitchFamily="49" charset="-122"/>
                <a:ea typeface="黑体" pitchFamily="49" charset="-122"/>
              </a:rPr>
              <a:t>整体感知  读英雄</a:t>
            </a:r>
            <a:endParaRPr lang="zh-CN" altLang="en-US" sz="2400" b="1" dirty="0">
              <a:solidFill>
                <a:srgbClr val="FF0000"/>
              </a:solidFill>
              <a:latin typeface="黑体" pitchFamily="49" charset="-122"/>
              <a:ea typeface="黑体" pitchFamily="49" charset="-122"/>
            </a:endParaRPr>
          </a:p>
        </p:txBody>
      </p:sp>
      <p:sp>
        <p:nvSpPr>
          <p:cNvPr id="3" name="矩形 2"/>
          <p:cNvSpPr/>
          <p:nvPr/>
        </p:nvSpPr>
        <p:spPr>
          <a:xfrm>
            <a:off x="827584" y="2137420"/>
            <a:ext cx="7646645" cy="707886"/>
          </a:xfrm>
          <a:prstGeom prst="rect">
            <a:avLst/>
          </a:prstGeom>
        </p:spPr>
        <p:txBody>
          <a:bodyPr wrap="none">
            <a:spAutoFit/>
          </a:bodyPr>
          <a:lstStyle/>
          <a:p>
            <a:r>
              <a:rPr lang="zh-CN" altLang="en-US" sz="4000" b="1" dirty="0">
                <a:latin typeface="黑体" pitchFamily="49" charset="-122"/>
                <a:ea typeface="黑体" pitchFamily="49" charset="-122"/>
              </a:rPr>
              <a:t>按场景分别用一句话概括情节。 </a:t>
            </a:r>
            <a:endParaRPr lang="zh-CN" altLang="en-US" sz="4000" dirty="0">
              <a:latin typeface="黑体" pitchFamily="49" charset="-122"/>
              <a:ea typeface="黑体" pitchFamily="49" charset="-122"/>
            </a:endParaRPr>
          </a:p>
        </p:txBody>
      </p:sp>
    </p:spTree>
    <p:extLst>
      <p:ext uri="{BB962C8B-B14F-4D97-AF65-F5344CB8AC3E}">
        <p14:creationId xmlns:p14="http://schemas.microsoft.com/office/powerpoint/2010/main" val="6433256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913284"/>
            <a:ext cx="8568952" cy="2400657"/>
          </a:xfrm>
          <a:prstGeom prst="rect">
            <a:avLst/>
          </a:prstGeom>
        </p:spPr>
        <p:txBody>
          <a:bodyPr wrap="square">
            <a:spAutoFit/>
          </a:bodyPr>
          <a:lstStyle/>
          <a:p>
            <a:pPr>
              <a:lnSpc>
                <a:spcPts val="3600"/>
              </a:lnSpc>
              <a:spcBef>
                <a:spcPts val="1800"/>
              </a:spcBef>
            </a:pPr>
            <a:r>
              <a:rPr lang="zh-CN" altLang="en-US" sz="3200" b="1" dirty="0" smtClean="0">
                <a:solidFill>
                  <a:srgbClr val="0000CC"/>
                </a:solidFill>
                <a:latin typeface="隶书" pitchFamily="49" charset="-122"/>
                <a:ea typeface="隶书" pitchFamily="49" charset="-122"/>
              </a:rPr>
              <a:t>场景一</a:t>
            </a:r>
            <a:r>
              <a:rPr lang="zh-CN" altLang="en-US" sz="2400" b="1" dirty="0" smtClean="0">
                <a:latin typeface="楷体_GB2312" pitchFamily="49" charset="-122"/>
                <a:ea typeface="楷体_GB2312" pitchFamily="49" charset="-122"/>
              </a:rPr>
              <a:t>（</a:t>
            </a:r>
            <a:r>
              <a:rPr lang="zh-CN" altLang="en-US" sz="2400" b="1" dirty="0">
                <a:latin typeface="楷体_GB2312" pitchFamily="49" charset="-122"/>
                <a:ea typeface="楷体_GB2312" pitchFamily="49" charset="-122"/>
              </a:rPr>
              <a:t>“泥泞的草地”） </a:t>
            </a:r>
          </a:p>
          <a:p>
            <a:pPr>
              <a:lnSpc>
                <a:spcPts val="3600"/>
              </a:lnSpc>
              <a:spcBef>
                <a:spcPts val="1800"/>
              </a:spcBef>
            </a:pPr>
            <a:r>
              <a:rPr lang="zh-CN" altLang="en-US" sz="2400" b="1" dirty="0">
                <a:latin typeface="楷体_GB2312" pitchFamily="49" charset="-122"/>
                <a:ea typeface="楷体_GB2312" pitchFamily="49" charset="-122"/>
              </a:rPr>
              <a:t>   </a:t>
            </a:r>
            <a:r>
              <a:rPr lang="zh-CN" altLang="en-US" sz="2400" b="1" dirty="0" smtClean="0">
                <a:latin typeface="楷体_GB2312" pitchFamily="49" charset="-122"/>
                <a:ea typeface="楷体_GB2312" pitchFamily="49" charset="-122"/>
              </a:rPr>
              <a:t> 由于</a:t>
            </a:r>
            <a:r>
              <a:rPr lang="zh-CN" altLang="en-US" sz="2400" b="1" dirty="0">
                <a:latin typeface="楷体_GB2312" pitchFamily="49" charset="-122"/>
                <a:ea typeface="楷体_GB2312" pitchFamily="49" charset="-122"/>
              </a:rPr>
              <a:t>断粮，许多战士饿死在过草地途中，尽管如此，彭德怀也不例外；面临困难，他欲杀死自己的战马以救急。</a:t>
            </a:r>
          </a:p>
          <a:p>
            <a:pPr>
              <a:lnSpc>
                <a:spcPts val="3600"/>
              </a:lnSpc>
              <a:spcBef>
                <a:spcPts val="1800"/>
              </a:spcBef>
            </a:pPr>
            <a:r>
              <a:rPr lang="zh-CN" altLang="en-US" b="1" dirty="0">
                <a:solidFill>
                  <a:srgbClr val="000066"/>
                </a:solidFill>
              </a:rPr>
              <a:t>            </a:t>
            </a:r>
            <a:r>
              <a:rPr lang="zh-CN" altLang="en-US" sz="3600" b="1" dirty="0">
                <a:solidFill>
                  <a:srgbClr val="FF0000"/>
                </a:solidFill>
                <a:latin typeface="黑体" pitchFamily="49" charset="-122"/>
                <a:ea typeface="黑体" pitchFamily="49" charset="-122"/>
              </a:rPr>
              <a:t>彭德怀饥饿</a:t>
            </a:r>
            <a:r>
              <a:rPr lang="zh-CN" altLang="en-US" sz="3600" b="1" dirty="0" smtClean="0">
                <a:solidFill>
                  <a:srgbClr val="FF0000"/>
                </a:solidFill>
                <a:latin typeface="黑体" pitchFamily="49" charset="-122"/>
                <a:ea typeface="黑体" pitchFamily="49" charset="-122"/>
              </a:rPr>
              <a:t>昏倒草地</a:t>
            </a:r>
            <a:r>
              <a:rPr lang="zh-CN" altLang="en-US" sz="3600" b="1" dirty="0">
                <a:solidFill>
                  <a:srgbClr val="FF0000"/>
                </a:solidFill>
                <a:latin typeface="黑体" pitchFamily="49" charset="-122"/>
                <a:ea typeface="黑体" pitchFamily="49" charset="-122"/>
              </a:rPr>
              <a:t> </a:t>
            </a:r>
          </a:p>
        </p:txBody>
      </p:sp>
    </p:spTree>
    <p:extLst>
      <p:ext uri="{BB962C8B-B14F-4D97-AF65-F5344CB8AC3E}">
        <p14:creationId xmlns:p14="http://schemas.microsoft.com/office/powerpoint/2010/main" val="227925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874461"/>
            <a:ext cx="8496944" cy="2862322"/>
          </a:xfrm>
          <a:prstGeom prst="rect">
            <a:avLst/>
          </a:prstGeom>
        </p:spPr>
        <p:txBody>
          <a:bodyPr wrap="square">
            <a:spAutoFit/>
          </a:bodyPr>
          <a:lstStyle/>
          <a:p>
            <a:pPr>
              <a:lnSpc>
                <a:spcPts val="3600"/>
              </a:lnSpc>
              <a:spcBef>
                <a:spcPts val="1800"/>
              </a:spcBef>
            </a:pPr>
            <a:r>
              <a:rPr lang="zh-CN" altLang="en-US" sz="3200" b="1" dirty="0">
                <a:solidFill>
                  <a:srgbClr val="0000CC"/>
                </a:solidFill>
                <a:latin typeface="隶书" pitchFamily="49" charset="-122"/>
                <a:ea typeface="隶书" pitchFamily="49" charset="-122"/>
              </a:rPr>
              <a:t>场景二</a:t>
            </a:r>
            <a:r>
              <a:rPr lang="zh-CN" altLang="en-US" sz="2400" b="1" dirty="0">
                <a:latin typeface="楷体_GB2312" pitchFamily="49" charset="-122"/>
                <a:ea typeface="楷体_GB2312" pitchFamily="49" charset="-122"/>
              </a:rPr>
              <a:t>（“草地水塘旁边”） </a:t>
            </a:r>
          </a:p>
          <a:p>
            <a:pPr>
              <a:lnSpc>
                <a:spcPts val="3600"/>
              </a:lnSpc>
              <a:spcBef>
                <a:spcPts val="1800"/>
              </a:spcBef>
              <a:buFontTx/>
              <a:buNone/>
            </a:pPr>
            <a:r>
              <a:rPr lang="zh-CN" altLang="en-US" b="1" dirty="0">
                <a:latin typeface="黑体" pitchFamily="49" charset="-122"/>
                <a:ea typeface="黑体" pitchFamily="49" charset="-122"/>
              </a:rPr>
              <a:t>     </a:t>
            </a:r>
            <a:r>
              <a:rPr lang="zh-CN" altLang="en-US" sz="2400" b="1" dirty="0">
                <a:latin typeface="楷体_GB2312" pitchFamily="49" charset="-122"/>
                <a:ea typeface="楷体_GB2312" pitchFamily="49" charset="-122"/>
              </a:rPr>
              <a:t>眼见两抬担架的战士因饥饿而生命垂危，为攻占娄山关而失去一条腿的周团长毅然将所剩不多的炒面让给战士，继而爬向水塘赴死。 </a:t>
            </a:r>
            <a:endParaRPr lang="en-US" altLang="zh-CN" sz="2400" b="1" dirty="0" smtClean="0">
              <a:latin typeface="楷体_GB2312" pitchFamily="49" charset="-122"/>
              <a:ea typeface="楷体_GB2312" pitchFamily="49" charset="-122"/>
            </a:endParaRPr>
          </a:p>
          <a:p>
            <a:pPr>
              <a:lnSpc>
                <a:spcPts val="3600"/>
              </a:lnSpc>
              <a:spcBef>
                <a:spcPts val="1800"/>
              </a:spcBef>
              <a:buFontTx/>
              <a:buNone/>
            </a:pPr>
            <a:r>
              <a:rPr lang="zh-CN" altLang="en-US" sz="3600" b="1" dirty="0" smtClean="0">
                <a:solidFill>
                  <a:srgbClr val="FF0000"/>
                </a:solidFill>
                <a:latin typeface="黑体" pitchFamily="49" charset="-122"/>
                <a:ea typeface="黑体" pitchFamily="49" charset="-122"/>
              </a:rPr>
              <a:t>   团长</a:t>
            </a:r>
            <a:r>
              <a:rPr lang="zh-CN" altLang="en-US" sz="3600" b="1" dirty="0">
                <a:solidFill>
                  <a:srgbClr val="FF0000"/>
                </a:solidFill>
                <a:latin typeface="黑体" pitchFamily="49" charset="-122"/>
                <a:ea typeface="黑体" pitchFamily="49" charset="-122"/>
              </a:rPr>
              <a:t>舍身留粮救</a:t>
            </a:r>
            <a:r>
              <a:rPr lang="zh-CN" altLang="en-US" sz="3600" b="1" dirty="0" smtClean="0">
                <a:solidFill>
                  <a:srgbClr val="FF0000"/>
                </a:solidFill>
                <a:latin typeface="黑体" pitchFamily="49" charset="-122"/>
                <a:ea typeface="黑体" pitchFamily="49" charset="-122"/>
              </a:rPr>
              <a:t>战士</a:t>
            </a:r>
            <a:r>
              <a:rPr lang="zh-CN" altLang="en-US" sz="3600" b="1" dirty="0">
                <a:solidFill>
                  <a:srgbClr val="FF0000"/>
                </a:solidFill>
                <a:latin typeface="黑体" pitchFamily="49" charset="-122"/>
                <a:ea typeface="黑体" pitchFamily="49" charset="-122"/>
              </a:rPr>
              <a:t> </a:t>
            </a:r>
          </a:p>
        </p:txBody>
      </p:sp>
    </p:spTree>
    <p:extLst>
      <p:ext uri="{BB962C8B-B14F-4D97-AF65-F5344CB8AC3E}">
        <p14:creationId xmlns:p14="http://schemas.microsoft.com/office/powerpoint/2010/main" val="420095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913284"/>
            <a:ext cx="8352928" cy="2893100"/>
          </a:xfrm>
          <a:prstGeom prst="rect">
            <a:avLst/>
          </a:prstGeom>
        </p:spPr>
        <p:txBody>
          <a:bodyPr wrap="square">
            <a:spAutoFit/>
          </a:bodyPr>
          <a:lstStyle/>
          <a:p>
            <a:r>
              <a:rPr lang="zh-CN" altLang="en-US" sz="3200" b="1" dirty="0">
                <a:solidFill>
                  <a:srgbClr val="0000CC"/>
                </a:solidFill>
                <a:latin typeface="隶书" pitchFamily="49" charset="-122"/>
                <a:ea typeface="隶书" pitchFamily="49" charset="-122"/>
              </a:rPr>
              <a:t>场景三</a:t>
            </a:r>
            <a:r>
              <a:rPr lang="zh-CN" altLang="en-US" sz="2400" b="1" dirty="0">
                <a:latin typeface="楷体_GB2312" pitchFamily="49" charset="-122"/>
                <a:ea typeface="楷体_GB2312" pitchFamily="49" charset="-122"/>
              </a:rPr>
              <a:t>（“泥泞的草地”） </a:t>
            </a:r>
          </a:p>
          <a:p>
            <a:pPr>
              <a:lnSpc>
                <a:spcPts val="3600"/>
              </a:lnSpc>
              <a:spcBef>
                <a:spcPts val="1800"/>
              </a:spcBef>
            </a:pPr>
            <a:r>
              <a:rPr lang="zh-CN" altLang="en-US" b="1" dirty="0">
                <a:latin typeface="黑体" pitchFamily="49" charset="-122"/>
                <a:ea typeface="黑体" pitchFamily="49" charset="-122"/>
              </a:rPr>
              <a:t>     </a:t>
            </a:r>
            <a:r>
              <a:rPr lang="zh-CN" altLang="en-US" sz="2400" b="1" dirty="0">
                <a:latin typeface="楷体_GB2312" pitchFamily="49" charset="-122"/>
                <a:ea typeface="楷体_GB2312" pitchFamily="49" charset="-122"/>
              </a:rPr>
              <a:t>刘少奇和彭德怀寻找掉队的周团长，含着极大的悲痛向殉难的指战员致哀；彭德怀忍痛杀死心爱的战马来挽救极度饥饿的战士们的生命。 </a:t>
            </a:r>
            <a:endParaRPr lang="en-US" altLang="zh-CN" sz="2400" b="1" dirty="0" smtClean="0">
              <a:latin typeface="楷体_GB2312" pitchFamily="49" charset="-122"/>
              <a:ea typeface="楷体_GB2312" pitchFamily="49" charset="-122"/>
            </a:endParaRPr>
          </a:p>
          <a:p>
            <a:pPr>
              <a:lnSpc>
                <a:spcPts val="3600"/>
              </a:lnSpc>
              <a:spcBef>
                <a:spcPts val="1800"/>
              </a:spcBef>
            </a:pPr>
            <a:r>
              <a:rPr lang="zh-CN" altLang="en-US" sz="3600" b="1" dirty="0" smtClean="0">
                <a:solidFill>
                  <a:srgbClr val="FF0000"/>
                </a:solidFill>
                <a:latin typeface="黑体" pitchFamily="49" charset="-122"/>
                <a:ea typeface="黑体" pitchFamily="49" charset="-122"/>
              </a:rPr>
              <a:t>   彭德怀</a:t>
            </a:r>
            <a:r>
              <a:rPr lang="zh-CN" altLang="en-US" sz="3600" b="1" dirty="0">
                <a:solidFill>
                  <a:srgbClr val="FF0000"/>
                </a:solidFill>
                <a:latin typeface="黑体" pitchFamily="49" charset="-122"/>
                <a:ea typeface="黑体" pitchFamily="49" charset="-122"/>
              </a:rPr>
              <a:t>杀马救战士</a:t>
            </a:r>
          </a:p>
        </p:txBody>
      </p:sp>
    </p:spTree>
    <p:extLst>
      <p:ext uri="{BB962C8B-B14F-4D97-AF65-F5344CB8AC3E}">
        <p14:creationId xmlns:p14="http://schemas.microsoft.com/office/powerpoint/2010/main" val="1287166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2">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69676D"/>
      </a:dk2>
      <a:lt2>
        <a:srgbClr val="C9C2D1"/>
      </a:lt2>
      <a:accent1>
        <a:srgbClr val="CEB966"/>
      </a:accent1>
      <a:accent2>
        <a:srgbClr val="9CB084"/>
      </a:accent2>
      <a:accent3>
        <a:srgbClr val="FFFFFF"/>
      </a:accent3>
      <a:accent4>
        <a:srgbClr val="000000"/>
      </a:accent4>
      <a:accent5>
        <a:srgbClr val="E3D8B9"/>
      </a:accent5>
      <a:accent6>
        <a:srgbClr val="8B9D76"/>
      </a:accent6>
      <a:hlink>
        <a:srgbClr val="410082"/>
      </a:hlink>
      <a:folHlink>
        <a:srgbClr val="932968"/>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000000"/>
        </a:dk1>
        <a:lt1>
          <a:srgbClr val="FFFFFF"/>
        </a:lt1>
        <a:dk2>
          <a:srgbClr val="69676D"/>
        </a:dk2>
        <a:lt2>
          <a:srgbClr val="C9C2D1"/>
        </a:lt2>
        <a:accent1>
          <a:srgbClr val="CEB966"/>
        </a:accent1>
        <a:accent2>
          <a:srgbClr val="9CB084"/>
        </a:accent2>
        <a:accent3>
          <a:srgbClr val="FFFFFF"/>
        </a:accent3>
        <a:accent4>
          <a:srgbClr val="000000"/>
        </a:accent4>
        <a:accent5>
          <a:srgbClr val="E3D9B8"/>
        </a:accent5>
        <a:accent6>
          <a:srgbClr val="8D9F77"/>
        </a:accent6>
        <a:hlink>
          <a:srgbClr val="410082"/>
        </a:hlink>
        <a:folHlink>
          <a:srgbClr val="93296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主题1">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主题3" id="{E3B36397-C9E9-44B8-9C4B-4D248688A395}" vid="{D9BE2B52-9A06-40A0-A858-6A44E88D0FA6}"/>
    </a:ext>
  </a:extLst>
</a:theme>
</file>

<file path=docProps/app.xml><?xml version="1.0" encoding="utf-8"?>
<Properties xmlns="http://schemas.openxmlformats.org/officeDocument/2006/extended-properties" xmlns:vt="http://schemas.openxmlformats.org/officeDocument/2006/docPropsVTypes">
  <Template>主题2</Template>
  <TotalTime>1182</TotalTime>
  <Words>1020</Words>
  <Paragraphs>80</Paragraphs>
  <Slides>19</Slides>
  <Notes>0</Notes>
  <HiddenSlides>0</HiddenSlides>
  <MMClips>0</MMClips>
  <ScaleCrop>false</ScaleCrop>
  <HeadingPairs>
    <vt:vector size="4" baseType="variant">
      <vt:variant>
        <vt:lpstr>主题</vt:lpstr>
      </vt:variant>
      <vt:variant>
        <vt:i4>3</vt:i4>
      </vt:variant>
      <vt:variant>
        <vt:lpstr>幻灯片标题</vt:lpstr>
      </vt:variant>
      <vt:variant>
        <vt:i4>19</vt:i4>
      </vt:variant>
    </vt:vector>
  </HeadingPairs>
  <TitlesOfParts>
    <vt:vector size="22" baseType="lpstr">
      <vt:lpstr>主题2</vt:lpstr>
      <vt:lpstr>Office 主题</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admin</cp:lastModifiedBy>
  <dcterms:created xsi:type="dcterms:W3CDTF">2017-09-05T06:52:56Z</dcterms:created>
  <dcterms:modified xsi:type="dcterms:W3CDTF">2018-11-10T20:40:18Z</dcterms:modified>
</cp:coreProperties>
</file>