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256" r:id="rId3"/>
    <p:sldId id="257" r:id="rId5"/>
    <p:sldId id="258" r:id="rId6"/>
    <p:sldId id="261" r:id="rId7"/>
    <p:sldId id="263" r:id="rId8"/>
    <p:sldId id="259" r:id="rId9"/>
    <p:sldId id="260" r:id="rId10"/>
    <p:sldId id="262" r:id="rId11"/>
    <p:sldId id="26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现代诗二首</a:t>
            </a:r>
            <a:br>
              <a:rPr lang="en-US" altLang="zh-CN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6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归巢    芦苇   剪秋罗  睡眠   霸占</a:t>
            </a:r>
            <a:endParaRPr lang="zh-CN" altLang="en-US" sz="6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897" y="606390"/>
            <a:ext cx="10852237" cy="5041355"/>
          </a:xfrm>
        </p:spPr>
        <p:txBody>
          <a:bodyPr/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秋晚的江上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归巢的鸟儿，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尽管是倦了，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还驮着斜阳回去。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双翅一翻，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把斜阳掉在江上；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头白的芦苇，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也妆成一瞬的红颜了。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76565" y="2726055"/>
            <a:ext cx="34728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找一找诗中描绘了哪些景物。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897" y="606390"/>
            <a:ext cx="10852237" cy="5041355"/>
          </a:xfrm>
        </p:spPr>
        <p:txBody>
          <a:bodyPr/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秋晚的江上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归巢的</a:t>
            </a:r>
            <a:r>
              <a: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鸟儿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尽管是倦了，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还驮着</a:t>
            </a:r>
            <a:r>
              <a: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斜阳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双翅一翻，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把斜阳掉在江上；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头白的</a:t>
            </a:r>
            <a:r>
              <a: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芦苇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也妆成一瞬的红颜了。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76565" y="2726055"/>
            <a:ext cx="34728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这些景物构成了怎样的画面？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897" y="606390"/>
            <a:ext cx="10852237" cy="5041355"/>
          </a:xfrm>
        </p:spPr>
        <p:txBody>
          <a:bodyPr/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秋晚的江上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归巢的鸟儿，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尽管是倦了，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还驮着斜阳回去。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双翅一翻，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把斜阳掉在江上；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头白的芦苇，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也妆成一瞬的红颜了。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b="6647"/>
          <a:stretch>
            <a:fillRect/>
          </a:stretch>
        </p:blipFill>
        <p:spPr>
          <a:xfrm>
            <a:off x="106680" y="-12065"/>
            <a:ext cx="11978640" cy="68821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4477" y="425415"/>
            <a:ext cx="10852237" cy="5041355"/>
          </a:xfrm>
        </p:spPr>
        <p:txBody>
          <a:bodyPr/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坐，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压扁了一穗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剪秋罗。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眠，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白云霸占了半个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小尾巴甩的溜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溜。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做梦，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太阳偷渡了西山的青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峰。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76565" y="2726055"/>
            <a:ext cx="34728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花牛在草地里干了什么？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4477" y="425415"/>
            <a:ext cx="10852237" cy="5041355"/>
          </a:xfrm>
        </p:spPr>
        <p:txBody>
          <a:bodyPr/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坐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压扁了一穗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剪秋罗。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眠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白云霸占了半个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小尾巴甩的溜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溜。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做梦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太阳偷渡了西山的青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峰。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76565" y="2726055"/>
            <a:ext cx="34728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花牛在草地里干了什么？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4477" y="425415"/>
            <a:ext cx="10852237" cy="5041355"/>
          </a:xfrm>
        </p:spPr>
        <p:txBody>
          <a:bodyPr/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坐，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压扁了一穗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剪秋罗。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眠，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白云霸占了半个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小尾巴甩的溜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溜。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花牛在草地里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做梦，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太阳偷渡了西山的青</a:t>
            </a:r>
            <a:r>
              <a:rPr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峰。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76565" y="2726055"/>
            <a:ext cx="34728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你觉得这是一头怎样的花牛？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</Words>
  <Application>WPS 演示</Application>
  <PresentationFormat>宽屏</PresentationFormat>
  <Paragraphs>71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楷体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天锁斩月</cp:lastModifiedBy>
  <cp:revision>25</cp:revision>
  <dcterms:created xsi:type="dcterms:W3CDTF">2019-06-19T02:08:00Z</dcterms:created>
  <dcterms:modified xsi:type="dcterms:W3CDTF">2019-09-01T13:07:16Z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