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9" r:id="rId3"/>
    <p:sldId id="281" r:id="rId4"/>
    <p:sldId id="282" r:id="rId5"/>
    <p:sldId id="283" r:id="rId6"/>
    <p:sldId id="280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570" y="-78"/>
      </p:cViewPr>
      <p:guideLst>
        <p:guide orient="horz" pos="2178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37B9D027-DFB0-440C-8F33-F5928F63BD9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BAA335-42D5-49F1-8E08-33F9B967869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4FDDE-EFD9-439B-BF4B-8846EE66CA9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436861-8691-483C-B42E-77D43F7F82A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782E84-61EF-446F-9BF4-ADCF65E02DB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1D4791-81FB-4DE7-A89C-C99F0AF13D1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31D961-755B-4CA4-8C76-9F344F850DE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FDD1EE-A298-4119-9E5C-24F09FFB8C6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224ACF-9653-4455-94DD-08BA9717BD4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A553F9-85A1-4135-B312-CDA9BB686A0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65999B-0062-4074-A25D-6366DA01994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D0D37-41B6-47FC-B4DD-4C0BC8A66CB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FD268FE1-88F7-45C9-A0EC-DFDF176893A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矩形 5"/>
          <p:cNvSpPr>
            <a:spLocks noChangeArrowheads="1"/>
          </p:cNvSpPr>
          <p:nvPr/>
        </p:nvSpPr>
        <p:spPr bwMode="auto">
          <a:xfrm>
            <a:off x="467544" y="548680"/>
            <a:ext cx="2271712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>
                <a:solidFill>
                  <a:srgbClr val="000000"/>
                </a:solidFill>
                <a:ea typeface="楷体" pitchFamily="49" charset="-122"/>
              </a:rPr>
              <a:t>习作：</a:t>
            </a:r>
            <a:endParaRPr lang="en-US" altLang="zh-CN" sz="5400" dirty="0">
              <a:solidFill>
                <a:srgbClr val="000000"/>
              </a:solidFill>
              <a:ea typeface="楷体" pitchFamily="49" charset="-122"/>
            </a:endParaRPr>
          </a:p>
        </p:txBody>
      </p:sp>
      <p:pic>
        <p:nvPicPr>
          <p:cNvPr id="3074" name="Picture 4" descr="5HS5@[{W))K$T[8{X4$N1H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24944"/>
            <a:ext cx="2879725" cy="2527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5" descr="V9@32B3[0}YLL%Z91SER1N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996952"/>
            <a:ext cx="2951163" cy="24907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403648" y="1556792"/>
            <a:ext cx="6670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ea typeface="楷体" pitchFamily="49" charset="-122"/>
              </a:rPr>
              <a:t>那次玩得真高兴</a:t>
            </a:r>
          </a:p>
        </p:txBody>
      </p:sp>
      <p:pic>
        <p:nvPicPr>
          <p:cNvPr id="3077" name="Picture 7" descr="~Y@306TB5B{XQLH_BQMCPP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9160" y="3068836"/>
            <a:ext cx="2881312" cy="23161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785813" y="2214563"/>
            <a:ext cx="78581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）地点：校园、家里、野外、公园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itchFamily="49" charset="-122"/>
                <a:ea typeface="楷体" pitchFamily="49" charset="-122"/>
              </a:rPr>
              <a:t>    （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）空间：教室内、操场上、动物园、游戏厅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itchFamily="49" charset="-122"/>
                <a:ea typeface="楷体" pitchFamily="49" charset="-122"/>
              </a:rPr>
              <a:t>    （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）时间：课堂上、活动课、课间、周末、假期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itchFamily="49" charset="-122"/>
                <a:ea typeface="楷体" pitchFamily="49" charset="-122"/>
              </a:rPr>
              <a:t>    （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）人物：同学、老师、家长、陌生人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000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）事件：讲故事、猜谜语、书法比赛、歌咏比赛、掰手腕、拔河比赛、踢毽子比赛、运动会、旅游、野炊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0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）感受：开心、悲伤、喜悦、明白了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 eaLnBrk="0" hangingPunct="0">
              <a:lnSpc>
                <a:spcPct val="150000"/>
              </a:lnSpc>
            </a:pPr>
            <a:endParaRPr lang="en-US" altLang="zh-CN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99" name="WordArt 7"/>
          <p:cNvSpPr>
            <a:spLocks noChangeArrowheads="1" noChangeShapeType="1" noTextEdit="1"/>
          </p:cNvSpPr>
          <p:nvPr/>
        </p:nvSpPr>
        <p:spPr bwMode="auto">
          <a:xfrm>
            <a:off x="3571875" y="1357313"/>
            <a:ext cx="1714500" cy="8572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选材</a:t>
            </a:r>
          </a:p>
        </p:txBody>
      </p:sp>
      <p:pic>
        <p:nvPicPr>
          <p:cNvPr id="4100" name="Picture 2" descr="F:\戴龙静\图库\ppt小照\小蜜蜂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13" y="1428750"/>
            <a:ext cx="1176337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eaLnBrk="0" hangingPunct="0"/>
            <a:endParaRPr lang="zh-CN" altLang="zh-CN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eaLnBrk="0" hangingPunct="0"/>
            <a:endParaRPr lang="zh-CN" altLang="zh-CN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642938" y="2143125"/>
            <a:ext cx="7929562" cy="4524375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那次玩得真高兴</a:t>
            </a:r>
            <a:endParaRPr 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一次，我和爸爸，妈妈，哥哥还有姐姐一起去西安的公园游玩。我们走着走着，看见有人在出租单人和双人骑的自行车。我从来没有骑过双人的自行车，所以我觉得很新奇，便和哥哥租了一辆双人自行车，爸爸和姐姐各租了单人自行车，这可是我们第一次与双人自行车零距离接触啊！</a:t>
            </a:r>
            <a:endParaRPr 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 eaLnBrk="0" hangingPunct="0">
              <a:lnSpc>
                <a:spcPct val="150000"/>
              </a:lnSpc>
              <a:buFontTx/>
              <a:buNone/>
              <a:defRPr/>
            </a:pP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endParaRPr 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Picture 3" descr="边框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071563"/>
            <a:ext cx="2143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2"/>
          <p:cNvSpPr txBox="1">
            <a:spLocks noChangeArrowheads="1"/>
          </p:cNvSpPr>
          <p:nvPr/>
        </p:nvSpPr>
        <p:spPr bwMode="auto">
          <a:xfrm>
            <a:off x="501650" y="1144588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>
                <a:latin typeface="楷体" pitchFamily="49" charset="-122"/>
                <a:ea typeface="楷体" pitchFamily="49" charset="-122"/>
              </a:rPr>
              <a:t>例文欣赏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eaLnBrk="0" hangingPunct="0"/>
            <a:endParaRPr lang="zh-CN" altLang="zh-CN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eaLnBrk="0" hangingPunct="0"/>
            <a:endParaRPr lang="zh-CN" altLang="zh-CN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571500" y="1000125"/>
            <a:ext cx="80010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 eaLnBrk="0" hangingPunct="0">
              <a:lnSpc>
                <a:spcPct val="15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>
                <a:latin typeface="楷体" pitchFamily="49" charset="-122"/>
                <a:ea typeface="楷体" pitchFamily="49" charset="-122"/>
              </a:rPr>
              <a:t>刚上车坐好，车子就往右倾斜，还好哥哥比我高，腿长撑住了地面。虽然没有“人仰马翻”。，但是我还是有点害怕。刚骑上车就遇到下坡，车子像飞机一样“飞”了起来。我有点紧张，因为怕我飞出去，摔跤。我兴奋不已，双人车真是太好玩了。哥哥大叫一声：“小心， 有车来了”旁边的人急忙躲闪，有的用好奇的眼光看着我们，还有不理也不睬的。</a:t>
            </a:r>
          </a:p>
          <a:p>
            <a:pPr indent="304800" eaLnBrk="0" hangingPunct="0">
              <a:lnSpc>
                <a:spcPct val="15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>
                <a:latin typeface="楷体" pitchFamily="49" charset="-122"/>
                <a:ea typeface="楷体" pitchFamily="49" charset="-122"/>
              </a:rPr>
              <a:t>车子滑到坡底，慢慢的速度慢下来了，我们都使出劲来踩，速度变又快了，上坡时我们更用力了。突然，我们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eaLnBrk="0" hangingPunct="0"/>
            <a:endParaRPr lang="zh-CN" altLang="zh-CN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eaLnBrk="0" hangingPunct="0"/>
            <a:endParaRPr lang="zh-CN" altLang="zh-CN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611560" y="1124744"/>
            <a:ext cx="7848872" cy="2308324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都精神一振，好像爆发了一样，飞快地冲到坡上。只听见“嗖”的一声，我们冲上了最后最高最漂亮的一个坡。我兴奋的向全世界宣告。此时，我的小脸通红通红的。</a:t>
            </a:r>
            <a:endParaRPr 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双人自行车真是既好玩又有趣，我玩得真高兴！</a:t>
            </a:r>
            <a:endParaRPr 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571500" y="3721100"/>
            <a:ext cx="807243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>
                <a:latin typeface="楷体" pitchFamily="49" charset="-122"/>
                <a:ea typeface="楷体" pitchFamily="49" charset="-122"/>
              </a:rPr>
              <a:t> 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4" name="WordArt 7"/>
          <p:cNvSpPr>
            <a:spLocks noChangeArrowheads="1" noChangeShapeType="1" noTextEdit="1"/>
          </p:cNvSpPr>
          <p:nvPr/>
        </p:nvSpPr>
        <p:spPr bwMode="auto">
          <a:xfrm>
            <a:off x="3571875" y="1000125"/>
            <a:ext cx="1928813" cy="7858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技法介绍</a:t>
            </a:r>
          </a:p>
        </p:txBody>
      </p:sp>
      <p:pic>
        <p:nvPicPr>
          <p:cNvPr id="8195" name="Picture 7" descr="F:\戴龙静\图库\ppt小照\小蜜蜂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1071563"/>
            <a:ext cx="1312862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文本框 99"/>
          <p:cNvSpPr txBox="1">
            <a:spLocks noChangeArrowheads="1"/>
          </p:cNvSpPr>
          <p:nvPr/>
        </p:nvSpPr>
        <p:spPr bwMode="auto">
          <a:xfrm>
            <a:off x="1223963" y="1622425"/>
            <a:ext cx="7535862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/>
            <a:endParaRPr lang="zh-CN" altLang="zh-CN" sz="2000">
              <a:latin typeface="楷体" pitchFamily="49" charset="-122"/>
              <a:ea typeface="楷体" pitchFamily="49" charset="-122"/>
            </a:endParaRPr>
          </a:p>
          <a:p>
            <a:pPr indent="304800"/>
            <a:r>
              <a:rPr lang="zh-CN" altLang="zh-CN" sz="2000">
                <a:latin typeface="楷体" pitchFamily="49" charset="-122"/>
                <a:ea typeface="楷体" pitchFamily="49" charset="-122"/>
              </a:rPr>
              <a:t>（1）集体活动有很多，抓住其中印象最深或最喜欢的一次来写。</a:t>
            </a:r>
          </a:p>
          <a:p>
            <a:pPr indent="304800"/>
            <a:r>
              <a:rPr lang="zh-CN" altLang="zh-CN" sz="2000">
                <a:latin typeface="楷体" pitchFamily="49" charset="-122"/>
                <a:ea typeface="楷体" pitchFamily="49" charset="-122"/>
              </a:rPr>
              <a:t>  （2）活动中的人物多，事情中有自己也有他人，应抓住突出的人物写，写出他们的语言、动作、神态、内心等特点。突出的人物可以是自己，也可以是他人。</a:t>
            </a:r>
          </a:p>
          <a:p>
            <a:pPr indent="304800"/>
            <a:r>
              <a:rPr lang="zh-CN" altLang="zh-CN" sz="2000">
                <a:latin typeface="楷体" pitchFamily="49" charset="-122"/>
                <a:ea typeface="楷体" pitchFamily="49" charset="-122"/>
              </a:rPr>
              <a:t>  （3）如果活动的内容多，要按一定顺序写。在描写中要懂得使用表示空间方位和时间先后顺序的词，让你的文章更有条理。</a:t>
            </a:r>
          </a:p>
          <a:p>
            <a:pPr indent="304800"/>
            <a:r>
              <a:rPr lang="zh-CN" altLang="zh-CN" sz="2000">
                <a:latin typeface="楷体" pitchFamily="49" charset="-122"/>
                <a:ea typeface="楷体" pitchFamily="49" charset="-122"/>
              </a:rPr>
              <a:t>  （4）写活动首先要叙述完整。可简要交代活动时间、地点、人物及活动内容。其次要突出重点，把过程写具体。</a:t>
            </a:r>
          </a:p>
          <a:p>
            <a:pPr indent="304800"/>
            <a:r>
              <a:rPr lang="zh-CN" altLang="zh-CN" sz="2000">
                <a:latin typeface="楷体" pitchFamily="49" charset="-122"/>
                <a:ea typeface="楷体" pitchFamily="49" charset="-122"/>
              </a:rPr>
              <a:t>  （5）写好自己，写出感受，如做事粗心，吸取教训；做事要讲究方法，总结经验；不到最后不放弃，做事要善于动脑；要有小组团队意识和竞争意识。能让人分享活动的快乐，感悟活动的收获。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633</Words>
  <Characters>0</Characters>
  <Application>Microsoft Office PowerPoint</Application>
  <PresentationFormat>全屏显示(4:3)</PresentationFormat>
  <Lines>0</Lines>
  <Paragraphs>25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楷体</vt:lpstr>
      <vt:lpstr>黑体</vt:lpstr>
      <vt:lpstr>方正喵呜体</vt:lpstr>
      <vt:lpstr>微软雅黑</vt:lpstr>
      <vt:lpstr>Arial Unicode MS</vt:lpstr>
      <vt:lpstr>华文中宋</vt:lpstr>
      <vt:lpstr>Arial Unicode MS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admin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老百晓在线</cp:lastModifiedBy>
  <cp:revision>22</cp:revision>
  <dcterms:created xsi:type="dcterms:W3CDTF">2015-03-28T16:48:03Z</dcterms:created>
  <dcterms:modified xsi:type="dcterms:W3CDTF">2020-08-23T14:35:47Z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