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92" r:id="rId4"/>
    <p:sldId id="315" r:id="rId5"/>
    <p:sldId id="314" r:id="rId6"/>
    <p:sldId id="313" r:id="rId7"/>
    <p:sldId id="316" r:id="rId8"/>
    <p:sldId id="317" r:id="rId9"/>
    <p:sldId id="311" r:id="rId10"/>
    <p:sldId id="310" r:id="rId11"/>
    <p:sldId id="323" r:id="rId12"/>
    <p:sldId id="324" r:id="rId13"/>
    <p:sldId id="325" r:id="rId14"/>
    <p:sldId id="326" r:id="rId15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987"/>
    <p:restoredTop sz="94660"/>
  </p:normalViewPr>
  <p:slideViewPr>
    <p:cSldViewPr snapToGrid="0" showGuides="1">
      <p:cViewPr varScale="1">
        <p:scale>
          <a:sx n="70" d="100"/>
          <a:sy n="70" d="100"/>
        </p:scale>
        <p:origin x="-1368" y="-108"/>
      </p:cViewPr>
      <p:guideLst>
        <p:guide orient="horz" pos="2198"/>
        <p:guide pos="304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2" y="1122365"/>
            <a:ext cx="6858010" cy="2387603"/>
          </a:xfrm>
        </p:spPr>
        <p:txBody>
          <a:bodyPr anchor="b"/>
          <a:lstStyle>
            <a:lvl1pPr algn="ctr">
              <a:defRPr sz="60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2" y="3602043"/>
            <a:ext cx="6858010" cy="1655764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85" y="365126"/>
            <a:ext cx="1971678" cy="5811846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365126"/>
            <a:ext cx="5800734" cy="5811846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1" y="365126"/>
            <a:ext cx="7886712" cy="5811846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40"/>
            <a:ext cx="7886712" cy="2852741"/>
          </a:xfrm>
        </p:spPr>
        <p:txBody>
          <a:bodyPr anchor="b"/>
          <a:lstStyle>
            <a:lvl1pPr>
              <a:defRPr sz="60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70"/>
            <a:ext cx="7886712" cy="1500189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1" y="1825628"/>
            <a:ext cx="3886206" cy="435134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7" y="1825628"/>
            <a:ext cx="3886206" cy="435134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2" y="365126"/>
            <a:ext cx="7886712" cy="132556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681165"/>
            <a:ext cx="3868346" cy="8239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2505079"/>
            <a:ext cx="3868346" cy="368459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7" y="1681165"/>
            <a:ext cx="3887397" cy="8239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7" y="2505079"/>
            <a:ext cx="3887397" cy="368459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2" y="457201"/>
            <a:ext cx="2949182" cy="1600202"/>
          </a:xfrm>
        </p:spPr>
        <p:txBody>
          <a:bodyPr anchor="b"/>
          <a:lstStyle>
            <a:lvl1pPr>
              <a:defRPr sz="32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7" y="987426"/>
            <a:ext cx="4629157" cy="487363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2" y="2057403"/>
            <a:ext cx="2949182" cy="381159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2" y="457201"/>
            <a:ext cx="2949182" cy="1600202"/>
          </a:xfrm>
        </p:spPr>
        <p:txBody>
          <a:bodyPr anchor="b"/>
          <a:lstStyle>
            <a:lvl1pPr>
              <a:defRPr sz="32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7" y="987426"/>
            <a:ext cx="4629157" cy="4873632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 fontAlgn="base"/>
            <a:endParaRPr lang="zh-CN" altLang="en-US" strike="noStrike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2" y="2057403"/>
            <a:ext cx="2949182" cy="381159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../media/image1.jpeg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ctr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2"/>
          <p:cNvSpPr>
            <a:spLocks noGrp="1"/>
          </p:cNvSpPr>
          <p:nvPr>
            <p:ph type="body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/>
          <a:lstStyle/>
          <a:p>
            <a:pPr lvl="0" indent="-22860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2860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文本框 2"/>
          <p:cNvSpPr txBox="1"/>
          <p:nvPr/>
        </p:nvSpPr>
        <p:spPr>
          <a:xfrm>
            <a:off x="6110288" y="6399213"/>
            <a:ext cx="2865437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000">
                <a:latin typeface="Calibri" panose="020F0502020204030204" pitchFamily="34" charset="0"/>
                <a:ea typeface="宋体" panose="02010600030101010101" pitchFamily="2" charset="-122"/>
              </a:rPr>
              <a:t>二年级语文下册（</a:t>
            </a:r>
            <a:r>
              <a:rPr lang="en-US" altLang="zh-CN" sz="2000">
                <a:latin typeface="Calibri" panose="020F0502020204030204" pitchFamily="34" charset="0"/>
                <a:ea typeface="宋体" panose="02010600030101010101" pitchFamily="2" charset="-122"/>
              </a:rPr>
              <a:t>RJ</a:t>
            </a:r>
            <a:r>
              <a:rPr lang="zh-CN" altLang="en-US" sz="2000">
                <a:latin typeface="Calibri" panose="020F0502020204030204" pitchFamily="34" charset="0"/>
                <a:ea typeface="宋体" panose="02010600030101010101" pitchFamily="2" charset="-122"/>
              </a:rPr>
              <a:t>）</a:t>
            </a:r>
            <a:endParaRPr lang="zh-CN" altLang="en-US" sz="20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607945" y="3215640"/>
            <a:ext cx="442976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>
                <a:latin typeface="方正黑体_GBK" panose="03000509000000000000" charset="-122"/>
                <a:ea typeface="方正黑体_GBK" panose="03000509000000000000" charset="-122"/>
              </a:rPr>
              <a:t>第五单元检测卷</a:t>
            </a:r>
            <a:endParaRPr lang="zh-CN" altLang="en-US" sz="4400">
              <a:latin typeface="方正黑体_GBK" panose="03000509000000000000" charset="-122"/>
              <a:ea typeface="方正黑体_GBK" panose="03000509000000000000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260" y="1538605"/>
            <a:ext cx="9047480" cy="378079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7645" y="1625600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2230" y="3295650"/>
            <a:ext cx="438150" cy="38798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1460" y="1389380"/>
            <a:ext cx="8504555" cy="441896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60875" y="4233545"/>
            <a:ext cx="4331335" cy="76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2150" y="4766945"/>
            <a:ext cx="4331335" cy="76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4460" y="1819275"/>
            <a:ext cx="8895080" cy="321881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8995" y="2417445"/>
            <a:ext cx="85471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2130" y="2408555"/>
            <a:ext cx="85471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82590" y="2417445"/>
            <a:ext cx="85471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31760" y="2408555"/>
            <a:ext cx="85471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69130" y="3507105"/>
            <a:ext cx="455295" cy="38798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9235" y="1500505"/>
            <a:ext cx="8685530" cy="38569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3035" y="2009775"/>
            <a:ext cx="8837930" cy="283781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2275" y="3322320"/>
            <a:ext cx="1315085" cy="119761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38545" y="3270250"/>
            <a:ext cx="1068705" cy="119761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6385" y="1910080"/>
            <a:ext cx="8571230" cy="303784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5340" y="3006725"/>
            <a:ext cx="485775" cy="43053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1460" y="3032760"/>
            <a:ext cx="485775" cy="43053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0270" y="3006725"/>
            <a:ext cx="485775" cy="43053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20515" y="3016250"/>
            <a:ext cx="485775" cy="43053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63615" y="3032760"/>
            <a:ext cx="485775" cy="43053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27825" y="3032760"/>
            <a:ext cx="485775" cy="43053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09815" y="3014980"/>
            <a:ext cx="485775" cy="43053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00060" y="3006725"/>
            <a:ext cx="485775" cy="43053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5340" y="4275455"/>
            <a:ext cx="485775" cy="43053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8440" y="4302125"/>
            <a:ext cx="485775" cy="43053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0270" y="4275455"/>
            <a:ext cx="485775" cy="43053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28770" y="4275455"/>
            <a:ext cx="485775" cy="43053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76950" y="4283710"/>
            <a:ext cx="485775" cy="43053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36080" y="4267200"/>
            <a:ext cx="485775" cy="43053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1245" y="4302125"/>
            <a:ext cx="485775" cy="43053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00060" y="4283710"/>
            <a:ext cx="485775" cy="43053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955" y="2290445"/>
            <a:ext cx="8847455" cy="227647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5670" y="2973705"/>
            <a:ext cx="32766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07660" y="2964815"/>
            <a:ext cx="68580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4415" y="2964815"/>
            <a:ext cx="32766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95920" y="2940685"/>
            <a:ext cx="68580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75815" y="3901440"/>
            <a:ext cx="32766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31135" y="3893185"/>
            <a:ext cx="68580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5670" y="3893185"/>
            <a:ext cx="32766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1150" y="3901440"/>
            <a:ext cx="68580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9965" y="3893185"/>
            <a:ext cx="32766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21320" y="3909695"/>
            <a:ext cx="685800" cy="38798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5580" y="2148205"/>
            <a:ext cx="8752205" cy="256159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68800" y="2682875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99960" y="2688590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7015" y="3226435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77055" y="3234690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3450" y="3209925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2890" y="3703320"/>
            <a:ext cx="701675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2420" y="3722370"/>
            <a:ext cx="701675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80680" y="3711575"/>
            <a:ext cx="701675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28290" y="4280535"/>
            <a:ext cx="701675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00675" y="4280535"/>
            <a:ext cx="701675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31480" y="4297045"/>
            <a:ext cx="701675" cy="38798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4315" y="1302385"/>
            <a:ext cx="8676005" cy="445706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9730" y="2512695"/>
            <a:ext cx="982980" cy="1409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68495" y="2530475"/>
            <a:ext cx="982980" cy="1409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0275" y="2512695"/>
            <a:ext cx="982980" cy="1409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4005" y="4779010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23030" y="4771390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68515" y="4762500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79740" y="4763135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61205" y="5298440"/>
            <a:ext cx="1417320" cy="38798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9710" y="1792605"/>
            <a:ext cx="8704580" cy="364744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81725" y="3603625"/>
            <a:ext cx="965835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14645" y="4330065"/>
            <a:ext cx="965835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8345" y="5019040"/>
            <a:ext cx="965835" cy="38798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9710" y="1132205"/>
            <a:ext cx="8704580" cy="519049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10025" y="2212975"/>
            <a:ext cx="2268855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0055" y="3320415"/>
            <a:ext cx="78740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77920" y="3321050"/>
            <a:ext cx="138303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1425" y="4879340"/>
            <a:ext cx="4150995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78300" y="5876925"/>
            <a:ext cx="146050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42430" y="5876290"/>
            <a:ext cx="1460500" cy="38798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135" y="2129155"/>
            <a:ext cx="8761730" cy="259969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30140" y="2734310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30140" y="3765550"/>
            <a:ext cx="438150" cy="38798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www.youyi100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</Words>
  <Application>WPS 演示</Application>
  <PresentationFormat>全屏显示(4:3)</PresentationFormat>
  <Paragraphs>4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Calibri Light</vt:lpstr>
      <vt:lpstr>Calibri</vt:lpstr>
      <vt:lpstr>方正黑体_GBK</vt:lpstr>
      <vt:lpstr>微软雅黑</vt:lpstr>
      <vt:lpstr>Arial Unicode MS</vt:lpstr>
      <vt:lpstr>www.youyi100.com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creator>语文备课大师【全免费】</dc:creator>
  <cp:keywords>语文备课大师【全免费】</cp:keywords>
  <dc:description>语文备课大师【全免费】</dc:description>
  <cp:lastModifiedBy>飞飞</cp:lastModifiedBy>
  <cp:revision>语文备课大师【全免费】</cp:revision>
  <dcterms:created xsi:type="dcterms:W3CDTF">2015-12-07T06:44:00Z</dcterms:created>
  <dcterms:modified xsi:type="dcterms:W3CDTF">2018-01-20T01:14:10Z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2052-10.1.0.7106</vt:lpwstr>
  </property>
  <property fmtid="{64440492-4C8B-11D1-8B70-080036B11A03}" pid="4">
    <vt:lpwstr>语文备课大师【全免费】</vt:lpwstr>
  </property>
</Properties>
</file>