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92" r:id="rId4"/>
    <p:sldId id="315" r:id="rId5"/>
    <p:sldId id="314" r:id="rId6"/>
    <p:sldId id="313" r:id="rId7"/>
    <p:sldId id="316" r:id="rId8"/>
    <p:sldId id="317" r:id="rId9"/>
    <p:sldId id="312" r:id="rId10"/>
    <p:sldId id="311" r:id="rId11"/>
    <p:sldId id="310" r:id="rId12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13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70" d="100"/>
          <a:sy n="70" d="100"/>
        </p:scale>
        <p:origin x="-1368" y="-108"/>
      </p:cViewPr>
      <p:guideLst>
        <p:guide orient="horz" pos="2160"/>
        <p:guide pos="304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1122365"/>
            <a:ext cx="6858010" cy="2387603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3602043"/>
            <a:ext cx="6858010" cy="165576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85" y="365126"/>
            <a:ext cx="1971678" cy="5811846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34" cy="5811846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1" y="365126"/>
            <a:ext cx="7886712" cy="581184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12" cy="2852741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12" cy="150018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1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7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365126"/>
            <a:ext cx="7886712" cy="132556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5"/>
            <a:ext cx="386834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9"/>
            <a:ext cx="3868346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7" y="1681165"/>
            <a:ext cx="3887397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7" y="2505079"/>
            <a:ext cx="3887397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7" y="987426"/>
            <a:ext cx="4629157" cy="487363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7" y="987426"/>
            <a:ext cx="4629157" cy="4873632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 fontAlgn="base"/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2"/>
          <p:cNvSpPr txBox="1"/>
          <p:nvPr/>
        </p:nvSpPr>
        <p:spPr>
          <a:xfrm>
            <a:off x="6110288" y="6399213"/>
            <a:ext cx="2865437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二年级语文下册（</a:t>
            </a:r>
            <a:r>
              <a:rPr lang="en-US" altLang="zh-CN" sz="2000">
                <a:latin typeface="Calibri" panose="020F0502020204030204" pitchFamily="34" charset="0"/>
                <a:ea typeface="宋体" panose="02010600030101010101" pitchFamily="2" charset="-122"/>
              </a:rPr>
              <a:t>RJ</a:t>
            </a:r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endParaRPr lang="zh-CN" altLang="en-US" sz="20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07945" y="3215640"/>
            <a:ext cx="44297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方正黑体_GBK" panose="03000509000000000000" charset="-122"/>
                <a:ea typeface="方正黑体_GBK" panose="03000509000000000000" charset="-122"/>
              </a:rPr>
              <a:t>第二单元检测卷</a:t>
            </a:r>
            <a:endParaRPr lang="zh-CN" altLang="en-US" sz="4400">
              <a:latin typeface="方正黑体_GBK" panose="03000509000000000000" charset="-122"/>
              <a:ea typeface="方正黑体_GBK" panose="03000509000000000000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305" y="1519555"/>
            <a:ext cx="8580755" cy="3818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755" y="815340"/>
            <a:ext cx="8237855" cy="57143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800225" y="1663700"/>
            <a:ext cx="1399540" cy="11607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073275" y="2660015"/>
            <a:ext cx="1088390" cy="621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105525" y="1593850"/>
            <a:ext cx="1368425" cy="17576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044575" y="4650740"/>
            <a:ext cx="469900" cy="4883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711325" y="4650740"/>
            <a:ext cx="469900" cy="4883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092450" y="4660265"/>
            <a:ext cx="469900" cy="4883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759200" y="4660265"/>
            <a:ext cx="469900" cy="4883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149850" y="4650740"/>
            <a:ext cx="469900" cy="4883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816600" y="4650740"/>
            <a:ext cx="469900" cy="4883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197725" y="4660265"/>
            <a:ext cx="469900" cy="4883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864475" y="4660265"/>
            <a:ext cx="469900" cy="4883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025525" y="5850890"/>
            <a:ext cx="469900" cy="4883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692275" y="5850890"/>
            <a:ext cx="469900" cy="4883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073400" y="5860415"/>
            <a:ext cx="469900" cy="4883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740150" y="5860415"/>
            <a:ext cx="469900" cy="4883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130800" y="5850890"/>
            <a:ext cx="469900" cy="4883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797550" y="5850890"/>
            <a:ext cx="469900" cy="4883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178675" y="5860415"/>
            <a:ext cx="469900" cy="4883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845425" y="5860415"/>
            <a:ext cx="469900" cy="4883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330" y="1414780"/>
            <a:ext cx="8942705" cy="4028440"/>
          </a:xfrm>
          <a:prstGeom prst="rect">
            <a:avLst/>
          </a:prstGeom>
        </p:spPr>
      </p:pic>
      <p:pic>
        <p:nvPicPr>
          <p:cNvPr id="7" name="图片 3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8725" y="1970088"/>
            <a:ext cx="341313" cy="33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3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4600" y="1970088"/>
            <a:ext cx="341313" cy="33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3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4925" y="2484438"/>
            <a:ext cx="341313" cy="33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3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7285" y="2465388"/>
            <a:ext cx="341313" cy="33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3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6435" y="2979738"/>
            <a:ext cx="341313" cy="33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3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95" y="2979738"/>
            <a:ext cx="341313" cy="3333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4" name="直接连接符 13"/>
          <p:cNvCxnSpPr/>
          <p:nvPr/>
        </p:nvCxnSpPr>
        <p:spPr>
          <a:xfrm>
            <a:off x="1466850" y="4242435"/>
            <a:ext cx="447675" cy="381000"/>
          </a:xfrm>
          <a:prstGeom prst="line">
            <a:avLst/>
          </a:prstGeom>
          <a:ln>
            <a:solidFill>
              <a:srgbClr val="DD13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841240" y="4251960"/>
            <a:ext cx="447675" cy="381000"/>
          </a:xfrm>
          <a:prstGeom prst="line">
            <a:avLst/>
          </a:prstGeom>
          <a:ln>
            <a:solidFill>
              <a:srgbClr val="DD13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7660640" y="4242435"/>
            <a:ext cx="447675" cy="381000"/>
          </a:xfrm>
          <a:prstGeom prst="line">
            <a:avLst/>
          </a:prstGeom>
          <a:ln>
            <a:solidFill>
              <a:srgbClr val="DD13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051050" y="4756785"/>
            <a:ext cx="447675" cy="381000"/>
          </a:xfrm>
          <a:prstGeom prst="line">
            <a:avLst/>
          </a:prstGeom>
          <a:ln>
            <a:solidFill>
              <a:srgbClr val="DD13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984625" y="4766310"/>
            <a:ext cx="447675" cy="381000"/>
          </a:xfrm>
          <a:prstGeom prst="line">
            <a:avLst/>
          </a:prstGeom>
          <a:ln>
            <a:solidFill>
              <a:srgbClr val="DD13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7660640" y="4756785"/>
            <a:ext cx="447675" cy="381000"/>
          </a:xfrm>
          <a:prstGeom prst="line">
            <a:avLst/>
          </a:prstGeom>
          <a:ln>
            <a:solidFill>
              <a:srgbClr val="DD13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935" y="1148080"/>
            <a:ext cx="8914130" cy="45618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724025" y="2008505"/>
            <a:ext cx="1487170" cy="17868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245225" y="2046605"/>
            <a:ext cx="1619885" cy="17868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200525" y="4636770"/>
            <a:ext cx="1183005" cy="36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972300" y="4636770"/>
            <a:ext cx="1183005" cy="36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381125" y="5236845"/>
            <a:ext cx="1183005" cy="36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047365" y="5236845"/>
            <a:ext cx="964565" cy="36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229100" y="5236845"/>
            <a:ext cx="1268730" cy="36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981065" y="5236845"/>
            <a:ext cx="964565" cy="36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162800" y="5236845"/>
            <a:ext cx="1268730" cy="368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305" y="809625"/>
            <a:ext cx="8580755" cy="54667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688580" y="1322070"/>
            <a:ext cx="773430" cy="36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307455" y="1845945"/>
            <a:ext cx="773430" cy="36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774305" y="1836420"/>
            <a:ext cx="773430" cy="36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745730" y="2350770"/>
            <a:ext cx="773430" cy="36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249680" y="3817620"/>
            <a:ext cx="1734820" cy="36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666490" y="3827145"/>
            <a:ext cx="1734820" cy="36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249680" y="4827270"/>
            <a:ext cx="668655" cy="36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878455" y="4827270"/>
            <a:ext cx="668655" cy="36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602480" y="4836795"/>
            <a:ext cx="668655" cy="36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782445" y="5836920"/>
            <a:ext cx="2030730" cy="368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690" y="728345"/>
            <a:ext cx="8771255" cy="54000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021705" y="1264920"/>
            <a:ext cx="1229995" cy="36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754505" y="2293620"/>
            <a:ext cx="1229995" cy="36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734560" y="2303145"/>
            <a:ext cx="1525270" cy="36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050405" y="3322320"/>
            <a:ext cx="1276985" cy="36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640330" y="4579620"/>
            <a:ext cx="2181225" cy="15487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021205" y="5008245"/>
            <a:ext cx="809625" cy="63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316480" y="5570220"/>
            <a:ext cx="809625" cy="635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10" y="2276475"/>
            <a:ext cx="9009380" cy="230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" y="1094740"/>
            <a:ext cx="8902700" cy="46685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430135" y="3282950"/>
            <a:ext cx="1525270" cy="111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10260" y="3877310"/>
            <a:ext cx="2483485" cy="111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966595" y="5073650"/>
            <a:ext cx="2826385" cy="111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810" y="757555"/>
            <a:ext cx="8628380" cy="53428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097280" y="1426845"/>
            <a:ext cx="811530" cy="36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983480" y="1436370"/>
            <a:ext cx="811530" cy="36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908810" y="2045970"/>
            <a:ext cx="811530" cy="36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852160" y="2065020"/>
            <a:ext cx="811530" cy="36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42010" y="5655945"/>
            <a:ext cx="1085215" cy="36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594610" y="5646420"/>
            <a:ext cx="818515" cy="36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928110" y="5655945"/>
            <a:ext cx="818515" cy="36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414010" y="5655945"/>
            <a:ext cx="1008380" cy="368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</Words>
  <Application>WPS 演示</Application>
  <PresentationFormat>全屏显示(4:3)</PresentationFormat>
  <Paragraphs>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Calibri</vt:lpstr>
      <vt:lpstr>方正黑体_GBK</vt:lpstr>
      <vt:lpstr>微软雅黑</vt:lpstr>
      <vt:lpstr>Arial Unicode MS</vt:lpstr>
      <vt:lpstr>www.youyi100.com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飞飞</cp:lastModifiedBy>
  <cp:revision>语文备课大师【全免费】</cp:revision>
  <dcterms:created xsi:type="dcterms:W3CDTF">2015-12-07T06:44:00Z</dcterms:created>
  <dcterms:modified xsi:type="dcterms:W3CDTF">2018-01-20T01:09:10Z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  <property fmtid="{64440492-4C8B-11D1-8B70-080036B11A03}" pid="4">
    <vt:lpwstr>语文备课大师【全免费】</vt:lpwstr>
  </property>
</Properties>
</file>