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7"/>
  </p:notesMasterIdLst>
  <p:sldIdLst>
    <p:sldId id="256" r:id="rId2"/>
    <p:sldId id="271" r:id="rId3"/>
    <p:sldId id="264" r:id="rId4"/>
    <p:sldId id="263" r:id="rId5"/>
    <p:sldId id="319" r:id="rId6"/>
    <p:sldId id="320" r:id="rId7"/>
    <p:sldId id="321" r:id="rId8"/>
    <p:sldId id="322" r:id="rId9"/>
    <p:sldId id="323" r:id="rId10"/>
    <p:sldId id="325" r:id="rId11"/>
    <p:sldId id="324" r:id="rId12"/>
    <p:sldId id="326" r:id="rId13"/>
    <p:sldId id="261" r:id="rId14"/>
    <p:sldId id="317" r:id="rId15"/>
    <p:sldId id="318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71193C10-4E63-45B2-B37E-93938968DC82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pic>
        <p:nvPicPr>
          <p:cNvPr id="37892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矩形 37893"/>
          <p:cNvSpPr>
            <a:spLocks noGrp="1"/>
          </p:cNvSpPr>
          <p:nvPr/>
        </p:nvSpPr>
        <p:spPr>
          <a:xfrm>
            <a:off x="468313" y="2351427"/>
            <a:ext cx="8229600" cy="1725618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lstStyle>
            <a:lvl1pPr marL="342900" lvl="0" indent="-3429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lvl="1" indent="-28575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5pPr>
          </a:lstStyle>
          <a:p>
            <a:pPr marL="0" indent="0">
              <a:buNone/>
            </a:pPr>
            <a:r>
              <a:rPr lang="zh-CN" altLang="en-US" b="1" noProof="1" smtClean="0"/>
              <a:t>         这</a:t>
            </a:r>
            <a:r>
              <a:rPr lang="zh-CN" altLang="en-US" b="1" noProof="1"/>
              <a:t>是一首短小的韵文，它跟古诗一样有韵律与韵脚，所以我们在朗读的时候要读出韵律与韵脚，这样韵文读起来就更美了</a:t>
            </a:r>
            <a:r>
              <a:rPr lang="zh-CN" altLang="en-US" b="1" noProof="1" smtClean="0"/>
              <a:t>。</a:t>
            </a:r>
            <a:endParaRPr lang="zh-CN" altLang="en-US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7890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37891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7892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矩形 37893"/>
          <p:cNvSpPr>
            <a:spLocks noGrp="1"/>
          </p:cNvSpPr>
          <p:nvPr/>
        </p:nvSpPr>
        <p:spPr>
          <a:xfrm>
            <a:off x="971749" y="2574085"/>
            <a:ext cx="7726163" cy="2726190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lstStyle>
            <a:lvl1pPr marL="342900" lvl="0" indent="-3429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lvl="1" indent="-28575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5pPr>
          </a:lstStyle>
          <a:p>
            <a:pPr marL="0" indent="0">
              <a:buNone/>
            </a:pPr>
            <a:r>
              <a:rPr lang="zh-CN" altLang="en-US" b="1" noProof="1" smtClean="0"/>
              <a:t>        这首</a:t>
            </a:r>
            <a:r>
              <a:rPr lang="zh-CN" altLang="en-US" b="1" noProof="1"/>
              <a:t>儿歌通过列举二十个姓氏，并用一句话总结了中华姓氏的特点，让我们了解了中华姓氏的数量之多和历史之久，也让我们对中华文化更加热爱。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7890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37891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7892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矩形 37893"/>
          <p:cNvSpPr>
            <a:spLocks noGrp="1"/>
          </p:cNvSpPr>
          <p:nvPr/>
        </p:nvSpPr>
        <p:spPr>
          <a:xfrm>
            <a:off x="971749" y="2574085"/>
            <a:ext cx="7726163" cy="2726190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lstStyle>
            <a:lvl1pPr marL="342900" lvl="0" indent="-3429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lvl="1" indent="-28575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5pPr>
          </a:lstStyle>
          <a:p>
            <a:pPr marL="0" indent="0">
              <a:buNone/>
            </a:pPr>
            <a:r>
              <a:rPr lang="zh-CN" altLang="en-US" b="1" noProof="1" smtClean="0"/>
              <a:t>         原来</a:t>
            </a:r>
            <a:r>
              <a:rPr lang="zh-CN" altLang="en-US" b="1" noProof="1"/>
              <a:t>中华姓氏有这么多，还这么有趣，通过学这篇课文，让我对自己的姓氏有了探究来源的兴趣，也让我更爱我们的中华文化。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7890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37891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7892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矩形 37893"/>
          <p:cNvSpPr>
            <a:spLocks noGrp="1"/>
          </p:cNvSpPr>
          <p:nvPr/>
        </p:nvSpPr>
        <p:spPr>
          <a:xfrm>
            <a:off x="468313" y="17732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lstStyle>
            <a:lvl1pPr marL="342900" lvl="0" indent="-3429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lvl="1" indent="-28575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5pPr>
          </a:lstStyle>
          <a:p>
            <a:pPr marL="0" indent="0" algn="ctr">
              <a:buFont typeface="Arial" panose="020B0604020202020204" pitchFamily="34" charset="0"/>
              <a:buNone/>
            </a:pPr>
            <a:endParaRPr lang="zh-CN" altLang="en-US" b="1" noProof="1"/>
          </a:p>
          <a:p>
            <a:pPr marL="0" indent="0" algn="ctr">
              <a:buNone/>
            </a:pPr>
            <a:r>
              <a:rPr lang="en-US" altLang="zh-CN" noProof="1" smtClean="0"/>
              <a:t>《</a:t>
            </a:r>
            <a:r>
              <a:rPr lang="zh-CN" altLang="en-US" noProof="1" smtClean="0"/>
              <a:t>百家姓</a:t>
            </a:r>
            <a:r>
              <a:rPr lang="en-US" altLang="zh-CN" noProof="1" smtClean="0"/>
              <a:t>》</a:t>
            </a:r>
            <a:r>
              <a:rPr lang="zh-CN" altLang="en-US" noProof="1" smtClean="0"/>
              <a:t>节选</a:t>
            </a:r>
            <a:endParaRPr lang="zh-CN" altLang="en-US" noProof="1"/>
          </a:p>
          <a:p>
            <a:pPr marL="0" indent="0" algn="ctr">
              <a:buNone/>
            </a:pPr>
            <a:r>
              <a:rPr lang="zh-CN" altLang="en-US" noProof="1" smtClean="0">
                <a:cs typeface="+mn-ea"/>
              </a:rPr>
              <a:t>赵 钱 孙 李 周 吴 郑 王</a:t>
            </a:r>
          </a:p>
          <a:p>
            <a:pPr marL="0" indent="0" algn="ctr">
              <a:buNone/>
            </a:pPr>
            <a:r>
              <a:rPr lang="zh-CN" altLang="en-US" noProof="1" smtClean="0">
                <a:cs typeface="+mn-ea"/>
              </a:rPr>
              <a:t>冯 </a:t>
            </a:r>
            <a:r>
              <a:rPr lang="zh-CN" altLang="en-US" noProof="1">
                <a:cs typeface="+mn-ea"/>
              </a:rPr>
              <a:t>陈 楮 卫 蒋 沈 韩 杨</a:t>
            </a:r>
          </a:p>
          <a:p>
            <a:pPr marL="0" indent="0" algn="ctr">
              <a:buNone/>
            </a:pPr>
            <a:r>
              <a:rPr lang="zh-CN" altLang="en-US" noProof="1">
                <a:cs typeface="+mn-ea"/>
              </a:rPr>
              <a:t>朱 秦 尤 许 何 吕 施 张</a:t>
            </a:r>
          </a:p>
          <a:p>
            <a:pPr marL="0" indent="0" algn="ctr">
              <a:buNone/>
            </a:pPr>
            <a:r>
              <a:rPr lang="zh-CN" altLang="en-US" noProof="1">
                <a:cs typeface="+mn-ea"/>
              </a:rPr>
              <a:t>孔 曹 严 华 金 魏 陶 姜</a:t>
            </a:r>
          </a:p>
          <a:p>
            <a:pPr marL="1905" indent="-1905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45057"/>
          <p:cNvSpPr txBox="1">
            <a:spLocks noChangeArrowheads="1"/>
          </p:cNvSpPr>
          <p:nvPr/>
        </p:nvSpPr>
        <p:spPr bwMode="auto">
          <a:xfrm>
            <a:off x="676275" y="1927824"/>
            <a:ext cx="6953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/>
              <a:t>组词</a:t>
            </a:r>
          </a:p>
        </p:txBody>
      </p:sp>
      <p:pic>
        <p:nvPicPr>
          <p:cNvPr id="44034" name="图片 45058" descr="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32038"/>
            <a:ext cx="871538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文本框 45059"/>
          <p:cNvSpPr txBox="1">
            <a:spLocks noChangeArrowheads="1"/>
          </p:cNvSpPr>
          <p:nvPr/>
        </p:nvSpPr>
        <p:spPr bwMode="auto">
          <a:xfrm>
            <a:off x="1524000" y="3170238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ea typeface="楷体_GB2312" pitchFamily="1" charset="-122"/>
              </a:rPr>
              <a:t>李</a:t>
            </a:r>
            <a:endParaRPr lang="zh-CN" altLang="en-US" sz="3000" b="1" dirty="0">
              <a:ea typeface="楷体_GB2312" pitchFamily="1" charset="-122"/>
            </a:endParaRPr>
          </a:p>
        </p:txBody>
      </p:sp>
      <p:pic>
        <p:nvPicPr>
          <p:cNvPr id="44036" name="图片 45060" descr="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2263" y="2332038"/>
            <a:ext cx="871537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文本框 45061"/>
          <p:cNvSpPr txBox="1">
            <a:spLocks noChangeArrowheads="1"/>
          </p:cNvSpPr>
          <p:nvPr/>
        </p:nvSpPr>
        <p:spPr bwMode="auto">
          <a:xfrm>
            <a:off x="3014663" y="3154363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ea typeface="楷体_GB2312" pitchFamily="1" charset="-122"/>
              </a:rPr>
              <a:t>杏</a:t>
            </a:r>
            <a:endParaRPr lang="zh-CN" altLang="en-US" sz="3000" b="1" dirty="0">
              <a:ea typeface="楷体_GB2312" pitchFamily="1" charset="-122"/>
            </a:endParaRPr>
          </a:p>
        </p:txBody>
      </p:sp>
      <p:pic>
        <p:nvPicPr>
          <p:cNvPr id="44038" name="图片 45062" descr="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332038"/>
            <a:ext cx="871538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文本框 45063"/>
          <p:cNvSpPr txBox="1">
            <a:spLocks noChangeArrowheads="1"/>
          </p:cNvSpPr>
          <p:nvPr/>
        </p:nvSpPr>
        <p:spPr bwMode="auto">
          <a:xfrm>
            <a:off x="5791200" y="3170238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ea typeface="楷体_GB2312" pitchFamily="1" charset="-122"/>
              </a:rPr>
              <a:t>姓</a:t>
            </a:r>
            <a:endParaRPr lang="zh-CN" altLang="en-US" sz="3000" b="1" dirty="0">
              <a:ea typeface="楷体_GB2312" pitchFamily="1" charset="-122"/>
            </a:endParaRPr>
          </a:p>
        </p:txBody>
      </p:sp>
      <p:pic>
        <p:nvPicPr>
          <p:cNvPr id="44040" name="图片 45064" descr="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332038"/>
            <a:ext cx="871538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文本框 45065"/>
          <p:cNvSpPr txBox="1">
            <a:spLocks noChangeArrowheads="1"/>
          </p:cNvSpPr>
          <p:nvPr/>
        </p:nvSpPr>
        <p:spPr bwMode="auto">
          <a:xfrm>
            <a:off x="7315200" y="3154363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ea typeface="楷体_GB2312" pitchFamily="1" charset="-122"/>
              </a:rPr>
              <a:t>性</a:t>
            </a:r>
            <a:endParaRPr lang="zh-CN" altLang="en-US" sz="3000" b="1" dirty="0">
              <a:ea typeface="楷体_GB2312" pitchFamily="1" charset="-122"/>
            </a:endParaRPr>
          </a:p>
        </p:txBody>
      </p:sp>
      <p:sp>
        <p:nvSpPr>
          <p:cNvPr id="44042" name="文本框 45066"/>
          <p:cNvSpPr txBox="1">
            <a:spLocks noChangeArrowheads="1"/>
          </p:cNvSpPr>
          <p:nvPr/>
        </p:nvSpPr>
        <p:spPr bwMode="auto">
          <a:xfrm>
            <a:off x="762000" y="4038600"/>
            <a:ext cx="3359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>
                <a:ea typeface="楷体_GB2312" pitchFamily="1" charset="-122"/>
              </a:rPr>
              <a:t>（　　）</a:t>
            </a:r>
            <a:r>
              <a:rPr lang="zh-CN" altLang="en-US" sz="1000">
                <a:ea typeface="楷体_GB2312" pitchFamily="1" charset="-122"/>
              </a:rPr>
              <a:t>　</a:t>
            </a:r>
            <a:r>
              <a:rPr lang="zh-CN" altLang="en-US" sz="3000">
                <a:ea typeface="楷体_GB2312" pitchFamily="1" charset="-122"/>
              </a:rPr>
              <a:t>（　　）</a:t>
            </a:r>
          </a:p>
        </p:txBody>
      </p:sp>
      <p:sp>
        <p:nvSpPr>
          <p:cNvPr id="44043" name="文本框 45067"/>
          <p:cNvSpPr txBox="1">
            <a:spLocks noChangeArrowheads="1"/>
          </p:cNvSpPr>
          <p:nvPr/>
        </p:nvSpPr>
        <p:spPr bwMode="auto">
          <a:xfrm>
            <a:off x="5175250" y="4038600"/>
            <a:ext cx="3359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>
                <a:ea typeface="楷体_GB2312" pitchFamily="1" charset="-122"/>
              </a:rPr>
              <a:t>（　　）</a:t>
            </a:r>
            <a:r>
              <a:rPr lang="zh-CN" altLang="en-US" sz="1000">
                <a:ea typeface="楷体_GB2312" pitchFamily="1" charset="-122"/>
              </a:rPr>
              <a:t>　</a:t>
            </a:r>
            <a:r>
              <a:rPr lang="zh-CN" altLang="en-US" sz="3000">
                <a:ea typeface="楷体_GB2312" pitchFamily="1" charset="-122"/>
              </a:rPr>
              <a:t>（　　）</a:t>
            </a:r>
          </a:p>
        </p:txBody>
      </p:sp>
      <p:sp>
        <p:nvSpPr>
          <p:cNvPr id="13" name="同侧圆角矩形 2"/>
          <p:cNvSpPr>
            <a:spLocks noChangeArrowheads="1"/>
          </p:cNvSpPr>
          <p:nvPr/>
        </p:nvSpPr>
        <p:spPr bwMode="auto">
          <a:xfrm>
            <a:off x="4667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14" name="直线连接符 21"/>
          <p:cNvSpPr>
            <a:spLocks noChangeShapeType="1"/>
          </p:cNvSpPr>
          <p:nvPr/>
        </p:nvSpPr>
        <p:spPr bwMode="auto">
          <a:xfrm flipV="1">
            <a:off x="466725" y="14843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44035" grpId="0"/>
      <p:bldP spid="44037" grpId="0"/>
      <p:bldP spid="44039" grpId="0"/>
      <p:bldP spid="44041" grpId="0"/>
      <p:bldP spid="44042" grpId="0"/>
      <p:bldP spid="440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6082"/>
          <p:cNvSpPr txBox="1">
            <a:spLocks noChangeArrowheads="1"/>
          </p:cNvSpPr>
          <p:nvPr/>
        </p:nvSpPr>
        <p:spPr bwMode="auto">
          <a:xfrm>
            <a:off x="762000" y="4038600"/>
            <a:ext cx="3359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>
                <a:ea typeface="楷体_GB2312" pitchFamily="1" charset="-122"/>
              </a:rPr>
              <a:t>（　　）</a:t>
            </a:r>
            <a:r>
              <a:rPr lang="zh-CN" altLang="en-US" sz="1000">
                <a:ea typeface="楷体_GB2312" pitchFamily="1" charset="-122"/>
              </a:rPr>
              <a:t>　</a:t>
            </a:r>
            <a:r>
              <a:rPr lang="zh-CN" altLang="en-US" sz="3000">
                <a:ea typeface="楷体_GB2312" pitchFamily="1" charset="-122"/>
              </a:rPr>
              <a:t>（　　）</a:t>
            </a:r>
          </a:p>
        </p:txBody>
      </p:sp>
      <p:sp>
        <p:nvSpPr>
          <p:cNvPr id="45059" name="文本框 46083"/>
          <p:cNvSpPr txBox="1">
            <a:spLocks noChangeArrowheads="1"/>
          </p:cNvSpPr>
          <p:nvPr/>
        </p:nvSpPr>
        <p:spPr bwMode="auto">
          <a:xfrm>
            <a:off x="5175250" y="4038600"/>
            <a:ext cx="3359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>
                <a:ea typeface="楷体_GB2312" pitchFamily="1" charset="-122"/>
              </a:rPr>
              <a:t>（　　）</a:t>
            </a:r>
            <a:r>
              <a:rPr lang="zh-CN" altLang="en-US" sz="1000">
                <a:ea typeface="楷体_GB2312" pitchFamily="1" charset="-122"/>
              </a:rPr>
              <a:t>　</a:t>
            </a:r>
            <a:r>
              <a:rPr lang="zh-CN" altLang="en-US" sz="3000">
                <a:ea typeface="楷体_GB2312" pitchFamily="1" charset="-122"/>
              </a:rPr>
              <a:t>（　　）</a:t>
            </a:r>
          </a:p>
        </p:txBody>
      </p:sp>
      <p:pic>
        <p:nvPicPr>
          <p:cNvPr id="45060" name="图片 46084" descr="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133600"/>
            <a:ext cx="862013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图片 46085" descr="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133600"/>
            <a:ext cx="862013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文本框 46086"/>
          <p:cNvSpPr txBox="1">
            <a:spLocks noChangeArrowheads="1"/>
          </p:cNvSpPr>
          <p:nvPr/>
        </p:nvSpPr>
        <p:spPr bwMode="auto">
          <a:xfrm>
            <a:off x="1339850" y="3048000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ea typeface="楷体_GB2312" pitchFamily="1" charset="-122"/>
              </a:rPr>
              <a:t>朱</a:t>
            </a:r>
            <a:endParaRPr lang="zh-CN" altLang="en-US" sz="3000" b="1" dirty="0">
              <a:ea typeface="楷体_GB2312" pitchFamily="1" charset="-122"/>
            </a:endParaRPr>
          </a:p>
        </p:txBody>
      </p:sp>
      <p:sp>
        <p:nvSpPr>
          <p:cNvPr id="45063" name="文本框 46087"/>
          <p:cNvSpPr txBox="1">
            <a:spLocks noChangeArrowheads="1"/>
          </p:cNvSpPr>
          <p:nvPr/>
        </p:nvSpPr>
        <p:spPr bwMode="auto">
          <a:xfrm>
            <a:off x="2971800" y="3048000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ea typeface="楷体_GB2312" pitchFamily="1" charset="-122"/>
              </a:rPr>
              <a:t>未</a:t>
            </a:r>
            <a:endParaRPr lang="zh-CN" altLang="en-US" sz="3000" b="1" dirty="0">
              <a:ea typeface="楷体_GB2312" pitchFamily="1" charset="-122"/>
            </a:endParaRPr>
          </a:p>
        </p:txBody>
      </p:sp>
      <p:pic>
        <p:nvPicPr>
          <p:cNvPr id="45064" name="图片 46088" descr="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133600"/>
            <a:ext cx="862013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图片 46089" descr="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133600"/>
            <a:ext cx="862013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6" name="文本框 46090"/>
          <p:cNvSpPr txBox="1">
            <a:spLocks noChangeArrowheads="1"/>
          </p:cNvSpPr>
          <p:nvPr/>
        </p:nvSpPr>
        <p:spPr bwMode="auto">
          <a:xfrm>
            <a:off x="5759450" y="3048000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ea typeface="楷体_GB2312" pitchFamily="1" charset="-122"/>
              </a:rPr>
              <a:t>杨</a:t>
            </a:r>
            <a:endParaRPr lang="zh-CN" altLang="en-US" sz="3000" b="1" dirty="0">
              <a:ea typeface="楷体_GB2312" pitchFamily="1" charset="-122"/>
            </a:endParaRPr>
          </a:p>
        </p:txBody>
      </p:sp>
      <p:sp>
        <p:nvSpPr>
          <p:cNvPr id="45067" name="文本框 46091"/>
          <p:cNvSpPr txBox="1">
            <a:spLocks noChangeArrowheads="1"/>
          </p:cNvSpPr>
          <p:nvPr/>
        </p:nvSpPr>
        <p:spPr bwMode="auto">
          <a:xfrm>
            <a:off x="7391400" y="3048000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ea typeface="楷体_GB2312" pitchFamily="1" charset="-122"/>
              </a:rPr>
              <a:t>扬</a:t>
            </a:r>
            <a:endParaRPr lang="zh-CN" altLang="en-US" sz="3000" b="1" dirty="0">
              <a:ea typeface="楷体_GB2312" pitchFamily="1" charset="-122"/>
            </a:endParaRPr>
          </a:p>
        </p:txBody>
      </p:sp>
      <p:sp>
        <p:nvSpPr>
          <p:cNvPr id="13" name="同侧圆角矩形 2"/>
          <p:cNvSpPr>
            <a:spLocks noChangeArrowheads="1"/>
          </p:cNvSpPr>
          <p:nvPr/>
        </p:nvSpPr>
        <p:spPr bwMode="auto">
          <a:xfrm>
            <a:off x="4667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14" name="直线连接符 21"/>
          <p:cNvSpPr>
            <a:spLocks noChangeShapeType="1"/>
          </p:cNvSpPr>
          <p:nvPr/>
        </p:nvSpPr>
        <p:spPr bwMode="auto">
          <a:xfrm flipV="1">
            <a:off x="466725" y="14843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  <p:bldP spid="45062" grpId="0"/>
      <p:bldP spid="45063" grpId="0"/>
      <p:bldP spid="45066" grpId="0"/>
      <p:bldP spid="450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 </a:t>
            </a:r>
            <a:r>
              <a:rPr lang="zh-CN" altLang="en-US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 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识字2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1619795" y="2564940"/>
            <a:ext cx="3457230" cy="1079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dirty="0" smtClean="0">
                <a:sym typeface="Calibri" panose="020F0502020204030204" pitchFamily="34" charset="0"/>
              </a:rPr>
              <a:t>姓</a:t>
            </a:r>
            <a:endParaRPr lang="en-US" altLang="zh-CN" sz="2800" dirty="0" smtClean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dirty="0">
                <a:sym typeface="Calibri" panose="020F0502020204030204" pitchFamily="34" charset="0"/>
              </a:rPr>
              <a:t>　　</a:t>
            </a:r>
            <a:r>
              <a:rPr lang="zh-CN" altLang="en-US" sz="2800" dirty="0" smtClean="0">
                <a:sym typeface="Calibri" panose="020F0502020204030204" pitchFamily="34" charset="0"/>
              </a:rPr>
              <a:t>表明家族的字。</a:t>
            </a:r>
            <a:endParaRPr lang="zh-CN" altLang="en-US" sz="2800" dirty="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8194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6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矩形 8197"/>
          <p:cNvSpPr>
            <a:spLocks noGrp="1" noChangeArrowheads="1"/>
          </p:cNvSpPr>
          <p:nvPr/>
        </p:nvSpPr>
        <p:spPr bwMode="auto">
          <a:xfrm>
            <a:off x="539750" y="2205038"/>
            <a:ext cx="829151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这些字的特点是什么？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你能准确地</a:t>
            </a:r>
            <a:r>
              <a:rPr lang="zh-CN" altLang="en-US" sz="4000" dirty="0" smtClean="0">
                <a:sym typeface="Calibri" panose="020F0502020204030204" pitchFamily="34" charset="0"/>
              </a:rPr>
              <a:t>读出这些字</a:t>
            </a:r>
            <a:r>
              <a:rPr lang="zh-CN" altLang="en-US" sz="4000" dirty="0">
                <a:sym typeface="Calibri" panose="020F0502020204030204" pitchFamily="34" charset="0"/>
              </a:rPr>
              <a:t>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031471" y="3589133"/>
            <a:ext cx="763253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赵      刘      陈      吴      徐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何      郭      氏      源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984034" y="2852960"/>
            <a:ext cx="80522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zhào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liú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chén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wú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xú</a:t>
            </a:r>
            <a:endParaRPr lang="en-US" altLang="zh-CN" sz="44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hé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guō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shì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yuán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7008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lǐ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李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周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杨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zhōu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yáng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zhū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朱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孙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胡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sūn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hú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xìng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姓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历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史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lì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shǐ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7890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37891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7892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矩形 37893"/>
          <p:cNvSpPr>
            <a:spLocks noGrp="1"/>
          </p:cNvSpPr>
          <p:nvPr/>
        </p:nvSpPr>
        <p:spPr>
          <a:xfrm>
            <a:off x="468313" y="17732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lstStyle>
            <a:lvl1pPr marL="342900" lvl="0" indent="-3429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lvl="1" indent="-28575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defRPr>
            </a:lvl5pPr>
          </a:lstStyle>
          <a:p>
            <a:pPr marL="0" indent="0" algn="ctr">
              <a:buNone/>
            </a:pPr>
            <a:r>
              <a:rPr lang="zh-CN" altLang="en-US" b="1" noProof="1"/>
              <a:t>李赵刘陈</a:t>
            </a:r>
            <a:r>
              <a:rPr lang="zh-CN" altLang="en-US" b="1" noProof="1" smtClean="0"/>
              <a:t>王，</a:t>
            </a:r>
            <a:endParaRPr lang="en-US" altLang="zh-CN" b="1" noProof="1" smtClean="0"/>
          </a:p>
          <a:p>
            <a:pPr marL="0" indent="0" algn="ctr">
              <a:buNone/>
            </a:pPr>
            <a:r>
              <a:rPr lang="zh-CN" altLang="en-US" b="1" noProof="1" smtClean="0"/>
              <a:t>周</a:t>
            </a:r>
            <a:r>
              <a:rPr lang="zh-CN" altLang="en-US" b="1" noProof="1"/>
              <a:t>吴徐高</a:t>
            </a:r>
            <a:r>
              <a:rPr lang="zh-CN" altLang="en-US" b="1" noProof="1" smtClean="0"/>
              <a:t>杨， </a:t>
            </a:r>
            <a:endParaRPr lang="en-US" altLang="zh-CN" b="1" noProof="1" smtClean="0"/>
          </a:p>
          <a:p>
            <a:pPr marL="0" indent="0" algn="ctr">
              <a:buNone/>
            </a:pPr>
            <a:r>
              <a:rPr lang="zh-CN" altLang="en-US" b="1" noProof="1" smtClean="0"/>
              <a:t>朱</a:t>
            </a:r>
            <a:r>
              <a:rPr lang="zh-CN" altLang="en-US" b="1" noProof="1"/>
              <a:t>孙何胡</a:t>
            </a:r>
            <a:r>
              <a:rPr lang="zh-CN" altLang="en-US" b="1" noProof="1" smtClean="0"/>
              <a:t>张， </a:t>
            </a:r>
            <a:endParaRPr lang="en-US" altLang="zh-CN" b="1" noProof="1" smtClean="0"/>
          </a:p>
          <a:p>
            <a:pPr marL="0" indent="0" algn="ctr">
              <a:buNone/>
            </a:pPr>
            <a:r>
              <a:rPr lang="zh-CN" altLang="en-US" b="1" noProof="1" smtClean="0"/>
              <a:t>郭马林罗黄。</a:t>
            </a:r>
            <a:endParaRPr lang="en-US" altLang="zh-CN" b="1" noProof="1" smtClean="0"/>
          </a:p>
          <a:p>
            <a:pPr marL="0" indent="0" algn="ctr">
              <a:buNone/>
            </a:pPr>
            <a:r>
              <a:rPr lang="zh-CN" altLang="en-US" b="1" noProof="1"/>
              <a:t>中华</a:t>
            </a:r>
            <a:r>
              <a:rPr lang="zh-CN" altLang="en-US" b="1" noProof="1" smtClean="0"/>
              <a:t>姓氏多，</a:t>
            </a:r>
            <a:endParaRPr lang="en-US" altLang="zh-CN" b="1" noProof="1" smtClean="0"/>
          </a:p>
          <a:p>
            <a:pPr marL="0" indent="0" algn="ctr">
              <a:buNone/>
            </a:pPr>
            <a:r>
              <a:rPr lang="zh-CN" altLang="en-US" b="1" noProof="1"/>
              <a:t>历史源流</a:t>
            </a:r>
            <a:r>
              <a:rPr lang="zh-CN" altLang="en-US" b="1" noProof="1" smtClean="0"/>
              <a:t>长，</a:t>
            </a:r>
            <a:endParaRPr lang="zh-CN" altLang="en-US" b="1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</TotalTime>
  <Words>429</Words>
  <Application>Microsoft Office PowerPoint</Application>
  <PresentationFormat>全屏显示(4:3)</PresentationFormat>
  <Paragraphs>84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105</cp:revision>
  <dcterms:created xsi:type="dcterms:W3CDTF">2015-10-08T09:14:00Z</dcterms:created>
  <dcterms:modified xsi:type="dcterms:W3CDTF">2018-03-12T10:12:39Z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