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5"/>
          <p:cNvPicPr>
            <a:picLocks noChangeAspect="1" noChangeArrowheads="1"/>
          </p:cNvPicPr>
          <p:nvPr/>
        </p:nvPicPr>
        <p:blipFill>
          <a:blip r:embed="rId2"/>
          <a:srcRect l="10335" t="10829" r="37256" b="18294"/>
          <a:stretch>
            <a:fillRect/>
          </a:stretch>
        </p:blipFill>
        <p:spPr bwMode="auto">
          <a:xfrm>
            <a:off x="0" y="0"/>
            <a:ext cx="5111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5" descr="5"/>
          <p:cNvPicPr>
            <a:picLocks noChangeAspect="1" noChangeArrowheads="1"/>
          </p:cNvPicPr>
          <p:nvPr/>
        </p:nvPicPr>
        <p:blipFill>
          <a:blip r:embed="rId2"/>
          <a:srcRect l="62549" t="20465" r="16032" b="54488"/>
          <a:stretch>
            <a:fillRect/>
          </a:stretch>
        </p:blipFill>
        <p:spPr bwMode="auto">
          <a:xfrm>
            <a:off x="5000625" y="357188"/>
            <a:ext cx="414337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3"/>
          <p:cNvPicPr>
            <a:picLocks noChangeAspect="1" noChangeArrowheads="1"/>
          </p:cNvPicPr>
          <p:nvPr/>
        </p:nvPicPr>
        <p:blipFill>
          <a:blip r:embed="rId2"/>
          <a:srcRect l="13086" t="12587" r="14568" b="135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740650" y="6165850"/>
            <a:ext cx="93503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CC"/>
                </a:solidFill>
              </a:rPr>
              <a:t>返回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2"/>
          <p:cNvPicPr>
            <a:picLocks noChangeAspect="1" noChangeArrowheads="1"/>
          </p:cNvPicPr>
          <p:nvPr/>
        </p:nvPicPr>
        <p:blipFill>
          <a:blip r:embed="rId2"/>
          <a:srcRect l="12549" t="15733" r="12891" b="163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1</cp:revision>
  <dcterms:created xsi:type="dcterms:W3CDTF">2016-10-27T08:10:41Z</dcterms:created>
  <dcterms:modified xsi:type="dcterms:W3CDTF">2016-10-27T08:13:19Z</dcterms:modified>
</cp:coreProperties>
</file>