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0" r:id="rId2"/>
    <p:sldId id="348" r:id="rId3"/>
    <p:sldId id="349" r:id="rId4"/>
    <p:sldId id="350" r:id="rId5"/>
    <p:sldId id="351" r:id="rId6"/>
    <p:sldId id="352" r:id="rId7"/>
    <p:sldId id="353" r:id="rId8"/>
    <p:sldId id="354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62" r:id="rId17"/>
    <p:sldId id="363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CD242B"/>
    <a:srgbClr val="FFEDAB"/>
    <a:srgbClr val="E75E22"/>
    <a:srgbClr val="FFE389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882" y="84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2160240" y="2983026"/>
            <a:ext cx="7020272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第三部分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5.</a:t>
            </a:r>
            <a:r>
              <a:rPr lang="zh-CN" altLang="zh-CN" b="1" dirty="0" smtClean="0">
                <a:solidFill>
                  <a:srgbClr val="C00000"/>
                </a:solidFill>
              </a:rPr>
              <a:t>古诗常见表达技巧</a:t>
            </a:r>
            <a:endParaRPr lang="zh-CN" altLang="zh-CN" sz="1800" b="1" kern="120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__9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9.emf"/><Relationship Id="rId4" Type="http://schemas.openxmlformats.org/officeDocument/2006/relationships/package" Target="../embeddings/Microsoft_Word___10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0.emf"/><Relationship Id="rId4" Type="http://schemas.openxmlformats.org/officeDocument/2006/relationships/package" Target="../embeddings/Microsoft_Word___11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__12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__13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__14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__15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25.emf"/><Relationship Id="rId4" Type="http://schemas.openxmlformats.org/officeDocument/2006/relationships/package" Target="../embeddings/Microsoft_Word___16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3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4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5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__6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__7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8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5.</a:t>
            </a:r>
            <a:r>
              <a:rPr lang="zh-CN" altLang="zh-CN" dirty="0"/>
              <a:t>古诗常见表达技巧</a:t>
            </a:r>
          </a:p>
        </p:txBody>
      </p:sp>
    </p:spTree>
    <p:extLst>
      <p:ext uri="{BB962C8B-B14F-4D97-AF65-F5344CB8AC3E}">
        <p14:creationId xmlns:p14="http://schemas.microsoft.com/office/powerpoint/2010/main" val="1878451494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637818"/>
              </p:ext>
            </p:extLst>
          </p:nvPr>
        </p:nvGraphicFramePr>
        <p:xfrm>
          <a:off x="508000" y="1319741"/>
          <a:ext cx="8128000" cy="5329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4" imgW="3909721" imgH="2563109" progId="Word.Document.12">
                  <p:embed/>
                </p:oleObj>
              </mc:Choice>
              <mc:Fallback>
                <p:oleObj name="文档" r:id="rId4" imgW="3909721" imgH="25631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19741"/>
                        <a:ext cx="8128000" cy="5329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3867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0470886"/>
              </p:ext>
            </p:extLst>
          </p:nvPr>
        </p:nvGraphicFramePr>
        <p:xfrm>
          <a:off x="508000" y="1361344"/>
          <a:ext cx="8128000" cy="5308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4" imgW="3926273" imgH="2563109" progId="Word.Document.12">
                  <p:embed/>
                </p:oleObj>
              </mc:Choice>
              <mc:Fallback>
                <p:oleObj name="文档" r:id="rId4" imgW="3926273" imgH="25631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61344"/>
                        <a:ext cx="8128000" cy="53080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6917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606558" y="970337"/>
            <a:ext cx="39308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四、古诗常见修辞手法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一览表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632276"/>
              </p:ext>
            </p:extLst>
          </p:nvPr>
        </p:nvGraphicFramePr>
        <p:xfrm>
          <a:off x="508000" y="1443220"/>
          <a:ext cx="8128000" cy="5685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4" imgW="3909721" imgH="2735903" progId="Word.Document.12">
                  <p:embed/>
                </p:oleObj>
              </mc:Choice>
              <mc:Fallback>
                <p:oleObj name="文档" r:id="rId4" imgW="3909721" imgH="27359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43220"/>
                        <a:ext cx="8128000" cy="5685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2941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399186"/>
              </p:ext>
            </p:extLst>
          </p:nvPr>
        </p:nvGraphicFramePr>
        <p:xfrm>
          <a:off x="508000" y="1267786"/>
          <a:ext cx="8128000" cy="5329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4" imgW="3909721" imgH="2563109" progId="Word.Document.12">
                  <p:embed/>
                </p:oleObj>
              </mc:Choice>
              <mc:Fallback>
                <p:oleObj name="文档" r:id="rId4" imgW="3909721" imgH="25631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267786"/>
                        <a:ext cx="8128000" cy="5329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8503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309089"/>
              </p:ext>
            </p:extLst>
          </p:nvPr>
        </p:nvGraphicFramePr>
        <p:xfrm>
          <a:off x="508000" y="1199414"/>
          <a:ext cx="8128000" cy="5685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4" imgW="3909721" imgH="2735903" progId="Word.Document.12">
                  <p:embed/>
                </p:oleObj>
              </mc:Choice>
              <mc:Fallback>
                <p:oleObj name="文档" r:id="rId4" imgW="3909721" imgH="27359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199414"/>
                        <a:ext cx="8128000" cy="5685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3031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06212"/>
              </p:ext>
            </p:extLst>
          </p:nvPr>
        </p:nvGraphicFramePr>
        <p:xfrm>
          <a:off x="508000" y="1412776"/>
          <a:ext cx="8128000" cy="4610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4" imgW="3909721" imgH="2217162" progId="Word.Document.12">
                  <p:embed/>
                </p:oleObj>
              </mc:Choice>
              <mc:Fallback>
                <p:oleObj name="文档" r:id="rId4" imgW="3909721" imgH="22171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4610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5415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296645"/>
              </p:ext>
            </p:extLst>
          </p:nvPr>
        </p:nvGraphicFramePr>
        <p:xfrm>
          <a:off x="508000" y="1340768"/>
          <a:ext cx="8128000" cy="4966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4" imgW="3909721" imgH="2389956" progId="Word.Document.12">
                  <p:embed/>
                </p:oleObj>
              </mc:Choice>
              <mc:Fallback>
                <p:oleObj name="文档" r:id="rId4" imgW="3909721" imgH="23899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49665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218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78768"/>
              </p:ext>
            </p:extLst>
          </p:nvPr>
        </p:nvGraphicFramePr>
        <p:xfrm>
          <a:off x="508000" y="2084263"/>
          <a:ext cx="8128000" cy="314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4" imgW="3910080" imgH="1512667" progId="Word.Document.12">
                  <p:embed/>
                </p:oleObj>
              </mc:Choice>
              <mc:Fallback>
                <p:oleObj name="文档" r:id="rId4" imgW="3910080" imgH="15126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084263"/>
                        <a:ext cx="8128000" cy="3144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7173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-2-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606558" y="1058194"/>
            <a:ext cx="39308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一、古诗常见描写手法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一览表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288764"/>
              </p:ext>
            </p:extLst>
          </p:nvPr>
        </p:nvGraphicFramePr>
        <p:xfrm>
          <a:off x="508000" y="1555818"/>
          <a:ext cx="8128000" cy="5329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3909721" imgH="2563109" progId="Word.Document.12">
                  <p:embed/>
                </p:oleObj>
              </mc:Choice>
              <mc:Fallback>
                <p:oleObj name="文档" r:id="rId4" imgW="3909721" imgH="25631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555818"/>
                        <a:ext cx="8128000" cy="5329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4920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188808"/>
              </p:ext>
            </p:extLst>
          </p:nvPr>
        </p:nvGraphicFramePr>
        <p:xfrm>
          <a:off x="508000" y="1055734"/>
          <a:ext cx="8128000" cy="6045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4" imgW="3909721" imgH="2908697" progId="Word.Document.12">
                  <p:embed/>
                </p:oleObj>
              </mc:Choice>
              <mc:Fallback>
                <p:oleObj name="文档" r:id="rId4" imgW="3909721" imgH="29086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055734"/>
                        <a:ext cx="8128000" cy="60456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3851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172672"/>
              </p:ext>
            </p:extLst>
          </p:nvPr>
        </p:nvGraphicFramePr>
        <p:xfrm>
          <a:off x="508000" y="1199414"/>
          <a:ext cx="8128000" cy="5685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4" imgW="3910080" imgH="2735903" progId="Word.Document.12">
                  <p:embed/>
                </p:oleObj>
              </mc:Choice>
              <mc:Fallback>
                <p:oleObj name="文档" r:id="rId4" imgW="3910080" imgH="27359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199414"/>
                        <a:ext cx="8128000" cy="5685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4120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06558" y="1052736"/>
            <a:ext cx="39308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二、古诗常见抒情手法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一览表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4062502"/>
              </p:ext>
            </p:extLst>
          </p:nvPr>
        </p:nvGraphicFramePr>
        <p:xfrm>
          <a:off x="508000" y="1505566"/>
          <a:ext cx="8128000" cy="5329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4" imgW="3909721" imgH="2563109" progId="Word.Document.12">
                  <p:embed/>
                </p:oleObj>
              </mc:Choice>
              <mc:Fallback>
                <p:oleObj name="文档" r:id="rId4" imgW="3909721" imgH="25631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505566"/>
                        <a:ext cx="8128000" cy="5329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4880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363071"/>
              </p:ext>
            </p:extLst>
          </p:nvPr>
        </p:nvGraphicFramePr>
        <p:xfrm>
          <a:off x="508000" y="1653221"/>
          <a:ext cx="8128000" cy="4224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4" imgW="3909721" imgH="2031408" progId="Word.Document.12">
                  <p:embed/>
                </p:oleObj>
              </mc:Choice>
              <mc:Fallback>
                <p:oleObj name="文档" r:id="rId4" imgW="3909721" imgH="20314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653221"/>
                        <a:ext cx="8128000" cy="42240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5723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172712"/>
              </p:ext>
            </p:extLst>
          </p:nvPr>
        </p:nvGraphicFramePr>
        <p:xfrm>
          <a:off x="508000" y="1066125"/>
          <a:ext cx="8128000" cy="6045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4" imgW="3909721" imgH="2908697" progId="Word.Document.12">
                  <p:embed/>
                </p:oleObj>
              </mc:Choice>
              <mc:Fallback>
                <p:oleObj name="文档" r:id="rId4" imgW="3909721" imgH="29086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066125"/>
                        <a:ext cx="8128000" cy="60456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910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06558" y="1124744"/>
            <a:ext cx="39308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三、古诗常见表现手法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一览表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421371"/>
              </p:ext>
            </p:extLst>
          </p:nvPr>
        </p:nvGraphicFramePr>
        <p:xfrm>
          <a:off x="508000" y="1630793"/>
          <a:ext cx="8128000" cy="4966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4" imgW="3909721" imgH="2389956" progId="Word.Document.12">
                  <p:embed/>
                </p:oleObj>
              </mc:Choice>
              <mc:Fallback>
                <p:oleObj name="文档" r:id="rId4" imgW="3909721" imgH="23899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630793"/>
                        <a:ext cx="8128000" cy="49665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7514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128917"/>
              </p:ext>
            </p:extLst>
          </p:nvPr>
        </p:nvGraphicFramePr>
        <p:xfrm>
          <a:off x="508000" y="1268760"/>
          <a:ext cx="8128000" cy="5329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4" imgW="3909721" imgH="2563109" progId="Word.Document.12">
                  <p:embed/>
                </p:oleObj>
              </mc:Choice>
              <mc:Fallback>
                <p:oleObj name="文档" r:id="rId4" imgW="3909721" imgH="25631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268760"/>
                        <a:ext cx="8128000" cy="5329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332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224</TotalTime>
  <Words>81</Words>
  <Application>Microsoft Office PowerPoint</Application>
  <PresentationFormat>全屏显示(4:3)</PresentationFormat>
  <Paragraphs>21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NEU-BZ-S92</vt:lpstr>
      <vt:lpstr>方正书宋_GBK</vt:lpstr>
      <vt:lpstr>黑体</vt:lpstr>
      <vt:lpstr>宋体</vt:lpstr>
      <vt:lpstr>微软雅黑</vt:lpstr>
      <vt:lpstr>Arial</vt:lpstr>
      <vt:lpstr>Calibri</vt:lpstr>
      <vt:lpstr>Times New Roman</vt:lpstr>
      <vt:lpstr>高优14新制作模板</vt:lpstr>
      <vt:lpstr>文档</vt:lpstr>
      <vt:lpstr>5.古诗常见表达技巧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2016-09-28T04:45:40Z</dcterms:created>
  <dcterms:modified xsi:type="dcterms:W3CDTF">2016-10-10T08:49:56Z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