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329" r:id="rId3"/>
    <p:sldId id="346" r:id="rId4"/>
    <p:sldId id="328" r:id="rId5"/>
    <p:sldId id="319" r:id="rId6"/>
    <p:sldId id="347" r:id="rId7"/>
    <p:sldId id="298" r:id="rId8"/>
    <p:sldId id="327" r:id="rId9"/>
    <p:sldId id="348" r:id="rId10"/>
    <p:sldId id="330" r:id="rId11"/>
    <p:sldId id="299" r:id="rId12"/>
    <p:sldId id="349" r:id="rId13"/>
    <p:sldId id="356" r:id="rId14"/>
    <p:sldId id="331" r:id="rId15"/>
    <p:sldId id="318" r:id="rId16"/>
    <p:sldId id="357" r:id="rId17"/>
    <p:sldId id="332" r:id="rId18"/>
    <p:sldId id="320" r:id="rId19"/>
    <p:sldId id="350" r:id="rId20"/>
    <p:sldId id="333" r:id="rId21"/>
    <p:sldId id="321" r:id="rId22"/>
    <p:sldId id="354" r:id="rId23"/>
    <p:sldId id="355" r:id="rId24"/>
    <p:sldId id="334" r:id="rId25"/>
    <p:sldId id="326" r:id="rId26"/>
    <p:sldId id="351" r:id="rId27"/>
    <p:sldId id="352" r:id="rId28"/>
    <p:sldId id="358" r:id="rId29"/>
    <p:sldId id="322" r:id="rId30"/>
    <p:sldId id="353" r:id="rId31"/>
    <p:sldId id="336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DF0E8"/>
    <a:srgbClr val="DF7A60"/>
    <a:srgbClr val="FFC000"/>
    <a:srgbClr val="FFFFFF"/>
    <a:srgbClr val="65C4CA"/>
    <a:srgbClr val="784B23"/>
    <a:srgbClr val="EECE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730" autoAdjust="0"/>
  </p:normalViewPr>
  <p:slideViewPr>
    <p:cSldViewPr snapToGrid="0">
      <p:cViewPr>
        <p:scale>
          <a:sx n="61" d="100"/>
          <a:sy n="61" d="100"/>
        </p:scale>
        <p:origin x="-564" y="-582"/>
      </p:cViewPr>
      <p:guideLst>
        <p:guide orient="horz" pos="2242"/>
        <p:guide pos="38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B7494-D075-4932-B485-21A15FEF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05C95-64BC-4878-9AEE-F508225DA3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302260" y="3417570"/>
            <a:ext cx="2454275" cy="2700655"/>
            <a:chOff x="476" y="5382"/>
            <a:chExt cx="3865" cy="4253"/>
          </a:xfrm>
        </p:grpSpPr>
        <p:sp>
          <p:nvSpPr>
            <p:cNvPr id="7" name="Freeform 24"/>
            <p:cNvSpPr/>
            <p:nvPr userDrawn="1"/>
          </p:nvSpPr>
          <p:spPr bwMode="auto">
            <a:xfrm>
              <a:off x="681" y="5631"/>
              <a:ext cx="3482" cy="3928"/>
            </a:xfrm>
            <a:custGeom>
              <a:avLst/>
              <a:gdLst>
                <a:gd name="T0" fmla="*/ 1317 w 1567"/>
                <a:gd name="T1" fmla="*/ 1087 h 2116"/>
                <a:gd name="T2" fmla="*/ 1512 w 1567"/>
                <a:gd name="T3" fmla="*/ 862 h 2116"/>
                <a:gd name="T4" fmla="*/ 1211 w 1567"/>
                <a:gd name="T5" fmla="*/ 1050 h 2116"/>
                <a:gd name="T6" fmla="*/ 1029 w 1567"/>
                <a:gd name="T7" fmla="*/ 1123 h 2116"/>
                <a:gd name="T8" fmla="*/ 1064 w 1567"/>
                <a:gd name="T9" fmla="*/ 1044 h 2116"/>
                <a:gd name="T10" fmla="*/ 1111 w 1567"/>
                <a:gd name="T11" fmla="*/ 909 h 2116"/>
                <a:gd name="T12" fmla="*/ 1567 w 1567"/>
                <a:gd name="T13" fmla="*/ 524 h 2116"/>
                <a:gd name="T14" fmla="*/ 1131 w 1567"/>
                <a:gd name="T15" fmla="*/ 761 h 2116"/>
                <a:gd name="T16" fmla="*/ 1114 w 1567"/>
                <a:gd name="T17" fmla="*/ 579 h 2116"/>
                <a:gd name="T18" fmla="*/ 1284 w 1567"/>
                <a:gd name="T19" fmla="*/ 266 h 2116"/>
                <a:gd name="T20" fmla="*/ 1087 w 1567"/>
                <a:gd name="T21" fmla="*/ 490 h 2116"/>
                <a:gd name="T22" fmla="*/ 987 w 1567"/>
                <a:gd name="T23" fmla="*/ 310 h 2116"/>
                <a:gd name="T24" fmla="*/ 1017 w 1567"/>
                <a:gd name="T25" fmla="*/ 937 h 2116"/>
                <a:gd name="T26" fmla="*/ 795 w 1567"/>
                <a:gd name="T27" fmla="*/ 509 h 2116"/>
                <a:gd name="T28" fmla="*/ 899 w 1567"/>
                <a:gd name="T29" fmla="*/ 1168 h 2116"/>
                <a:gd name="T30" fmla="*/ 820 w 1567"/>
                <a:gd name="T31" fmla="*/ 1358 h 2116"/>
                <a:gd name="T32" fmla="*/ 644 w 1567"/>
                <a:gd name="T33" fmla="*/ 942 h 2116"/>
                <a:gd name="T34" fmla="*/ 873 w 1567"/>
                <a:gd name="T35" fmla="*/ 0 h 2116"/>
                <a:gd name="T36" fmla="*/ 680 w 1567"/>
                <a:gd name="T37" fmla="*/ 282 h 2116"/>
                <a:gd name="T38" fmla="*/ 520 w 1567"/>
                <a:gd name="T39" fmla="*/ 22 h 2116"/>
                <a:gd name="T40" fmla="*/ 629 w 1567"/>
                <a:gd name="T41" fmla="*/ 396 h 2116"/>
                <a:gd name="T42" fmla="*/ 549 w 1567"/>
                <a:gd name="T43" fmla="*/ 886 h 2116"/>
                <a:gd name="T44" fmla="*/ 589 w 1567"/>
                <a:gd name="T45" fmla="*/ 1130 h 2116"/>
                <a:gd name="T46" fmla="*/ 407 w 1567"/>
                <a:gd name="T47" fmla="*/ 295 h 2116"/>
                <a:gd name="T48" fmla="*/ 382 w 1567"/>
                <a:gd name="T49" fmla="*/ 671 h 2116"/>
                <a:gd name="T50" fmla="*/ 0 w 1567"/>
                <a:gd name="T51" fmla="*/ 548 h 2116"/>
                <a:gd name="T52" fmla="*/ 389 w 1567"/>
                <a:gd name="T53" fmla="*/ 754 h 2116"/>
                <a:gd name="T54" fmla="*/ 479 w 1567"/>
                <a:gd name="T55" fmla="*/ 1122 h 2116"/>
                <a:gd name="T56" fmla="*/ 290 w 1567"/>
                <a:gd name="T57" fmla="*/ 1097 h 2116"/>
                <a:gd name="T58" fmla="*/ 72 w 1567"/>
                <a:gd name="T59" fmla="*/ 825 h 2116"/>
                <a:gd name="T60" fmla="*/ 226 w 1567"/>
                <a:gd name="T61" fmla="*/ 1109 h 2116"/>
                <a:gd name="T62" fmla="*/ 18 w 1567"/>
                <a:gd name="T63" fmla="*/ 1208 h 2116"/>
                <a:gd name="T64" fmla="*/ 538 w 1567"/>
                <a:gd name="T65" fmla="*/ 1241 h 2116"/>
                <a:gd name="T66" fmla="*/ 608 w 1567"/>
                <a:gd name="T67" fmla="*/ 1347 h 2116"/>
                <a:gd name="T68" fmla="*/ 890 w 1567"/>
                <a:gd name="T69" fmla="*/ 2115 h 2116"/>
                <a:gd name="T70" fmla="*/ 1166 w 1567"/>
                <a:gd name="T71" fmla="*/ 2116 h 2116"/>
                <a:gd name="T72" fmla="*/ 983 w 1567"/>
                <a:gd name="T73" fmla="*/ 1539 h 2116"/>
                <a:gd name="T74" fmla="*/ 961 w 1567"/>
                <a:gd name="T75" fmla="*/ 1354 h 2116"/>
                <a:gd name="T76" fmla="*/ 1231 w 1567"/>
                <a:gd name="T77" fmla="*/ 1112 h 2116"/>
                <a:gd name="T78" fmla="*/ 1233 w 1567"/>
                <a:gd name="T79" fmla="*/ 1112 h 2116"/>
                <a:gd name="T80" fmla="*/ 1534 w 1567"/>
                <a:gd name="T81" fmla="*/ 1290 h 2116"/>
                <a:gd name="T82" fmla="*/ 1317 w 1567"/>
                <a:gd name="T83" fmla="*/ 1087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7" h="2116">
                  <a:moveTo>
                    <a:pt x="1317" y="1087"/>
                  </a:moveTo>
                  <a:cubicBezTo>
                    <a:pt x="1416" y="1050"/>
                    <a:pt x="1504" y="971"/>
                    <a:pt x="1512" y="862"/>
                  </a:cubicBezTo>
                  <a:cubicBezTo>
                    <a:pt x="1478" y="1038"/>
                    <a:pt x="1315" y="1034"/>
                    <a:pt x="1211" y="1050"/>
                  </a:cubicBezTo>
                  <a:cubicBezTo>
                    <a:pt x="1127" y="1062"/>
                    <a:pt x="1077" y="1082"/>
                    <a:pt x="1029" y="1123"/>
                  </a:cubicBezTo>
                  <a:cubicBezTo>
                    <a:pt x="1039" y="1099"/>
                    <a:pt x="1051" y="1072"/>
                    <a:pt x="1064" y="1044"/>
                  </a:cubicBezTo>
                  <a:cubicBezTo>
                    <a:pt x="1084" y="1001"/>
                    <a:pt x="1100" y="955"/>
                    <a:pt x="1111" y="909"/>
                  </a:cubicBezTo>
                  <a:cubicBezTo>
                    <a:pt x="1186" y="731"/>
                    <a:pt x="1324" y="527"/>
                    <a:pt x="1567" y="524"/>
                  </a:cubicBezTo>
                  <a:cubicBezTo>
                    <a:pt x="1423" y="513"/>
                    <a:pt x="1253" y="617"/>
                    <a:pt x="1131" y="761"/>
                  </a:cubicBezTo>
                  <a:cubicBezTo>
                    <a:pt x="1133" y="701"/>
                    <a:pt x="1128" y="640"/>
                    <a:pt x="1114" y="579"/>
                  </a:cubicBezTo>
                  <a:cubicBezTo>
                    <a:pt x="1110" y="465"/>
                    <a:pt x="1145" y="339"/>
                    <a:pt x="1284" y="266"/>
                  </a:cubicBezTo>
                  <a:cubicBezTo>
                    <a:pt x="1198" y="305"/>
                    <a:pt x="1120" y="381"/>
                    <a:pt x="1087" y="490"/>
                  </a:cubicBezTo>
                  <a:cubicBezTo>
                    <a:pt x="1063" y="428"/>
                    <a:pt x="1030" y="368"/>
                    <a:pt x="987" y="310"/>
                  </a:cubicBezTo>
                  <a:cubicBezTo>
                    <a:pt x="1142" y="559"/>
                    <a:pt x="1095" y="764"/>
                    <a:pt x="1017" y="937"/>
                  </a:cubicBezTo>
                  <a:cubicBezTo>
                    <a:pt x="1010" y="754"/>
                    <a:pt x="917" y="601"/>
                    <a:pt x="795" y="509"/>
                  </a:cubicBezTo>
                  <a:cubicBezTo>
                    <a:pt x="986" y="704"/>
                    <a:pt x="971" y="980"/>
                    <a:pt x="899" y="1168"/>
                  </a:cubicBezTo>
                  <a:cubicBezTo>
                    <a:pt x="858" y="1245"/>
                    <a:pt x="831" y="1297"/>
                    <a:pt x="820" y="1358"/>
                  </a:cubicBezTo>
                  <a:cubicBezTo>
                    <a:pt x="739" y="1210"/>
                    <a:pt x="668" y="1046"/>
                    <a:pt x="644" y="942"/>
                  </a:cubicBezTo>
                  <a:cubicBezTo>
                    <a:pt x="590" y="708"/>
                    <a:pt x="609" y="334"/>
                    <a:pt x="873" y="0"/>
                  </a:cubicBezTo>
                  <a:cubicBezTo>
                    <a:pt x="805" y="76"/>
                    <a:pt x="736" y="174"/>
                    <a:pt x="680" y="282"/>
                  </a:cubicBezTo>
                  <a:cubicBezTo>
                    <a:pt x="666" y="167"/>
                    <a:pt x="601" y="75"/>
                    <a:pt x="520" y="22"/>
                  </a:cubicBezTo>
                  <a:cubicBezTo>
                    <a:pt x="659" y="127"/>
                    <a:pt x="661" y="276"/>
                    <a:pt x="629" y="396"/>
                  </a:cubicBezTo>
                  <a:cubicBezTo>
                    <a:pt x="567" y="550"/>
                    <a:pt x="531" y="720"/>
                    <a:pt x="549" y="886"/>
                  </a:cubicBezTo>
                  <a:cubicBezTo>
                    <a:pt x="553" y="926"/>
                    <a:pt x="566" y="1049"/>
                    <a:pt x="589" y="1130"/>
                  </a:cubicBezTo>
                  <a:cubicBezTo>
                    <a:pt x="449" y="940"/>
                    <a:pt x="359" y="660"/>
                    <a:pt x="407" y="295"/>
                  </a:cubicBezTo>
                  <a:cubicBezTo>
                    <a:pt x="383" y="407"/>
                    <a:pt x="375" y="535"/>
                    <a:pt x="382" y="671"/>
                  </a:cubicBezTo>
                  <a:cubicBezTo>
                    <a:pt x="273" y="554"/>
                    <a:pt x="124" y="521"/>
                    <a:pt x="0" y="548"/>
                  </a:cubicBezTo>
                  <a:cubicBezTo>
                    <a:pt x="204" y="520"/>
                    <a:pt x="330" y="635"/>
                    <a:pt x="389" y="754"/>
                  </a:cubicBezTo>
                  <a:cubicBezTo>
                    <a:pt x="405" y="880"/>
                    <a:pt x="431" y="1004"/>
                    <a:pt x="479" y="1122"/>
                  </a:cubicBezTo>
                  <a:cubicBezTo>
                    <a:pt x="416" y="1100"/>
                    <a:pt x="352" y="1093"/>
                    <a:pt x="290" y="1097"/>
                  </a:cubicBezTo>
                  <a:cubicBezTo>
                    <a:pt x="187" y="1057"/>
                    <a:pt x="87" y="977"/>
                    <a:pt x="72" y="825"/>
                  </a:cubicBezTo>
                  <a:cubicBezTo>
                    <a:pt x="75" y="926"/>
                    <a:pt x="126" y="1037"/>
                    <a:pt x="226" y="1109"/>
                  </a:cubicBezTo>
                  <a:cubicBezTo>
                    <a:pt x="150" y="1126"/>
                    <a:pt x="78" y="1159"/>
                    <a:pt x="18" y="1208"/>
                  </a:cubicBezTo>
                  <a:cubicBezTo>
                    <a:pt x="255" y="1128"/>
                    <a:pt x="417" y="1158"/>
                    <a:pt x="538" y="1241"/>
                  </a:cubicBezTo>
                  <a:cubicBezTo>
                    <a:pt x="559" y="1276"/>
                    <a:pt x="582" y="1314"/>
                    <a:pt x="608" y="1347"/>
                  </a:cubicBezTo>
                  <a:cubicBezTo>
                    <a:pt x="818" y="1627"/>
                    <a:pt x="936" y="1846"/>
                    <a:pt x="890" y="2115"/>
                  </a:cubicBezTo>
                  <a:cubicBezTo>
                    <a:pt x="1166" y="2116"/>
                    <a:pt x="1166" y="2116"/>
                    <a:pt x="1166" y="2116"/>
                  </a:cubicBezTo>
                  <a:cubicBezTo>
                    <a:pt x="1176" y="1919"/>
                    <a:pt x="1116" y="1721"/>
                    <a:pt x="983" y="1539"/>
                  </a:cubicBezTo>
                  <a:cubicBezTo>
                    <a:pt x="963" y="1471"/>
                    <a:pt x="955" y="1413"/>
                    <a:pt x="961" y="1354"/>
                  </a:cubicBezTo>
                  <a:cubicBezTo>
                    <a:pt x="1010" y="1233"/>
                    <a:pt x="1076" y="1141"/>
                    <a:pt x="1231" y="1112"/>
                  </a:cubicBezTo>
                  <a:cubicBezTo>
                    <a:pt x="1233" y="1112"/>
                    <a:pt x="1233" y="1112"/>
                    <a:pt x="1233" y="1112"/>
                  </a:cubicBezTo>
                  <a:cubicBezTo>
                    <a:pt x="1343" y="1115"/>
                    <a:pt x="1465" y="1152"/>
                    <a:pt x="1534" y="1290"/>
                  </a:cubicBezTo>
                  <a:cubicBezTo>
                    <a:pt x="1499" y="1204"/>
                    <a:pt x="1423" y="1125"/>
                    <a:pt x="1317" y="1087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2"/>
            <p:cNvSpPr/>
            <p:nvPr userDrawn="1"/>
          </p:nvSpPr>
          <p:spPr bwMode="auto">
            <a:xfrm>
              <a:off x="2427" y="6231"/>
              <a:ext cx="560" cy="524"/>
            </a:xfrm>
            <a:custGeom>
              <a:avLst/>
              <a:gdLst>
                <a:gd name="T0" fmla="*/ 61 w 518"/>
                <a:gd name="T1" fmla="*/ 371 h 406"/>
                <a:gd name="T2" fmla="*/ 344 w 518"/>
                <a:gd name="T3" fmla="*/ 262 h 406"/>
                <a:gd name="T4" fmla="*/ 518 w 518"/>
                <a:gd name="T5" fmla="*/ 7 h 406"/>
                <a:gd name="T6" fmla="*/ 52 w 518"/>
                <a:gd name="T7" fmla="*/ 170 h 406"/>
                <a:gd name="T8" fmla="*/ 40 w 518"/>
                <a:gd name="T9" fmla="*/ 354 h 406"/>
                <a:gd name="T10" fmla="*/ 410 w 518"/>
                <a:gd name="T11" fmla="*/ 52 h 406"/>
                <a:gd name="T12" fmla="*/ 61 w 518"/>
                <a:gd name="T13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406">
                  <a:moveTo>
                    <a:pt x="61" y="371"/>
                  </a:moveTo>
                  <a:cubicBezTo>
                    <a:pt x="183" y="406"/>
                    <a:pt x="299" y="379"/>
                    <a:pt x="344" y="262"/>
                  </a:cubicBezTo>
                  <a:cubicBezTo>
                    <a:pt x="392" y="143"/>
                    <a:pt x="434" y="58"/>
                    <a:pt x="518" y="7"/>
                  </a:cubicBezTo>
                  <a:cubicBezTo>
                    <a:pt x="331" y="0"/>
                    <a:pt x="159" y="28"/>
                    <a:pt x="52" y="170"/>
                  </a:cubicBezTo>
                  <a:cubicBezTo>
                    <a:pt x="0" y="241"/>
                    <a:pt x="6" y="303"/>
                    <a:pt x="40" y="354"/>
                  </a:cubicBezTo>
                  <a:cubicBezTo>
                    <a:pt x="128" y="217"/>
                    <a:pt x="262" y="119"/>
                    <a:pt x="410" y="52"/>
                  </a:cubicBezTo>
                  <a:cubicBezTo>
                    <a:pt x="240" y="142"/>
                    <a:pt x="138" y="244"/>
                    <a:pt x="61" y="371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23"/>
            <p:cNvSpPr/>
            <p:nvPr userDrawn="1"/>
          </p:nvSpPr>
          <p:spPr bwMode="auto">
            <a:xfrm>
              <a:off x="1054" y="5740"/>
              <a:ext cx="622" cy="650"/>
            </a:xfrm>
            <a:custGeom>
              <a:avLst/>
              <a:gdLst>
                <a:gd name="T0" fmla="*/ 404 w 441"/>
                <a:gd name="T1" fmla="*/ 263 h 325"/>
                <a:gd name="T2" fmla="*/ 164 w 441"/>
                <a:gd name="T3" fmla="*/ 220 h 325"/>
                <a:gd name="T4" fmla="*/ 0 w 441"/>
                <a:gd name="T5" fmla="*/ 29 h 325"/>
                <a:gd name="T6" fmla="*/ 338 w 441"/>
                <a:gd name="T7" fmla="*/ 79 h 325"/>
                <a:gd name="T8" fmla="*/ 415 w 441"/>
                <a:gd name="T9" fmla="*/ 244 h 325"/>
                <a:gd name="T10" fmla="*/ 109 w 441"/>
                <a:gd name="T11" fmla="*/ 53 h 325"/>
                <a:gd name="T12" fmla="*/ 404 w 441"/>
                <a:gd name="T13" fmla="*/ 26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325">
                  <a:moveTo>
                    <a:pt x="404" y="263"/>
                  </a:moveTo>
                  <a:cubicBezTo>
                    <a:pt x="322" y="325"/>
                    <a:pt x="221" y="320"/>
                    <a:pt x="164" y="220"/>
                  </a:cubicBezTo>
                  <a:cubicBezTo>
                    <a:pt x="123" y="144"/>
                    <a:pt x="82" y="76"/>
                    <a:pt x="0" y="29"/>
                  </a:cubicBezTo>
                  <a:cubicBezTo>
                    <a:pt x="126" y="0"/>
                    <a:pt x="241" y="8"/>
                    <a:pt x="338" y="79"/>
                  </a:cubicBezTo>
                  <a:cubicBezTo>
                    <a:pt x="338" y="79"/>
                    <a:pt x="441" y="140"/>
                    <a:pt x="415" y="244"/>
                  </a:cubicBezTo>
                  <a:cubicBezTo>
                    <a:pt x="334" y="154"/>
                    <a:pt x="226" y="93"/>
                    <a:pt x="109" y="53"/>
                  </a:cubicBezTo>
                  <a:cubicBezTo>
                    <a:pt x="244" y="109"/>
                    <a:pt x="334" y="176"/>
                    <a:pt x="404" y="263"/>
                  </a:cubicBezTo>
                  <a:close/>
                </a:path>
              </a:pathLst>
            </a:custGeom>
            <a:solidFill>
              <a:srgbClr val="EEC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27"/>
            <p:cNvSpPr/>
            <p:nvPr userDrawn="1"/>
          </p:nvSpPr>
          <p:spPr bwMode="auto">
            <a:xfrm>
              <a:off x="681" y="5984"/>
              <a:ext cx="375" cy="589"/>
            </a:xfrm>
            <a:custGeom>
              <a:avLst/>
              <a:gdLst>
                <a:gd name="T0" fmla="*/ 82 w 134"/>
                <a:gd name="T1" fmla="*/ 210 h 210"/>
                <a:gd name="T2" fmla="*/ 124 w 134"/>
                <a:gd name="T3" fmla="*/ 133 h 210"/>
                <a:gd name="T4" fmla="*/ 132 w 134"/>
                <a:gd name="T5" fmla="*/ 0 h 210"/>
                <a:gd name="T6" fmla="*/ 9 w 134"/>
                <a:gd name="T7" fmla="*/ 134 h 210"/>
                <a:gd name="T8" fmla="*/ 74 w 134"/>
                <a:gd name="T9" fmla="*/ 210 h 210"/>
                <a:gd name="T10" fmla="*/ 102 w 134"/>
                <a:gd name="T11" fmla="*/ 37 h 210"/>
                <a:gd name="T12" fmla="*/ 82 w 134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210">
                  <a:moveTo>
                    <a:pt x="82" y="210"/>
                  </a:moveTo>
                  <a:cubicBezTo>
                    <a:pt x="122" y="198"/>
                    <a:pt x="134" y="166"/>
                    <a:pt x="124" y="133"/>
                  </a:cubicBezTo>
                  <a:cubicBezTo>
                    <a:pt x="111" y="88"/>
                    <a:pt x="115" y="45"/>
                    <a:pt x="132" y="0"/>
                  </a:cubicBezTo>
                  <a:cubicBezTo>
                    <a:pt x="81" y="31"/>
                    <a:pt x="24" y="67"/>
                    <a:pt x="9" y="134"/>
                  </a:cubicBezTo>
                  <a:cubicBezTo>
                    <a:pt x="0" y="179"/>
                    <a:pt x="21" y="206"/>
                    <a:pt x="74" y="210"/>
                  </a:cubicBezTo>
                  <a:cubicBezTo>
                    <a:pt x="56" y="151"/>
                    <a:pt x="71" y="89"/>
                    <a:pt x="102" y="37"/>
                  </a:cubicBezTo>
                  <a:cubicBezTo>
                    <a:pt x="71" y="103"/>
                    <a:pt x="67" y="156"/>
                    <a:pt x="82" y="2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8"/>
            <p:cNvSpPr/>
            <p:nvPr userDrawn="1"/>
          </p:nvSpPr>
          <p:spPr bwMode="auto">
            <a:xfrm>
              <a:off x="476" y="7546"/>
              <a:ext cx="532" cy="670"/>
            </a:xfrm>
            <a:custGeom>
              <a:avLst/>
              <a:gdLst>
                <a:gd name="T0" fmla="*/ 345 w 377"/>
                <a:gd name="T1" fmla="*/ 105 h 505"/>
                <a:gd name="T2" fmla="*/ 268 w 377"/>
                <a:gd name="T3" fmla="*/ 291 h 505"/>
                <a:gd name="T4" fmla="*/ 44 w 377"/>
                <a:gd name="T5" fmla="*/ 505 h 505"/>
                <a:gd name="T6" fmla="*/ 99 w 377"/>
                <a:gd name="T7" fmla="*/ 84 h 505"/>
                <a:gd name="T8" fmla="*/ 329 w 377"/>
                <a:gd name="T9" fmla="*/ 84 h 505"/>
                <a:gd name="T10" fmla="*/ 68 w 377"/>
                <a:gd name="T11" fmla="*/ 393 h 505"/>
                <a:gd name="T12" fmla="*/ 345 w 377"/>
                <a:gd name="T13" fmla="*/ 1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505">
                  <a:moveTo>
                    <a:pt x="345" y="105"/>
                  </a:moveTo>
                  <a:cubicBezTo>
                    <a:pt x="377" y="194"/>
                    <a:pt x="341" y="258"/>
                    <a:pt x="268" y="291"/>
                  </a:cubicBezTo>
                  <a:cubicBezTo>
                    <a:pt x="171" y="334"/>
                    <a:pt x="97" y="407"/>
                    <a:pt x="44" y="505"/>
                  </a:cubicBezTo>
                  <a:cubicBezTo>
                    <a:pt x="21" y="365"/>
                    <a:pt x="0" y="210"/>
                    <a:pt x="99" y="84"/>
                  </a:cubicBezTo>
                  <a:cubicBezTo>
                    <a:pt x="165" y="0"/>
                    <a:pt x="245" y="1"/>
                    <a:pt x="329" y="84"/>
                  </a:cubicBezTo>
                  <a:cubicBezTo>
                    <a:pt x="199" y="142"/>
                    <a:pt x="114" y="261"/>
                    <a:pt x="68" y="393"/>
                  </a:cubicBezTo>
                  <a:cubicBezTo>
                    <a:pt x="133" y="240"/>
                    <a:pt x="223" y="153"/>
                    <a:pt x="345" y="1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9"/>
            <p:cNvSpPr/>
            <p:nvPr userDrawn="1"/>
          </p:nvSpPr>
          <p:spPr bwMode="auto">
            <a:xfrm>
              <a:off x="2150" y="5421"/>
              <a:ext cx="416" cy="319"/>
            </a:xfrm>
            <a:custGeom>
              <a:avLst/>
              <a:gdLst>
                <a:gd name="T0" fmla="*/ 131 w 148"/>
                <a:gd name="T1" fmla="*/ 93 h 114"/>
                <a:gd name="T2" fmla="*/ 52 w 148"/>
                <a:gd name="T3" fmla="*/ 75 h 114"/>
                <a:gd name="T4" fmla="*/ 0 w 148"/>
                <a:gd name="T5" fmla="*/ 10 h 114"/>
                <a:gd name="T6" fmla="*/ 111 w 148"/>
                <a:gd name="T7" fmla="*/ 31 h 114"/>
                <a:gd name="T8" fmla="*/ 137 w 148"/>
                <a:gd name="T9" fmla="*/ 85 h 114"/>
                <a:gd name="T10" fmla="*/ 37 w 148"/>
                <a:gd name="T11" fmla="*/ 19 h 114"/>
                <a:gd name="T12" fmla="*/ 131 w 148"/>
                <a:gd name="T1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14">
                  <a:moveTo>
                    <a:pt x="131" y="93"/>
                  </a:moveTo>
                  <a:cubicBezTo>
                    <a:pt x="101" y="114"/>
                    <a:pt x="70" y="110"/>
                    <a:pt x="52" y="75"/>
                  </a:cubicBezTo>
                  <a:cubicBezTo>
                    <a:pt x="39" y="51"/>
                    <a:pt x="26" y="27"/>
                    <a:pt x="0" y="10"/>
                  </a:cubicBezTo>
                  <a:cubicBezTo>
                    <a:pt x="43" y="0"/>
                    <a:pt x="80" y="6"/>
                    <a:pt x="111" y="31"/>
                  </a:cubicBezTo>
                  <a:cubicBezTo>
                    <a:pt x="111" y="31"/>
                    <a:pt x="148" y="51"/>
                    <a:pt x="137" y="85"/>
                  </a:cubicBezTo>
                  <a:cubicBezTo>
                    <a:pt x="111" y="58"/>
                    <a:pt x="74" y="33"/>
                    <a:pt x="37" y="19"/>
                  </a:cubicBezTo>
                  <a:cubicBezTo>
                    <a:pt x="79" y="41"/>
                    <a:pt x="108" y="63"/>
                    <a:pt x="131" y="93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30"/>
            <p:cNvSpPr/>
            <p:nvPr userDrawn="1"/>
          </p:nvSpPr>
          <p:spPr bwMode="auto">
            <a:xfrm>
              <a:off x="1468" y="5382"/>
              <a:ext cx="755" cy="528"/>
            </a:xfrm>
            <a:custGeom>
              <a:avLst/>
              <a:gdLst>
                <a:gd name="T0" fmla="*/ 221 w 268"/>
                <a:gd name="T1" fmla="*/ 165 h 188"/>
                <a:gd name="T2" fmla="*/ 123 w 268"/>
                <a:gd name="T3" fmla="*/ 142 h 188"/>
                <a:gd name="T4" fmla="*/ 0 w 268"/>
                <a:gd name="T5" fmla="*/ 43 h 188"/>
                <a:gd name="T6" fmla="*/ 213 w 268"/>
                <a:gd name="T7" fmla="*/ 42 h 188"/>
                <a:gd name="T8" fmla="*/ 230 w 268"/>
                <a:gd name="T9" fmla="*/ 157 h 188"/>
                <a:gd name="T10" fmla="*/ 56 w 268"/>
                <a:gd name="T11" fmla="*/ 47 h 188"/>
                <a:gd name="T12" fmla="*/ 221 w 268"/>
                <a:gd name="T13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188">
                  <a:moveTo>
                    <a:pt x="221" y="165"/>
                  </a:moveTo>
                  <a:cubicBezTo>
                    <a:pt x="181" y="188"/>
                    <a:pt x="144" y="174"/>
                    <a:pt x="123" y="142"/>
                  </a:cubicBezTo>
                  <a:cubicBezTo>
                    <a:pt x="95" y="96"/>
                    <a:pt x="53" y="62"/>
                    <a:pt x="0" y="43"/>
                  </a:cubicBezTo>
                  <a:cubicBezTo>
                    <a:pt x="67" y="20"/>
                    <a:pt x="145" y="0"/>
                    <a:pt x="213" y="42"/>
                  </a:cubicBezTo>
                  <a:cubicBezTo>
                    <a:pt x="261" y="67"/>
                    <a:pt x="268" y="110"/>
                    <a:pt x="230" y="157"/>
                  </a:cubicBezTo>
                  <a:cubicBezTo>
                    <a:pt x="191" y="95"/>
                    <a:pt x="127" y="61"/>
                    <a:pt x="56" y="47"/>
                  </a:cubicBezTo>
                  <a:cubicBezTo>
                    <a:pt x="138" y="70"/>
                    <a:pt x="188" y="108"/>
                    <a:pt x="221" y="16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32"/>
            <p:cNvSpPr/>
            <p:nvPr userDrawn="1"/>
          </p:nvSpPr>
          <p:spPr bwMode="auto">
            <a:xfrm>
              <a:off x="3241" y="5910"/>
              <a:ext cx="1100" cy="508"/>
            </a:xfrm>
            <a:custGeom>
              <a:avLst/>
              <a:gdLst>
                <a:gd name="T0" fmla="*/ 0 w 522"/>
                <a:gd name="T1" fmla="*/ 133 h 312"/>
                <a:gd name="T2" fmla="*/ 246 w 522"/>
                <a:gd name="T3" fmla="*/ 259 h 312"/>
                <a:gd name="T4" fmla="*/ 522 w 522"/>
                <a:gd name="T5" fmla="*/ 201 h 312"/>
                <a:gd name="T6" fmla="*/ 185 w 522"/>
                <a:gd name="T7" fmla="*/ 11 h 312"/>
                <a:gd name="T8" fmla="*/ 3 w 522"/>
                <a:gd name="T9" fmla="*/ 109 h 312"/>
                <a:gd name="T10" fmla="*/ 409 w 522"/>
                <a:gd name="T11" fmla="*/ 147 h 312"/>
                <a:gd name="T12" fmla="*/ 0 w 522"/>
                <a:gd name="T13" fmla="*/ 13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12">
                  <a:moveTo>
                    <a:pt x="0" y="133"/>
                  </a:moveTo>
                  <a:cubicBezTo>
                    <a:pt x="30" y="249"/>
                    <a:pt x="124" y="312"/>
                    <a:pt x="246" y="259"/>
                  </a:cubicBezTo>
                  <a:cubicBezTo>
                    <a:pt x="332" y="221"/>
                    <a:pt x="419" y="188"/>
                    <a:pt x="522" y="201"/>
                  </a:cubicBezTo>
                  <a:cubicBezTo>
                    <a:pt x="431" y="89"/>
                    <a:pt x="321" y="17"/>
                    <a:pt x="185" y="11"/>
                  </a:cubicBezTo>
                  <a:cubicBezTo>
                    <a:pt x="185" y="11"/>
                    <a:pt x="51" y="0"/>
                    <a:pt x="3" y="109"/>
                  </a:cubicBezTo>
                  <a:cubicBezTo>
                    <a:pt x="137" y="85"/>
                    <a:pt x="279" y="104"/>
                    <a:pt x="409" y="147"/>
                  </a:cubicBezTo>
                  <a:cubicBezTo>
                    <a:pt x="249" y="106"/>
                    <a:pt x="124" y="106"/>
                    <a:pt x="0" y="1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33"/>
            <p:cNvSpPr/>
            <p:nvPr userDrawn="1"/>
          </p:nvSpPr>
          <p:spPr bwMode="auto">
            <a:xfrm rot="15960000">
              <a:off x="2497" y="9319"/>
              <a:ext cx="255" cy="378"/>
            </a:xfrm>
            <a:custGeom>
              <a:avLst/>
              <a:gdLst>
                <a:gd name="T0" fmla="*/ 40 w 91"/>
                <a:gd name="T1" fmla="*/ 134 h 134"/>
                <a:gd name="T2" fmla="*/ 9 w 91"/>
                <a:gd name="T3" fmla="*/ 85 h 134"/>
                <a:gd name="T4" fmla="*/ 0 w 91"/>
                <a:gd name="T5" fmla="*/ 0 h 134"/>
                <a:gd name="T6" fmla="*/ 84 w 91"/>
                <a:gd name="T7" fmla="*/ 82 h 134"/>
                <a:gd name="T8" fmla="*/ 45 w 91"/>
                <a:gd name="T9" fmla="*/ 132 h 134"/>
                <a:gd name="T10" fmla="*/ 21 w 91"/>
                <a:gd name="T11" fmla="*/ 24 h 134"/>
                <a:gd name="T12" fmla="*/ 40 w 91"/>
                <a:gd name="T1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34">
                  <a:moveTo>
                    <a:pt x="40" y="134"/>
                  </a:moveTo>
                  <a:cubicBezTo>
                    <a:pt x="16" y="126"/>
                    <a:pt x="6" y="107"/>
                    <a:pt x="9" y="85"/>
                  </a:cubicBezTo>
                  <a:cubicBezTo>
                    <a:pt x="18" y="56"/>
                    <a:pt x="13" y="27"/>
                    <a:pt x="0" y="0"/>
                  </a:cubicBezTo>
                  <a:cubicBezTo>
                    <a:pt x="34" y="16"/>
                    <a:pt x="71" y="39"/>
                    <a:pt x="84" y="82"/>
                  </a:cubicBezTo>
                  <a:cubicBezTo>
                    <a:pt x="91" y="109"/>
                    <a:pt x="80" y="127"/>
                    <a:pt x="45" y="132"/>
                  </a:cubicBezTo>
                  <a:cubicBezTo>
                    <a:pt x="54" y="94"/>
                    <a:pt x="42" y="57"/>
                    <a:pt x="21" y="24"/>
                  </a:cubicBezTo>
                  <a:cubicBezTo>
                    <a:pt x="44" y="65"/>
                    <a:pt x="49" y="97"/>
                    <a:pt x="40" y="13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4"/>
            <p:cNvSpPr/>
            <p:nvPr userDrawn="1"/>
          </p:nvSpPr>
          <p:spPr bwMode="auto">
            <a:xfrm>
              <a:off x="3729" y="7676"/>
              <a:ext cx="612" cy="410"/>
            </a:xfrm>
            <a:custGeom>
              <a:avLst/>
              <a:gdLst>
                <a:gd name="T0" fmla="*/ 79 w 321"/>
                <a:gd name="T1" fmla="*/ 23 h 496"/>
                <a:gd name="T2" fmla="*/ 81 w 321"/>
                <a:gd name="T3" fmla="*/ 282 h 496"/>
                <a:gd name="T4" fmla="*/ 232 w 321"/>
                <a:gd name="T5" fmla="*/ 496 h 496"/>
                <a:gd name="T6" fmla="*/ 241 w 321"/>
                <a:gd name="T7" fmla="*/ 77 h 496"/>
                <a:gd name="T8" fmla="*/ 98 w 321"/>
                <a:gd name="T9" fmla="*/ 12 h 496"/>
                <a:gd name="T10" fmla="*/ 226 w 321"/>
                <a:gd name="T11" fmla="*/ 397 h 496"/>
                <a:gd name="T12" fmla="*/ 79 w 321"/>
                <a:gd name="T13" fmla="*/ 23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496">
                  <a:moveTo>
                    <a:pt x="79" y="23"/>
                  </a:moveTo>
                  <a:cubicBezTo>
                    <a:pt x="16" y="109"/>
                    <a:pt x="0" y="208"/>
                    <a:pt x="81" y="282"/>
                  </a:cubicBezTo>
                  <a:cubicBezTo>
                    <a:pt x="160" y="356"/>
                    <a:pt x="215" y="413"/>
                    <a:pt x="232" y="496"/>
                  </a:cubicBezTo>
                  <a:cubicBezTo>
                    <a:pt x="294" y="351"/>
                    <a:pt x="321" y="204"/>
                    <a:pt x="241" y="77"/>
                  </a:cubicBezTo>
                  <a:cubicBezTo>
                    <a:pt x="200" y="12"/>
                    <a:pt x="149" y="0"/>
                    <a:pt x="98" y="12"/>
                  </a:cubicBezTo>
                  <a:cubicBezTo>
                    <a:pt x="181" y="124"/>
                    <a:pt x="221" y="261"/>
                    <a:pt x="226" y="397"/>
                  </a:cubicBezTo>
                  <a:cubicBezTo>
                    <a:pt x="208" y="234"/>
                    <a:pt x="157" y="123"/>
                    <a:pt x="79" y="23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 userDrawn="1"/>
        </p:nvSpPr>
        <p:spPr>
          <a:xfrm>
            <a:off x="-635" y="-14605"/>
            <a:ext cx="12217400" cy="6866890"/>
          </a:xfrm>
          <a:prstGeom prst="rect">
            <a:avLst/>
          </a:prstGeom>
          <a:solidFill>
            <a:srgbClr val="FDF0E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5715" y="1142365"/>
            <a:ext cx="12222480" cy="5715000"/>
          </a:xfrm>
          <a:prstGeom prst="rect">
            <a:avLst/>
          </a:prstGeom>
        </p:spPr>
      </p:pic>
      <p:sp>
        <p:nvSpPr>
          <p:cNvPr id="31" name="Freeform 24"/>
          <p:cNvSpPr/>
          <p:nvPr userDrawn="1"/>
        </p:nvSpPr>
        <p:spPr bwMode="auto">
          <a:xfrm>
            <a:off x="9787255" y="3797300"/>
            <a:ext cx="2211070" cy="249428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 userDrawn="1"/>
        </p:nvSpPr>
        <p:spPr bwMode="auto">
          <a:xfrm>
            <a:off x="10895965" y="4229100"/>
            <a:ext cx="355600" cy="33274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 userDrawn="1"/>
        </p:nvSpPr>
        <p:spPr bwMode="auto">
          <a:xfrm>
            <a:off x="10024110" y="3917315"/>
            <a:ext cx="394970" cy="41275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4" name="Freeform 27"/>
          <p:cNvSpPr/>
          <p:nvPr userDrawn="1"/>
        </p:nvSpPr>
        <p:spPr bwMode="auto">
          <a:xfrm>
            <a:off x="9787255" y="4072255"/>
            <a:ext cx="238125" cy="374015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 userDrawn="1"/>
        </p:nvSpPr>
        <p:spPr bwMode="auto">
          <a:xfrm>
            <a:off x="9657080" y="5064125"/>
            <a:ext cx="337820" cy="42545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 userDrawn="1"/>
        </p:nvSpPr>
        <p:spPr bwMode="auto">
          <a:xfrm>
            <a:off x="10720070" y="3714750"/>
            <a:ext cx="264160" cy="202565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 userDrawn="1"/>
        </p:nvSpPr>
        <p:spPr bwMode="auto">
          <a:xfrm>
            <a:off x="10287000" y="3689985"/>
            <a:ext cx="479425" cy="33528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 userDrawn="1"/>
        </p:nvSpPr>
        <p:spPr bwMode="auto">
          <a:xfrm>
            <a:off x="11412855" y="4025265"/>
            <a:ext cx="698500" cy="32258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 userDrawn="1"/>
        </p:nvSpPr>
        <p:spPr bwMode="auto">
          <a:xfrm rot="15960000">
            <a:off x="10940415" y="6189980"/>
            <a:ext cx="161925" cy="24003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 userDrawn="1"/>
        </p:nvSpPr>
        <p:spPr bwMode="auto">
          <a:xfrm>
            <a:off x="11722735" y="5146675"/>
            <a:ext cx="388620" cy="26035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 userDrawn="1"/>
        </p:nvSpPr>
        <p:spPr>
          <a:xfrm>
            <a:off x="3617595" y="682625"/>
            <a:ext cx="4996180" cy="365125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766060" y="4218305"/>
            <a:ext cx="6781800" cy="2878455"/>
          </a:xfrm>
          <a:prstGeom prst="rect">
            <a:avLst/>
          </a:prstGeom>
        </p:spPr>
      </p:pic>
      <p:cxnSp>
        <p:nvCxnSpPr>
          <p:cNvPr id="43" name="直接连接符 42"/>
          <p:cNvCxnSpPr/>
          <p:nvPr userDrawn="1"/>
        </p:nvCxnSpPr>
        <p:spPr>
          <a:xfrm>
            <a:off x="3720465" y="2638425"/>
            <a:ext cx="4777740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 userDrawn="1"/>
        </p:nvSpPr>
        <p:spPr>
          <a:xfrm>
            <a:off x="8993505" y="118110"/>
            <a:ext cx="3167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www.youyi100.com</a:t>
            </a:r>
            <a:endParaRPr lang="en-US" sz="2400" dirty="0">
              <a:solidFill>
                <a:srgbClr val="784B2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5" name="图片 17" descr="图片1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37490" y="118110"/>
            <a:ext cx="914400" cy="411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DF0E8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0.jpe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3.png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1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jpe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715" y="6985"/>
            <a:ext cx="12202795" cy="6859270"/>
          </a:xfrm>
          <a:prstGeom prst="rect">
            <a:avLst/>
          </a:prstGeom>
        </p:spPr>
      </p:pic>
      <p:sp>
        <p:nvSpPr>
          <p:cNvPr id="76802" name="文本框 1"/>
          <p:cNvSpPr txBox="1"/>
          <p:nvPr/>
        </p:nvSpPr>
        <p:spPr>
          <a:xfrm>
            <a:off x="10795" y="4173855"/>
            <a:ext cx="12186285" cy="1322070"/>
          </a:xfrm>
          <a:prstGeom prst="rect">
            <a:avLst/>
          </a:prstGeom>
          <a:solidFill>
            <a:schemeClr val="bg1">
              <a:alpha val="5294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endParaRPr lang="zh-CN" altLang="en-US" sz="8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6803" name="标题 1"/>
          <p:cNvSpPr>
            <a:spLocks noGrp="1"/>
          </p:cNvSpPr>
          <p:nvPr/>
        </p:nvSpPr>
        <p:spPr>
          <a:xfrm>
            <a:off x="4209415" y="4173538"/>
            <a:ext cx="3771900" cy="7175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lvl="0">
              <a:defRPr/>
            </a:lvl1pPr>
          </a:lstStyle>
          <a:p>
            <a:pPr lvl="0" algn="ctr" eaLnBrk="1" hangingPunct="1">
              <a:buClrTx/>
            </a:pPr>
            <a:r>
              <a:rPr lang="en-US" altLang="zh-CN" sz="4400" b="1" dirty="0">
                <a:latin typeface="黑体" panose="02010609060101010101" charset="-122"/>
                <a:ea typeface="黑体" panose="02010609060101010101" charset="-122"/>
              </a:rPr>
              <a:t>3 </a:t>
            </a:r>
            <a:r>
              <a:rPr lang="zh-CN" altLang="en-US" sz="4400" b="1" dirty="0">
                <a:latin typeface="黑体" panose="02010609060101010101" charset="-122"/>
                <a:ea typeface="黑体" panose="02010609060101010101" charset="-122"/>
              </a:rPr>
              <a:t>乡愁</a:t>
            </a:r>
            <a:endParaRPr lang="zh-CN" altLang="en-US" sz="44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4877753" y="4891405"/>
            <a:ext cx="243522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277600" y="23142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166985" y="4582795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12475" y="4514850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9984105" y="5161915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41965" y="4366895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29825" y="5716270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48670" y="4991735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361930" y="4795520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555730" y="4991735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35335" y="6473190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04650" y="5716270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87041" name="Rectangle 5"/>
          <p:cNvSpPr/>
          <p:nvPr/>
        </p:nvSpPr>
        <p:spPr>
          <a:xfrm>
            <a:off x="1193384" y="1116272"/>
            <a:ext cx="5407025" cy="30464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buClr>
                <a:srgbClr val="00CCFF"/>
              </a:buClr>
            </a:pPr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</a:rPr>
              <a:t>而现在</a:t>
            </a:r>
            <a:endParaRPr lang="zh-CN" altLang="zh-CN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  <a:buClr>
                <a:srgbClr val="00CCFF"/>
              </a:buClr>
            </a:pPr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</a:rPr>
              <a:t>乡愁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</a:rPr>
              <a:t>是一湾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</a:rPr>
              <a:t>浅浅的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</a:rPr>
              <a:t>海峡</a:t>
            </a:r>
            <a:endParaRPr lang="zh-CN" altLang="zh-CN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  <a:buClr>
                <a:srgbClr val="00CCFF"/>
              </a:buClr>
            </a:pPr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</a:rPr>
              <a:t>我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</a:rPr>
              <a:t>在这头</a:t>
            </a:r>
            <a:endParaRPr lang="zh-CN" altLang="zh-CN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  <a:buClr>
                <a:srgbClr val="00CCFF"/>
              </a:buClr>
            </a:pPr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</a:rPr>
              <a:t>大陆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</a:rPr>
              <a:t>在那头</a:t>
            </a:r>
            <a:endParaRPr lang="zh-CN" altLang="zh-CN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99332" name="Picture 4" descr="http://v1.qzone.cc/pic/201407/01/22/05/53b2c0262707a588.jpg!600x600.jpg"/>
          <p:cNvPicPr>
            <a:picLocks noChangeAspect="1" noChangeArrowheads="1"/>
          </p:cNvPicPr>
          <p:nvPr/>
        </p:nvPicPr>
        <p:blipFill>
          <a:blip r:embed="rId2" cstate="print"/>
          <a:srcRect l="6643"/>
          <a:stretch>
            <a:fillRect/>
          </a:stretch>
        </p:blipFill>
        <p:spPr bwMode="auto">
          <a:xfrm>
            <a:off x="6295264" y="839719"/>
            <a:ext cx="5335317" cy="34378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等腰三角形 2"/>
          <p:cNvSpPr/>
          <p:nvPr/>
        </p:nvSpPr>
        <p:spPr>
          <a:xfrm>
            <a:off x="1404521" y="2540259"/>
            <a:ext cx="122238" cy="13493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1779171" y="2570422"/>
            <a:ext cx="123825" cy="13335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等腰三角形 6"/>
          <p:cNvSpPr/>
          <p:nvPr/>
        </p:nvSpPr>
        <p:spPr>
          <a:xfrm>
            <a:off x="3895309" y="2545022"/>
            <a:ext cx="122238" cy="13335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4347746" y="2575184"/>
            <a:ext cx="123825" cy="13335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等腰三角形 8"/>
          <p:cNvSpPr/>
          <p:nvPr/>
        </p:nvSpPr>
        <p:spPr>
          <a:xfrm>
            <a:off x="5303421" y="2603759"/>
            <a:ext cx="122238" cy="13493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等腰三角形 9"/>
          <p:cNvSpPr/>
          <p:nvPr/>
        </p:nvSpPr>
        <p:spPr>
          <a:xfrm>
            <a:off x="5735221" y="2611697"/>
            <a:ext cx="122238" cy="13335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等腰三角形 10"/>
          <p:cNvSpPr/>
          <p:nvPr/>
        </p:nvSpPr>
        <p:spPr>
          <a:xfrm>
            <a:off x="2452271" y="3287972"/>
            <a:ext cx="122238" cy="13335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等腰三角形 11"/>
          <p:cNvSpPr/>
          <p:nvPr/>
        </p:nvSpPr>
        <p:spPr>
          <a:xfrm>
            <a:off x="2806284" y="3295909"/>
            <a:ext cx="122238" cy="13335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等腰三角形 12"/>
          <p:cNvSpPr/>
          <p:nvPr/>
        </p:nvSpPr>
        <p:spPr>
          <a:xfrm>
            <a:off x="2834859" y="4016634"/>
            <a:ext cx="123825" cy="13335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等腰三角形 13"/>
          <p:cNvSpPr/>
          <p:nvPr/>
        </p:nvSpPr>
        <p:spPr>
          <a:xfrm>
            <a:off x="3277771" y="4013459"/>
            <a:ext cx="122238" cy="13335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9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88065" name="Rectangle 5"/>
          <p:cNvSpPr/>
          <p:nvPr/>
        </p:nvSpPr>
        <p:spPr>
          <a:xfrm>
            <a:off x="1816240" y="906618"/>
            <a:ext cx="706755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诗歌通过什么顺序来表现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乡愁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？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Rectangle 5"/>
          <p:cNvSpPr/>
          <p:nvPr/>
        </p:nvSpPr>
        <p:spPr>
          <a:xfrm>
            <a:off x="2324309" y="2127036"/>
            <a:ext cx="571182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>
                <a:srgbClr val="00CCFF"/>
              </a:buClr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小时候  长大后  后来  现在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Rectangle 5"/>
          <p:cNvSpPr/>
          <p:nvPr/>
        </p:nvSpPr>
        <p:spPr>
          <a:xfrm>
            <a:off x="1087819" y="3209666"/>
            <a:ext cx="8924087" cy="1370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  <a:buClr>
                <a:srgbClr val="00CCFF"/>
              </a:buClr>
            </a:pP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时间顺序，代表了人生的四个阶段，这四个阶段，恰恰就是诗人的一生。</a:t>
            </a:r>
            <a:endParaRPr lang="zh-CN" altLang="zh-CN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1203" name="文本框 9218"/>
          <p:cNvSpPr txBox="1"/>
          <p:nvPr/>
        </p:nvSpPr>
        <p:spPr>
          <a:xfrm>
            <a:off x="2869883" y="1730693"/>
            <a:ext cx="6451600" cy="5826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这首诗抒发了诗人什么样的感情？</a:t>
            </a:r>
            <a:endParaRPr lang="zh-CN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2892425" y="2953816"/>
            <a:ext cx="6407150" cy="5835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>
                <a:srgbClr val="00CCFF"/>
              </a:buClr>
              <a:buSzTx/>
              <a:buFont typeface="Wingdings" panose="05000000000000000000" charset="0"/>
              <a:defRPr/>
            </a:pPr>
            <a:r>
              <a:rPr kumimoji="0" lang="zh-CN" altLang="zh-CN" sz="3200" b="1" kern="1200" cap="none" spc="0" normalizeH="0" baseline="0" noProof="1"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rPr>
              <a:t>抒发诗人对家乡对祖国的思念之情</a:t>
            </a:r>
            <a:endParaRPr kumimoji="0" lang="zh-CN" altLang="zh-CN" sz="3200" b="1" kern="1200" cap="none" spc="0" normalizeH="0" baseline="0" noProof="1">
              <a:latin typeface="楷体" panose="02010609060101010101" charset="-122"/>
              <a:ea typeface="楷体" panose="02010609060101010101" charset="-122"/>
              <a:cs typeface="+mn-cs"/>
              <a:sym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3830" y="137160"/>
            <a:ext cx="3264535" cy="674370"/>
            <a:chOff x="258" y="216"/>
            <a:chExt cx="5141" cy="1062"/>
          </a:xfrm>
        </p:grpSpPr>
        <p:sp>
          <p:nvSpPr>
            <p:cNvPr id="61" name="椭圆 55"/>
            <p:cNvSpPr/>
            <p:nvPr/>
          </p:nvSpPr>
          <p:spPr>
            <a:xfrm>
              <a:off x="258" y="216"/>
              <a:ext cx="843" cy="992"/>
            </a:xfrm>
            <a:custGeom>
              <a:avLst/>
              <a:gdLst>
                <a:gd name="connsiteX0" fmla="*/ 119379 w 281919"/>
                <a:gd name="connsiteY0" fmla="*/ 73025 h 331788"/>
                <a:gd name="connsiteX1" fmla="*/ 144779 w 281919"/>
                <a:gd name="connsiteY1" fmla="*/ 98425 h 331788"/>
                <a:gd name="connsiteX2" fmla="*/ 119379 w 281919"/>
                <a:gd name="connsiteY2" fmla="*/ 123825 h 331788"/>
                <a:gd name="connsiteX3" fmla="*/ 93979 w 281919"/>
                <a:gd name="connsiteY3" fmla="*/ 98425 h 331788"/>
                <a:gd name="connsiteX4" fmla="*/ 119379 w 281919"/>
                <a:gd name="connsiteY4" fmla="*/ 73025 h 331788"/>
                <a:gd name="connsiteX5" fmla="*/ 114848 w 281919"/>
                <a:gd name="connsiteY5" fmla="*/ 31750 h 331788"/>
                <a:gd name="connsiteX6" fmla="*/ 109669 w 281919"/>
                <a:gd name="connsiteY6" fmla="*/ 35634 h 331788"/>
                <a:gd name="connsiteX7" fmla="*/ 103196 w 281919"/>
                <a:gd name="connsiteY7" fmla="*/ 48581 h 331788"/>
                <a:gd name="connsiteX8" fmla="*/ 100607 w 281919"/>
                <a:gd name="connsiteY8" fmla="*/ 52465 h 331788"/>
                <a:gd name="connsiteX9" fmla="*/ 95428 w 281919"/>
                <a:gd name="connsiteY9" fmla="*/ 52465 h 331788"/>
                <a:gd name="connsiteX10" fmla="*/ 82481 w 281919"/>
                <a:gd name="connsiteY10" fmla="*/ 47286 h 331788"/>
                <a:gd name="connsiteX11" fmla="*/ 76008 w 281919"/>
                <a:gd name="connsiteY11" fmla="*/ 48581 h 331788"/>
                <a:gd name="connsiteX12" fmla="*/ 69535 w 281919"/>
                <a:gd name="connsiteY12" fmla="*/ 55054 h 331788"/>
                <a:gd name="connsiteX13" fmla="*/ 68240 w 281919"/>
                <a:gd name="connsiteY13" fmla="*/ 60233 h 331788"/>
                <a:gd name="connsiteX14" fmla="*/ 73419 w 281919"/>
                <a:gd name="connsiteY14" fmla="*/ 74474 h 331788"/>
                <a:gd name="connsiteX15" fmla="*/ 73419 w 281919"/>
                <a:gd name="connsiteY15" fmla="*/ 78358 h 331788"/>
                <a:gd name="connsiteX16" fmla="*/ 73419 w 281919"/>
                <a:gd name="connsiteY16" fmla="*/ 79652 h 331788"/>
                <a:gd name="connsiteX17" fmla="*/ 70829 w 281919"/>
                <a:gd name="connsiteY17" fmla="*/ 82242 h 331788"/>
                <a:gd name="connsiteX18" fmla="*/ 56588 w 281919"/>
                <a:gd name="connsiteY18" fmla="*/ 88715 h 331788"/>
                <a:gd name="connsiteX19" fmla="*/ 52704 w 281919"/>
                <a:gd name="connsiteY19" fmla="*/ 93894 h 331788"/>
                <a:gd name="connsiteX20" fmla="*/ 52704 w 281919"/>
                <a:gd name="connsiteY20" fmla="*/ 102956 h 331788"/>
                <a:gd name="connsiteX21" fmla="*/ 56588 w 281919"/>
                <a:gd name="connsiteY21" fmla="*/ 108135 h 331788"/>
                <a:gd name="connsiteX22" fmla="*/ 70829 w 281919"/>
                <a:gd name="connsiteY22" fmla="*/ 113314 h 331788"/>
                <a:gd name="connsiteX23" fmla="*/ 73419 w 281919"/>
                <a:gd name="connsiteY23" fmla="*/ 117198 h 331788"/>
                <a:gd name="connsiteX24" fmla="*/ 73419 w 281919"/>
                <a:gd name="connsiteY24" fmla="*/ 122376 h 331788"/>
                <a:gd name="connsiteX25" fmla="*/ 68240 w 281919"/>
                <a:gd name="connsiteY25" fmla="*/ 135323 h 331788"/>
                <a:gd name="connsiteX26" fmla="*/ 69535 w 281919"/>
                <a:gd name="connsiteY26" fmla="*/ 141796 h 331788"/>
                <a:gd name="connsiteX27" fmla="*/ 76008 w 281919"/>
                <a:gd name="connsiteY27" fmla="*/ 148269 h 331788"/>
                <a:gd name="connsiteX28" fmla="*/ 82481 w 281919"/>
                <a:gd name="connsiteY28" fmla="*/ 149564 h 331788"/>
                <a:gd name="connsiteX29" fmla="*/ 95428 w 281919"/>
                <a:gd name="connsiteY29" fmla="*/ 144386 h 331788"/>
                <a:gd name="connsiteX30" fmla="*/ 100607 w 281919"/>
                <a:gd name="connsiteY30" fmla="*/ 144386 h 331788"/>
                <a:gd name="connsiteX31" fmla="*/ 104491 w 281919"/>
                <a:gd name="connsiteY31" fmla="*/ 146975 h 331788"/>
                <a:gd name="connsiteX32" fmla="*/ 109669 w 281919"/>
                <a:gd name="connsiteY32" fmla="*/ 161216 h 331788"/>
                <a:gd name="connsiteX33" fmla="*/ 114848 w 281919"/>
                <a:gd name="connsiteY33" fmla="*/ 165100 h 331788"/>
                <a:gd name="connsiteX34" fmla="*/ 123911 w 281919"/>
                <a:gd name="connsiteY34" fmla="*/ 165100 h 331788"/>
                <a:gd name="connsiteX35" fmla="*/ 129089 w 281919"/>
                <a:gd name="connsiteY35" fmla="*/ 161216 h 331788"/>
                <a:gd name="connsiteX36" fmla="*/ 135562 w 281919"/>
                <a:gd name="connsiteY36" fmla="*/ 146975 h 331788"/>
                <a:gd name="connsiteX37" fmla="*/ 138152 w 281919"/>
                <a:gd name="connsiteY37" fmla="*/ 144386 h 331788"/>
                <a:gd name="connsiteX38" fmla="*/ 143330 w 281919"/>
                <a:gd name="connsiteY38" fmla="*/ 144386 h 331788"/>
                <a:gd name="connsiteX39" fmla="*/ 157572 w 281919"/>
                <a:gd name="connsiteY39" fmla="*/ 149564 h 331788"/>
                <a:gd name="connsiteX40" fmla="*/ 162750 w 281919"/>
                <a:gd name="connsiteY40" fmla="*/ 148269 h 331788"/>
                <a:gd name="connsiteX41" fmla="*/ 169224 w 281919"/>
                <a:gd name="connsiteY41" fmla="*/ 141796 h 331788"/>
                <a:gd name="connsiteX42" fmla="*/ 170518 w 281919"/>
                <a:gd name="connsiteY42" fmla="*/ 135323 h 331788"/>
                <a:gd name="connsiteX43" fmla="*/ 165340 w 281919"/>
                <a:gd name="connsiteY43" fmla="*/ 121082 h 331788"/>
                <a:gd name="connsiteX44" fmla="*/ 165340 w 281919"/>
                <a:gd name="connsiteY44" fmla="*/ 117198 h 331788"/>
                <a:gd name="connsiteX45" fmla="*/ 167929 w 281919"/>
                <a:gd name="connsiteY45" fmla="*/ 113314 h 331788"/>
                <a:gd name="connsiteX46" fmla="*/ 182170 w 281919"/>
                <a:gd name="connsiteY46" fmla="*/ 108135 h 331788"/>
                <a:gd name="connsiteX47" fmla="*/ 186054 w 281919"/>
                <a:gd name="connsiteY47" fmla="*/ 102956 h 331788"/>
                <a:gd name="connsiteX48" fmla="*/ 186054 w 281919"/>
                <a:gd name="connsiteY48" fmla="*/ 93894 h 331788"/>
                <a:gd name="connsiteX49" fmla="*/ 182170 w 281919"/>
                <a:gd name="connsiteY49" fmla="*/ 88715 h 331788"/>
                <a:gd name="connsiteX50" fmla="*/ 167929 w 281919"/>
                <a:gd name="connsiteY50" fmla="*/ 82242 h 331788"/>
                <a:gd name="connsiteX51" fmla="*/ 165340 w 281919"/>
                <a:gd name="connsiteY51" fmla="*/ 79652 h 331788"/>
                <a:gd name="connsiteX52" fmla="*/ 165340 w 281919"/>
                <a:gd name="connsiteY52" fmla="*/ 74474 h 331788"/>
                <a:gd name="connsiteX53" fmla="*/ 170518 w 281919"/>
                <a:gd name="connsiteY53" fmla="*/ 60233 h 331788"/>
                <a:gd name="connsiteX54" fmla="*/ 169224 w 281919"/>
                <a:gd name="connsiteY54" fmla="*/ 53759 h 331788"/>
                <a:gd name="connsiteX55" fmla="*/ 162750 w 281919"/>
                <a:gd name="connsiteY55" fmla="*/ 48581 h 331788"/>
                <a:gd name="connsiteX56" fmla="*/ 156277 w 281919"/>
                <a:gd name="connsiteY56" fmla="*/ 47286 h 331788"/>
                <a:gd name="connsiteX57" fmla="*/ 143330 w 281919"/>
                <a:gd name="connsiteY57" fmla="*/ 52465 h 331788"/>
                <a:gd name="connsiteX58" fmla="*/ 138152 w 281919"/>
                <a:gd name="connsiteY58" fmla="*/ 52465 h 331788"/>
                <a:gd name="connsiteX59" fmla="*/ 135562 w 281919"/>
                <a:gd name="connsiteY59" fmla="*/ 49875 h 331788"/>
                <a:gd name="connsiteX60" fmla="*/ 129089 w 281919"/>
                <a:gd name="connsiteY60" fmla="*/ 35634 h 331788"/>
                <a:gd name="connsiteX61" fmla="*/ 123911 w 281919"/>
                <a:gd name="connsiteY61" fmla="*/ 31750 h 331788"/>
                <a:gd name="connsiteX62" fmla="*/ 114848 w 281919"/>
                <a:gd name="connsiteY62" fmla="*/ 31750 h 331788"/>
                <a:gd name="connsiteX63" fmla="*/ 124149 w 281919"/>
                <a:gd name="connsiteY63" fmla="*/ 0 h 331788"/>
                <a:gd name="connsiteX64" fmla="*/ 249569 w 281919"/>
                <a:gd name="connsiteY64" fmla="*/ 125717 h 331788"/>
                <a:gd name="connsiteX65" fmla="*/ 257327 w 281919"/>
                <a:gd name="connsiteY65" fmla="*/ 156822 h 331788"/>
                <a:gd name="connsiteX66" fmla="*/ 280600 w 281919"/>
                <a:gd name="connsiteY66" fmla="*/ 200887 h 331788"/>
                <a:gd name="connsiteX67" fmla="*/ 271549 w 281919"/>
                <a:gd name="connsiteY67" fmla="*/ 217736 h 331788"/>
                <a:gd name="connsiteX68" fmla="*/ 249569 w 281919"/>
                <a:gd name="connsiteY68" fmla="*/ 217736 h 331788"/>
                <a:gd name="connsiteX69" fmla="*/ 249569 w 281919"/>
                <a:gd name="connsiteY69" fmla="*/ 263098 h 331788"/>
                <a:gd name="connsiteX70" fmla="*/ 223709 w 281919"/>
                <a:gd name="connsiteY70" fmla="*/ 290315 h 331788"/>
                <a:gd name="connsiteX71" fmla="*/ 187505 w 281919"/>
                <a:gd name="connsiteY71" fmla="*/ 290315 h 331788"/>
                <a:gd name="connsiteX72" fmla="*/ 187505 w 281919"/>
                <a:gd name="connsiteY72" fmla="*/ 322716 h 331788"/>
                <a:gd name="connsiteX73" fmla="*/ 178454 w 281919"/>
                <a:gd name="connsiteY73" fmla="*/ 331788 h 331788"/>
                <a:gd name="connsiteX74" fmla="*/ 49155 w 281919"/>
                <a:gd name="connsiteY74" fmla="*/ 331788 h 331788"/>
                <a:gd name="connsiteX75" fmla="*/ 38811 w 281919"/>
                <a:gd name="connsiteY75" fmla="*/ 322716 h 331788"/>
                <a:gd name="connsiteX76" fmla="*/ 38811 w 281919"/>
                <a:gd name="connsiteY76" fmla="*/ 289019 h 331788"/>
                <a:gd name="connsiteX77" fmla="*/ 12952 w 281919"/>
                <a:gd name="connsiteY77" fmla="*/ 182743 h 331788"/>
                <a:gd name="connsiteX78" fmla="*/ 22 w 281919"/>
                <a:gd name="connsiteY78" fmla="*/ 127013 h 331788"/>
                <a:gd name="connsiteX79" fmla="*/ 124149 w 281919"/>
                <a:gd name="connsiteY79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81919" h="331788">
                  <a:moveTo>
                    <a:pt x="119379" y="73025"/>
                  </a:moveTo>
                  <a:cubicBezTo>
                    <a:pt x="133407" y="73025"/>
                    <a:pt x="144779" y="84397"/>
                    <a:pt x="144779" y="98425"/>
                  </a:cubicBezTo>
                  <a:cubicBezTo>
                    <a:pt x="144779" y="112453"/>
                    <a:pt x="133407" y="123825"/>
                    <a:pt x="119379" y="123825"/>
                  </a:cubicBezTo>
                  <a:cubicBezTo>
                    <a:pt x="105351" y="123825"/>
                    <a:pt x="93979" y="112453"/>
                    <a:pt x="93979" y="98425"/>
                  </a:cubicBezTo>
                  <a:cubicBezTo>
                    <a:pt x="93979" y="84397"/>
                    <a:pt x="105351" y="73025"/>
                    <a:pt x="119379" y="73025"/>
                  </a:cubicBezTo>
                  <a:close/>
                  <a:moveTo>
                    <a:pt x="114848" y="31750"/>
                  </a:moveTo>
                  <a:cubicBezTo>
                    <a:pt x="112259" y="31750"/>
                    <a:pt x="110964" y="33045"/>
                    <a:pt x="109669" y="35634"/>
                  </a:cubicBezTo>
                  <a:cubicBezTo>
                    <a:pt x="109669" y="35634"/>
                    <a:pt x="109669" y="35634"/>
                    <a:pt x="103196" y="48581"/>
                  </a:cubicBezTo>
                  <a:cubicBezTo>
                    <a:pt x="103196" y="51170"/>
                    <a:pt x="101901" y="51170"/>
                    <a:pt x="100607" y="52465"/>
                  </a:cubicBezTo>
                  <a:cubicBezTo>
                    <a:pt x="99312" y="52465"/>
                    <a:pt x="96723" y="52465"/>
                    <a:pt x="95428" y="52465"/>
                  </a:cubicBezTo>
                  <a:cubicBezTo>
                    <a:pt x="95428" y="52465"/>
                    <a:pt x="95428" y="52465"/>
                    <a:pt x="82481" y="47286"/>
                  </a:cubicBezTo>
                  <a:cubicBezTo>
                    <a:pt x="79892" y="45991"/>
                    <a:pt x="77303" y="45991"/>
                    <a:pt x="76008" y="48581"/>
                  </a:cubicBezTo>
                  <a:cubicBezTo>
                    <a:pt x="76008" y="48581"/>
                    <a:pt x="76008" y="48581"/>
                    <a:pt x="69535" y="55054"/>
                  </a:cubicBezTo>
                  <a:cubicBezTo>
                    <a:pt x="68240" y="56349"/>
                    <a:pt x="66946" y="58938"/>
                    <a:pt x="68240" y="60233"/>
                  </a:cubicBezTo>
                  <a:cubicBezTo>
                    <a:pt x="68240" y="60233"/>
                    <a:pt x="68240" y="60233"/>
                    <a:pt x="73419" y="74474"/>
                  </a:cubicBezTo>
                  <a:cubicBezTo>
                    <a:pt x="74713" y="75769"/>
                    <a:pt x="74713" y="77063"/>
                    <a:pt x="73419" y="78358"/>
                  </a:cubicBezTo>
                  <a:cubicBezTo>
                    <a:pt x="73419" y="79652"/>
                    <a:pt x="73419" y="79652"/>
                    <a:pt x="73419" y="79652"/>
                  </a:cubicBezTo>
                  <a:cubicBezTo>
                    <a:pt x="73419" y="80947"/>
                    <a:pt x="72124" y="82242"/>
                    <a:pt x="70829" y="82242"/>
                  </a:cubicBezTo>
                  <a:cubicBezTo>
                    <a:pt x="70829" y="82242"/>
                    <a:pt x="70829" y="82242"/>
                    <a:pt x="56588" y="88715"/>
                  </a:cubicBezTo>
                  <a:cubicBezTo>
                    <a:pt x="53999" y="90010"/>
                    <a:pt x="52704" y="91304"/>
                    <a:pt x="52704" y="93894"/>
                  </a:cubicBezTo>
                  <a:cubicBezTo>
                    <a:pt x="52704" y="93894"/>
                    <a:pt x="52704" y="93894"/>
                    <a:pt x="52704" y="102956"/>
                  </a:cubicBezTo>
                  <a:cubicBezTo>
                    <a:pt x="52704" y="105546"/>
                    <a:pt x="53999" y="106840"/>
                    <a:pt x="56588" y="108135"/>
                  </a:cubicBezTo>
                  <a:cubicBezTo>
                    <a:pt x="56588" y="108135"/>
                    <a:pt x="56588" y="108135"/>
                    <a:pt x="70829" y="113314"/>
                  </a:cubicBezTo>
                  <a:cubicBezTo>
                    <a:pt x="72124" y="114608"/>
                    <a:pt x="73419" y="115903"/>
                    <a:pt x="73419" y="117198"/>
                  </a:cubicBezTo>
                  <a:cubicBezTo>
                    <a:pt x="74713" y="118492"/>
                    <a:pt x="74713" y="121082"/>
                    <a:pt x="73419" y="122376"/>
                  </a:cubicBezTo>
                  <a:cubicBezTo>
                    <a:pt x="73419" y="122376"/>
                    <a:pt x="73419" y="122376"/>
                    <a:pt x="68240" y="135323"/>
                  </a:cubicBezTo>
                  <a:cubicBezTo>
                    <a:pt x="66946" y="137912"/>
                    <a:pt x="68240" y="140502"/>
                    <a:pt x="69535" y="141796"/>
                  </a:cubicBezTo>
                  <a:cubicBezTo>
                    <a:pt x="69535" y="141796"/>
                    <a:pt x="69535" y="141796"/>
                    <a:pt x="76008" y="148269"/>
                  </a:cubicBezTo>
                  <a:cubicBezTo>
                    <a:pt x="77303" y="149564"/>
                    <a:pt x="79892" y="150859"/>
                    <a:pt x="82481" y="149564"/>
                  </a:cubicBezTo>
                  <a:cubicBezTo>
                    <a:pt x="82481" y="149564"/>
                    <a:pt x="82481" y="149564"/>
                    <a:pt x="95428" y="144386"/>
                  </a:cubicBezTo>
                  <a:cubicBezTo>
                    <a:pt x="96723" y="143091"/>
                    <a:pt x="99312" y="143091"/>
                    <a:pt x="100607" y="144386"/>
                  </a:cubicBezTo>
                  <a:cubicBezTo>
                    <a:pt x="101901" y="144386"/>
                    <a:pt x="103196" y="145680"/>
                    <a:pt x="104491" y="146975"/>
                  </a:cubicBezTo>
                  <a:cubicBezTo>
                    <a:pt x="104491" y="146975"/>
                    <a:pt x="104491" y="146975"/>
                    <a:pt x="109669" y="161216"/>
                  </a:cubicBezTo>
                  <a:cubicBezTo>
                    <a:pt x="110964" y="163805"/>
                    <a:pt x="112259" y="165100"/>
                    <a:pt x="114848" y="165100"/>
                  </a:cubicBezTo>
                  <a:cubicBezTo>
                    <a:pt x="114848" y="165100"/>
                    <a:pt x="114848" y="165100"/>
                    <a:pt x="123911" y="165100"/>
                  </a:cubicBezTo>
                  <a:cubicBezTo>
                    <a:pt x="126500" y="165100"/>
                    <a:pt x="129089" y="163805"/>
                    <a:pt x="129089" y="161216"/>
                  </a:cubicBezTo>
                  <a:cubicBezTo>
                    <a:pt x="129089" y="161216"/>
                    <a:pt x="129089" y="161216"/>
                    <a:pt x="135562" y="146975"/>
                  </a:cubicBezTo>
                  <a:cubicBezTo>
                    <a:pt x="135562" y="145680"/>
                    <a:pt x="136857" y="144386"/>
                    <a:pt x="138152" y="144386"/>
                  </a:cubicBezTo>
                  <a:cubicBezTo>
                    <a:pt x="139446" y="143091"/>
                    <a:pt x="142036" y="143091"/>
                    <a:pt x="143330" y="144386"/>
                  </a:cubicBezTo>
                  <a:cubicBezTo>
                    <a:pt x="143330" y="144386"/>
                    <a:pt x="143330" y="144386"/>
                    <a:pt x="157572" y="149564"/>
                  </a:cubicBezTo>
                  <a:cubicBezTo>
                    <a:pt x="158866" y="150859"/>
                    <a:pt x="161456" y="149564"/>
                    <a:pt x="162750" y="148269"/>
                  </a:cubicBezTo>
                  <a:cubicBezTo>
                    <a:pt x="162750" y="148269"/>
                    <a:pt x="162750" y="148269"/>
                    <a:pt x="169224" y="141796"/>
                  </a:cubicBezTo>
                  <a:cubicBezTo>
                    <a:pt x="171813" y="140502"/>
                    <a:pt x="171813" y="137912"/>
                    <a:pt x="170518" y="135323"/>
                  </a:cubicBezTo>
                  <a:cubicBezTo>
                    <a:pt x="170518" y="135323"/>
                    <a:pt x="170518" y="135323"/>
                    <a:pt x="165340" y="121082"/>
                  </a:cubicBezTo>
                  <a:cubicBezTo>
                    <a:pt x="164045" y="119787"/>
                    <a:pt x="164045" y="118492"/>
                    <a:pt x="165340" y="117198"/>
                  </a:cubicBezTo>
                  <a:cubicBezTo>
                    <a:pt x="165340" y="115903"/>
                    <a:pt x="166634" y="114608"/>
                    <a:pt x="167929" y="113314"/>
                  </a:cubicBezTo>
                  <a:cubicBezTo>
                    <a:pt x="167929" y="113314"/>
                    <a:pt x="167929" y="113314"/>
                    <a:pt x="182170" y="108135"/>
                  </a:cubicBezTo>
                  <a:cubicBezTo>
                    <a:pt x="184760" y="106840"/>
                    <a:pt x="186054" y="105546"/>
                    <a:pt x="186054" y="102956"/>
                  </a:cubicBezTo>
                  <a:cubicBezTo>
                    <a:pt x="186054" y="102956"/>
                    <a:pt x="186054" y="102956"/>
                    <a:pt x="186054" y="93894"/>
                  </a:cubicBezTo>
                  <a:cubicBezTo>
                    <a:pt x="186054" y="91304"/>
                    <a:pt x="184760" y="88715"/>
                    <a:pt x="182170" y="88715"/>
                  </a:cubicBezTo>
                  <a:cubicBezTo>
                    <a:pt x="182170" y="88715"/>
                    <a:pt x="182170" y="88715"/>
                    <a:pt x="167929" y="82242"/>
                  </a:cubicBezTo>
                  <a:cubicBezTo>
                    <a:pt x="166634" y="82242"/>
                    <a:pt x="165340" y="80947"/>
                    <a:pt x="165340" y="79652"/>
                  </a:cubicBezTo>
                  <a:cubicBezTo>
                    <a:pt x="164045" y="78358"/>
                    <a:pt x="164045" y="75769"/>
                    <a:pt x="165340" y="74474"/>
                  </a:cubicBezTo>
                  <a:cubicBezTo>
                    <a:pt x="165340" y="74474"/>
                    <a:pt x="165340" y="74474"/>
                    <a:pt x="170518" y="60233"/>
                  </a:cubicBezTo>
                  <a:cubicBezTo>
                    <a:pt x="171813" y="58938"/>
                    <a:pt x="170518" y="56349"/>
                    <a:pt x="169224" y="53759"/>
                  </a:cubicBezTo>
                  <a:cubicBezTo>
                    <a:pt x="169224" y="53759"/>
                    <a:pt x="169224" y="53759"/>
                    <a:pt x="162750" y="48581"/>
                  </a:cubicBezTo>
                  <a:cubicBezTo>
                    <a:pt x="161456" y="45991"/>
                    <a:pt x="158866" y="45991"/>
                    <a:pt x="156277" y="47286"/>
                  </a:cubicBezTo>
                  <a:cubicBezTo>
                    <a:pt x="156277" y="47286"/>
                    <a:pt x="156277" y="47286"/>
                    <a:pt x="143330" y="52465"/>
                  </a:cubicBezTo>
                  <a:cubicBezTo>
                    <a:pt x="142036" y="53759"/>
                    <a:pt x="139446" y="52465"/>
                    <a:pt x="138152" y="52465"/>
                  </a:cubicBezTo>
                  <a:cubicBezTo>
                    <a:pt x="136857" y="52465"/>
                    <a:pt x="135562" y="51170"/>
                    <a:pt x="135562" y="49875"/>
                  </a:cubicBezTo>
                  <a:cubicBezTo>
                    <a:pt x="135562" y="49875"/>
                    <a:pt x="135562" y="49875"/>
                    <a:pt x="129089" y="35634"/>
                  </a:cubicBezTo>
                  <a:cubicBezTo>
                    <a:pt x="127795" y="33045"/>
                    <a:pt x="126500" y="31750"/>
                    <a:pt x="123911" y="31750"/>
                  </a:cubicBezTo>
                  <a:cubicBezTo>
                    <a:pt x="123911" y="31750"/>
                    <a:pt x="123911" y="31750"/>
                    <a:pt x="114848" y="31750"/>
                  </a:cubicBezTo>
                  <a:close/>
                  <a:moveTo>
                    <a:pt x="124149" y="0"/>
                  </a:moveTo>
                  <a:cubicBezTo>
                    <a:pt x="192677" y="0"/>
                    <a:pt x="249569" y="55730"/>
                    <a:pt x="249569" y="125717"/>
                  </a:cubicBezTo>
                  <a:cubicBezTo>
                    <a:pt x="249569" y="136085"/>
                    <a:pt x="252155" y="146453"/>
                    <a:pt x="257327" y="156822"/>
                  </a:cubicBezTo>
                  <a:cubicBezTo>
                    <a:pt x="257327" y="156822"/>
                    <a:pt x="257327" y="156822"/>
                    <a:pt x="280600" y="200887"/>
                  </a:cubicBezTo>
                  <a:cubicBezTo>
                    <a:pt x="284479" y="207368"/>
                    <a:pt x="279307" y="216440"/>
                    <a:pt x="271549" y="217736"/>
                  </a:cubicBezTo>
                  <a:cubicBezTo>
                    <a:pt x="271549" y="217736"/>
                    <a:pt x="271549" y="217736"/>
                    <a:pt x="249569" y="217736"/>
                  </a:cubicBezTo>
                  <a:cubicBezTo>
                    <a:pt x="249569" y="217736"/>
                    <a:pt x="249569" y="217736"/>
                    <a:pt x="249569" y="263098"/>
                  </a:cubicBezTo>
                  <a:cubicBezTo>
                    <a:pt x="249569" y="278650"/>
                    <a:pt x="237932" y="290315"/>
                    <a:pt x="223709" y="290315"/>
                  </a:cubicBezTo>
                  <a:cubicBezTo>
                    <a:pt x="223709" y="290315"/>
                    <a:pt x="223709" y="290315"/>
                    <a:pt x="187505" y="290315"/>
                  </a:cubicBezTo>
                  <a:cubicBezTo>
                    <a:pt x="187505" y="290315"/>
                    <a:pt x="187505" y="290315"/>
                    <a:pt x="187505" y="322716"/>
                  </a:cubicBezTo>
                  <a:cubicBezTo>
                    <a:pt x="187505" y="327900"/>
                    <a:pt x="183626" y="331788"/>
                    <a:pt x="178454" y="331788"/>
                  </a:cubicBezTo>
                  <a:cubicBezTo>
                    <a:pt x="178454" y="331788"/>
                    <a:pt x="178454" y="331788"/>
                    <a:pt x="49155" y="331788"/>
                  </a:cubicBezTo>
                  <a:cubicBezTo>
                    <a:pt x="43983" y="331788"/>
                    <a:pt x="38811" y="327900"/>
                    <a:pt x="38811" y="322716"/>
                  </a:cubicBezTo>
                  <a:cubicBezTo>
                    <a:pt x="38811" y="322716"/>
                    <a:pt x="38811" y="322716"/>
                    <a:pt x="38811" y="289019"/>
                  </a:cubicBezTo>
                  <a:cubicBezTo>
                    <a:pt x="38811" y="251433"/>
                    <a:pt x="31053" y="215144"/>
                    <a:pt x="12952" y="182743"/>
                  </a:cubicBezTo>
                  <a:cubicBezTo>
                    <a:pt x="5194" y="165894"/>
                    <a:pt x="22" y="146453"/>
                    <a:pt x="22" y="127013"/>
                  </a:cubicBezTo>
                  <a:cubicBezTo>
                    <a:pt x="-1271" y="57026"/>
                    <a:pt x="54328" y="0"/>
                    <a:pt x="124149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细读感悟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73729" name="文本框 1"/>
          <p:cNvSpPr txBox="1"/>
          <p:nvPr/>
        </p:nvSpPr>
        <p:spPr>
          <a:xfrm>
            <a:off x="2827338" y="2087563"/>
            <a:ext cx="4405312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>
                <a:srgbClr val="00CCFF"/>
              </a:buClr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乡愁是一枚小小的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邮票</a:t>
            </a:r>
            <a:endParaRPr lang="zh-CN" altLang="zh-CN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0114" name="文本框 9218"/>
          <p:cNvSpPr txBox="1"/>
          <p:nvPr/>
        </p:nvSpPr>
        <p:spPr>
          <a:xfrm>
            <a:off x="2263775" y="973138"/>
            <a:ext cx="759777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诗歌借助什么意象表达浓浓的思乡之情？</a:t>
            </a:r>
            <a:endParaRPr lang="zh-CN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7931150" y="3370263"/>
            <a:ext cx="19304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>
                <a:srgbClr val="00CCFF"/>
              </a:buClr>
            </a:pP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借物抒情</a:t>
            </a:r>
            <a:endParaRPr lang="zh-CN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27338" y="2949575"/>
            <a:ext cx="4405312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>
                <a:srgbClr val="00CCFF"/>
              </a:buClr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乡愁是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一张窄窄的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船票</a:t>
            </a:r>
            <a:endParaRPr lang="zh-CN" altLang="zh-CN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27338" y="3813175"/>
            <a:ext cx="4405312" cy="5826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>
                <a:srgbClr val="00CCFF"/>
              </a:buClr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乡愁是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一方矮矮的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坟墓</a:t>
            </a:r>
            <a:endParaRPr lang="zh-CN" altLang="zh-CN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27338" y="4625975"/>
            <a:ext cx="4405312" cy="5826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>
                <a:srgbClr val="00CCFF"/>
              </a:buClr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乡愁是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一湾浅浅的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海峡</a:t>
            </a:r>
            <a:endParaRPr lang="zh-CN" altLang="zh-CN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右大括号 9"/>
          <p:cNvSpPr/>
          <p:nvPr/>
        </p:nvSpPr>
        <p:spPr>
          <a:xfrm>
            <a:off x="7232650" y="2241550"/>
            <a:ext cx="504825" cy="2841625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37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3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29" grpId="0"/>
      <p:bldP spid="7" grpId="0"/>
      <p:bldP spid="2" grpId="0"/>
      <p:bldP spid="3" grpId="0"/>
      <p:bldP spid="8" grpId="0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圆角矩形标注 3"/>
          <p:cNvSpPr/>
          <p:nvPr/>
        </p:nvSpPr>
        <p:spPr>
          <a:xfrm>
            <a:off x="7934643" y="2337118"/>
            <a:ext cx="3417888" cy="2182813"/>
          </a:xfrm>
          <a:prstGeom prst="wedgeRoundRectCallout">
            <a:avLst>
              <a:gd name="adj1" fmla="val -84999"/>
              <a:gd name="adj2" fmla="val -40864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把乡愁浓缩到程度轻的对象上，反衬诗人内心深处浓烈的思乡情。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73729" name="文本框 1"/>
          <p:cNvSpPr txBox="1"/>
          <p:nvPr/>
        </p:nvSpPr>
        <p:spPr>
          <a:xfrm>
            <a:off x="2258378" y="1712278"/>
            <a:ext cx="4405312" cy="30464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buClr>
                <a:srgbClr val="00CCFF"/>
              </a:buClr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乡愁是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一枚小小的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邮票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buClr>
                <a:srgbClr val="00CCFF"/>
              </a:buClr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乡愁是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一张窄窄的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船票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buClr>
                <a:srgbClr val="00CCFF"/>
              </a:buClr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乡愁是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一方矮矮的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坟墓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buClr>
                <a:srgbClr val="00CCFF"/>
              </a:buClr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乡愁是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一湾浅浅的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海峡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1139" name="文本框 9218"/>
          <p:cNvSpPr txBox="1"/>
          <p:nvPr/>
        </p:nvSpPr>
        <p:spPr>
          <a:xfrm>
            <a:off x="1365885" y="970915"/>
            <a:ext cx="656907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分析意象前的修饰词的表达效果。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3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37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61" name="文本框 9218"/>
          <p:cNvSpPr txBox="1"/>
          <p:nvPr/>
        </p:nvSpPr>
        <p:spPr>
          <a:xfrm>
            <a:off x="1473200" y="779145"/>
            <a:ext cx="374491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意象包含的情感：</a:t>
            </a:r>
            <a:endParaRPr lang="zh-CN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03438" y="1999615"/>
            <a:ext cx="311467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>
                <a:srgbClr val="B7DEE8"/>
              </a:buClr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小时候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——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邮票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03438" y="2856865"/>
            <a:ext cx="311467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>
                <a:srgbClr val="B7DEE8"/>
              </a:buClr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长大后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——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船票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03438" y="3752215"/>
            <a:ext cx="3114675" cy="5826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>
                <a:srgbClr val="B7DEE8"/>
              </a:buClr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后来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——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坟墓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03438" y="4644390"/>
            <a:ext cx="311467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>
                <a:srgbClr val="B7DEE8"/>
              </a:buClr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现在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——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海峡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56250" y="2002790"/>
            <a:ext cx="1905000" cy="5826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>
                <a:srgbClr val="B7DEE8"/>
              </a:buClr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母子之情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56250" y="2860040"/>
            <a:ext cx="190500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>
                <a:srgbClr val="B7DEE8"/>
              </a:buClr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夫妻之爱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56250" y="3753803"/>
            <a:ext cx="190500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>
                <a:srgbClr val="B7DEE8"/>
              </a:buClr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丧母之哀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56250" y="4647565"/>
            <a:ext cx="190500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>
                <a:srgbClr val="B7DEE8"/>
              </a:buClr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恋国之思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0" name="右大括号 9"/>
          <p:cNvSpPr/>
          <p:nvPr/>
        </p:nvSpPr>
        <p:spPr>
          <a:xfrm>
            <a:off x="7616825" y="2156778"/>
            <a:ext cx="504825" cy="2932113"/>
          </a:xfrm>
          <a:prstGeom prst="rightBrace">
            <a:avLst>
              <a:gd name="adj1" fmla="val 34840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96275" y="2583815"/>
            <a:ext cx="1536700" cy="20605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>
                <a:srgbClr val="B7DEE8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思乡爱国之情，渴望祖国统一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185" name="Rectangle 2"/>
          <p:cNvSpPr/>
          <p:nvPr/>
        </p:nvSpPr>
        <p:spPr>
          <a:xfrm>
            <a:off x="1816100" y="549910"/>
            <a:ext cx="7559675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719455"/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诗歌中所选取的意象之间是并列还是递进关系？请简要说明。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0963" name="Rectangle 3"/>
          <p:cNvSpPr/>
          <p:nvPr/>
        </p:nvSpPr>
        <p:spPr>
          <a:xfrm>
            <a:off x="1367026" y="1933924"/>
            <a:ext cx="9342303" cy="2954655"/>
          </a:xfrm>
          <a:prstGeom prst="rect">
            <a:avLst/>
          </a:prstGeom>
          <a:noFill/>
          <a:ln w="9525">
            <a:noFill/>
          </a:ln>
        </p:spPr>
        <p:txBody>
          <a:bodyPr wrap="square" lIns="44436" tIns="0" rIns="26979" bIns="0" anchor="ctr"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是层层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递进的关系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，邮票、船票、坟墓三个意象是铺垫，末节的“乡愁是一湾浅浅的海峡”，它所抒发的爱国主义深情，比起前面三节的情感，更具一种崇高美，更能打动读者的心灵。 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4209" name="Text Box 2"/>
          <p:cNvSpPr txBox="1"/>
          <p:nvPr/>
        </p:nvSpPr>
        <p:spPr>
          <a:xfrm>
            <a:off x="2059289" y="924797"/>
            <a:ext cx="5410200" cy="646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揭示主旨的诗句：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771" name="Text Box 3"/>
          <p:cNvSpPr txBox="1"/>
          <p:nvPr/>
        </p:nvSpPr>
        <p:spPr>
          <a:xfrm>
            <a:off x="2218018" y="2073727"/>
            <a:ext cx="6337300" cy="23069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乡愁是一湾浅浅的海峡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我在这头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大陆在那头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5233" name="Rectangle 3"/>
          <p:cNvSpPr>
            <a:spLocks noGrp="1" noRot="1"/>
          </p:cNvSpPr>
          <p:nvPr/>
        </p:nvSpPr>
        <p:spPr>
          <a:xfrm>
            <a:off x="2008188" y="575783"/>
            <a:ext cx="6096000" cy="762000"/>
          </a:xfrm>
          <a:prstGeom prst="rect">
            <a:avLst/>
          </a:prstGeom>
          <a:noFill/>
          <a:ln>
            <a:noFill/>
          </a:ln>
        </p:spPr>
        <p:txBody>
          <a:bodyPr anchor="t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思考：本文体现了怎样的主题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?</a:t>
            </a:r>
            <a:endParaRPr lang="en-US" altLang="zh-CN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7108" name="Rectangle 4"/>
          <p:cNvSpPr>
            <a:spLocks noGrp="1" noRot="1"/>
          </p:cNvSpPr>
          <p:nvPr/>
        </p:nvSpPr>
        <p:spPr>
          <a:xfrm>
            <a:off x="1342078" y="1445954"/>
            <a:ext cx="9677217" cy="4629150"/>
          </a:xfrm>
          <a:prstGeom prst="rect">
            <a:avLst/>
          </a:prstGeom>
          <a:noFill/>
          <a:ln>
            <a:noFill/>
          </a:ln>
        </p:spPr>
        <p:txBody>
          <a:bodyPr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eaLnBrk="1" hangingPunct="1">
              <a:lnSpc>
                <a:spcPct val="150000"/>
              </a:lnSpc>
              <a:buNone/>
            </a:pPr>
            <a:r>
              <a:rPr lang="en-US" altLang="zh-CN" dirty="0"/>
              <a:t>     </a:t>
            </a: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这是一首抒情诗，借邮票、船票、坟墓、海峡把抽象的乡愁具体化、实物化，变成具体可感的东西，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表达了作者渴望与亲人团聚，渴望祖国早日统一，结束分离之苦的强烈愿望。</a:t>
            </a:r>
            <a:endParaRPr lang="zh-CN" altLang="en-US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47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6257" name="文本框 2"/>
          <p:cNvSpPr txBox="1"/>
          <p:nvPr/>
        </p:nvSpPr>
        <p:spPr>
          <a:xfrm>
            <a:off x="2143760" y="1186815"/>
            <a:ext cx="571817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余光中的《乡愁》美在哪里？</a:t>
            </a:r>
            <a:endParaRPr lang="zh-CN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65325" y="2828925"/>
            <a:ext cx="8261350" cy="28613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</a:rPr>
              <a:t>寓变化于统一。统一，就是段式、句式比较整齐，段与段、句与句之间又比较和谐对称；变化，诗人注意了长句短句的调节，使诗的外形整齐中有参差之美。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29485" y="2146300"/>
            <a:ext cx="1863725" cy="554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zh-CN" sz="3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结构美</a:t>
            </a:r>
            <a:endParaRPr lang="zh-CN" altLang="zh-CN" sz="30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3505" y="179070"/>
            <a:ext cx="3324860" cy="632460"/>
            <a:chOff x="163" y="282"/>
            <a:chExt cx="5236" cy="996"/>
          </a:xfrm>
        </p:grpSpPr>
        <p:sp>
          <p:nvSpPr>
            <p:cNvPr id="9" name="文本框 8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写法探究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163" y="282"/>
              <a:ext cx="1138" cy="884"/>
              <a:chOff x="5348288" y="984250"/>
              <a:chExt cx="920750" cy="787400"/>
            </a:xfrm>
            <a:solidFill>
              <a:schemeClr val="accent1"/>
            </a:solidFill>
          </p:grpSpPr>
          <p:sp>
            <p:nvSpPr>
              <p:cNvPr id="78" name="Freeform 140"/>
              <p:cNvSpPr/>
              <p:nvPr/>
            </p:nvSpPr>
            <p:spPr bwMode="auto">
              <a:xfrm>
                <a:off x="5632451" y="1489075"/>
                <a:ext cx="76200" cy="127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8" y="3"/>
                  </a:cxn>
                  <a:cxn ang="0">
                    <a:pos x="73" y="7"/>
                  </a:cxn>
                  <a:cxn ang="0">
                    <a:pos x="107" y="11"/>
                  </a:cxn>
                  <a:cxn ang="0">
                    <a:pos x="143" y="15"/>
                  </a:cxn>
                  <a:cxn ang="0">
                    <a:pos x="143" y="15"/>
                  </a:cxn>
                  <a:cxn ang="0">
                    <a:pos x="142" y="18"/>
                  </a:cxn>
                  <a:cxn ang="0">
                    <a:pos x="138" y="21"/>
                  </a:cxn>
                  <a:cxn ang="0">
                    <a:pos x="129" y="24"/>
                  </a:cxn>
                  <a:cxn ang="0">
                    <a:pos x="119" y="24"/>
                  </a:cxn>
                  <a:cxn ang="0">
                    <a:pos x="111" y="24"/>
                  </a:cxn>
                  <a:cxn ang="0">
                    <a:pos x="111" y="24"/>
                  </a:cxn>
                  <a:cxn ang="0">
                    <a:pos x="86" y="21"/>
                  </a:cxn>
                  <a:cxn ang="0">
                    <a:pos x="57" y="15"/>
                  </a:cxn>
                  <a:cxn ang="0">
                    <a:pos x="57" y="15"/>
                  </a:cxn>
                  <a:cxn ang="0">
                    <a:pos x="45" y="13"/>
                  </a:cxn>
                  <a:cxn ang="0">
                    <a:pos x="34" y="8"/>
                  </a:cxn>
                  <a:cxn ang="0">
                    <a:pos x="22" y="6"/>
                  </a:cxn>
                  <a:cxn ang="0">
                    <a:pos x="13" y="3"/>
                  </a:cxn>
                  <a:cxn ang="0">
                    <a:pos x="13" y="3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3" h="24">
                    <a:moveTo>
                      <a:pt x="0" y="0"/>
                    </a:moveTo>
                    <a:lnTo>
                      <a:pt x="0" y="0"/>
                    </a:lnTo>
                    <a:lnTo>
                      <a:pt x="38" y="3"/>
                    </a:lnTo>
                    <a:lnTo>
                      <a:pt x="73" y="7"/>
                    </a:lnTo>
                    <a:lnTo>
                      <a:pt x="107" y="11"/>
                    </a:lnTo>
                    <a:lnTo>
                      <a:pt x="143" y="15"/>
                    </a:lnTo>
                    <a:lnTo>
                      <a:pt x="143" y="15"/>
                    </a:lnTo>
                    <a:lnTo>
                      <a:pt x="142" y="18"/>
                    </a:lnTo>
                    <a:lnTo>
                      <a:pt x="138" y="21"/>
                    </a:lnTo>
                    <a:lnTo>
                      <a:pt x="129" y="24"/>
                    </a:lnTo>
                    <a:lnTo>
                      <a:pt x="119" y="24"/>
                    </a:lnTo>
                    <a:lnTo>
                      <a:pt x="111" y="24"/>
                    </a:lnTo>
                    <a:lnTo>
                      <a:pt x="111" y="24"/>
                    </a:lnTo>
                    <a:lnTo>
                      <a:pt x="86" y="21"/>
                    </a:lnTo>
                    <a:lnTo>
                      <a:pt x="57" y="15"/>
                    </a:lnTo>
                    <a:lnTo>
                      <a:pt x="57" y="15"/>
                    </a:lnTo>
                    <a:lnTo>
                      <a:pt x="45" y="13"/>
                    </a:lnTo>
                    <a:lnTo>
                      <a:pt x="34" y="8"/>
                    </a:lnTo>
                    <a:lnTo>
                      <a:pt x="22" y="6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141"/>
              <p:cNvSpPr/>
              <p:nvPr/>
            </p:nvSpPr>
            <p:spPr bwMode="auto">
              <a:xfrm>
                <a:off x="5402263" y="1622425"/>
                <a:ext cx="84138" cy="9525"/>
              </a:xfrm>
              <a:custGeom>
                <a:avLst/>
                <a:gdLst/>
                <a:ahLst/>
                <a:cxnLst>
                  <a:cxn ang="0">
                    <a:pos x="157" y="15"/>
                  </a:cxn>
                  <a:cxn ang="0">
                    <a:pos x="157" y="15"/>
                  </a:cxn>
                  <a:cxn ang="0">
                    <a:pos x="146" y="18"/>
                  </a:cxn>
                  <a:cxn ang="0">
                    <a:pos x="132" y="18"/>
                  </a:cxn>
                  <a:cxn ang="0">
                    <a:pos x="105" y="17"/>
                  </a:cxn>
                  <a:cxn ang="0">
                    <a:pos x="105" y="17"/>
                  </a:cxn>
                  <a:cxn ang="0">
                    <a:pos x="48" y="15"/>
                  </a:cxn>
                  <a:cxn ang="0">
                    <a:pos x="34" y="14"/>
                  </a:cxn>
                  <a:cxn ang="0">
                    <a:pos x="21" y="13"/>
                  </a:cxn>
                  <a:cxn ang="0">
                    <a:pos x="10" y="8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1" y="1"/>
                  </a:cxn>
                  <a:cxn ang="0">
                    <a:pos x="82" y="4"/>
                  </a:cxn>
                  <a:cxn ang="0">
                    <a:pos x="121" y="8"/>
                  </a:cxn>
                  <a:cxn ang="0">
                    <a:pos x="157" y="15"/>
                  </a:cxn>
                  <a:cxn ang="0">
                    <a:pos x="157" y="15"/>
                  </a:cxn>
                </a:cxnLst>
                <a:rect l="0" t="0" r="r" b="b"/>
                <a:pathLst>
                  <a:path w="157" h="18">
                    <a:moveTo>
                      <a:pt x="157" y="15"/>
                    </a:moveTo>
                    <a:lnTo>
                      <a:pt x="157" y="15"/>
                    </a:lnTo>
                    <a:lnTo>
                      <a:pt x="146" y="18"/>
                    </a:lnTo>
                    <a:lnTo>
                      <a:pt x="132" y="18"/>
                    </a:lnTo>
                    <a:lnTo>
                      <a:pt x="105" y="17"/>
                    </a:lnTo>
                    <a:lnTo>
                      <a:pt x="105" y="17"/>
                    </a:lnTo>
                    <a:lnTo>
                      <a:pt x="48" y="15"/>
                    </a:lnTo>
                    <a:lnTo>
                      <a:pt x="34" y="14"/>
                    </a:lnTo>
                    <a:lnTo>
                      <a:pt x="21" y="13"/>
                    </a:lnTo>
                    <a:lnTo>
                      <a:pt x="1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1" y="1"/>
                    </a:lnTo>
                    <a:lnTo>
                      <a:pt x="82" y="4"/>
                    </a:lnTo>
                    <a:lnTo>
                      <a:pt x="121" y="8"/>
                    </a:lnTo>
                    <a:lnTo>
                      <a:pt x="157" y="15"/>
                    </a:lnTo>
                    <a:lnTo>
                      <a:pt x="157" y="15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142"/>
              <p:cNvSpPr/>
              <p:nvPr/>
            </p:nvSpPr>
            <p:spPr bwMode="auto">
              <a:xfrm>
                <a:off x="5607051" y="1660525"/>
                <a:ext cx="28575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7" y="0"/>
                  </a:cxn>
                  <a:cxn ang="0">
                    <a:pos x="14" y="0"/>
                  </a:cxn>
                  <a:cxn ang="0">
                    <a:pos x="28" y="2"/>
                  </a:cxn>
                  <a:cxn ang="0">
                    <a:pos x="55" y="6"/>
                  </a:cxn>
                  <a:cxn ang="0">
                    <a:pos x="55" y="6"/>
                  </a:cxn>
                  <a:cxn ang="0">
                    <a:pos x="41" y="6"/>
                  </a:cxn>
                  <a:cxn ang="0">
                    <a:pos x="26" y="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" h="6">
                    <a:moveTo>
                      <a:pt x="0" y="0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14" y="0"/>
                    </a:lnTo>
                    <a:lnTo>
                      <a:pt x="28" y="2"/>
                    </a:lnTo>
                    <a:lnTo>
                      <a:pt x="55" y="6"/>
                    </a:lnTo>
                    <a:lnTo>
                      <a:pt x="55" y="6"/>
                    </a:lnTo>
                    <a:lnTo>
                      <a:pt x="41" y="6"/>
                    </a:lnTo>
                    <a:lnTo>
                      <a:pt x="26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143"/>
              <p:cNvSpPr/>
              <p:nvPr/>
            </p:nvSpPr>
            <p:spPr bwMode="auto">
              <a:xfrm>
                <a:off x="5872163" y="1676400"/>
                <a:ext cx="31750" cy="6350"/>
              </a:xfrm>
              <a:custGeom>
                <a:avLst/>
                <a:gdLst/>
                <a:ahLst/>
                <a:cxnLst>
                  <a:cxn ang="0">
                    <a:pos x="62" y="3"/>
                  </a:cxn>
                  <a:cxn ang="0">
                    <a:pos x="62" y="3"/>
                  </a:cxn>
                  <a:cxn ang="0">
                    <a:pos x="62" y="13"/>
                  </a:cxn>
                  <a:cxn ang="0">
                    <a:pos x="62" y="13"/>
                  </a:cxn>
                  <a:cxn ang="0">
                    <a:pos x="55" y="14"/>
                  </a:cxn>
                  <a:cxn ang="0">
                    <a:pos x="46" y="14"/>
                  </a:cxn>
                  <a:cxn ang="0">
                    <a:pos x="29" y="13"/>
                  </a:cxn>
                  <a:cxn ang="0">
                    <a:pos x="11" y="9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4" y="0"/>
                  </a:cxn>
                  <a:cxn ang="0">
                    <a:pos x="31" y="0"/>
                  </a:cxn>
                  <a:cxn ang="0">
                    <a:pos x="49" y="0"/>
                  </a:cxn>
                  <a:cxn ang="0">
                    <a:pos x="62" y="3"/>
                  </a:cxn>
                  <a:cxn ang="0">
                    <a:pos x="62" y="3"/>
                  </a:cxn>
                </a:cxnLst>
                <a:rect l="0" t="0" r="r" b="b"/>
                <a:pathLst>
                  <a:path w="62" h="14">
                    <a:moveTo>
                      <a:pt x="62" y="3"/>
                    </a:moveTo>
                    <a:lnTo>
                      <a:pt x="62" y="3"/>
                    </a:lnTo>
                    <a:lnTo>
                      <a:pt x="62" y="13"/>
                    </a:lnTo>
                    <a:lnTo>
                      <a:pt x="62" y="13"/>
                    </a:lnTo>
                    <a:lnTo>
                      <a:pt x="55" y="14"/>
                    </a:lnTo>
                    <a:lnTo>
                      <a:pt x="46" y="14"/>
                    </a:lnTo>
                    <a:lnTo>
                      <a:pt x="29" y="13"/>
                    </a:lnTo>
                    <a:lnTo>
                      <a:pt x="11" y="9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4" y="0"/>
                    </a:lnTo>
                    <a:lnTo>
                      <a:pt x="31" y="0"/>
                    </a:lnTo>
                    <a:lnTo>
                      <a:pt x="49" y="0"/>
                    </a:lnTo>
                    <a:lnTo>
                      <a:pt x="62" y="3"/>
                    </a:lnTo>
                    <a:lnTo>
                      <a:pt x="62" y="3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144"/>
              <p:cNvSpPr/>
              <p:nvPr/>
            </p:nvSpPr>
            <p:spPr bwMode="auto">
              <a:xfrm>
                <a:off x="5584826" y="1657350"/>
                <a:ext cx="19050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3"/>
                  </a:cxn>
                  <a:cxn ang="0">
                    <a:pos x="17" y="4"/>
                  </a:cxn>
                  <a:cxn ang="0">
                    <a:pos x="38" y="6"/>
                  </a:cxn>
                  <a:cxn ang="0">
                    <a:pos x="38" y="6"/>
                  </a:cxn>
                  <a:cxn ang="0">
                    <a:pos x="35" y="7"/>
                  </a:cxn>
                  <a:cxn ang="0">
                    <a:pos x="29" y="7"/>
                  </a:cxn>
                  <a:cxn ang="0">
                    <a:pos x="18" y="7"/>
                  </a:cxn>
                  <a:cxn ang="0">
                    <a:pos x="7" y="4"/>
                  </a:cxn>
                  <a:cxn ang="0">
                    <a:pos x="2" y="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8" h="7">
                    <a:moveTo>
                      <a:pt x="0" y="0"/>
                    </a:moveTo>
                    <a:lnTo>
                      <a:pt x="0" y="0"/>
                    </a:lnTo>
                    <a:lnTo>
                      <a:pt x="8" y="3"/>
                    </a:lnTo>
                    <a:lnTo>
                      <a:pt x="17" y="4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5" y="7"/>
                    </a:lnTo>
                    <a:lnTo>
                      <a:pt x="29" y="7"/>
                    </a:lnTo>
                    <a:lnTo>
                      <a:pt x="18" y="7"/>
                    </a:lnTo>
                    <a:lnTo>
                      <a:pt x="7" y="4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145"/>
              <p:cNvSpPr>
                <a:spLocks noEditPoints="1"/>
              </p:cNvSpPr>
              <p:nvPr/>
            </p:nvSpPr>
            <p:spPr bwMode="auto">
              <a:xfrm>
                <a:off x="5348288" y="984250"/>
                <a:ext cx="920750" cy="787400"/>
              </a:xfrm>
              <a:custGeom>
                <a:avLst/>
                <a:gdLst/>
                <a:ahLst/>
                <a:cxnLst>
                  <a:cxn ang="0">
                    <a:pos x="777" y="205"/>
                  </a:cxn>
                  <a:cxn ang="0">
                    <a:pos x="916" y="378"/>
                  </a:cxn>
                  <a:cxn ang="0">
                    <a:pos x="1487" y="639"/>
                  </a:cxn>
                  <a:cxn ang="0">
                    <a:pos x="1741" y="909"/>
                  </a:cxn>
                  <a:cxn ang="0">
                    <a:pos x="1078" y="1487"/>
                  </a:cxn>
                  <a:cxn ang="0">
                    <a:pos x="77" y="1344"/>
                  </a:cxn>
                  <a:cxn ang="0">
                    <a:pos x="63" y="1208"/>
                  </a:cxn>
                  <a:cxn ang="0">
                    <a:pos x="106" y="1000"/>
                  </a:cxn>
                  <a:cxn ang="0">
                    <a:pos x="85" y="836"/>
                  </a:cxn>
                  <a:cxn ang="0">
                    <a:pos x="302" y="518"/>
                  </a:cxn>
                  <a:cxn ang="0">
                    <a:pos x="573" y="211"/>
                  </a:cxn>
                  <a:cxn ang="0">
                    <a:pos x="601" y="214"/>
                  </a:cxn>
                  <a:cxn ang="0">
                    <a:pos x="775" y="13"/>
                  </a:cxn>
                  <a:cxn ang="0">
                    <a:pos x="906" y="48"/>
                  </a:cxn>
                  <a:cxn ang="0">
                    <a:pos x="695" y="75"/>
                  </a:cxn>
                  <a:cxn ang="0">
                    <a:pos x="673" y="142"/>
                  </a:cxn>
                  <a:cxn ang="0">
                    <a:pos x="829" y="76"/>
                  </a:cxn>
                  <a:cxn ang="0">
                    <a:pos x="827" y="139"/>
                  </a:cxn>
                  <a:cxn ang="0">
                    <a:pos x="727" y="195"/>
                  </a:cxn>
                  <a:cxn ang="0">
                    <a:pos x="757" y="188"/>
                  </a:cxn>
                  <a:cxn ang="0">
                    <a:pos x="973" y="56"/>
                  </a:cxn>
                  <a:cxn ang="0">
                    <a:pos x="603" y="242"/>
                  </a:cxn>
                  <a:cxn ang="0">
                    <a:pos x="791" y="742"/>
                  </a:cxn>
                  <a:cxn ang="0">
                    <a:pos x="796" y="268"/>
                  </a:cxn>
                  <a:cxn ang="0">
                    <a:pos x="538" y="292"/>
                  </a:cxn>
                  <a:cxn ang="0">
                    <a:pos x="325" y="379"/>
                  </a:cxn>
                  <a:cxn ang="0">
                    <a:pos x="528" y="698"/>
                  </a:cxn>
                  <a:cxn ang="0">
                    <a:pos x="407" y="730"/>
                  </a:cxn>
                  <a:cxn ang="0">
                    <a:pos x="631" y="876"/>
                  </a:cxn>
                  <a:cxn ang="0">
                    <a:pos x="1528" y="657"/>
                  </a:cxn>
                  <a:cxn ang="0">
                    <a:pos x="972" y="621"/>
                  </a:cxn>
                  <a:cxn ang="0">
                    <a:pos x="667" y="802"/>
                  </a:cxn>
                  <a:cxn ang="0">
                    <a:pos x="1398" y="921"/>
                  </a:cxn>
                  <a:cxn ang="0">
                    <a:pos x="1508" y="688"/>
                  </a:cxn>
                  <a:cxn ang="0">
                    <a:pos x="645" y="784"/>
                  </a:cxn>
                  <a:cxn ang="0">
                    <a:pos x="1592" y="813"/>
                  </a:cxn>
                  <a:cxn ang="0">
                    <a:pos x="979" y="1126"/>
                  </a:cxn>
                  <a:cxn ang="0">
                    <a:pos x="134" y="1093"/>
                  </a:cxn>
                  <a:cxn ang="0">
                    <a:pos x="1153" y="1156"/>
                  </a:cxn>
                  <a:cxn ang="0">
                    <a:pos x="1689" y="890"/>
                  </a:cxn>
                  <a:cxn ang="0">
                    <a:pos x="107" y="836"/>
                  </a:cxn>
                  <a:cxn ang="0">
                    <a:pos x="177" y="900"/>
                  </a:cxn>
                  <a:cxn ang="0">
                    <a:pos x="94" y="937"/>
                  </a:cxn>
                  <a:cxn ang="0">
                    <a:pos x="757" y="1011"/>
                  </a:cxn>
                  <a:cxn ang="0">
                    <a:pos x="932" y="961"/>
                  </a:cxn>
                  <a:cxn ang="0">
                    <a:pos x="643" y="889"/>
                  </a:cxn>
                  <a:cxn ang="0">
                    <a:pos x="1633" y="1066"/>
                  </a:cxn>
                  <a:cxn ang="0">
                    <a:pos x="1610" y="1108"/>
                  </a:cxn>
                  <a:cxn ang="0">
                    <a:pos x="1032" y="921"/>
                  </a:cxn>
                  <a:cxn ang="0">
                    <a:pos x="77" y="961"/>
                  </a:cxn>
                  <a:cxn ang="0">
                    <a:pos x="1015" y="1095"/>
                  </a:cxn>
                  <a:cxn ang="0">
                    <a:pos x="87" y="1107"/>
                  </a:cxn>
                  <a:cxn ang="0">
                    <a:pos x="149" y="1167"/>
                  </a:cxn>
                  <a:cxn ang="0">
                    <a:pos x="318" y="1333"/>
                  </a:cxn>
                  <a:cxn ang="0">
                    <a:pos x="643" y="1319"/>
                  </a:cxn>
                  <a:cxn ang="0">
                    <a:pos x="876" y="1254"/>
                  </a:cxn>
                  <a:cxn ang="0">
                    <a:pos x="960" y="1230"/>
                  </a:cxn>
                  <a:cxn ang="0">
                    <a:pos x="1220" y="1354"/>
                  </a:cxn>
                  <a:cxn ang="0">
                    <a:pos x="1115" y="1453"/>
                  </a:cxn>
                  <a:cxn ang="0">
                    <a:pos x="1085" y="1352"/>
                  </a:cxn>
                  <a:cxn ang="0">
                    <a:pos x="725" y="1399"/>
                  </a:cxn>
                  <a:cxn ang="0">
                    <a:pos x="593" y="1421"/>
                  </a:cxn>
                </a:cxnLst>
                <a:rect l="0" t="0" r="r" b="b"/>
                <a:pathLst>
                  <a:path w="1741" h="1487">
                    <a:moveTo>
                      <a:pt x="1010" y="54"/>
                    </a:moveTo>
                    <a:lnTo>
                      <a:pt x="1010" y="54"/>
                    </a:lnTo>
                    <a:lnTo>
                      <a:pt x="1011" y="59"/>
                    </a:lnTo>
                    <a:lnTo>
                      <a:pt x="1012" y="64"/>
                    </a:lnTo>
                    <a:lnTo>
                      <a:pt x="1011" y="66"/>
                    </a:lnTo>
                    <a:lnTo>
                      <a:pt x="1010" y="69"/>
                    </a:lnTo>
                    <a:lnTo>
                      <a:pt x="1005" y="75"/>
                    </a:lnTo>
                    <a:lnTo>
                      <a:pt x="1000" y="78"/>
                    </a:lnTo>
                    <a:lnTo>
                      <a:pt x="1000" y="78"/>
                    </a:lnTo>
                    <a:lnTo>
                      <a:pt x="991" y="89"/>
                    </a:lnTo>
                    <a:lnTo>
                      <a:pt x="982" y="100"/>
                    </a:lnTo>
                    <a:lnTo>
                      <a:pt x="972" y="110"/>
                    </a:lnTo>
                    <a:lnTo>
                      <a:pt x="963" y="122"/>
                    </a:lnTo>
                    <a:lnTo>
                      <a:pt x="963" y="122"/>
                    </a:lnTo>
                    <a:lnTo>
                      <a:pt x="953" y="128"/>
                    </a:lnTo>
                    <a:lnTo>
                      <a:pt x="944" y="134"/>
                    </a:lnTo>
                    <a:lnTo>
                      <a:pt x="932" y="139"/>
                    </a:lnTo>
                    <a:lnTo>
                      <a:pt x="921" y="142"/>
                    </a:lnTo>
                    <a:lnTo>
                      <a:pt x="897" y="149"/>
                    </a:lnTo>
                    <a:lnTo>
                      <a:pt x="873" y="153"/>
                    </a:lnTo>
                    <a:lnTo>
                      <a:pt x="873" y="153"/>
                    </a:lnTo>
                    <a:lnTo>
                      <a:pt x="872" y="163"/>
                    </a:lnTo>
                    <a:lnTo>
                      <a:pt x="868" y="172"/>
                    </a:lnTo>
                    <a:lnTo>
                      <a:pt x="864" y="180"/>
                    </a:lnTo>
                    <a:lnTo>
                      <a:pt x="859" y="187"/>
                    </a:lnTo>
                    <a:lnTo>
                      <a:pt x="854" y="194"/>
                    </a:lnTo>
                    <a:lnTo>
                      <a:pt x="848" y="200"/>
                    </a:lnTo>
                    <a:lnTo>
                      <a:pt x="841" y="204"/>
                    </a:lnTo>
                    <a:lnTo>
                      <a:pt x="836" y="207"/>
                    </a:lnTo>
                    <a:lnTo>
                      <a:pt x="827" y="210"/>
                    </a:lnTo>
                    <a:lnTo>
                      <a:pt x="820" y="212"/>
                    </a:lnTo>
                    <a:lnTo>
                      <a:pt x="812" y="212"/>
                    </a:lnTo>
                    <a:lnTo>
                      <a:pt x="803" y="212"/>
                    </a:lnTo>
                    <a:lnTo>
                      <a:pt x="795" y="211"/>
                    </a:lnTo>
                    <a:lnTo>
                      <a:pt x="785" y="210"/>
                    </a:lnTo>
                    <a:lnTo>
                      <a:pt x="777" y="205"/>
                    </a:lnTo>
                    <a:lnTo>
                      <a:pt x="767" y="201"/>
                    </a:lnTo>
                    <a:lnTo>
                      <a:pt x="767" y="201"/>
                    </a:lnTo>
                    <a:lnTo>
                      <a:pt x="760" y="207"/>
                    </a:lnTo>
                    <a:lnTo>
                      <a:pt x="754" y="214"/>
                    </a:lnTo>
                    <a:lnTo>
                      <a:pt x="749" y="219"/>
                    </a:lnTo>
                    <a:lnTo>
                      <a:pt x="741" y="225"/>
                    </a:lnTo>
                    <a:lnTo>
                      <a:pt x="741" y="225"/>
                    </a:lnTo>
                    <a:lnTo>
                      <a:pt x="732" y="231"/>
                    </a:lnTo>
                    <a:lnTo>
                      <a:pt x="720" y="232"/>
                    </a:lnTo>
                    <a:lnTo>
                      <a:pt x="697" y="235"/>
                    </a:lnTo>
                    <a:lnTo>
                      <a:pt x="685" y="236"/>
                    </a:lnTo>
                    <a:lnTo>
                      <a:pt x="674" y="239"/>
                    </a:lnTo>
                    <a:lnTo>
                      <a:pt x="664" y="243"/>
                    </a:lnTo>
                    <a:lnTo>
                      <a:pt x="656" y="250"/>
                    </a:lnTo>
                    <a:lnTo>
                      <a:pt x="656" y="250"/>
                    </a:lnTo>
                    <a:lnTo>
                      <a:pt x="671" y="246"/>
                    </a:lnTo>
                    <a:lnTo>
                      <a:pt x="688" y="243"/>
                    </a:lnTo>
                    <a:lnTo>
                      <a:pt x="705" y="242"/>
                    </a:lnTo>
                    <a:lnTo>
                      <a:pt x="722" y="240"/>
                    </a:lnTo>
                    <a:lnTo>
                      <a:pt x="737" y="242"/>
                    </a:lnTo>
                    <a:lnTo>
                      <a:pt x="754" y="243"/>
                    </a:lnTo>
                    <a:lnTo>
                      <a:pt x="770" y="246"/>
                    </a:lnTo>
                    <a:lnTo>
                      <a:pt x="785" y="249"/>
                    </a:lnTo>
                    <a:lnTo>
                      <a:pt x="799" y="254"/>
                    </a:lnTo>
                    <a:lnTo>
                      <a:pt x="814" y="259"/>
                    </a:lnTo>
                    <a:lnTo>
                      <a:pt x="829" y="266"/>
                    </a:lnTo>
                    <a:lnTo>
                      <a:pt x="841" y="273"/>
                    </a:lnTo>
                    <a:lnTo>
                      <a:pt x="854" y="280"/>
                    </a:lnTo>
                    <a:lnTo>
                      <a:pt x="866" y="288"/>
                    </a:lnTo>
                    <a:lnTo>
                      <a:pt x="878" y="297"/>
                    </a:lnTo>
                    <a:lnTo>
                      <a:pt x="887" y="306"/>
                    </a:lnTo>
                    <a:lnTo>
                      <a:pt x="887" y="306"/>
                    </a:lnTo>
                    <a:lnTo>
                      <a:pt x="897" y="322"/>
                    </a:lnTo>
                    <a:lnTo>
                      <a:pt x="904" y="340"/>
                    </a:lnTo>
                    <a:lnTo>
                      <a:pt x="911" y="358"/>
                    </a:lnTo>
                    <a:lnTo>
                      <a:pt x="916" y="378"/>
                    </a:lnTo>
                    <a:lnTo>
                      <a:pt x="920" y="398"/>
                    </a:lnTo>
                    <a:lnTo>
                      <a:pt x="921" y="419"/>
                    </a:lnTo>
                    <a:lnTo>
                      <a:pt x="923" y="440"/>
                    </a:lnTo>
                    <a:lnTo>
                      <a:pt x="923" y="462"/>
                    </a:lnTo>
                    <a:lnTo>
                      <a:pt x="921" y="483"/>
                    </a:lnTo>
                    <a:lnTo>
                      <a:pt x="918" y="504"/>
                    </a:lnTo>
                    <a:lnTo>
                      <a:pt x="916" y="527"/>
                    </a:lnTo>
                    <a:lnTo>
                      <a:pt x="911" y="546"/>
                    </a:lnTo>
                    <a:lnTo>
                      <a:pt x="902" y="587"/>
                    </a:lnTo>
                    <a:lnTo>
                      <a:pt x="890" y="624"/>
                    </a:lnTo>
                    <a:lnTo>
                      <a:pt x="890" y="624"/>
                    </a:lnTo>
                    <a:lnTo>
                      <a:pt x="903" y="618"/>
                    </a:lnTo>
                    <a:lnTo>
                      <a:pt x="917" y="612"/>
                    </a:lnTo>
                    <a:lnTo>
                      <a:pt x="931" y="608"/>
                    </a:lnTo>
                    <a:lnTo>
                      <a:pt x="945" y="605"/>
                    </a:lnTo>
                    <a:lnTo>
                      <a:pt x="960" y="604"/>
                    </a:lnTo>
                    <a:lnTo>
                      <a:pt x="976" y="603"/>
                    </a:lnTo>
                    <a:lnTo>
                      <a:pt x="1008" y="603"/>
                    </a:lnTo>
                    <a:lnTo>
                      <a:pt x="1041" y="605"/>
                    </a:lnTo>
                    <a:lnTo>
                      <a:pt x="1074" y="610"/>
                    </a:lnTo>
                    <a:lnTo>
                      <a:pt x="1142" y="619"/>
                    </a:lnTo>
                    <a:lnTo>
                      <a:pt x="1142" y="619"/>
                    </a:lnTo>
                    <a:lnTo>
                      <a:pt x="1178" y="622"/>
                    </a:lnTo>
                    <a:lnTo>
                      <a:pt x="1215" y="625"/>
                    </a:lnTo>
                    <a:lnTo>
                      <a:pt x="1252" y="627"/>
                    </a:lnTo>
                    <a:lnTo>
                      <a:pt x="1292" y="627"/>
                    </a:lnTo>
                    <a:lnTo>
                      <a:pt x="1292" y="627"/>
                    </a:lnTo>
                    <a:lnTo>
                      <a:pt x="1314" y="627"/>
                    </a:lnTo>
                    <a:lnTo>
                      <a:pt x="1338" y="629"/>
                    </a:lnTo>
                    <a:lnTo>
                      <a:pt x="1361" y="632"/>
                    </a:lnTo>
                    <a:lnTo>
                      <a:pt x="1383" y="634"/>
                    </a:lnTo>
                    <a:lnTo>
                      <a:pt x="1383" y="634"/>
                    </a:lnTo>
                    <a:lnTo>
                      <a:pt x="1401" y="634"/>
                    </a:lnTo>
                    <a:lnTo>
                      <a:pt x="1422" y="635"/>
                    </a:lnTo>
                    <a:lnTo>
                      <a:pt x="1466" y="638"/>
                    </a:lnTo>
                    <a:lnTo>
                      <a:pt x="1487" y="639"/>
                    </a:lnTo>
                    <a:lnTo>
                      <a:pt x="1509" y="639"/>
                    </a:lnTo>
                    <a:lnTo>
                      <a:pt x="1529" y="638"/>
                    </a:lnTo>
                    <a:lnTo>
                      <a:pt x="1549" y="634"/>
                    </a:lnTo>
                    <a:lnTo>
                      <a:pt x="1549" y="634"/>
                    </a:lnTo>
                    <a:lnTo>
                      <a:pt x="1557" y="636"/>
                    </a:lnTo>
                    <a:lnTo>
                      <a:pt x="1564" y="638"/>
                    </a:lnTo>
                    <a:lnTo>
                      <a:pt x="1570" y="639"/>
                    </a:lnTo>
                    <a:lnTo>
                      <a:pt x="1578" y="638"/>
                    </a:lnTo>
                    <a:lnTo>
                      <a:pt x="1578" y="638"/>
                    </a:lnTo>
                    <a:lnTo>
                      <a:pt x="1588" y="645"/>
                    </a:lnTo>
                    <a:lnTo>
                      <a:pt x="1596" y="652"/>
                    </a:lnTo>
                    <a:lnTo>
                      <a:pt x="1606" y="659"/>
                    </a:lnTo>
                    <a:lnTo>
                      <a:pt x="1617" y="664"/>
                    </a:lnTo>
                    <a:lnTo>
                      <a:pt x="1617" y="664"/>
                    </a:lnTo>
                    <a:lnTo>
                      <a:pt x="1623" y="676"/>
                    </a:lnTo>
                    <a:lnTo>
                      <a:pt x="1629" y="688"/>
                    </a:lnTo>
                    <a:lnTo>
                      <a:pt x="1633" y="702"/>
                    </a:lnTo>
                    <a:lnTo>
                      <a:pt x="1634" y="718"/>
                    </a:lnTo>
                    <a:lnTo>
                      <a:pt x="1636" y="733"/>
                    </a:lnTo>
                    <a:lnTo>
                      <a:pt x="1633" y="749"/>
                    </a:lnTo>
                    <a:lnTo>
                      <a:pt x="1630" y="763"/>
                    </a:lnTo>
                    <a:lnTo>
                      <a:pt x="1624" y="777"/>
                    </a:lnTo>
                    <a:lnTo>
                      <a:pt x="1624" y="777"/>
                    </a:lnTo>
                    <a:lnTo>
                      <a:pt x="1639" y="778"/>
                    </a:lnTo>
                    <a:lnTo>
                      <a:pt x="1658" y="778"/>
                    </a:lnTo>
                    <a:lnTo>
                      <a:pt x="1689" y="778"/>
                    </a:lnTo>
                    <a:lnTo>
                      <a:pt x="1689" y="778"/>
                    </a:lnTo>
                    <a:lnTo>
                      <a:pt x="1699" y="788"/>
                    </a:lnTo>
                    <a:lnTo>
                      <a:pt x="1707" y="799"/>
                    </a:lnTo>
                    <a:lnTo>
                      <a:pt x="1716" y="812"/>
                    </a:lnTo>
                    <a:lnTo>
                      <a:pt x="1723" y="826"/>
                    </a:lnTo>
                    <a:lnTo>
                      <a:pt x="1728" y="841"/>
                    </a:lnTo>
                    <a:lnTo>
                      <a:pt x="1733" y="857"/>
                    </a:lnTo>
                    <a:lnTo>
                      <a:pt x="1737" y="874"/>
                    </a:lnTo>
                    <a:lnTo>
                      <a:pt x="1740" y="890"/>
                    </a:lnTo>
                    <a:lnTo>
                      <a:pt x="1741" y="909"/>
                    </a:lnTo>
                    <a:lnTo>
                      <a:pt x="1741" y="927"/>
                    </a:lnTo>
                    <a:lnTo>
                      <a:pt x="1741" y="945"/>
                    </a:lnTo>
                    <a:lnTo>
                      <a:pt x="1740" y="962"/>
                    </a:lnTo>
                    <a:lnTo>
                      <a:pt x="1738" y="980"/>
                    </a:lnTo>
                    <a:lnTo>
                      <a:pt x="1734" y="999"/>
                    </a:lnTo>
                    <a:lnTo>
                      <a:pt x="1730" y="1015"/>
                    </a:lnTo>
                    <a:lnTo>
                      <a:pt x="1726" y="1032"/>
                    </a:lnTo>
                    <a:lnTo>
                      <a:pt x="1726" y="1032"/>
                    </a:lnTo>
                    <a:lnTo>
                      <a:pt x="1671" y="1076"/>
                    </a:lnTo>
                    <a:lnTo>
                      <a:pt x="1616" y="1119"/>
                    </a:lnTo>
                    <a:lnTo>
                      <a:pt x="1560" y="1161"/>
                    </a:lnTo>
                    <a:lnTo>
                      <a:pt x="1504" y="1204"/>
                    </a:lnTo>
                    <a:lnTo>
                      <a:pt x="1446" y="1244"/>
                    </a:lnTo>
                    <a:lnTo>
                      <a:pt x="1389" y="1285"/>
                    </a:lnTo>
                    <a:lnTo>
                      <a:pt x="1271" y="1364"/>
                    </a:lnTo>
                    <a:lnTo>
                      <a:pt x="1271" y="1364"/>
                    </a:lnTo>
                    <a:lnTo>
                      <a:pt x="1268" y="1371"/>
                    </a:lnTo>
                    <a:lnTo>
                      <a:pt x="1267" y="1373"/>
                    </a:lnTo>
                    <a:lnTo>
                      <a:pt x="1264" y="1376"/>
                    </a:lnTo>
                    <a:lnTo>
                      <a:pt x="1264" y="1376"/>
                    </a:lnTo>
                    <a:lnTo>
                      <a:pt x="1259" y="1376"/>
                    </a:lnTo>
                    <a:lnTo>
                      <a:pt x="1258" y="1376"/>
                    </a:lnTo>
                    <a:lnTo>
                      <a:pt x="1255" y="1378"/>
                    </a:lnTo>
                    <a:lnTo>
                      <a:pt x="1251" y="1378"/>
                    </a:lnTo>
                    <a:lnTo>
                      <a:pt x="1251" y="1378"/>
                    </a:lnTo>
                    <a:lnTo>
                      <a:pt x="1224" y="1399"/>
                    </a:lnTo>
                    <a:lnTo>
                      <a:pt x="1194" y="1420"/>
                    </a:lnTo>
                    <a:lnTo>
                      <a:pt x="1129" y="1458"/>
                    </a:lnTo>
                    <a:lnTo>
                      <a:pt x="1129" y="1458"/>
                    </a:lnTo>
                    <a:lnTo>
                      <a:pt x="1119" y="1466"/>
                    </a:lnTo>
                    <a:lnTo>
                      <a:pt x="1108" y="1475"/>
                    </a:lnTo>
                    <a:lnTo>
                      <a:pt x="1097" y="1482"/>
                    </a:lnTo>
                    <a:lnTo>
                      <a:pt x="1091" y="1484"/>
                    </a:lnTo>
                    <a:lnTo>
                      <a:pt x="1085" y="1486"/>
                    </a:lnTo>
                    <a:lnTo>
                      <a:pt x="1085" y="1486"/>
                    </a:lnTo>
                    <a:lnTo>
                      <a:pt x="1078" y="1487"/>
                    </a:lnTo>
                    <a:lnTo>
                      <a:pt x="1073" y="1487"/>
                    </a:lnTo>
                    <a:lnTo>
                      <a:pt x="1059" y="1484"/>
                    </a:lnTo>
                    <a:lnTo>
                      <a:pt x="1045" y="1480"/>
                    </a:lnTo>
                    <a:lnTo>
                      <a:pt x="1029" y="1477"/>
                    </a:lnTo>
                    <a:lnTo>
                      <a:pt x="1029" y="1477"/>
                    </a:lnTo>
                    <a:lnTo>
                      <a:pt x="1017" y="1476"/>
                    </a:lnTo>
                    <a:lnTo>
                      <a:pt x="1004" y="1477"/>
                    </a:lnTo>
                    <a:lnTo>
                      <a:pt x="990" y="1477"/>
                    </a:lnTo>
                    <a:lnTo>
                      <a:pt x="977" y="1477"/>
                    </a:lnTo>
                    <a:lnTo>
                      <a:pt x="977" y="1477"/>
                    </a:lnTo>
                    <a:lnTo>
                      <a:pt x="965" y="1476"/>
                    </a:lnTo>
                    <a:lnTo>
                      <a:pt x="951" y="1473"/>
                    </a:lnTo>
                    <a:lnTo>
                      <a:pt x="938" y="1470"/>
                    </a:lnTo>
                    <a:lnTo>
                      <a:pt x="924" y="1469"/>
                    </a:lnTo>
                    <a:lnTo>
                      <a:pt x="924" y="1469"/>
                    </a:lnTo>
                    <a:lnTo>
                      <a:pt x="814" y="1459"/>
                    </a:lnTo>
                    <a:lnTo>
                      <a:pt x="705" y="1449"/>
                    </a:lnTo>
                    <a:lnTo>
                      <a:pt x="705" y="1449"/>
                    </a:lnTo>
                    <a:lnTo>
                      <a:pt x="615" y="1442"/>
                    </a:lnTo>
                    <a:lnTo>
                      <a:pt x="574" y="1438"/>
                    </a:lnTo>
                    <a:lnTo>
                      <a:pt x="535" y="1434"/>
                    </a:lnTo>
                    <a:lnTo>
                      <a:pt x="535" y="1434"/>
                    </a:lnTo>
                    <a:lnTo>
                      <a:pt x="496" y="1427"/>
                    </a:lnTo>
                    <a:lnTo>
                      <a:pt x="455" y="1418"/>
                    </a:lnTo>
                    <a:lnTo>
                      <a:pt x="413" y="1409"/>
                    </a:lnTo>
                    <a:lnTo>
                      <a:pt x="368" y="1400"/>
                    </a:lnTo>
                    <a:lnTo>
                      <a:pt x="368" y="1400"/>
                    </a:lnTo>
                    <a:lnTo>
                      <a:pt x="302" y="1389"/>
                    </a:lnTo>
                    <a:lnTo>
                      <a:pt x="236" y="1376"/>
                    </a:lnTo>
                    <a:lnTo>
                      <a:pt x="236" y="1376"/>
                    </a:lnTo>
                    <a:lnTo>
                      <a:pt x="202" y="1369"/>
                    </a:lnTo>
                    <a:lnTo>
                      <a:pt x="167" y="1362"/>
                    </a:lnTo>
                    <a:lnTo>
                      <a:pt x="132" y="1354"/>
                    </a:lnTo>
                    <a:lnTo>
                      <a:pt x="94" y="1347"/>
                    </a:lnTo>
                    <a:lnTo>
                      <a:pt x="94" y="1347"/>
                    </a:lnTo>
                    <a:lnTo>
                      <a:pt x="77" y="1344"/>
                    </a:lnTo>
                    <a:lnTo>
                      <a:pt x="61" y="1343"/>
                    </a:lnTo>
                    <a:lnTo>
                      <a:pt x="61" y="1343"/>
                    </a:lnTo>
                    <a:lnTo>
                      <a:pt x="47" y="1338"/>
                    </a:lnTo>
                    <a:lnTo>
                      <a:pt x="40" y="1337"/>
                    </a:lnTo>
                    <a:lnTo>
                      <a:pt x="33" y="1336"/>
                    </a:lnTo>
                    <a:lnTo>
                      <a:pt x="33" y="1336"/>
                    </a:lnTo>
                    <a:lnTo>
                      <a:pt x="24" y="1337"/>
                    </a:lnTo>
                    <a:lnTo>
                      <a:pt x="17" y="1338"/>
                    </a:lnTo>
                    <a:lnTo>
                      <a:pt x="10" y="1338"/>
                    </a:lnTo>
                    <a:lnTo>
                      <a:pt x="4" y="1338"/>
                    </a:lnTo>
                    <a:lnTo>
                      <a:pt x="0" y="1336"/>
                    </a:lnTo>
                    <a:lnTo>
                      <a:pt x="0" y="1336"/>
                    </a:lnTo>
                    <a:lnTo>
                      <a:pt x="0" y="1324"/>
                    </a:lnTo>
                    <a:lnTo>
                      <a:pt x="3" y="1314"/>
                    </a:lnTo>
                    <a:lnTo>
                      <a:pt x="9" y="1305"/>
                    </a:lnTo>
                    <a:lnTo>
                      <a:pt x="16" y="1298"/>
                    </a:lnTo>
                    <a:lnTo>
                      <a:pt x="24" y="1291"/>
                    </a:lnTo>
                    <a:lnTo>
                      <a:pt x="34" y="1285"/>
                    </a:lnTo>
                    <a:lnTo>
                      <a:pt x="44" y="1282"/>
                    </a:lnTo>
                    <a:lnTo>
                      <a:pt x="54" y="1279"/>
                    </a:lnTo>
                    <a:lnTo>
                      <a:pt x="54" y="1279"/>
                    </a:lnTo>
                    <a:lnTo>
                      <a:pt x="55" y="1277"/>
                    </a:lnTo>
                    <a:lnTo>
                      <a:pt x="54" y="1272"/>
                    </a:lnTo>
                    <a:lnTo>
                      <a:pt x="51" y="1267"/>
                    </a:lnTo>
                    <a:lnTo>
                      <a:pt x="47" y="1263"/>
                    </a:lnTo>
                    <a:lnTo>
                      <a:pt x="44" y="1260"/>
                    </a:lnTo>
                    <a:lnTo>
                      <a:pt x="44" y="1256"/>
                    </a:lnTo>
                    <a:lnTo>
                      <a:pt x="44" y="1256"/>
                    </a:lnTo>
                    <a:lnTo>
                      <a:pt x="44" y="1248"/>
                    </a:lnTo>
                    <a:lnTo>
                      <a:pt x="45" y="1243"/>
                    </a:lnTo>
                    <a:lnTo>
                      <a:pt x="48" y="1237"/>
                    </a:lnTo>
                    <a:lnTo>
                      <a:pt x="51" y="1233"/>
                    </a:lnTo>
                    <a:lnTo>
                      <a:pt x="59" y="1223"/>
                    </a:lnTo>
                    <a:lnTo>
                      <a:pt x="66" y="1213"/>
                    </a:lnTo>
                    <a:lnTo>
                      <a:pt x="66" y="1213"/>
                    </a:lnTo>
                    <a:lnTo>
                      <a:pt x="63" y="1208"/>
                    </a:lnTo>
                    <a:lnTo>
                      <a:pt x="62" y="1201"/>
                    </a:lnTo>
                    <a:lnTo>
                      <a:pt x="61" y="1190"/>
                    </a:lnTo>
                    <a:lnTo>
                      <a:pt x="62" y="1177"/>
                    </a:lnTo>
                    <a:lnTo>
                      <a:pt x="63" y="1164"/>
                    </a:lnTo>
                    <a:lnTo>
                      <a:pt x="65" y="1153"/>
                    </a:lnTo>
                    <a:lnTo>
                      <a:pt x="65" y="1142"/>
                    </a:lnTo>
                    <a:lnTo>
                      <a:pt x="62" y="1131"/>
                    </a:lnTo>
                    <a:lnTo>
                      <a:pt x="59" y="1126"/>
                    </a:lnTo>
                    <a:lnTo>
                      <a:pt x="56" y="1121"/>
                    </a:lnTo>
                    <a:lnTo>
                      <a:pt x="56" y="1121"/>
                    </a:lnTo>
                    <a:lnTo>
                      <a:pt x="56" y="1117"/>
                    </a:lnTo>
                    <a:lnTo>
                      <a:pt x="59" y="1112"/>
                    </a:lnTo>
                    <a:lnTo>
                      <a:pt x="61" y="1109"/>
                    </a:lnTo>
                    <a:lnTo>
                      <a:pt x="63" y="1105"/>
                    </a:lnTo>
                    <a:lnTo>
                      <a:pt x="63" y="1105"/>
                    </a:lnTo>
                    <a:lnTo>
                      <a:pt x="45" y="1105"/>
                    </a:lnTo>
                    <a:lnTo>
                      <a:pt x="30" y="1104"/>
                    </a:lnTo>
                    <a:lnTo>
                      <a:pt x="23" y="1101"/>
                    </a:lnTo>
                    <a:lnTo>
                      <a:pt x="17" y="1100"/>
                    </a:lnTo>
                    <a:lnTo>
                      <a:pt x="10" y="1095"/>
                    </a:lnTo>
                    <a:lnTo>
                      <a:pt x="4" y="1091"/>
                    </a:lnTo>
                    <a:lnTo>
                      <a:pt x="4" y="1091"/>
                    </a:lnTo>
                    <a:lnTo>
                      <a:pt x="7" y="1079"/>
                    </a:lnTo>
                    <a:lnTo>
                      <a:pt x="9" y="1073"/>
                    </a:lnTo>
                    <a:lnTo>
                      <a:pt x="12" y="1066"/>
                    </a:lnTo>
                    <a:lnTo>
                      <a:pt x="12" y="1066"/>
                    </a:lnTo>
                    <a:lnTo>
                      <a:pt x="47" y="1052"/>
                    </a:lnTo>
                    <a:lnTo>
                      <a:pt x="83" y="1038"/>
                    </a:lnTo>
                    <a:lnTo>
                      <a:pt x="120" y="1022"/>
                    </a:lnTo>
                    <a:lnTo>
                      <a:pt x="138" y="1015"/>
                    </a:lnTo>
                    <a:lnTo>
                      <a:pt x="153" y="1007"/>
                    </a:lnTo>
                    <a:lnTo>
                      <a:pt x="153" y="1007"/>
                    </a:lnTo>
                    <a:lnTo>
                      <a:pt x="148" y="1004"/>
                    </a:lnTo>
                    <a:lnTo>
                      <a:pt x="141" y="1003"/>
                    </a:lnTo>
                    <a:lnTo>
                      <a:pt x="124" y="1001"/>
                    </a:lnTo>
                    <a:lnTo>
                      <a:pt x="106" y="1000"/>
                    </a:lnTo>
                    <a:lnTo>
                      <a:pt x="87" y="999"/>
                    </a:lnTo>
                    <a:lnTo>
                      <a:pt x="87" y="999"/>
                    </a:lnTo>
                    <a:lnTo>
                      <a:pt x="76" y="994"/>
                    </a:lnTo>
                    <a:lnTo>
                      <a:pt x="66" y="992"/>
                    </a:lnTo>
                    <a:lnTo>
                      <a:pt x="66" y="992"/>
                    </a:lnTo>
                    <a:lnTo>
                      <a:pt x="55" y="990"/>
                    </a:lnTo>
                    <a:lnTo>
                      <a:pt x="44" y="990"/>
                    </a:lnTo>
                    <a:lnTo>
                      <a:pt x="40" y="989"/>
                    </a:lnTo>
                    <a:lnTo>
                      <a:pt x="37" y="986"/>
                    </a:lnTo>
                    <a:lnTo>
                      <a:pt x="34" y="980"/>
                    </a:lnTo>
                    <a:lnTo>
                      <a:pt x="33" y="973"/>
                    </a:lnTo>
                    <a:lnTo>
                      <a:pt x="33" y="973"/>
                    </a:lnTo>
                    <a:lnTo>
                      <a:pt x="41" y="966"/>
                    </a:lnTo>
                    <a:lnTo>
                      <a:pt x="49" y="958"/>
                    </a:lnTo>
                    <a:lnTo>
                      <a:pt x="59" y="952"/>
                    </a:lnTo>
                    <a:lnTo>
                      <a:pt x="72" y="948"/>
                    </a:lnTo>
                    <a:lnTo>
                      <a:pt x="72" y="948"/>
                    </a:lnTo>
                    <a:lnTo>
                      <a:pt x="73" y="938"/>
                    </a:lnTo>
                    <a:lnTo>
                      <a:pt x="76" y="928"/>
                    </a:lnTo>
                    <a:lnTo>
                      <a:pt x="85" y="914"/>
                    </a:lnTo>
                    <a:lnTo>
                      <a:pt x="87" y="906"/>
                    </a:lnTo>
                    <a:lnTo>
                      <a:pt x="90" y="899"/>
                    </a:lnTo>
                    <a:lnTo>
                      <a:pt x="90" y="890"/>
                    </a:lnTo>
                    <a:lnTo>
                      <a:pt x="87" y="881"/>
                    </a:lnTo>
                    <a:lnTo>
                      <a:pt x="87" y="881"/>
                    </a:lnTo>
                    <a:lnTo>
                      <a:pt x="87" y="878"/>
                    </a:lnTo>
                    <a:lnTo>
                      <a:pt x="89" y="875"/>
                    </a:lnTo>
                    <a:lnTo>
                      <a:pt x="92" y="871"/>
                    </a:lnTo>
                    <a:lnTo>
                      <a:pt x="94" y="867"/>
                    </a:lnTo>
                    <a:lnTo>
                      <a:pt x="96" y="864"/>
                    </a:lnTo>
                    <a:lnTo>
                      <a:pt x="96" y="860"/>
                    </a:lnTo>
                    <a:lnTo>
                      <a:pt x="96" y="860"/>
                    </a:lnTo>
                    <a:lnTo>
                      <a:pt x="87" y="847"/>
                    </a:lnTo>
                    <a:lnTo>
                      <a:pt x="85" y="843"/>
                    </a:lnTo>
                    <a:lnTo>
                      <a:pt x="85" y="840"/>
                    </a:lnTo>
                    <a:lnTo>
                      <a:pt x="85" y="836"/>
                    </a:lnTo>
                    <a:lnTo>
                      <a:pt x="87" y="833"/>
                    </a:lnTo>
                    <a:lnTo>
                      <a:pt x="87" y="833"/>
                    </a:lnTo>
                    <a:lnTo>
                      <a:pt x="79" y="830"/>
                    </a:lnTo>
                    <a:lnTo>
                      <a:pt x="73" y="826"/>
                    </a:lnTo>
                    <a:lnTo>
                      <a:pt x="66" y="822"/>
                    </a:lnTo>
                    <a:lnTo>
                      <a:pt x="61" y="816"/>
                    </a:lnTo>
                    <a:lnTo>
                      <a:pt x="61" y="816"/>
                    </a:lnTo>
                    <a:lnTo>
                      <a:pt x="65" y="810"/>
                    </a:lnTo>
                    <a:lnTo>
                      <a:pt x="68" y="802"/>
                    </a:lnTo>
                    <a:lnTo>
                      <a:pt x="72" y="795"/>
                    </a:lnTo>
                    <a:lnTo>
                      <a:pt x="73" y="791"/>
                    </a:lnTo>
                    <a:lnTo>
                      <a:pt x="76" y="788"/>
                    </a:lnTo>
                    <a:lnTo>
                      <a:pt x="76" y="788"/>
                    </a:lnTo>
                    <a:lnTo>
                      <a:pt x="85" y="785"/>
                    </a:lnTo>
                    <a:lnTo>
                      <a:pt x="93" y="782"/>
                    </a:lnTo>
                    <a:lnTo>
                      <a:pt x="115" y="780"/>
                    </a:lnTo>
                    <a:lnTo>
                      <a:pt x="139" y="777"/>
                    </a:lnTo>
                    <a:lnTo>
                      <a:pt x="159" y="774"/>
                    </a:lnTo>
                    <a:lnTo>
                      <a:pt x="159" y="774"/>
                    </a:lnTo>
                    <a:lnTo>
                      <a:pt x="226" y="761"/>
                    </a:lnTo>
                    <a:lnTo>
                      <a:pt x="289" y="750"/>
                    </a:lnTo>
                    <a:lnTo>
                      <a:pt x="319" y="743"/>
                    </a:lnTo>
                    <a:lnTo>
                      <a:pt x="348" y="735"/>
                    </a:lnTo>
                    <a:lnTo>
                      <a:pt x="378" y="725"/>
                    </a:lnTo>
                    <a:lnTo>
                      <a:pt x="406" y="714"/>
                    </a:lnTo>
                    <a:lnTo>
                      <a:pt x="406" y="714"/>
                    </a:lnTo>
                    <a:lnTo>
                      <a:pt x="388" y="694"/>
                    </a:lnTo>
                    <a:lnTo>
                      <a:pt x="372" y="671"/>
                    </a:lnTo>
                    <a:lnTo>
                      <a:pt x="355" y="646"/>
                    </a:lnTo>
                    <a:lnTo>
                      <a:pt x="341" y="621"/>
                    </a:lnTo>
                    <a:lnTo>
                      <a:pt x="341" y="621"/>
                    </a:lnTo>
                    <a:lnTo>
                      <a:pt x="327" y="594"/>
                    </a:lnTo>
                    <a:lnTo>
                      <a:pt x="315" y="565"/>
                    </a:lnTo>
                    <a:lnTo>
                      <a:pt x="311" y="549"/>
                    </a:lnTo>
                    <a:lnTo>
                      <a:pt x="306" y="534"/>
                    </a:lnTo>
                    <a:lnTo>
                      <a:pt x="302" y="518"/>
                    </a:lnTo>
                    <a:lnTo>
                      <a:pt x="301" y="503"/>
                    </a:lnTo>
                    <a:lnTo>
                      <a:pt x="301" y="503"/>
                    </a:lnTo>
                    <a:lnTo>
                      <a:pt x="299" y="488"/>
                    </a:lnTo>
                    <a:lnTo>
                      <a:pt x="299" y="472"/>
                    </a:lnTo>
                    <a:lnTo>
                      <a:pt x="302" y="440"/>
                    </a:lnTo>
                    <a:lnTo>
                      <a:pt x="306" y="407"/>
                    </a:lnTo>
                    <a:lnTo>
                      <a:pt x="313" y="378"/>
                    </a:lnTo>
                    <a:lnTo>
                      <a:pt x="313" y="378"/>
                    </a:lnTo>
                    <a:lnTo>
                      <a:pt x="319" y="354"/>
                    </a:lnTo>
                    <a:lnTo>
                      <a:pt x="327" y="332"/>
                    </a:lnTo>
                    <a:lnTo>
                      <a:pt x="339" y="311"/>
                    </a:lnTo>
                    <a:lnTo>
                      <a:pt x="353" y="291"/>
                    </a:lnTo>
                    <a:lnTo>
                      <a:pt x="361" y="283"/>
                    </a:lnTo>
                    <a:lnTo>
                      <a:pt x="369" y="276"/>
                    </a:lnTo>
                    <a:lnTo>
                      <a:pt x="378" y="267"/>
                    </a:lnTo>
                    <a:lnTo>
                      <a:pt x="388" y="261"/>
                    </a:lnTo>
                    <a:lnTo>
                      <a:pt x="398" y="256"/>
                    </a:lnTo>
                    <a:lnTo>
                      <a:pt x="407" y="252"/>
                    </a:lnTo>
                    <a:lnTo>
                      <a:pt x="419" y="247"/>
                    </a:lnTo>
                    <a:lnTo>
                      <a:pt x="430" y="245"/>
                    </a:lnTo>
                    <a:lnTo>
                      <a:pt x="430" y="245"/>
                    </a:lnTo>
                    <a:lnTo>
                      <a:pt x="435" y="245"/>
                    </a:lnTo>
                    <a:lnTo>
                      <a:pt x="442" y="245"/>
                    </a:lnTo>
                    <a:lnTo>
                      <a:pt x="457" y="245"/>
                    </a:lnTo>
                    <a:lnTo>
                      <a:pt x="457" y="245"/>
                    </a:lnTo>
                    <a:lnTo>
                      <a:pt x="469" y="242"/>
                    </a:lnTo>
                    <a:lnTo>
                      <a:pt x="480" y="239"/>
                    </a:lnTo>
                    <a:lnTo>
                      <a:pt x="480" y="239"/>
                    </a:lnTo>
                    <a:lnTo>
                      <a:pt x="493" y="239"/>
                    </a:lnTo>
                    <a:lnTo>
                      <a:pt x="506" y="240"/>
                    </a:lnTo>
                    <a:lnTo>
                      <a:pt x="531" y="245"/>
                    </a:lnTo>
                    <a:lnTo>
                      <a:pt x="556" y="250"/>
                    </a:lnTo>
                    <a:lnTo>
                      <a:pt x="580" y="256"/>
                    </a:lnTo>
                    <a:lnTo>
                      <a:pt x="580" y="256"/>
                    </a:lnTo>
                    <a:lnTo>
                      <a:pt x="576" y="233"/>
                    </a:lnTo>
                    <a:lnTo>
                      <a:pt x="573" y="211"/>
                    </a:lnTo>
                    <a:lnTo>
                      <a:pt x="572" y="160"/>
                    </a:lnTo>
                    <a:lnTo>
                      <a:pt x="572" y="160"/>
                    </a:lnTo>
                    <a:lnTo>
                      <a:pt x="570" y="146"/>
                    </a:lnTo>
                    <a:lnTo>
                      <a:pt x="569" y="131"/>
                    </a:lnTo>
                    <a:lnTo>
                      <a:pt x="566" y="117"/>
                    </a:lnTo>
                    <a:lnTo>
                      <a:pt x="566" y="101"/>
                    </a:lnTo>
                    <a:lnTo>
                      <a:pt x="566" y="101"/>
                    </a:lnTo>
                    <a:lnTo>
                      <a:pt x="567" y="90"/>
                    </a:lnTo>
                    <a:lnTo>
                      <a:pt x="570" y="79"/>
                    </a:lnTo>
                    <a:lnTo>
                      <a:pt x="572" y="68"/>
                    </a:lnTo>
                    <a:lnTo>
                      <a:pt x="573" y="58"/>
                    </a:lnTo>
                    <a:lnTo>
                      <a:pt x="573" y="58"/>
                    </a:lnTo>
                    <a:lnTo>
                      <a:pt x="572" y="48"/>
                    </a:lnTo>
                    <a:lnTo>
                      <a:pt x="570" y="40"/>
                    </a:lnTo>
                    <a:lnTo>
                      <a:pt x="572" y="31"/>
                    </a:lnTo>
                    <a:lnTo>
                      <a:pt x="573" y="28"/>
                    </a:lnTo>
                    <a:lnTo>
                      <a:pt x="574" y="24"/>
                    </a:lnTo>
                    <a:lnTo>
                      <a:pt x="574" y="24"/>
                    </a:lnTo>
                    <a:lnTo>
                      <a:pt x="587" y="21"/>
                    </a:lnTo>
                    <a:lnTo>
                      <a:pt x="600" y="20"/>
                    </a:lnTo>
                    <a:lnTo>
                      <a:pt x="607" y="20"/>
                    </a:lnTo>
                    <a:lnTo>
                      <a:pt x="612" y="21"/>
                    </a:lnTo>
                    <a:lnTo>
                      <a:pt x="618" y="24"/>
                    </a:lnTo>
                    <a:lnTo>
                      <a:pt x="624" y="28"/>
                    </a:lnTo>
                    <a:lnTo>
                      <a:pt x="624" y="28"/>
                    </a:lnTo>
                    <a:lnTo>
                      <a:pt x="622" y="41"/>
                    </a:lnTo>
                    <a:lnTo>
                      <a:pt x="619" y="54"/>
                    </a:lnTo>
                    <a:lnTo>
                      <a:pt x="614" y="80"/>
                    </a:lnTo>
                    <a:lnTo>
                      <a:pt x="607" y="107"/>
                    </a:lnTo>
                    <a:lnTo>
                      <a:pt x="604" y="121"/>
                    </a:lnTo>
                    <a:lnTo>
                      <a:pt x="603" y="137"/>
                    </a:lnTo>
                    <a:lnTo>
                      <a:pt x="603" y="137"/>
                    </a:lnTo>
                    <a:lnTo>
                      <a:pt x="601" y="174"/>
                    </a:lnTo>
                    <a:lnTo>
                      <a:pt x="600" y="214"/>
                    </a:lnTo>
                    <a:lnTo>
                      <a:pt x="600" y="214"/>
                    </a:lnTo>
                    <a:lnTo>
                      <a:pt x="601" y="214"/>
                    </a:lnTo>
                    <a:lnTo>
                      <a:pt x="603" y="215"/>
                    </a:lnTo>
                    <a:lnTo>
                      <a:pt x="603" y="215"/>
                    </a:lnTo>
                    <a:lnTo>
                      <a:pt x="605" y="195"/>
                    </a:lnTo>
                    <a:lnTo>
                      <a:pt x="607" y="177"/>
                    </a:lnTo>
                    <a:lnTo>
                      <a:pt x="611" y="160"/>
                    </a:lnTo>
                    <a:lnTo>
                      <a:pt x="615" y="152"/>
                    </a:lnTo>
                    <a:lnTo>
                      <a:pt x="619" y="145"/>
                    </a:lnTo>
                    <a:lnTo>
                      <a:pt x="619" y="145"/>
                    </a:lnTo>
                    <a:lnTo>
                      <a:pt x="624" y="141"/>
                    </a:lnTo>
                    <a:lnTo>
                      <a:pt x="629" y="135"/>
                    </a:lnTo>
                    <a:lnTo>
                      <a:pt x="642" y="128"/>
                    </a:lnTo>
                    <a:lnTo>
                      <a:pt x="642" y="128"/>
                    </a:lnTo>
                    <a:lnTo>
                      <a:pt x="652" y="118"/>
                    </a:lnTo>
                    <a:lnTo>
                      <a:pt x="652" y="118"/>
                    </a:lnTo>
                    <a:lnTo>
                      <a:pt x="657" y="111"/>
                    </a:lnTo>
                    <a:lnTo>
                      <a:pt x="661" y="101"/>
                    </a:lnTo>
                    <a:lnTo>
                      <a:pt x="664" y="92"/>
                    </a:lnTo>
                    <a:lnTo>
                      <a:pt x="670" y="82"/>
                    </a:lnTo>
                    <a:lnTo>
                      <a:pt x="670" y="82"/>
                    </a:lnTo>
                    <a:lnTo>
                      <a:pt x="676" y="75"/>
                    </a:lnTo>
                    <a:lnTo>
                      <a:pt x="683" y="68"/>
                    </a:lnTo>
                    <a:lnTo>
                      <a:pt x="691" y="62"/>
                    </a:lnTo>
                    <a:lnTo>
                      <a:pt x="698" y="58"/>
                    </a:lnTo>
                    <a:lnTo>
                      <a:pt x="698" y="58"/>
                    </a:lnTo>
                    <a:lnTo>
                      <a:pt x="704" y="56"/>
                    </a:lnTo>
                    <a:lnTo>
                      <a:pt x="709" y="55"/>
                    </a:lnTo>
                    <a:lnTo>
                      <a:pt x="720" y="54"/>
                    </a:lnTo>
                    <a:lnTo>
                      <a:pt x="732" y="54"/>
                    </a:lnTo>
                    <a:lnTo>
                      <a:pt x="737" y="52"/>
                    </a:lnTo>
                    <a:lnTo>
                      <a:pt x="743" y="49"/>
                    </a:lnTo>
                    <a:lnTo>
                      <a:pt x="743" y="49"/>
                    </a:lnTo>
                    <a:lnTo>
                      <a:pt x="749" y="44"/>
                    </a:lnTo>
                    <a:lnTo>
                      <a:pt x="754" y="40"/>
                    </a:lnTo>
                    <a:lnTo>
                      <a:pt x="763" y="28"/>
                    </a:lnTo>
                    <a:lnTo>
                      <a:pt x="771" y="17"/>
                    </a:lnTo>
                    <a:lnTo>
                      <a:pt x="775" y="13"/>
                    </a:lnTo>
                    <a:lnTo>
                      <a:pt x="781" y="9"/>
                    </a:lnTo>
                    <a:lnTo>
                      <a:pt x="781" y="9"/>
                    </a:lnTo>
                    <a:lnTo>
                      <a:pt x="789" y="6"/>
                    </a:lnTo>
                    <a:lnTo>
                      <a:pt x="799" y="3"/>
                    </a:lnTo>
                    <a:lnTo>
                      <a:pt x="809" y="0"/>
                    </a:lnTo>
                    <a:lnTo>
                      <a:pt x="819" y="0"/>
                    </a:lnTo>
                    <a:lnTo>
                      <a:pt x="829" y="0"/>
                    </a:lnTo>
                    <a:lnTo>
                      <a:pt x="838" y="2"/>
                    </a:lnTo>
                    <a:lnTo>
                      <a:pt x="847" y="5"/>
                    </a:lnTo>
                    <a:lnTo>
                      <a:pt x="855" y="9"/>
                    </a:lnTo>
                    <a:lnTo>
                      <a:pt x="855" y="9"/>
                    </a:lnTo>
                    <a:lnTo>
                      <a:pt x="862" y="16"/>
                    </a:lnTo>
                    <a:lnTo>
                      <a:pt x="869" y="23"/>
                    </a:lnTo>
                    <a:lnTo>
                      <a:pt x="878" y="30"/>
                    </a:lnTo>
                    <a:lnTo>
                      <a:pt x="883" y="33"/>
                    </a:lnTo>
                    <a:lnTo>
                      <a:pt x="887" y="33"/>
                    </a:lnTo>
                    <a:lnTo>
                      <a:pt x="887" y="33"/>
                    </a:lnTo>
                    <a:lnTo>
                      <a:pt x="902" y="34"/>
                    </a:lnTo>
                    <a:lnTo>
                      <a:pt x="917" y="34"/>
                    </a:lnTo>
                    <a:lnTo>
                      <a:pt x="932" y="34"/>
                    </a:lnTo>
                    <a:lnTo>
                      <a:pt x="949" y="35"/>
                    </a:lnTo>
                    <a:lnTo>
                      <a:pt x="949" y="35"/>
                    </a:lnTo>
                    <a:lnTo>
                      <a:pt x="962" y="37"/>
                    </a:lnTo>
                    <a:lnTo>
                      <a:pt x="973" y="41"/>
                    </a:lnTo>
                    <a:lnTo>
                      <a:pt x="984" y="45"/>
                    </a:lnTo>
                    <a:lnTo>
                      <a:pt x="994" y="51"/>
                    </a:lnTo>
                    <a:lnTo>
                      <a:pt x="994" y="51"/>
                    </a:lnTo>
                    <a:lnTo>
                      <a:pt x="998" y="52"/>
                    </a:lnTo>
                    <a:lnTo>
                      <a:pt x="1003" y="51"/>
                    </a:lnTo>
                    <a:lnTo>
                      <a:pt x="1007" y="52"/>
                    </a:lnTo>
                    <a:lnTo>
                      <a:pt x="1010" y="54"/>
                    </a:lnTo>
                    <a:lnTo>
                      <a:pt x="1010" y="54"/>
                    </a:lnTo>
                    <a:close/>
                    <a:moveTo>
                      <a:pt x="923" y="44"/>
                    </a:moveTo>
                    <a:lnTo>
                      <a:pt x="923" y="44"/>
                    </a:lnTo>
                    <a:lnTo>
                      <a:pt x="914" y="45"/>
                    </a:lnTo>
                    <a:lnTo>
                      <a:pt x="906" y="48"/>
                    </a:lnTo>
                    <a:lnTo>
                      <a:pt x="897" y="51"/>
                    </a:lnTo>
                    <a:lnTo>
                      <a:pt x="890" y="51"/>
                    </a:lnTo>
                    <a:lnTo>
                      <a:pt x="890" y="51"/>
                    </a:lnTo>
                    <a:lnTo>
                      <a:pt x="886" y="49"/>
                    </a:lnTo>
                    <a:lnTo>
                      <a:pt x="882" y="48"/>
                    </a:lnTo>
                    <a:lnTo>
                      <a:pt x="876" y="44"/>
                    </a:lnTo>
                    <a:lnTo>
                      <a:pt x="869" y="40"/>
                    </a:lnTo>
                    <a:lnTo>
                      <a:pt x="866" y="38"/>
                    </a:lnTo>
                    <a:lnTo>
                      <a:pt x="862" y="38"/>
                    </a:lnTo>
                    <a:lnTo>
                      <a:pt x="862" y="38"/>
                    </a:lnTo>
                    <a:lnTo>
                      <a:pt x="855" y="30"/>
                    </a:lnTo>
                    <a:lnTo>
                      <a:pt x="848" y="23"/>
                    </a:lnTo>
                    <a:lnTo>
                      <a:pt x="840" y="17"/>
                    </a:lnTo>
                    <a:lnTo>
                      <a:pt x="831" y="14"/>
                    </a:lnTo>
                    <a:lnTo>
                      <a:pt x="822" y="14"/>
                    </a:lnTo>
                    <a:lnTo>
                      <a:pt x="812" y="14"/>
                    </a:lnTo>
                    <a:lnTo>
                      <a:pt x="800" y="17"/>
                    </a:lnTo>
                    <a:lnTo>
                      <a:pt x="788" y="21"/>
                    </a:lnTo>
                    <a:lnTo>
                      <a:pt x="788" y="21"/>
                    </a:lnTo>
                    <a:lnTo>
                      <a:pt x="779" y="28"/>
                    </a:lnTo>
                    <a:lnTo>
                      <a:pt x="772" y="37"/>
                    </a:lnTo>
                    <a:lnTo>
                      <a:pt x="757" y="54"/>
                    </a:lnTo>
                    <a:lnTo>
                      <a:pt x="749" y="61"/>
                    </a:lnTo>
                    <a:lnTo>
                      <a:pt x="737" y="66"/>
                    </a:lnTo>
                    <a:lnTo>
                      <a:pt x="732" y="68"/>
                    </a:lnTo>
                    <a:lnTo>
                      <a:pt x="726" y="69"/>
                    </a:lnTo>
                    <a:lnTo>
                      <a:pt x="719" y="69"/>
                    </a:lnTo>
                    <a:lnTo>
                      <a:pt x="712" y="68"/>
                    </a:lnTo>
                    <a:lnTo>
                      <a:pt x="712" y="68"/>
                    </a:lnTo>
                    <a:lnTo>
                      <a:pt x="709" y="71"/>
                    </a:lnTo>
                    <a:lnTo>
                      <a:pt x="705" y="72"/>
                    </a:lnTo>
                    <a:lnTo>
                      <a:pt x="701" y="73"/>
                    </a:lnTo>
                    <a:lnTo>
                      <a:pt x="698" y="75"/>
                    </a:lnTo>
                    <a:lnTo>
                      <a:pt x="698" y="75"/>
                    </a:lnTo>
                    <a:lnTo>
                      <a:pt x="697" y="75"/>
                    </a:lnTo>
                    <a:lnTo>
                      <a:pt x="695" y="75"/>
                    </a:lnTo>
                    <a:lnTo>
                      <a:pt x="695" y="75"/>
                    </a:lnTo>
                    <a:lnTo>
                      <a:pt x="697" y="76"/>
                    </a:lnTo>
                    <a:lnTo>
                      <a:pt x="697" y="76"/>
                    </a:lnTo>
                    <a:lnTo>
                      <a:pt x="694" y="79"/>
                    </a:lnTo>
                    <a:lnTo>
                      <a:pt x="687" y="82"/>
                    </a:lnTo>
                    <a:lnTo>
                      <a:pt x="687" y="82"/>
                    </a:lnTo>
                    <a:lnTo>
                      <a:pt x="677" y="101"/>
                    </a:lnTo>
                    <a:lnTo>
                      <a:pt x="666" y="120"/>
                    </a:lnTo>
                    <a:lnTo>
                      <a:pt x="660" y="128"/>
                    </a:lnTo>
                    <a:lnTo>
                      <a:pt x="653" y="135"/>
                    </a:lnTo>
                    <a:lnTo>
                      <a:pt x="646" y="142"/>
                    </a:lnTo>
                    <a:lnTo>
                      <a:pt x="636" y="146"/>
                    </a:lnTo>
                    <a:lnTo>
                      <a:pt x="636" y="146"/>
                    </a:lnTo>
                    <a:lnTo>
                      <a:pt x="631" y="155"/>
                    </a:lnTo>
                    <a:lnTo>
                      <a:pt x="625" y="165"/>
                    </a:lnTo>
                    <a:lnTo>
                      <a:pt x="621" y="177"/>
                    </a:lnTo>
                    <a:lnTo>
                      <a:pt x="619" y="190"/>
                    </a:lnTo>
                    <a:lnTo>
                      <a:pt x="618" y="204"/>
                    </a:lnTo>
                    <a:lnTo>
                      <a:pt x="618" y="217"/>
                    </a:lnTo>
                    <a:lnTo>
                      <a:pt x="618" y="228"/>
                    </a:lnTo>
                    <a:lnTo>
                      <a:pt x="621" y="238"/>
                    </a:lnTo>
                    <a:lnTo>
                      <a:pt x="621" y="238"/>
                    </a:lnTo>
                    <a:lnTo>
                      <a:pt x="624" y="231"/>
                    </a:lnTo>
                    <a:lnTo>
                      <a:pt x="628" y="224"/>
                    </a:lnTo>
                    <a:lnTo>
                      <a:pt x="638" y="211"/>
                    </a:lnTo>
                    <a:lnTo>
                      <a:pt x="647" y="198"/>
                    </a:lnTo>
                    <a:lnTo>
                      <a:pt x="652" y="191"/>
                    </a:lnTo>
                    <a:lnTo>
                      <a:pt x="656" y="184"/>
                    </a:lnTo>
                    <a:lnTo>
                      <a:pt x="656" y="184"/>
                    </a:lnTo>
                    <a:lnTo>
                      <a:pt x="659" y="172"/>
                    </a:lnTo>
                    <a:lnTo>
                      <a:pt x="660" y="159"/>
                    </a:lnTo>
                    <a:lnTo>
                      <a:pt x="661" y="153"/>
                    </a:lnTo>
                    <a:lnTo>
                      <a:pt x="664" y="148"/>
                    </a:lnTo>
                    <a:lnTo>
                      <a:pt x="668" y="144"/>
                    </a:lnTo>
                    <a:lnTo>
                      <a:pt x="673" y="142"/>
                    </a:lnTo>
                    <a:lnTo>
                      <a:pt x="673" y="142"/>
                    </a:lnTo>
                    <a:lnTo>
                      <a:pt x="668" y="156"/>
                    </a:lnTo>
                    <a:lnTo>
                      <a:pt x="668" y="163"/>
                    </a:lnTo>
                    <a:lnTo>
                      <a:pt x="670" y="166"/>
                    </a:lnTo>
                    <a:lnTo>
                      <a:pt x="671" y="167"/>
                    </a:lnTo>
                    <a:lnTo>
                      <a:pt x="671" y="167"/>
                    </a:lnTo>
                    <a:lnTo>
                      <a:pt x="677" y="159"/>
                    </a:lnTo>
                    <a:lnTo>
                      <a:pt x="684" y="152"/>
                    </a:lnTo>
                    <a:lnTo>
                      <a:pt x="691" y="144"/>
                    </a:lnTo>
                    <a:lnTo>
                      <a:pt x="698" y="137"/>
                    </a:lnTo>
                    <a:lnTo>
                      <a:pt x="698" y="137"/>
                    </a:lnTo>
                    <a:lnTo>
                      <a:pt x="698" y="131"/>
                    </a:lnTo>
                    <a:lnTo>
                      <a:pt x="699" y="124"/>
                    </a:lnTo>
                    <a:lnTo>
                      <a:pt x="706" y="111"/>
                    </a:lnTo>
                    <a:lnTo>
                      <a:pt x="715" y="100"/>
                    </a:lnTo>
                    <a:lnTo>
                      <a:pt x="719" y="97"/>
                    </a:lnTo>
                    <a:lnTo>
                      <a:pt x="723" y="94"/>
                    </a:lnTo>
                    <a:lnTo>
                      <a:pt x="723" y="94"/>
                    </a:lnTo>
                    <a:lnTo>
                      <a:pt x="723" y="100"/>
                    </a:lnTo>
                    <a:lnTo>
                      <a:pt x="720" y="104"/>
                    </a:lnTo>
                    <a:lnTo>
                      <a:pt x="716" y="113"/>
                    </a:lnTo>
                    <a:lnTo>
                      <a:pt x="712" y="120"/>
                    </a:lnTo>
                    <a:lnTo>
                      <a:pt x="709" y="129"/>
                    </a:lnTo>
                    <a:lnTo>
                      <a:pt x="709" y="129"/>
                    </a:lnTo>
                    <a:lnTo>
                      <a:pt x="725" y="122"/>
                    </a:lnTo>
                    <a:lnTo>
                      <a:pt x="739" y="114"/>
                    </a:lnTo>
                    <a:lnTo>
                      <a:pt x="754" y="106"/>
                    </a:lnTo>
                    <a:lnTo>
                      <a:pt x="761" y="103"/>
                    </a:lnTo>
                    <a:lnTo>
                      <a:pt x="770" y="101"/>
                    </a:lnTo>
                    <a:lnTo>
                      <a:pt x="770" y="101"/>
                    </a:lnTo>
                    <a:lnTo>
                      <a:pt x="775" y="96"/>
                    </a:lnTo>
                    <a:lnTo>
                      <a:pt x="782" y="92"/>
                    </a:lnTo>
                    <a:lnTo>
                      <a:pt x="799" y="83"/>
                    </a:lnTo>
                    <a:lnTo>
                      <a:pt x="816" y="76"/>
                    </a:lnTo>
                    <a:lnTo>
                      <a:pt x="830" y="72"/>
                    </a:lnTo>
                    <a:lnTo>
                      <a:pt x="830" y="72"/>
                    </a:lnTo>
                    <a:lnTo>
                      <a:pt x="829" y="76"/>
                    </a:lnTo>
                    <a:lnTo>
                      <a:pt x="826" y="79"/>
                    </a:lnTo>
                    <a:lnTo>
                      <a:pt x="820" y="83"/>
                    </a:lnTo>
                    <a:lnTo>
                      <a:pt x="813" y="89"/>
                    </a:lnTo>
                    <a:lnTo>
                      <a:pt x="807" y="94"/>
                    </a:lnTo>
                    <a:lnTo>
                      <a:pt x="807" y="94"/>
                    </a:lnTo>
                    <a:lnTo>
                      <a:pt x="817" y="92"/>
                    </a:lnTo>
                    <a:lnTo>
                      <a:pt x="827" y="90"/>
                    </a:lnTo>
                    <a:lnTo>
                      <a:pt x="848" y="89"/>
                    </a:lnTo>
                    <a:lnTo>
                      <a:pt x="871" y="89"/>
                    </a:lnTo>
                    <a:lnTo>
                      <a:pt x="893" y="86"/>
                    </a:lnTo>
                    <a:lnTo>
                      <a:pt x="893" y="86"/>
                    </a:lnTo>
                    <a:lnTo>
                      <a:pt x="902" y="83"/>
                    </a:lnTo>
                    <a:lnTo>
                      <a:pt x="910" y="80"/>
                    </a:lnTo>
                    <a:lnTo>
                      <a:pt x="928" y="73"/>
                    </a:lnTo>
                    <a:lnTo>
                      <a:pt x="946" y="68"/>
                    </a:lnTo>
                    <a:lnTo>
                      <a:pt x="956" y="66"/>
                    </a:lnTo>
                    <a:lnTo>
                      <a:pt x="965" y="66"/>
                    </a:lnTo>
                    <a:lnTo>
                      <a:pt x="965" y="66"/>
                    </a:lnTo>
                    <a:lnTo>
                      <a:pt x="958" y="73"/>
                    </a:lnTo>
                    <a:lnTo>
                      <a:pt x="949" y="79"/>
                    </a:lnTo>
                    <a:lnTo>
                      <a:pt x="941" y="85"/>
                    </a:lnTo>
                    <a:lnTo>
                      <a:pt x="931" y="89"/>
                    </a:lnTo>
                    <a:lnTo>
                      <a:pt x="909" y="93"/>
                    </a:lnTo>
                    <a:lnTo>
                      <a:pt x="886" y="97"/>
                    </a:lnTo>
                    <a:lnTo>
                      <a:pt x="838" y="101"/>
                    </a:lnTo>
                    <a:lnTo>
                      <a:pt x="816" y="106"/>
                    </a:lnTo>
                    <a:lnTo>
                      <a:pt x="805" y="108"/>
                    </a:lnTo>
                    <a:lnTo>
                      <a:pt x="795" y="111"/>
                    </a:lnTo>
                    <a:lnTo>
                      <a:pt x="795" y="111"/>
                    </a:lnTo>
                    <a:lnTo>
                      <a:pt x="823" y="127"/>
                    </a:lnTo>
                    <a:lnTo>
                      <a:pt x="836" y="135"/>
                    </a:lnTo>
                    <a:lnTo>
                      <a:pt x="840" y="139"/>
                    </a:lnTo>
                    <a:lnTo>
                      <a:pt x="843" y="145"/>
                    </a:lnTo>
                    <a:lnTo>
                      <a:pt x="843" y="145"/>
                    </a:lnTo>
                    <a:lnTo>
                      <a:pt x="836" y="144"/>
                    </a:lnTo>
                    <a:lnTo>
                      <a:pt x="827" y="139"/>
                    </a:lnTo>
                    <a:lnTo>
                      <a:pt x="810" y="131"/>
                    </a:lnTo>
                    <a:lnTo>
                      <a:pt x="793" y="122"/>
                    </a:lnTo>
                    <a:lnTo>
                      <a:pt x="784" y="120"/>
                    </a:lnTo>
                    <a:lnTo>
                      <a:pt x="774" y="118"/>
                    </a:lnTo>
                    <a:lnTo>
                      <a:pt x="774" y="118"/>
                    </a:lnTo>
                    <a:lnTo>
                      <a:pt x="767" y="120"/>
                    </a:lnTo>
                    <a:lnTo>
                      <a:pt x="760" y="120"/>
                    </a:lnTo>
                    <a:lnTo>
                      <a:pt x="747" y="125"/>
                    </a:lnTo>
                    <a:lnTo>
                      <a:pt x="736" y="132"/>
                    </a:lnTo>
                    <a:lnTo>
                      <a:pt x="723" y="139"/>
                    </a:lnTo>
                    <a:lnTo>
                      <a:pt x="723" y="139"/>
                    </a:lnTo>
                    <a:lnTo>
                      <a:pt x="739" y="144"/>
                    </a:lnTo>
                    <a:lnTo>
                      <a:pt x="753" y="149"/>
                    </a:lnTo>
                    <a:lnTo>
                      <a:pt x="765" y="155"/>
                    </a:lnTo>
                    <a:lnTo>
                      <a:pt x="777" y="163"/>
                    </a:lnTo>
                    <a:lnTo>
                      <a:pt x="777" y="163"/>
                    </a:lnTo>
                    <a:lnTo>
                      <a:pt x="768" y="162"/>
                    </a:lnTo>
                    <a:lnTo>
                      <a:pt x="760" y="160"/>
                    </a:lnTo>
                    <a:lnTo>
                      <a:pt x="743" y="155"/>
                    </a:lnTo>
                    <a:lnTo>
                      <a:pt x="733" y="152"/>
                    </a:lnTo>
                    <a:lnTo>
                      <a:pt x="725" y="151"/>
                    </a:lnTo>
                    <a:lnTo>
                      <a:pt x="716" y="151"/>
                    </a:lnTo>
                    <a:lnTo>
                      <a:pt x="708" y="152"/>
                    </a:lnTo>
                    <a:lnTo>
                      <a:pt x="708" y="152"/>
                    </a:lnTo>
                    <a:lnTo>
                      <a:pt x="701" y="156"/>
                    </a:lnTo>
                    <a:lnTo>
                      <a:pt x="695" y="160"/>
                    </a:lnTo>
                    <a:lnTo>
                      <a:pt x="684" y="170"/>
                    </a:lnTo>
                    <a:lnTo>
                      <a:pt x="674" y="181"/>
                    </a:lnTo>
                    <a:lnTo>
                      <a:pt x="666" y="194"/>
                    </a:lnTo>
                    <a:lnTo>
                      <a:pt x="666" y="194"/>
                    </a:lnTo>
                    <a:lnTo>
                      <a:pt x="683" y="191"/>
                    </a:lnTo>
                    <a:lnTo>
                      <a:pt x="698" y="188"/>
                    </a:lnTo>
                    <a:lnTo>
                      <a:pt x="706" y="188"/>
                    </a:lnTo>
                    <a:lnTo>
                      <a:pt x="715" y="190"/>
                    </a:lnTo>
                    <a:lnTo>
                      <a:pt x="722" y="193"/>
                    </a:lnTo>
                    <a:lnTo>
                      <a:pt x="727" y="195"/>
                    </a:lnTo>
                    <a:lnTo>
                      <a:pt x="727" y="195"/>
                    </a:lnTo>
                    <a:lnTo>
                      <a:pt x="716" y="195"/>
                    </a:lnTo>
                    <a:lnTo>
                      <a:pt x="706" y="197"/>
                    </a:lnTo>
                    <a:lnTo>
                      <a:pt x="697" y="198"/>
                    </a:lnTo>
                    <a:lnTo>
                      <a:pt x="688" y="201"/>
                    </a:lnTo>
                    <a:lnTo>
                      <a:pt x="670" y="207"/>
                    </a:lnTo>
                    <a:lnTo>
                      <a:pt x="660" y="210"/>
                    </a:lnTo>
                    <a:lnTo>
                      <a:pt x="652" y="211"/>
                    </a:lnTo>
                    <a:lnTo>
                      <a:pt x="652" y="211"/>
                    </a:lnTo>
                    <a:lnTo>
                      <a:pt x="643" y="225"/>
                    </a:lnTo>
                    <a:lnTo>
                      <a:pt x="633" y="239"/>
                    </a:lnTo>
                    <a:lnTo>
                      <a:pt x="631" y="246"/>
                    </a:lnTo>
                    <a:lnTo>
                      <a:pt x="626" y="253"/>
                    </a:lnTo>
                    <a:lnTo>
                      <a:pt x="625" y="261"/>
                    </a:lnTo>
                    <a:lnTo>
                      <a:pt x="624" y="270"/>
                    </a:lnTo>
                    <a:lnTo>
                      <a:pt x="624" y="270"/>
                    </a:lnTo>
                    <a:lnTo>
                      <a:pt x="625" y="264"/>
                    </a:lnTo>
                    <a:lnTo>
                      <a:pt x="628" y="260"/>
                    </a:lnTo>
                    <a:lnTo>
                      <a:pt x="631" y="256"/>
                    </a:lnTo>
                    <a:lnTo>
                      <a:pt x="631" y="250"/>
                    </a:lnTo>
                    <a:lnTo>
                      <a:pt x="631" y="250"/>
                    </a:lnTo>
                    <a:lnTo>
                      <a:pt x="652" y="233"/>
                    </a:lnTo>
                    <a:lnTo>
                      <a:pt x="663" y="226"/>
                    </a:lnTo>
                    <a:lnTo>
                      <a:pt x="668" y="224"/>
                    </a:lnTo>
                    <a:lnTo>
                      <a:pt x="677" y="222"/>
                    </a:lnTo>
                    <a:lnTo>
                      <a:pt x="677" y="222"/>
                    </a:lnTo>
                    <a:lnTo>
                      <a:pt x="690" y="221"/>
                    </a:lnTo>
                    <a:lnTo>
                      <a:pt x="702" y="219"/>
                    </a:lnTo>
                    <a:lnTo>
                      <a:pt x="715" y="218"/>
                    </a:lnTo>
                    <a:lnTo>
                      <a:pt x="727" y="215"/>
                    </a:lnTo>
                    <a:lnTo>
                      <a:pt x="727" y="215"/>
                    </a:lnTo>
                    <a:lnTo>
                      <a:pt x="733" y="212"/>
                    </a:lnTo>
                    <a:lnTo>
                      <a:pt x="739" y="208"/>
                    </a:lnTo>
                    <a:lnTo>
                      <a:pt x="747" y="197"/>
                    </a:lnTo>
                    <a:lnTo>
                      <a:pt x="751" y="193"/>
                    </a:lnTo>
                    <a:lnTo>
                      <a:pt x="757" y="188"/>
                    </a:lnTo>
                    <a:lnTo>
                      <a:pt x="763" y="186"/>
                    </a:lnTo>
                    <a:lnTo>
                      <a:pt x="770" y="184"/>
                    </a:lnTo>
                    <a:lnTo>
                      <a:pt x="770" y="184"/>
                    </a:lnTo>
                    <a:lnTo>
                      <a:pt x="777" y="188"/>
                    </a:lnTo>
                    <a:lnTo>
                      <a:pt x="784" y="193"/>
                    </a:lnTo>
                    <a:lnTo>
                      <a:pt x="791" y="195"/>
                    </a:lnTo>
                    <a:lnTo>
                      <a:pt x="798" y="197"/>
                    </a:lnTo>
                    <a:lnTo>
                      <a:pt x="805" y="197"/>
                    </a:lnTo>
                    <a:lnTo>
                      <a:pt x="812" y="197"/>
                    </a:lnTo>
                    <a:lnTo>
                      <a:pt x="819" y="195"/>
                    </a:lnTo>
                    <a:lnTo>
                      <a:pt x="826" y="193"/>
                    </a:lnTo>
                    <a:lnTo>
                      <a:pt x="833" y="190"/>
                    </a:lnTo>
                    <a:lnTo>
                      <a:pt x="838" y="186"/>
                    </a:lnTo>
                    <a:lnTo>
                      <a:pt x="844" y="181"/>
                    </a:lnTo>
                    <a:lnTo>
                      <a:pt x="848" y="174"/>
                    </a:lnTo>
                    <a:lnTo>
                      <a:pt x="852" y="169"/>
                    </a:lnTo>
                    <a:lnTo>
                      <a:pt x="855" y="160"/>
                    </a:lnTo>
                    <a:lnTo>
                      <a:pt x="857" y="152"/>
                    </a:lnTo>
                    <a:lnTo>
                      <a:pt x="858" y="144"/>
                    </a:lnTo>
                    <a:lnTo>
                      <a:pt x="858" y="144"/>
                    </a:lnTo>
                    <a:lnTo>
                      <a:pt x="864" y="139"/>
                    </a:lnTo>
                    <a:lnTo>
                      <a:pt x="872" y="137"/>
                    </a:lnTo>
                    <a:lnTo>
                      <a:pt x="879" y="135"/>
                    </a:lnTo>
                    <a:lnTo>
                      <a:pt x="887" y="134"/>
                    </a:lnTo>
                    <a:lnTo>
                      <a:pt x="904" y="132"/>
                    </a:lnTo>
                    <a:lnTo>
                      <a:pt x="913" y="131"/>
                    </a:lnTo>
                    <a:lnTo>
                      <a:pt x="921" y="129"/>
                    </a:lnTo>
                    <a:lnTo>
                      <a:pt x="921" y="129"/>
                    </a:lnTo>
                    <a:lnTo>
                      <a:pt x="932" y="124"/>
                    </a:lnTo>
                    <a:lnTo>
                      <a:pt x="942" y="118"/>
                    </a:lnTo>
                    <a:lnTo>
                      <a:pt x="952" y="110"/>
                    </a:lnTo>
                    <a:lnTo>
                      <a:pt x="959" y="101"/>
                    </a:lnTo>
                    <a:lnTo>
                      <a:pt x="975" y="83"/>
                    </a:lnTo>
                    <a:lnTo>
                      <a:pt x="990" y="64"/>
                    </a:lnTo>
                    <a:lnTo>
                      <a:pt x="990" y="64"/>
                    </a:lnTo>
                    <a:lnTo>
                      <a:pt x="973" y="56"/>
                    </a:lnTo>
                    <a:lnTo>
                      <a:pt x="956" y="51"/>
                    </a:lnTo>
                    <a:lnTo>
                      <a:pt x="941" y="45"/>
                    </a:lnTo>
                    <a:lnTo>
                      <a:pt x="932" y="44"/>
                    </a:lnTo>
                    <a:lnTo>
                      <a:pt x="923" y="44"/>
                    </a:lnTo>
                    <a:lnTo>
                      <a:pt x="923" y="44"/>
                    </a:lnTo>
                    <a:close/>
                    <a:moveTo>
                      <a:pt x="594" y="35"/>
                    </a:moveTo>
                    <a:lnTo>
                      <a:pt x="594" y="35"/>
                    </a:lnTo>
                    <a:lnTo>
                      <a:pt x="590" y="44"/>
                    </a:lnTo>
                    <a:lnTo>
                      <a:pt x="587" y="54"/>
                    </a:lnTo>
                    <a:lnTo>
                      <a:pt x="581" y="75"/>
                    </a:lnTo>
                    <a:lnTo>
                      <a:pt x="580" y="96"/>
                    </a:lnTo>
                    <a:lnTo>
                      <a:pt x="579" y="118"/>
                    </a:lnTo>
                    <a:lnTo>
                      <a:pt x="580" y="141"/>
                    </a:lnTo>
                    <a:lnTo>
                      <a:pt x="581" y="163"/>
                    </a:lnTo>
                    <a:lnTo>
                      <a:pt x="587" y="204"/>
                    </a:lnTo>
                    <a:lnTo>
                      <a:pt x="587" y="204"/>
                    </a:lnTo>
                    <a:lnTo>
                      <a:pt x="590" y="170"/>
                    </a:lnTo>
                    <a:lnTo>
                      <a:pt x="591" y="137"/>
                    </a:lnTo>
                    <a:lnTo>
                      <a:pt x="594" y="104"/>
                    </a:lnTo>
                    <a:lnTo>
                      <a:pt x="595" y="89"/>
                    </a:lnTo>
                    <a:lnTo>
                      <a:pt x="600" y="73"/>
                    </a:lnTo>
                    <a:lnTo>
                      <a:pt x="600" y="73"/>
                    </a:lnTo>
                    <a:lnTo>
                      <a:pt x="604" y="64"/>
                    </a:lnTo>
                    <a:lnTo>
                      <a:pt x="607" y="54"/>
                    </a:lnTo>
                    <a:lnTo>
                      <a:pt x="608" y="49"/>
                    </a:lnTo>
                    <a:lnTo>
                      <a:pt x="608" y="44"/>
                    </a:lnTo>
                    <a:lnTo>
                      <a:pt x="608" y="40"/>
                    </a:lnTo>
                    <a:lnTo>
                      <a:pt x="605" y="35"/>
                    </a:lnTo>
                    <a:lnTo>
                      <a:pt x="605" y="35"/>
                    </a:lnTo>
                    <a:lnTo>
                      <a:pt x="603" y="34"/>
                    </a:lnTo>
                    <a:lnTo>
                      <a:pt x="601" y="34"/>
                    </a:lnTo>
                    <a:lnTo>
                      <a:pt x="598" y="35"/>
                    </a:lnTo>
                    <a:lnTo>
                      <a:pt x="594" y="35"/>
                    </a:lnTo>
                    <a:lnTo>
                      <a:pt x="594" y="35"/>
                    </a:lnTo>
                    <a:close/>
                    <a:moveTo>
                      <a:pt x="603" y="242"/>
                    </a:moveTo>
                    <a:lnTo>
                      <a:pt x="603" y="242"/>
                    </a:lnTo>
                    <a:lnTo>
                      <a:pt x="604" y="245"/>
                    </a:lnTo>
                    <a:lnTo>
                      <a:pt x="604" y="246"/>
                    </a:lnTo>
                    <a:lnTo>
                      <a:pt x="605" y="243"/>
                    </a:lnTo>
                    <a:lnTo>
                      <a:pt x="604" y="235"/>
                    </a:lnTo>
                    <a:lnTo>
                      <a:pt x="604" y="232"/>
                    </a:lnTo>
                    <a:lnTo>
                      <a:pt x="601" y="229"/>
                    </a:lnTo>
                    <a:lnTo>
                      <a:pt x="601" y="229"/>
                    </a:lnTo>
                    <a:lnTo>
                      <a:pt x="601" y="236"/>
                    </a:lnTo>
                    <a:lnTo>
                      <a:pt x="603" y="242"/>
                    </a:lnTo>
                    <a:lnTo>
                      <a:pt x="603" y="242"/>
                    </a:lnTo>
                    <a:close/>
                    <a:moveTo>
                      <a:pt x="699" y="698"/>
                    </a:moveTo>
                    <a:lnTo>
                      <a:pt x="699" y="698"/>
                    </a:lnTo>
                    <a:lnTo>
                      <a:pt x="701" y="700"/>
                    </a:lnTo>
                    <a:lnTo>
                      <a:pt x="701" y="702"/>
                    </a:lnTo>
                    <a:lnTo>
                      <a:pt x="699" y="711"/>
                    </a:lnTo>
                    <a:lnTo>
                      <a:pt x="694" y="721"/>
                    </a:lnTo>
                    <a:lnTo>
                      <a:pt x="687" y="730"/>
                    </a:lnTo>
                    <a:lnTo>
                      <a:pt x="678" y="740"/>
                    </a:lnTo>
                    <a:lnTo>
                      <a:pt x="670" y="750"/>
                    </a:lnTo>
                    <a:lnTo>
                      <a:pt x="663" y="756"/>
                    </a:lnTo>
                    <a:lnTo>
                      <a:pt x="657" y="758"/>
                    </a:lnTo>
                    <a:lnTo>
                      <a:pt x="657" y="758"/>
                    </a:lnTo>
                    <a:lnTo>
                      <a:pt x="656" y="760"/>
                    </a:lnTo>
                    <a:lnTo>
                      <a:pt x="657" y="760"/>
                    </a:lnTo>
                    <a:lnTo>
                      <a:pt x="657" y="760"/>
                    </a:lnTo>
                    <a:lnTo>
                      <a:pt x="664" y="761"/>
                    </a:lnTo>
                    <a:lnTo>
                      <a:pt x="671" y="763"/>
                    </a:lnTo>
                    <a:lnTo>
                      <a:pt x="687" y="770"/>
                    </a:lnTo>
                    <a:lnTo>
                      <a:pt x="687" y="770"/>
                    </a:lnTo>
                    <a:lnTo>
                      <a:pt x="705" y="771"/>
                    </a:lnTo>
                    <a:lnTo>
                      <a:pt x="722" y="770"/>
                    </a:lnTo>
                    <a:lnTo>
                      <a:pt x="737" y="767"/>
                    </a:lnTo>
                    <a:lnTo>
                      <a:pt x="753" y="763"/>
                    </a:lnTo>
                    <a:lnTo>
                      <a:pt x="767" y="756"/>
                    </a:lnTo>
                    <a:lnTo>
                      <a:pt x="779" y="749"/>
                    </a:lnTo>
                    <a:lnTo>
                      <a:pt x="791" y="742"/>
                    </a:lnTo>
                    <a:lnTo>
                      <a:pt x="802" y="733"/>
                    </a:lnTo>
                    <a:lnTo>
                      <a:pt x="802" y="733"/>
                    </a:lnTo>
                    <a:lnTo>
                      <a:pt x="819" y="721"/>
                    </a:lnTo>
                    <a:lnTo>
                      <a:pt x="826" y="715"/>
                    </a:lnTo>
                    <a:lnTo>
                      <a:pt x="831" y="709"/>
                    </a:lnTo>
                    <a:lnTo>
                      <a:pt x="831" y="709"/>
                    </a:lnTo>
                    <a:lnTo>
                      <a:pt x="837" y="702"/>
                    </a:lnTo>
                    <a:lnTo>
                      <a:pt x="843" y="694"/>
                    </a:lnTo>
                    <a:lnTo>
                      <a:pt x="852" y="673"/>
                    </a:lnTo>
                    <a:lnTo>
                      <a:pt x="859" y="652"/>
                    </a:lnTo>
                    <a:lnTo>
                      <a:pt x="864" y="636"/>
                    </a:lnTo>
                    <a:lnTo>
                      <a:pt x="864" y="636"/>
                    </a:lnTo>
                    <a:lnTo>
                      <a:pt x="873" y="624"/>
                    </a:lnTo>
                    <a:lnTo>
                      <a:pt x="873" y="624"/>
                    </a:lnTo>
                    <a:lnTo>
                      <a:pt x="887" y="580"/>
                    </a:lnTo>
                    <a:lnTo>
                      <a:pt x="893" y="558"/>
                    </a:lnTo>
                    <a:lnTo>
                      <a:pt x="899" y="534"/>
                    </a:lnTo>
                    <a:lnTo>
                      <a:pt x="903" y="509"/>
                    </a:lnTo>
                    <a:lnTo>
                      <a:pt x="906" y="485"/>
                    </a:lnTo>
                    <a:lnTo>
                      <a:pt x="907" y="461"/>
                    </a:lnTo>
                    <a:lnTo>
                      <a:pt x="907" y="437"/>
                    </a:lnTo>
                    <a:lnTo>
                      <a:pt x="907" y="437"/>
                    </a:lnTo>
                    <a:lnTo>
                      <a:pt x="906" y="417"/>
                    </a:lnTo>
                    <a:lnTo>
                      <a:pt x="903" y="396"/>
                    </a:lnTo>
                    <a:lnTo>
                      <a:pt x="899" y="375"/>
                    </a:lnTo>
                    <a:lnTo>
                      <a:pt x="895" y="356"/>
                    </a:lnTo>
                    <a:lnTo>
                      <a:pt x="887" y="337"/>
                    </a:lnTo>
                    <a:lnTo>
                      <a:pt x="879" y="322"/>
                    </a:lnTo>
                    <a:lnTo>
                      <a:pt x="875" y="313"/>
                    </a:lnTo>
                    <a:lnTo>
                      <a:pt x="869" y="308"/>
                    </a:lnTo>
                    <a:lnTo>
                      <a:pt x="864" y="302"/>
                    </a:lnTo>
                    <a:lnTo>
                      <a:pt x="857" y="297"/>
                    </a:lnTo>
                    <a:lnTo>
                      <a:pt x="857" y="297"/>
                    </a:lnTo>
                    <a:lnTo>
                      <a:pt x="838" y="287"/>
                    </a:lnTo>
                    <a:lnTo>
                      <a:pt x="817" y="277"/>
                    </a:lnTo>
                    <a:lnTo>
                      <a:pt x="796" y="268"/>
                    </a:lnTo>
                    <a:lnTo>
                      <a:pt x="774" y="261"/>
                    </a:lnTo>
                    <a:lnTo>
                      <a:pt x="751" y="257"/>
                    </a:lnTo>
                    <a:lnTo>
                      <a:pt x="727" y="254"/>
                    </a:lnTo>
                    <a:lnTo>
                      <a:pt x="704" y="254"/>
                    </a:lnTo>
                    <a:lnTo>
                      <a:pt x="680" y="257"/>
                    </a:lnTo>
                    <a:lnTo>
                      <a:pt x="680" y="257"/>
                    </a:lnTo>
                    <a:lnTo>
                      <a:pt x="670" y="260"/>
                    </a:lnTo>
                    <a:lnTo>
                      <a:pt x="660" y="264"/>
                    </a:lnTo>
                    <a:lnTo>
                      <a:pt x="650" y="268"/>
                    </a:lnTo>
                    <a:lnTo>
                      <a:pt x="640" y="274"/>
                    </a:lnTo>
                    <a:lnTo>
                      <a:pt x="624" y="288"/>
                    </a:lnTo>
                    <a:lnTo>
                      <a:pt x="607" y="302"/>
                    </a:lnTo>
                    <a:lnTo>
                      <a:pt x="607" y="302"/>
                    </a:lnTo>
                    <a:lnTo>
                      <a:pt x="600" y="304"/>
                    </a:lnTo>
                    <a:lnTo>
                      <a:pt x="591" y="308"/>
                    </a:lnTo>
                    <a:lnTo>
                      <a:pt x="574" y="315"/>
                    </a:lnTo>
                    <a:lnTo>
                      <a:pt x="574" y="315"/>
                    </a:lnTo>
                    <a:lnTo>
                      <a:pt x="565" y="312"/>
                    </a:lnTo>
                    <a:lnTo>
                      <a:pt x="555" y="312"/>
                    </a:lnTo>
                    <a:lnTo>
                      <a:pt x="545" y="312"/>
                    </a:lnTo>
                    <a:lnTo>
                      <a:pt x="537" y="313"/>
                    </a:lnTo>
                    <a:lnTo>
                      <a:pt x="537" y="313"/>
                    </a:lnTo>
                    <a:lnTo>
                      <a:pt x="534" y="311"/>
                    </a:lnTo>
                    <a:lnTo>
                      <a:pt x="530" y="308"/>
                    </a:lnTo>
                    <a:lnTo>
                      <a:pt x="522" y="304"/>
                    </a:lnTo>
                    <a:lnTo>
                      <a:pt x="518" y="301"/>
                    </a:lnTo>
                    <a:lnTo>
                      <a:pt x="517" y="297"/>
                    </a:lnTo>
                    <a:lnTo>
                      <a:pt x="515" y="292"/>
                    </a:lnTo>
                    <a:lnTo>
                      <a:pt x="515" y="285"/>
                    </a:lnTo>
                    <a:lnTo>
                      <a:pt x="515" y="285"/>
                    </a:lnTo>
                    <a:lnTo>
                      <a:pt x="520" y="285"/>
                    </a:lnTo>
                    <a:lnTo>
                      <a:pt x="521" y="284"/>
                    </a:lnTo>
                    <a:lnTo>
                      <a:pt x="527" y="281"/>
                    </a:lnTo>
                    <a:lnTo>
                      <a:pt x="527" y="281"/>
                    </a:lnTo>
                    <a:lnTo>
                      <a:pt x="531" y="287"/>
                    </a:lnTo>
                    <a:lnTo>
                      <a:pt x="538" y="292"/>
                    </a:lnTo>
                    <a:lnTo>
                      <a:pt x="546" y="295"/>
                    </a:lnTo>
                    <a:lnTo>
                      <a:pt x="556" y="298"/>
                    </a:lnTo>
                    <a:lnTo>
                      <a:pt x="565" y="299"/>
                    </a:lnTo>
                    <a:lnTo>
                      <a:pt x="574" y="298"/>
                    </a:lnTo>
                    <a:lnTo>
                      <a:pt x="583" y="297"/>
                    </a:lnTo>
                    <a:lnTo>
                      <a:pt x="591" y="294"/>
                    </a:lnTo>
                    <a:lnTo>
                      <a:pt x="591" y="294"/>
                    </a:lnTo>
                    <a:lnTo>
                      <a:pt x="590" y="288"/>
                    </a:lnTo>
                    <a:lnTo>
                      <a:pt x="587" y="281"/>
                    </a:lnTo>
                    <a:lnTo>
                      <a:pt x="581" y="267"/>
                    </a:lnTo>
                    <a:lnTo>
                      <a:pt x="581" y="267"/>
                    </a:lnTo>
                    <a:lnTo>
                      <a:pt x="577" y="268"/>
                    </a:lnTo>
                    <a:lnTo>
                      <a:pt x="573" y="268"/>
                    </a:lnTo>
                    <a:lnTo>
                      <a:pt x="563" y="267"/>
                    </a:lnTo>
                    <a:lnTo>
                      <a:pt x="555" y="263"/>
                    </a:lnTo>
                    <a:lnTo>
                      <a:pt x="545" y="260"/>
                    </a:lnTo>
                    <a:lnTo>
                      <a:pt x="545" y="260"/>
                    </a:lnTo>
                    <a:lnTo>
                      <a:pt x="524" y="257"/>
                    </a:lnTo>
                    <a:lnTo>
                      <a:pt x="501" y="256"/>
                    </a:lnTo>
                    <a:lnTo>
                      <a:pt x="479" y="256"/>
                    </a:lnTo>
                    <a:lnTo>
                      <a:pt x="457" y="257"/>
                    </a:lnTo>
                    <a:lnTo>
                      <a:pt x="435" y="261"/>
                    </a:lnTo>
                    <a:lnTo>
                      <a:pt x="414" y="267"/>
                    </a:lnTo>
                    <a:lnTo>
                      <a:pt x="396" y="276"/>
                    </a:lnTo>
                    <a:lnTo>
                      <a:pt x="388" y="281"/>
                    </a:lnTo>
                    <a:lnTo>
                      <a:pt x="381" y="287"/>
                    </a:lnTo>
                    <a:lnTo>
                      <a:pt x="381" y="287"/>
                    </a:lnTo>
                    <a:lnTo>
                      <a:pt x="368" y="297"/>
                    </a:lnTo>
                    <a:lnTo>
                      <a:pt x="358" y="304"/>
                    </a:lnTo>
                    <a:lnTo>
                      <a:pt x="358" y="304"/>
                    </a:lnTo>
                    <a:lnTo>
                      <a:pt x="351" y="313"/>
                    </a:lnTo>
                    <a:lnTo>
                      <a:pt x="344" y="325"/>
                    </a:lnTo>
                    <a:lnTo>
                      <a:pt x="339" y="337"/>
                    </a:lnTo>
                    <a:lnTo>
                      <a:pt x="333" y="350"/>
                    </a:lnTo>
                    <a:lnTo>
                      <a:pt x="329" y="364"/>
                    </a:lnTo>
                    <a:lnTo>
                      <a:pt x="325" y="379"/>
                    </a:lnTo>
                    <a:lnTo>
                      <a:pt x="318" y="412"/>
                    </a:lnTo>
                    <a:lnTo>
                      <a:pt x="315" y="445"/>
                    </a:lnTo>
                    <a:lnTo>
                      <a:pt x="315" y="478"/>
                    </a:lnTo>
                    <a:lnTo>
                      <a:pt x="316" y="507"/>
                    </a:lnTo>
                    <a:lnTo>
                      <a:pt x="319" y="521"/>
                    </a:lnTo>
                    <a:lnTo>
                      <a:pt x="322" y="534"/>
                    </a:lnTo>
                    <a:lnTo>
                      <a:pt x="322" y="534"/>
                    </a:lnTo>
                    <a:lnTo>
                      <a:pt x="334" y="576"/>
                    </a:lnTo>
                    <a:lnTo>
                      <a:pt x="343" y="597"/>
                    </a:lnTo>
                    <a:lnTo>
                      <a:pt x="353" y="618"/>
                    </a:lnTo>
                    <a:lnTo>
                      <a:pt x="362" y="638"/>
                    </a:lnTo>
                    <a:lnTo>
                      <a:pt x="374" y="657"/>
                    </a:lnTo>
                    <a:lnTo>
                      <a:pt x="388" y="676"/>
                    </a:lnTo>
                    <a:lnTo>
                      <a:pt x="402" y="691"/>
                    </a:lnTo>
                    <a:lnTo>
                      <a:pt x="402" y="691"/>
                    </a:lnTo>
                    <a:lnTo>
                      <a:pt x="428" y="716"/>
                    </a:lnTo>
                    <a:lnTo>
                      <a:pt x="442" y="728"/>
                    </a:lnTo>
                    <a:lnTo>
                      <a:pt x="457" y="739"/>
                    </a:lnTo>
                    <a:lnTo>
                      <a:pt x="471" y="749"/>
                    </a:lnTo>
                    <a:lnTo>
                      <a:pt x="485" y="757"/>
                    </a:lnTo>
                    <a:lnTo>
                      <a:pt x="501" y="764"/>
                    </a:lnTo>
                    <a:lnTo>
                      <a:pt x="520" y="770"/>
                    </a:lnTo>
                    <a:lnTo>
                      <a:pt x="520" y="770"/>
                    </a:lnTo>
                    <a:lnTo>
                      <a:pt x="530" y="771"/>
                    </a:lnTo>
                    <a:lnTo>
                      <a:pt x="538" y="771"/>
                    </a:lnTo>
                    <a:lnTo>
                      <a:pt x="548" y="771"/>
                    </a:lnTo>
                    <a:lnTo>
                      <a:pt x="556" y="770"/>
                    </a:lnTo>
                    <a:lnTo>
                      <a:pt x="573" y="766"/>
                    </a:lnTo>
                    <a:lnTo>
                      <a:pt x="591" y="763"/>
                    </a:lnTo>
                    <a:lnTo>
                      <a:pt x="591" y="763"/>
                    </a:lnTo>
                    <a:lnTo>
                      <a:pt x="569" y="749"/>
                    </a:lnTo>
                    <a:lnTo>
                      <a:pt x="559" y="740"/>
                    </a:lnTo>
                    <a:lnTo>
                      <a:pt x="549" y="732"/>
                    </a:lnTo>
                    <a:lnTo>
                      <a:pt x="541" y="722"/>
                    </a:lnTo>
                    <a:lnTo>
                      <a:pt x="534" y="711"/>
                    </a:lnTo>
                    <a:lnTo>
                      <a:pt x="528" y="698"/>
                    </a:lnTo>
                    <a:lnTo>
                      <a:pt x="524" y="684"/>
                    </a:lnTo>
                    <a:lnTo>
                      <a:pt x="524" y="684"/>
                    </a:lnTo>
                    <a:lnTo>
                      <a:pt x="542" y="704"/>
                    </a:lnTo>
                    <a:lnTo>
                      <a:pt x="559" y="723"/>
                    </a:lnTo>
                    <a:lnTo>
                      <a:pt x="569" y="732"/>
                    </a:lnTo>
                    <a:lnTo>
                      <a:pt x="579" y="740"/>
                    </a:lnTo>
                    <a:lnTo>
                      <a:pt x="590" y="747"/>
                    </a:lnTo>
                    <a:lnTo>
                      <a:pt x="603" y="754"/>
                    </a:lnTo>
                    <a:lnTo>
                      <a:pt x="603" y="754"/>
                    </a:lnTo>
                    <a:lnTo>
                      <a:pt x="619" y="753"/>
                    </a:lnTo>
                    <a:lnTo>
                      <a:pt x="633" y="750"/>
                    </a:lnTo>
                    <a:lnTo>
                      <a:pt x="647" y="744"/>
                    </a:lnTo>
                    <a:lnTo>
                      <a:pt x="664" y="737"/>
                    </a:lnTo>
                    <a:lnTo>
                      <a:pt x="664" y="737"/>
                    </a:lnTo>
                    <a:lnTo>
                      <a:pt x="668" y="735"/>
                    </a:lnTo>
                    <a:lnTo>
                      <a:pt x="673" y="728"/>
                    </a:lnTo>
                    <a:lnTo>
                      <a:pt x="681" y="712"/>
                    </a:lnTo>
                    <a:lnTo>
                      <a:pt x="685" y="705"/>
                    </a:lnTo>
                    <a:lnTo>
                      <a:pt x="690" y="700"/>
                    </a:lnTo>
                    <a:lnTo>
                      <a:pt x="695" y="697"/>
                    </a:lnTo>
                    <a:lnTo>
                      <a:pt x="697" y="697"/>
                    </a:lnTo>
                    <a:lnTo>
                      <a:pt x="699" y="698"/>
                    </a:lnTo>
                    <a:lnTo>
                      <a:pt x="699" y="698"/>
                    </a:lnTo>
                    <a:close/>
                    <a:moveTo>
                      <a:pt x="465" y="766"/>
                    </a:moveTo>
                    <a:lnTo>
                      <a:pt x="465" y="766"/>
                    </a:lnTo>
                    <a:lnTo>
                      <a:pt x="455" y="756"/>
                    </a:lnTo>
                    <a:lnTo>
                      <a:pt x="445" y="746"/>
                    </a:lnTo>
                    <a:lnTo>
                      <a:pt x="423" y="729"/>
                    </a:lnTo>
                    <a:lnTo>
                      <a:pt x="423" y="729"/>
                    </a:lnTo>
                    <a:lnTo>
                      <a:pt x="421" y="730"/>
                    </a:lnTo>
                    <a:lnTo>
                      <a:pt x="420" y="730"/>
                    </a:lnTo>
                    <a:lnTo>
                      <a:pt x="420" y="730"/>
                    </a:lnTo>
                    <a:lnTo>
                      <a:pt x="416" y="732"/>
                    </a:lnTo>
                    <a:lnTo>
                      <a:pt x="413" y="732"/>
                    </a:lnTo>
                    <a:lnTo>
                      <a:pt x="407" y="730"/>
                    </a:lnTo>
                    <a:lnTo>
                      <a:pt x="407" y="730"/>
                    </a:lnTo>
                    <a:lnTo>
                      <a:pt x="372" y="743"/>
                    </a:lnTo>
                    <a:lnTo>
                      <a:pt x="336" y="753"/>
                    </a:lnTo>
                    <a:lnTo>
                      <a:pt x="298" y="763"/>
                    </a:lnTo>
                    <a:lnTo>
                      <a:pt x="259" y="771"/>
                    </a:lnTo>
                    <a:lnTo>
                      <a:pt x="259" y="771"/>
                    </a:lnTo>
                    <a:lnTo>
                      <a:pt x="240" y="774"/>
                    </a:lnTo>
                    <a:lnTo>
                      <a:pt x="221" y="777"/>
                    </a:lnTo>
                    <a:lnTo>
                      <a:pt x="180" y="784"/>
                    </a:lnTo>
                    <a:lnTo>
                      <a:pt x="180" y="784"/>
                    </a:lnTo>
                    <a:lnTo>
                      <a:pt x="155" y="788"/>
                    </a:lnTo>
                    <a:lnTo>
                      <a:pt x="125" y="794"/>
                    </a:lnTo>
                    <a:lnTo>
                      <a:pt x="113" y="798"/>
                    </a:lnTo>
                    <a:lnTo>
                      <a:pt x="100" y="802"/>
                    </a:lnTo>
                    <a:lnTo>
                      <a:pt x="89" y="808"/>
                    </a:lnTo>
                    <a:lnTo>
                      <a:pt x="80" y="815"/>
                    </a:lnTo>
                    <a:lnTo>
                      <a:pt x="80" y="815"/>
                    </a:lnTo>
                    <a:lnTo>
                      <a:pt x="111" y="823"/>
                    </a:lnTo>
                    <a:lnTo>
                      <a:pt x="146" y="830"/>
                    </a:lnTo>
                    <a:lnTo>
                      <a:pt x="183" y="837"/>
                    </a:lnTo>
                    <a:lnTo>
                      <a:pt x="221" y="843"/>
                    </a:lnTo>
                    <a:lnTo>
                      <a:pt x="259" y="847"/>
                    </a:lnTo>
                    <a:lnTo>
                      <a:pt x="296" y="850"/>
                    </a:lnTo>
                    <a:lnTo>
                      <a:pt x="332" y="851"/>
                    </a:lnTo>
                    <a:lnTo>
                      <a:pt x="364" y="850"/>
                    </a:lnTo>
                    <a:lnTo>
                      <a:pt x="364" y="850"/>
                    </a:lnTo>
                    <a:lnTo>
                      <a:pt x="374" y="853"/>
                    </a:lnTo>
                    <a:lnTo>
                      <a:pt x="385" y="854"/>
                    </a:lnTo>
                    <a:lnTo>
                      <a:pt x="407" y="854"/>
                    </a:lnTo>
                    <a:lnTo>
                      <a:pt x="430" y="854"/>
                    </a:lnTo>
                    <a:lnTo>
                      <a:pt x="452" y="855"/>
                    </a:lnTo>
                    <a:lnTo>
                      <a:pt x="452" y="855"/>
                    </a:lnTo>
                    <a:lnTo>
                      <a:pt x="496" y="860"/>
                    </a:lnTo>
                    <a:lnTo>
                      <a:pt x="541" y="865"/>
                    </a:lnTo>
                    <a:lnTo>
                      <a:pt x="586" y="872"/>
                    </a:lnTo>
                    <a:lnTo>
                      <a:pt x="631" y="876"/>
                    </a:lnTo>
                    <a:lnTo>
                      <a:pt x="631" y="876"/>
                    </a:lnTo>
                    <a:lnTo>
                      <a:pt x="708" y="882"/>
                    </a:lnTo>
                    <a:lnTo>
                      <a:pt x="788" y="889"/>
                    </a:lnTo>
                    <a:lnTo>
                      <a:pt x="869" y="896"/>
                    </a:lnTo>
                    <a:lnTo>
                      <a:pt x="949" y="902"/>
                    </a:lnTo>
                    <a:lnTo>
                      <a:pt x="949" y="902"/>
                    </a:lnTo>
                    <a:lnTo>
                      <a:pt x="980" y="905"/>
                    </a:lnTo>
                    <a:lnTo>
                      <a:pt x="994" y="906"/>
                    </a:lnTo>
                    <a:lnTo>
                      <a:pt x="1008" y="906"/>
                    </a:lnTo>
                    <a:lnTo>
                      <a:pt x="1008" y="906"/>
                    </a:lnTo>
                    <a:lnTo>
                      <a:pt x="1015" y="905"/>
                    </a:lnTo>
                    <a:lnTo>
                      <a:pt x="1022" y="905"/>
                    </a:lnTo>
                    <a:lnTo>
                      <a:pt x="1028" y="902"/>
                    </a:lnTo>
                    <a:lnTo>
                      <a:pt x="1033" y="897"/>
                    </a:lnTo>
                    <a:lnTo>
                      <a:pt x="1033" y="897"/>
                    </a:lnTo>
                    <a:lnTo>
                      <a:pt x="1039" y="900"/>
                    </a:lnTo>
                    <a:lnTo>
                      <a:pt x="1042" y="900"/>
                    </a:lnTo>
                    <a:lnTo>
                      <a:pt x="1045" y="900"/>
                    </a:lnTo>
                    <a:lnTo>
                      <a:pt x="1045" y="900"/>
                    </a:lnTo>
                    <a:lnTo>
                      <a:pt x="1078" y="883"/>
                    </a:lnTo>
                    <a:lnTo>
                      <a:pt x="1114" y="867"/>
                    </a:lnTo>
                    <a:lnTo>
                      <a:pt x="1184" y="836"/>
                    </a:lnTo>
                    <a:lnTo>
                      <a:pt x="1219" y="822"/>
                    </a:lnTo>
                    <a:lnTo>
                      <a:pt x="1254" y="805"/>
                    </a:lnTo>
                    <a:lnTo>
                      <a:pt x="1288" y="788"/>
                    </a:lnTo>
                    <a:lnTo>
                      <a:pt x="1320" y="770"/>
                    </a:lnTo>
                    <a:lnTo>
                      <a:pt x="1320" y="770"/>
                    </a:lnTo>
                    <a:lnTo>
                      <a:pt x="1321" y="771"/>
                    </a:lnTo>
                    <a:lnTo>
                      <a:pt x="1324" y="770"/>
                    </a:lnTo>
                    <a:lnTo>
                      <a:pt x="1327" y="770"/>
                    </a:lnTo>
                    <a:lnTo>
                      <a:pt x="1330" y="770"/>
                    </a:lnTo>
                    <a:lnTo>
                      <a:pt x="1330" y="770"/>
                    </a:lnTo>
                    <a:lnTo>
                      <a:pt x="1432" y="712"/>
                    </a:lnTo>
                    <a:lnTo>
                      <a:pt x="1483" y="684"/>
                    </a:lnTo>
                    <a:lnTo>
                      <a:pt x="1535" y="656"/>
                    </a:lnTo>
                    <a:lnTo>
                      <a:pt x="1535" y="656"/>
                    </a:lnTo>
                    <a:lnTo>
                      <a:pt x="1528" y="657"/>
                    </a:lnTo>
                    <a:lnTo>
                      <a:pt x="1521" y="657"/>
                    </a:lnTo>
                    <a:lnTo>
                      <a:pt x="1508" y="656"/>
                    </a:lnTo>
                    <a:lnTo>
                      <a:pt x="1494" y="655"/>
                    </a:lnTo>
                    <a:lnTo>
                      <a:pt x="1488" y="655"/>
                    </a:lnTo>
                    <a:lnTo>
                      <a:pt x="1480" y="657"/>
                    </a:lnTo>
                    <a:lnTo>
                      <a:pt x="1480" y="657"/>
                    </a:lnTo>
                    <a:lnTo>
                      <a:pt x="1469" y="655"/>
                    </a:lnTo>
                    <a:lnTo>
                      <a:pt x="1457" y="653"/>
                    </a:lnTo>
                    <a:lnTo>
                      <a:pt x="1434" y="652"/>
                    </a:lnTo>
                    <a:lnTo>
                      <a:pt x="1411" y="653"/>
                    </a:lnTo>
                    <a:lnTo>
                      <a:pt x="1387" y="652"/>
                    </a:lnTo>
                    <a:lnTo>
                      <a:pt x="1387" y="652"/>
                    </a:lnTo>
                    <a:lnTo>
                      <a:pt x="1380" y="652"/>
                    </a:lnTo>
                    <a:lnTo>
                      <a:pt x="1372" y="649"/>
                    </a:lnTo>
                    <a:lnTo>
                      <a:pt x="1365" y="646"/>
                    </a:lnTo>
                    <a:lnTo>
                      <a:pt x="1356" y="645"/>
                    </a:lnTo>
                    <a:lnTo>
                      <a:pt x="1356" y="645"/>
                    </a:lnTo>
                    <a:lnTo>
                      <a:pt x="1345" y="645"/>
                    </a:lnTo>
                    <a:lnTo>
                      <a:pt x="1334" y="643"/>
                    </a:lnTo>
                    <a:lnTo>
                      <a:pt x="1311" y="643"/>
                    </a:lnTo>
                    <a:lnTo>
                      <a:pt x="1311" y="643"/>
                    </a:lnTo>
                    <a:lnTo>
                      <a:pt x="1275" y="641"/>
                    </a:lnTo>
                    <a:lnTo>
                      <a:pt x="1258" y="639"/>
                    </a:lnTo>
                    <a:lnTo>
                      <a:pt x="1241" y="638"/>
                    </a:lnTo>
                    <a:lnTo>
                      <a:pt x="1241" y="638"/>
                    </a:lnTo>
                    <a:lnTo>
                      <a:pt x="1219" y="639"/>
                    </a:lnTo>
                    <a:lnTo>
                      <a:pt x="1209" y="641"/>
                    </a:lnTo>
                    <a:lnTo>
                      <a:pt x="1198" y="641"/>
                    </a:lnTo>
                    <a:lnTo>
                      <a:pt x="1198" y="641"/>
                    </a:lnTo>
                    <a:lnTo>
                      <a:pt x="1143" y="632"/>
                    </a:lnTo>
                    <a:lnTo>
                      <a:pt x="1085" y="625"/>
                    </a:lnTo>
                    <a:lnTo>
                      <a:pt x="1056" y="621"/>
                    </a:lnTo>
                    <a:lnTo>
                      <a:pt x="1026" y="619"/>
                    </a:lnTo>
                    <a:lnTo>
                      <a:pt x="998" y="619"/>
                    </a:lnTo>
                    <a:lnTo>
                      <a:pt x="972" y="621"/>
                    </a:lnTo>
                    <a:lnTo>
                      <a:pt x="972" y="621"/>
                    </a:lnTo>
                    <a:lnTo>
                      <a:pt x="968" y="619"/>
                    </a:lnTo>
                    <a:lnTo>
                      <a:pt x="963" y="618"/>
                    </a:lnTo>
                    <a:lnTo>
                      <a:pt x="958" y="617"/>
                    </a:lnTo>
                    <a:lnTo>
                      <a:pt x="955" y="615"/>
                    </a:lnTo>
                    <a:lnTo>
                      <a:pt x="955" y="615"/>
                    </a:lnTo>
                    <a:lnTo>
                      <a:pt x="937" y="621"/>
                    </a:lnTo>
                    <a:lnTo>
                      <a:pt x="918" y="628"/>
                    </a:lnTo>
                    <a:lnTo>
                      <a:pt x="902" y="635"/>
                    </a:lnTo>
                    <a:lnTo>
                      <a:pt x="885" y="642"/>
                    </a:lnTo>
                    <a:lnTo>
                      <a:pt x="885" y="642"/>
                    </a:lnTo>
                    <a:lnTo>
                      <a:pt x="868" y="677"/>
                    </a:lnTo>
                    <a:lnTo>
                      <a:pt x="858" y="695"/>
                    </a:lnTo>
                    <a:lnTo>
                      <a:pt x="848" y="712"/>
                    </a:lnTo>
                    <a:lnTo>
                      <a:pt x="837" y="728"/>
                    </a:lnTo>
                    <a:lnTo>
                      <a:pt x="824" y="742"/>
                    </a:lnTo>
                    <a:lnTo>
                      <a:pt x="810" y="756"/>
                    </a:lnTo>
                    <a:lnTo>
                      <a:pt x="795" y="766"/>
                    </a:lnTo>
                    <a:lnTo>
                      <a:pt x="795" y="766"/>
                    </a:lnTo>
                    <a:lnTo>
                      <a:pt x="781" y="773"/>
                    </a:lnTo>
                    <a:lnTo>
                      <a:pt x="765" y="778"/>
                    </a:lnTo>
                    <a:lnTo>
                      <a:pt x="749" y="782"/>
                    </a:lnTo>
                    <a:lnTo>
                      <a:pt x="732" y="785"/>
                    </a:lnTo>
                    <a:lnTo>
                      <a:pt x="713" y="785"/>
                    </a:lnTo>
                    <a:lnTo>
                      <a:pt x="695" y="785"/>
                    </a:lnTo>
                    <a:lnTo>
                      <a:pt x="677" y="781"/>
                    </a:lnTo>
                    <a:lnTo>
                      <a:pt x="659" y="777"/>
                    </a:lnTo>
                    <a:lnTo>
                      <a:pt x="659" y="777"/>
                    </a:lnTo>
                    <a:lnTo>
                      <a:pt x="660" y="780"/>
                    </a:lnTo>
                    <a:lnTo>
                      <a:pt x="661" y="781"/>
                    </a:lnTo>
                    <a:lnTo>
                      <a:pt x="666" y="785"/>
                    </a:lnTo>
                    <a:lnTo>
                      <a:pt x="668" y="788"/>
                    </a:lnTo>
                    <a:lnTo>
                      <a:pt x="670" y="791"/>
                    </a:lnTo>
                    <a:lnTo>
                      <a:pt x="671" y="794"/>
                    </a:lnTo>
                    <a:lnTo>
                      <a:pt x="671" y="794"/>
                    </a:lnTo>
                    <a:lnTo>
                      <a:pt x="668" y="799"/>
                    </a:lnTo>
                    <a:lnTo>
                      <a:pt x="667" y="802"/>
                    </a:lnTo>
                    <a:lnTo>
                      <a:pt x="664" y="805"/>
                    </a:lnTo>
                    <a:lnTo>
                      <a:pt x="664" y="805"/>
                    </a:lnTo>
                    <a:lnTo>
                      <a:pt x="657" y="805"/>
                    </a:lnTo>
                    <a:lnTo>
                      <a:pt x="653" y="805"/>
                    </a:lnTo>
                    <a:lnTo>
                      <a:pt x="643" y="802"/>
                    </a:lnTo>
                    <a:lnTo>
                      <a:pt x="635" y="799"/>
                    </a:lnTo>
                    <a:lnTo>
                      <a:pt x="629" y="798"/>
                    </a:lnTo>
                    <a:lnTo>
                      <a:pt x="624" y="799"/>
                    </a:lnTo>
                    <a:lnTo>
                      <a:pt x="624" y="799"/>
                    </a:lnTo>
                    <a:lnTo>
                      <a:pt x="618" y="802"/>
                    </a:lnTo>
                    <a:lnTo>
                      <a:pt x="612" y="805"/>
                    </a:lnTo>
                    <a:lnTo>
                      <a:pt x="604" y="813"/>
                    </a:lnTo>
                    <a:lnTo>
                      <a:pt x="598" y="816"/>
                    </a:lnTo>
                    <a:lnTo>
                      <a:pt x="594" y="819"/>
                    </a:lnTo>
                    <a:lnTo>
                      <a:pt x="588" y="817"/>
                    </a:lnTo>
                    <a:lnTo>
                      <a:pt x="581" y="815"/>
                    </a:lnTo>
                    <a:lnTo>
                      <a:pt x="581" y="815"/>
                    </a:lnTo>
                    <a:lnTo>
                      <a:pt x="580" y="806"/>
                    </a:lnTo>
                    <a:lnTo>
                      <a:pt x="576" y="799"/>
                    </a:lnTo>
                    <a:lnTo>
                      <a:pt x="573" y="792"/>
                    </a:lnTo>
                    <a:lnTo>
                      <a:pt x="570" y="785"/>
                    </a:lnTo>
                    <a:lnTo>
                      <a:pt x="570" y="785"/>
                    </a:lnTo>
                    <a:lnTo>
                      <a:pt x="556" y="788"/>
                    </a:lnTo>
                    <a:lnTo>
                      <a:pt x="542" y="788"/>
                    </a:lnTo>
                    <a:lnTo>
                      <a:pt x="530" y="785"/>
                    </a:lnTo>
                    <a:lnTo>
                      <a:pt x="517" y="782"/>
                    </a:lnTo>
                    <a:lnTo>
                      <a:pt x="492" y="774"/>
                    </a:lnTo>
                    <a:lnTo>
                      <a:pt x="479" y="770"/>
                    </a:lnTo>
                    <a:lnTo>
                      <a:pt x="465" y="766"/>
                    </a:lnTo>
                    <a:lnTo>
                      <a:pt x="465" y="766"/>
                    </a:lnTo>
                    <a:close/>
                    <a:moveTo>
                      <a:pt x="1344" y="955"/>
                    </a:moveTo>
                    <a:lnTo>
                      <a:pt x="1344" y="955"/>
                    </a:lnTo>
                    <a:lnTo>
                      <a:pt x="1372" y="938"/>
                    </a:lnTo>
                    <a:lnTo>
                      <a:pt x="1384" y="930"/>
                    </a:lnTo>
                    <a:lnTo>
                      <a:pt x="1398" y="921"/>
                    </a:lnTo>
                    <a:lnTo>
                      <a:pt x="1398" y="921"/>
                    </a:lnTo>
                    <a:lnTo>
                      <a:pt x="1427" y="906"/>
                    </a:lnTo>
                    <a:lnTo>
                      <a:pt x="1453" y="888"/>
                    </a:lnTo>
                    <a:lnTo>
                      <a:pt x="1504" y="851"/>
                    </a:lnTo>
                    <a:lnTo>
                      <a:pt x="1504" y="851"/>
                    </a:lnTo>
                    <a:lnTo>
                      <a:pt x="1529" y="836"/>
                    </a:lnTo>
                    <a:lnTo>
                      <a:pt x="1554" y="820"/>
                    </a:lnTo>
                    <a:lnTo>
                      <a:pt x="1578" y="805"/>
                    </a:lnTo>
                    <a:lnTo>
                      <a:pt x="1589" y="798"/>
                    </a:lnTo>
                    <a:lnTo>
                      <a:pt x="1598" y="788"/>
                    </a:lnTo>
                    <a:lnTo>
                      <a:pt x="1598" y="788"/>
                    </a:lnTo>
                    <a:lnTo>
                      <a:pt x="1603" y="781"/>
                    </a:lnTo>
                    <a:lnTo>
                      <a:pt x="1608" y="773"/>
                    </a:lnTo>
                    <a:lnTo>
                      <a:pt x="1612" y="764"/>
                    </a:lnTo>
                    <a:lnTo>
                      <a:pt x="1616" y="754"/>
                    </a:lnTo>
                    <a:lnTo>
                      <a:pt x="1617" y="744"/>
                    </a:lnTo>
                    <a:lnTo>
                      <a:pt x="1619" y="735"/>
                    </a:lnTo>
                    <a:lnTo>
                      <a:pt x="1619" y="725"/>
                    </a:lnTo>
                    <a:lnTo>
                      <a:pt x="1619" y="714"/>
                    </a:lnTo>
                    <a:lnTo>
                      <a:pt x="1616" y="705"/>
                    </a:lnTo>
                    <a:lnTo>
                      <a:pt x="1613" y="695"/>
                    </a:lnTo>
                    <a:lnTo>
                      <a:pt x="1609" y="687"/>
                    </a:lnTo>
                    <a:lnTo>
                      <a:pt x="1603" y="678"/>
                    </a:lnTo>
                    <a:lnTo>
                      <a:pt x="1596" y="671"/>
                    </a:lnTo>
                    <a:lnTo>
                      <a:pt x="1589" y="666"/>
                    </a:lnTo>
                    <a:lnTo>
                      <a:pt x="1580" y="662"/>
                    </a:lnTo>
                    <a:lnTo>
                      <a:pt x="1570" y="659"/>
                    </a:lnTo>
                    <a:lnTo>
                      <a:pt x="1570" y="659"/>
                    </a:lnTo>
                    <a:lnTo>
                      <a:pt x="1568" y="659"/>
                    </a:lnTo>
                    <a:lnTo>
                      <a:pt x="1564" y="662"/>
                    </a:lnTo>
                    <a:lnTo>
                      <a:pt x="1561" y="664"/>
                    </a:lnTo>
                    <a:lnTo>
                      <a:pt x="1559" y="667"/>
                    </a:lnTo>
                    <a:lnTo>
                      <a:pt x="1559" y="667"/>
                    </a:lnTo>
                    <a:lnTo>
                      <a:pt x="1553" y="669"/>
                    </a:lnTo>
                    <a:lnTo>
                      <a:pt x="1546" y="670"/>
                    </a:lnTo>
                    <a:lnTo>
                      <a:pt x="1533" y="676"/>
                    </a:lnTo>
                    <a:lnTo>
                      <a:pt x="1508" y="688"/>
                    </a:lnTo>
                    <a:lnTo>
                      <a:pt x="1508" y="688"/>
                    </a:lnTo>
                    <a:lnTo>
                      <a:pt x="1488" y="698"/>
                    </a:lnTo>
                    <a:lnTo>
                      <a:pt x="1470" y="708"/>
                    </a:lnTo>
                    <a:lnTo>
                      <a:pt x="1470" y="708"/>
                    </a:lnTo>
                    <a:lnTo>
                      <a:pt x="1421" y="736"/>
                    </a:lnTo>
                    <a:lnTo>
                      <a:pt x="1370" y="764"/>
                    </a:lnTo>
                    <a:lnTo>
                      <a:pt x="1320" y="789"/>
                    </a:lnTo>
                    <a:lnTo>
                      <a:pt x="1268" y="815"/>
                    </a:lnTo>
                    <a:lnTo>
                      <a:pt x="1215" y="840"/>
                    </a:lnTo>
                    <a:lnTo>
                      <a:pt x="1161" y="864"/>
                    </a:lnTo>
                    <a:lnTo>
                      <a:pt x="1052" y="909"/>
                    </a:lnTo>
                    <a:lnTo>
                      <a:pt x="1052" y="909"/>
                    </a:lnTo>
                    <a:lnTo>
                      <a:pt x="1059" y="919"/>
                    </a:lnTo>
                    <a:lnTo>
                      <a:pt x="1066" y="928"/>
                    </a:lnTo>
                    <a:lnTo>
                      <a:pt x="1073" y="938"/>
                    </a:lnTo>
                    <a:lnTo>
                      <a:pt x="1078" y="951"/>
                    </a:lnTo>
                    <a:lnTo>
                      <a:pt x="1087" y="975"/>
                    </a:lnTo>
                    <a:lnTo>
                      <a:pt x="1094" y="1001"/>
                    </a:lnTo>
                    <a:lnTo>
                      <a:pt x="1097" y="1028"/>
                    </a:lnTo>
                    <a:lnTo>
                      <a:pt x="1097" y="1056"/>
                    </a:lnTo>
                    <a:lnTo>
                      <a:pt x="1097" y="1069"/>
                    </a:lnTo>
                    <a:lnTo>
                      <a:pt x="1094" y="1081"/>
                    </a:lnTo>
                    <a:lnTo>
                      <a:pt x="1091" y="1094"/>
                    </a:lnTo>
                    <a:lnTo>
                      <a:pt x="1087" y="1105"/>
                    </a:lnTo>
                    <a:lnTo>
                      <a:pt x="1087" y="1105"/>
                    </a:lnTo>
                    <a:lnTo>
                      <a:pt x="1147" y="1070"/>
                    </a:lnTo>
                    <a:lnTo>
                      <a:pt x="1213" y="1032"/>
                    </a:lnTo>
                    <a:lnTo>
                      <a:pt x="1281" y="992"/>
                    </a:lnTo>
                    <a:lnTo>
                      <a:pt x="1344" y="955"/>
                    </a:lnTo>
                    <a:lnTo>
                      <a:pt x="1344" y="955"/>
                    </a:lnTo>
                    <a:close/>
                    <a:moveTo>
                      <a:pt x="626" y="778"/>
                    </a:moveTo>
                    <a:lnTo>
                      <a:pt x="626" y="778"/>
                    </a:lnTo>
                    <a:lnTo>
                      <a:pt x="635" y="782"/>
                    </a:lnTo>
                    <a:lnTo>
                      <a:pt x="640" y="784"/>
                    </a:lnTo>
                    <a:lnTo>
                      <a:pt x="643" y="784"/>
                    </a:lnTo>
                    <a:lnTo>
                      <a:pt x="645" y="784"/>
                    </a:lnTo>
                    <a:lnTo>
                      <a:pt x="645" y="784"/>
                    </a:lnTo>
                    <a:lnTo>
                      <a:pt x="643" y="782"/>
                    </a:lnTo>
                    <a:lnTo>
                      <a:pt x="642" y="781"/>
                    </a:lnTo>
                    <a:lnTo>
                      <a:pt x="642" y="774"/>
                    </a:lnTo>
                    <a:lnTo>
                      <a:pt x="642" y="774"/>
                    </a:lnTo>
                    <a:lnTo>
                      <a:pt x="632" y="774"/>
                    </a:lnTo>
                    <a:lnTo>
                      <a:pt x="629" y="775"/>
                    </a:lnTo>
                    <a:lnTo>
                      <a:pt x="626" y="778"/>
                    </a:lnTo>
                    <a:lnTo>
                      <a:pt x="626" y="778"/>
                    </a:lnTo>
                    <a:close/>
                    <a:moveTo>
                      <a:pt x="588" y="781"/>
                    </a:moveTo>
                    <a:lnTo>
                      <a:pt x="588" y="781"/>
                    </a:lnTo>
                    <a:lnTo>
                      <a:pt x="588" y="784"/>
                    </a:lnTo>
                    <a:lnTo>
                      <a:pt x="588" y="785"/>
                    </a:lnTo>
                    <a:lnTo>
                      <a:pt x="587" y="785"/>
                    </a:lnTo>
                    <a:lnTo>
                      <a:pt x="587" y="785"/>
                    </a:lnTo>
                    <a:lnTo>
                      <a:pt x="590" y="794"/>
                    </a:lnTo>
                    <a:lnTo>
                      <a:pt x="594" y="799"/>
                    </a:lnTo>
                    <a:lnTo>
                      <a:pt x="594" y="799"/>
                    </a:lnTo>
                    <a:lnTo>
                      <a:pt x="601" y="795"/>
                    </a:lnTo>
                    <a:lnTo>
                      <a:pt x="607" y="791"/>
                    </a:lnTo>
                    <a:lnTo>
                      <a:pt x="617" y="780"/>
                    </a:lnTo>
                    <a:lnTo>
                      <a:pt x="617" y="780"/>
                    </a:lnTo>
                    <a:lnTo>
                      <a:pt x="610" y="782"/>
                    </a:lnTo>
                    <a:lnTo>
                      <a:pt x="603" y="782"/>
                    </a:lnTo>
                    <a:lnTo>
                      <a:pt x="588" y="781"/>
                    </a:lnTo>
                    <a:lnTo>
                      <a:pt x="588" y="781"/>
                    </a:lnTo>
                    <a:close/>
                    <a:moveTo>
                      <a:pt x="1689" y="798"/>
                    </a:moveTo>
                    <a:lnTo>
                      <a:pt x="1689" y="798"/>
                    </a:lnTo>
                    <a:lnTo>
                      <a:pt x="1679" y="795"/>
                    </a:lnTo>
                    <a:lnTo>
                      <a:pt x="1671" y="794"/>
                    </a:lnTo>
                    <a:lnTo>
                      <a:pt x="1650" y="794"/>
                    </a:lnTo>
                    <a:lnTo>
                      <a:pt x="1630" y="794"/>
                    </a:lnTo>
                    <a:lnTo>
                      <a:pt x="1612" y="794"/>
                    </a:lnTo>
                    <a:lnTo>
                      <a:pt x="1612" y="794"/>
                    </a:lnTo>
                    <a:lnTo>
                      <a:pt x="1602" y="803"/>
                    </a:lnTo>
                    <a:lnTo>
                      <a:pt x="1592" y="813"/>
                    </a:lnTo>
                    <a:lnTo>
                      <a:pt x="1581" y="820"/>
                    </a:lnTo>
                    <a:lnTo>
                      <a:pt x="1570" y="829"/>
                    </a:lnTo>
                    <a:lnTo>
                      <a:pt x="1546" y="843"/>
                    </a:lnTo>
                    <a:lnTo>
                      <a:pt x="1522" y="857"/>
                    </a:lnTo>
                    <a:lnTo>
                      <a:pt x="1522" y="857"/>
                    </a:lnTo>
                    <a:lnTo>
                      <a:pt x="1493" y="879"/>
                    </a:lnTo>
                    <a:lnTo>
                      <a:pt x="1463" y="900"/>
                    </a:lnTo>
                    <a:lnTo>
                      <a:pt x="1463" y="900"/>
                    </a:lnTo>
                    <a:lnTo>
                      <a:pt x="1432" y="921"/>
                    </a:lnTo>
                    <a:lnTo>
                      <a:pt x="1400" y="941"/>
                    </a:lnTo>
                    <a:lnTo>
                      <a:pt x="1335" y="978"/>
                    </a:lnTo>
                    <a:lnTo>
                      <a:pt x="1335" y="978"/>
                    </a:lnTo>
                    <a:lnTo>
                      <a:pt x="1271" y="1015"/>
                    </a:lnTo>
                    <a:lnTo>
                      <a:pt x="1206" y="1053"/>
                    </a:lnTo>
                    <a:lnTo>
                      <a:pt x="1140" y="1091"/>
                    </a:lnTo>
                    <a:lnTo>
                      <a:pt x="1108" y="1109"/>
                    </a:lnTo>
                    <a:lnTo>
                      <a:pt x="1076" y="1128"/>
                    </a:lnTo>
                    <a:lnTo>
                      <a:pt x="1076" y="1128"/>
                    </a:lnTo>
                    <a:lnTo>
                      <a:pt x="1066" y="1129"/>
                    </a:lnTo>
                    <a:lnTo>
                      <a:pt x="1059" y="1132"/>
                    </a:lnTo>
                    <a:lnTo>
                      <a:pt x="1053" y="1133"/>
                    </a:lnTo>
                    <a:lnTo>
                      <a:pt x="1048" y="1135"/>
                    </a:lnTo>
                    <a:lnTo>
                      <a:pt x="1048" y="1135"/>
                    </a:lnTo>
                    <a:lnTo>
                      <a:pt x="1045" y="1133"/>
                    </a:lnTo>
                    <a:lnTo>
                      <a:pt x="1043" y="1133"/>
                    </a:lnTo>
                    <a:lnTo>
                      <a:pt x="1042" y="1132"/>
                    </a:lnTo>
                    <a:lnTo>
                      <a:pt x="1042" y="1135"/>
                    </a:lnTo>
                    <a:lnTo>
                      <a:pt x="1042" y="1135"/>
                    </a:lnTo>
                    <a:lnTo>
                      <a:pt x="1035" y="1131"/>
                    </a:lnTo>
                    <a:lnTo>
                      <a:pt x="1028" y="1128"/>
                    </a:lnTo>
                    <a:lnTo>
                      <a:pt x="1021" y="1126"/>
                    </a:lnTo>
                    <a:lnTo>
                      <a:pt x="1014" y="1126"/>
                    </a:lnTo>
                    <a:lnTo>
                      <a:pt x="997" y="1126"/>
                    </a:lnTo>
                    <a:lnTo>
                      <a:pt x="989" y="1126"/>
                    </a:lnTo>
                    <a:lnTo>
                      <a:pt x="979" y="1126"/>
                    </a:lnTo>
                    <a:lnTo>
                      <a:pt x="979" y="1126"/>
                    </a:lnTo>
                    <a:lnTo>
                      <a:pt x="963" y="1124"/>
                    </a:lnTo>
                    <a:lnTo>
                      <a:pt x="948" y="1119"/>
                    </a:lnTo>
                    <a:lnTo>
                      <a:pt x="932" y="1115"/>
                    </a:lnTo>
                    <a:lnTo>
                      <a:pt x="917" y="1112"/>
                    </a:lnTo>
                    <a:lnTo>
                      <a:pt x="917" y="1112"/>
                    </a:lnTo>
                    <a:lnTo>
                      <a:pt x="882" y="1107"/>
                    </a:lnTo>
                    <a:lnTo>
                      <a:pt x="844" y="1101"/>
                    </a:lnTo>
                    <a:lnTo>
                      <a:pt x="844" y="1101"/>
                    </a:lnTo>
                    <a:lnTo>
                      <a:pt x="785" y="1091"/>
                    </a:lnTo>
                    <a:lnTo>
                      <a:pt x="730" y="1084"/>
                    </a:lnTo>
                    <a:lnTo>
                      <a:pt x="624" y="1073"/>
                    </a:lnTo>
                    <a:lnTo>
                      <a:pt x="624" y="1073"/>
                    </a:lnTo>
                    <a:lnTo>
                      <a:pt x="587" y="1069"/>
                    </a:lnTo>
                    <a:lnTo>
                      <a:pt x="551" y="1063"/>
                    </a:lnTo>
                    <a:lnTo>
                      <a:pt x="513" y="1058"/>
                    </a:lnTo>
                    <a:lnTo>
                      <a:pt x="475" y="1052"/>
                    </a:lnTo>
                    <a:lnTo>
                      <a:pt x="475" y="1052"/>
                    </a:lnTo>
                    <a:lnTo>
                      <a:pt x="400" y="1044"/>
                    </a:lnTo>
                    <a:lnTo>
                      <a:pt x="326" y="1032"/>
                    </a:lnTo>
                    <a:lnTo>
                      <a:pt x="176" y="1008"/>
                    </a:lnTo>
                    <a:lnTo>
                      <a:pt x="176" y="1008"/>
                    </a:lnTo>
                    <a:lnTo>
                      <a:pt x="152" y="1022"/>
                    </a:lnTo>
                    <a:lnTo>
                      <a:pt x="128" y="1035"/>
                    </a:lnTo>
                    <a:lnTo>
                      <a:pt x="103" y="1048"/>
                    </a:lnTo>
                    <a:lnTo>
                      <a:pt x="76" y="1058"/>
                    </a:lnTo>
                    <a:lnTo>
                      <a:pt x="76" y="1058"/>
                    </a:lnTo>
                    <a:lnTo>
                      <a:pt x="62" y="1063"/>
                    </a:lnTo>
                    <a:lnTo>
                      <a:pt x="47" y="1069"/>
                    </a:lnTo>
                    <a:lnTo>
                      <a:pt x="40" y="1072"/>
                    </a:lnTo>
                    <a:lnTo>
                      <a:pt x="34" y="1076"/>
                    </a:lnTo>
                    <a:lnTo>
                      <a:pt x="31" y="1081"/>
                    </a:lnTo>
                    <a:lnTo>
                      <a:pt x="30" y="1090"/>
                    </a:lnTo>
                    <a:lnTo>
                      <a:pt x="30" y="1090"/>
                    </a:lnTo>
                    <a:lnTo>
                      <a:pt x="63" y="1088"/>
                    </a:lnTo>
                    <a:lnTo>
                      <a:pt x="99" y="1090"/>
                    </a:lnTo>
                    <a:lnTo>
                      <a:pt x="134" y="1093"/>
                    </a:lnTo>
                    <a:lnTo>
                      <a:pt x="170" y="1097"/>
                    </a:lnTo>
                    <a:lnTo>
                      <a:pt x="243" y="1107"/>
                    </a:lnTo>
                    <a:lnTo>
                      <a:pt x="280" y="1111"/>
                    </a:lnTo>
                    <a:lnTo>
                      <a:pt x="315" y="1114"/>
                    </a:lnTo>
                    <a:lnTo>
                      <a:pt x="315" y="1114"/>
                    </a:lnTo>
                    <a:lnTo>
                      <a:pt x="406" y="1122"/>
                    </a:lnTo>
                    <a:lnTo>
                      <a:pt x="500" y="1131"/>
                    </a:lnTo>
                    <a:lnTo>
                      <a:pt x="593" y="1142"/>
                    </a:lnTo>
                    <a:lnTo>
                      <a:pt x="687" y="1154"/>
                    </a:lnTo>
                    <a:lnTo>
                      <a:pt x="687" y="1154"/>
                    </a:lnTo>
                    <a:lnTo>
                      <a:pt x="760" y="1163"/>
                    </a:lnTo>
                    <a:lnTo>
                      <a:pt x="796" y="1167"/>
                    </a:lnTo>
                    <a:lnTo>
                      <a:pt x="831" y="1170"/>
                    </a:lnTo>
                    <a:lnTo>
                      <a:pt x="831" y="1170"/>
                    </a:lnTo>
                    <a:lnTo>
                      <a:pt x="913" y="1173"/>
                    </a:lnTo>
                    <a:lnTo>
                      <a:pt x="952" y="1175"/>
                    </a:lnTo>
                    <a:lnTo>
                      <a:pt x="991" y="1180"/>
                    </a:lnTo>
                    <a:lnTo>
                      <a:pt x="991" y="1180"/>
                    </a:lnTo>
                    <a:lnTo>
                      <a:pt x="1017" y="1185"/>
                    </a:lnTo>
                    <a:lnTo>
                      <a:pt x="1031" y="1188"/>
                    </a:lnTo>
                    <a:lnTo>
                      <a:pt x="1043" y="1191"/>
                    </a:lnTo>
                    <a:lnTo>
                      <a:pt x="1043" y="1191"/>
                    </a:lnTo>
                    <a:lnTo>
                      <a:pt x="1053" y="1191"/>
                    </a:lnTo>
                    <a:lnTo>
                      <a:pt x="1062" y="1190"/>
                    </a:lnTo>
                    <a:lnTo>
                      <a:pt x="1070" y="1191"/>
                    </a:lnTo>
                    <a:lnTo>
                      <a:pt x="1074" y="1192"/>
                    </a:lnTo>
                    <a:lnTo>
                      <a:pt x="1078" y="1194"/>
                    </a:lnTo>
                    <a:lnTo>
                      <a:pt x="1078" y="1194"/>
                    </a:lnTo>
                    <a:lnTo>
                      <a:pt x="1088" y="1185"/>
                    </a:lnTo>
                    <a:lnTo>
                      <a:pt x="1099" y="1177"/>
                    </a:lnTo>
                    <a:lnTo>
                      <a:pt x="1105" y="1175"/>
                    </a:lnTo>
                    <a:lnTo>
                      <a:pt x="1111" y="1174"/>
                    </a:lnTo>
                    <a:lnTo>
                      <a:pt x="1118" y="1175"/>
                    </a:lnTo>
                    <a:lnTo>
                      <a:pt x="1123" y="1178"/>
                    </a:lnTo>
                    <a:lnTo>
                      <a:pt x="1123" y="1178"/>
                    </a:lnTo>
                    <a:lnTo>
                      <a:pt x="1153" y="1156"/>
                    </a:lnTo>
                    <a:lnTo>
                      <a:pt x="1184" y="1135"/>
                    </a:lnTo>
                    <a:lnTo>
                      <a:pt x="1216" y="1115"/>
                    </a:lnTo>
                    <a:lnTo>
                      <a:pt x="1248" y="1097"/>
                    </a:lnTo>
                    <a:lnTo>
                      <a:pt x="1248" y="1097"/>
                    </a:lnTo>
                    <a:lnTo>
                      <a:pt x="1281" y="1077"/>
                    </a:lnTo>
                    <a:lnTo>
                      <a:pt x="1311" y="1056"/>
                    </a:lnTo>
                    <a:lnTo>
                      <a:pt x="1342" y="1035"/>
                    </a:lnTo>
                    <a:lnTo>
                      <a:pt x="1373" y="1014"/>
                    </a:lnTo>
                    <a:lnTo>
                      <a:pt x="1373" y="1014"/>
                    </a:lnTo>
                    <a:lnTo>
                      <a:pt x="1438" y="973"/>
                    </a:lnTo>
                    <a:lnTo>
                      <a:pt x="1469" y="954"/>
                    </a:lnTo>
                    <a:lnTo>
                      <a:pt x="1500" y="934"/>
                    </a:lnTo>
                    <a:lnTo>
                      <a:pt x="1500" y="934"/>
                    </a:lnTo>
                    <a:lnTo>
                      <a:pt x="1530" y="913"/>
                    </a:lnTo>
                    <a:lnTo>
                      <a:pt x="1561" y="890"/>
                    </a:lnTo>
                    <a:lnTo>
                      <a:pt x="1589" y="867"/>
                    </a:lnTo>
                    <a:lnTo>
                      <a:pt x="1619" y="844"/>
                    </a:lnTo>
                    <a:lnTo>
                      <a:pt x="1619" y="844"/>
                    </a:lnTo>
                    <a:lnTo>
                      <a:pt x="1632" y="836"/>
                    </a:lnTo>
                    <a:lnTo>
                      <a:pt x="1643" y="827"/>
                    </a:lnTo>
                    <a:lnTo>
                      <a:pt x="1655" y="820"/>
                    </a:lnTo>
                    <a:lnTo>
                      <a:pt x="1662" y="817"/>
                    </a:lnTo>
                    <a:lnTo>
                      <a:pt x="1669" y="816"/>
                    </a:lnTo>
                    <a:lnTo>
                      <a:pt x="1669" y="816"/>
                    </a:lnTo>
                    <a:lnTo>
                      <a:pt x="1671" y="820"/>
                    </a:lnTo>
                    <a:lnTo>
                      <a:pt x="1671" y="823"/>
                    </a:lnTo>
                    <a:lnTo>
                      <a:pt x="1669" y="826"/>
                    </a:lnTo>
                    <a:lnTo>
                      <a:pt x="1667" y="829"/>
                    </a:lnTo>
                    <a:lnTo>
                      <a:pt x="1661" y="833"/>
                    </a:lnTo>
                    <a:lnTo>
                      <a:pt x="1655" y="836"/>
                    </a:lnTo>
                    <a:lnTo>
                      <a:pt x="1655" y="836"/>
                    </a:lnTo>
                    <a:lnTo>
                      <a:pt x="1664" y="846"/>
                    </a:lnTo>
                    <a:lnTo>
                      <a:pt x="1672" y="855"/>
                    </a:lnTo>
                    <a:lnTo>
                      <a:pt x="1679" y="867"/>
                    </a:lnTo>
                    <a:lnTo>
                      <a:pt x="1685" y="878"/>
                    </a:lnTo>
                    <a:lnTo>
                      <a:pt x="1689" y="890"/>
                    </a:lnTo>
                    <a:lnTo>
                      <a:pt x="1692" y="903"/>
                    </a:lnTo>
                    <a:lnTo>
                      <a:pt x="1695" y="917"/>
                    </a:lnTo>
                    <a:lnTo>
                      <a:pt x="1696" y="931"/>
                    </a:lnTo>
                    <a:lnTo>
                      <a:pt x="1697" y="959"/>
                    </a:lnTo>
                    <a:lnTo>
                      <a:pt x="1696" y="989"/>
                    </a:lnTo>
                    <a:lnTo>
                      <a:pt x="1693" y="1018"/>
                    </a:lnTo>
                    <a:lnTo>
                      <a:pt x="1689" y="1048"/>
                    </a:lnTo>
                    <a:lnTo>
                      <a:pt x="1689" y="1048"/>
                    </a:lnTo>
                    <a:lnTo>
                      <a:pt x="1699" y="1035"/>
                    </a:lnTo>
                    <a:lnTo>
                      <a:pt x="1707" y="1022"/>
                    </a:lnTo>
                    <a:lnTo>
                      <a:pt x="1714" y="1007"/>
                    </a:lnTo>
                    <a:lnTo>
                      <a:pt x="1720" y="992"/>
                    </a:lnTo>
                    <a:lnTo>
                      <a:pt x="1724" y="975"/>
                    </a:lnTo>
                    <a:lnTo>
                      <a:pt x="1727" y="958"/>
                    </a:lnTo>
                    <a:lnTo>
                      <a:pt x="1728" y="940"/>
                    </a:lnTo>
                    <a:lnTo>
                      <a:pt x="1728" y="923"/>
                    </a:lnTo>
                    <a:lnTo>
                      <a:pt x="1728" y="905"/>
                    </a:lnTo>
                    <a:lnTo>
                      <a:pt x="1726" y="886"/>
                    </a:lnTo>
                    <a:lnTo>
                      <a:pt x="1721" y="869"/>
                    </a:lnTo>
                    <a:lnTo>
                      <a:pt x="1717" y="853"/>
                    </a:lnTo>
                    <a:lnTo>
                      <a:pt x="1712" y="837"/>
                    </a:lnTo>
                    <a:lnTo>
                      <a:pt x="1705" y="823"/>
                    </a:lnTo>
                    <a:lnTo>
                      <a:pt x="1697" y="809"/>
                    </a:lnTo>
                    <a:lnTo>
                      <a:pt x="1689" y="798"/>
                    </a:lnTo>
                    <a:lnTo>
                      <a:pt x="1689" y="798"/>
                    </a:lnTo>
                    <a:close/>
                    <a:moveTo>
                      <a:pt x="521" y="876"/>
                    </a:moveTo>
                    <a:lnTo>
                      <a:pt x="521" y="876"/>
                    </a:lnTo>
                    <a:lnTo>
                      <a:pt x="466" y="871"/>
                    </a:lnTo>
                    <a:lnTo>
                      <a:pt x="413" y="868"/>
                    </a:lnTo>
                    <a:lnTo>
                      <a:pt x="308" y="864"/>
                    </a:lnTo>
                    <a:lnTo>
                      <a:pt x="256" y="860"/>
                    </a:lnTo>
                    <a:lnTo>
                      <a:pt x="204" y="855"/>
                    </a:lnTo>
                    <a:lnTo>
                      <a:pt x="179" y="851"/>
                    </a:lnTo>
                    <a:lnTo>
                      <a:pt x="155" y="847"/>
                    </a:lnTo>
                    <a:lnTo>
                      <a:pt x="131" y="841"/>
                    </a:lnTo>
                    <a:lnTo>
                      <a:pt x="107" y="836"/>
                    </a:lnTo>
                    <a:lnTo>
                      <a:pt x="107" y="836"/>
                    </a:lnTo>
                    <a:lnTo>
                      <a:pt x="104" y="837"/>
                    </a:lnTo>
                    <a:lnTo>
                      <a:pt x="103" y="837"/>
                    </a:lnTo>
                    <a:lnTo>
                      <a:pt x="103" y="837"/>
                    </a:lnTo>
                    <a:lnTo>
                      <a:pt x="104" y="843"/>
                    </a:lnTo>
                    <a:lnTo>
                      <a:pt x="106" y="847"/>
                    </a:lnTo>
                    <a:lnTo>
                      <a:pt x="108" y="850"/>
                    </a:lnTo>
                    <a:lnTo>
                      <a:pt x="111" y="851"/>
                    </a:lnTo>
                    <a:lnTo>
                      <a:pt x="120" y="853"/>
                    </a:lnTo>
                    <a:lnTo>
                      <a:pt x="128" y="853"/>
                    </a:lnTo>
                    <a:lnTo>
                      <a:pt x="138" y="853"/>
                    </a:lnTo>
                    <a:lnTo>
                      <a:pt x="148" y="853"/>
                    </a:lnTo>
                    <a:lnTo>
                      <a:pt x="158" y="854"/>
                    </a:lnTo>
                    <a:lnTo>
                      <a:pt x="160" y="855"/>
                    </a:lnTo>
                    <a:lnTo>
                      <a:pt x="165" y="858"/>
                    </a:lnTo>
                    <a:lnTo>
                      <a:pt x="165" y="858"/>
                    </a:lnTo>
                    <a:lnTo>
                      <a:pt x="156" y="861"/>
                    </a:lnTo>
                    <a:lnTo>
                      <a:pt x="148" y="862"/>
                    </a:lnTo>
                    <a:lnTo>
                      <a:pt x="129" y="864"/>
                    </a:lnTo>
                    <a:lnTo>
                      <a:pt x="121" y="865"/>
                    </a:lnTo>
                    <a:lnTo>
                      <a:pt x="114" y="867"/>
                    </a:lnTo>
                    <a:lnTo>
                      <a:pt x="108" y="871"/>
                    </a:lnTo>
                    <a:lnTo>
                      <a:pt x="107" y="874"/>
                    </a:lnTo>
                    <a:lnTo>
                      <a:pt x="104" y="878"/>
                    </a:lnTo>
                    <a:lnTo>
                      <a:pt x="104" y="878"/>
                    </a:lnTo>
                    <a:lnTo>
                      <a:pt x="118" y="879"/>
                    </a:lnTo>
                    <a:lnTo>
                      <a:pt x="131" y="882"/>
                    </a:lnTo>
                    <a:lnTo>
                      <a:pt x="156" y="888"/>
                    </a:lnTo>
                    <a:lnTo>
                      <a:pt x="156" y="888"/>
                    </a:lnTo>
                    <a:lnTo>
                      <a:pt x="181" y="893"/>
                    </a:lnTo>
                    <a:lnTo>
                      <a:pt x="194" y="897"/>
                    </a:lnTo>
                    <a:lnTo>
                      <a:pt x="200" y="900"/>
                    </a:lnTo>
                    <a:lnTo>
                      <a:pt x="204" y="905"/>
                    </a:lnTo>
                    <a:lnTo>
                      <a:pt x="204" y="905"/>
                    </a:lnTo>
                    <a:lnTo>
                      <a:pt x="190" y="903"/>
                    </a:lnTo>
                    <a:lnTo>
                      <a:pt x="177" y="900"/>
                    </a:lnTo>
                    <a:lnTo>
                      <a:pt x="152" y="896"/>
                    </a:lnTo>
                    <a:lnTo>
                      <a:pt x="141" y="893"/>
                    </a:lnTo>
                    <a:lnTo>
                      <a:pt x="128" y="892"/>
                    </a:lnTo>
                    <a:lnTo>
                      <a:pt x="117" y="893"/>
                    </a:lnTo>
                    <a:lnTo>
                      <a:pt x="104" y="895"/>
                    </a:lnTo>
                    <a:lnTo>
                      <a:pt x="104" y="895"/>
                    </a:lnTo>
                    <a:lnTo>
                      <a:pt x="106" y="905"/>
                    </a:lnTo>
                    <a:lnTo>
                      <a:pt x="104" y="907"/>
                    </a:lnTo>
                    <a:lnTo>
                      <a:pt x="103" y="912"/>
                    </a:lnTo>
                    <a:lnTo>
                      <a:pt x="103" y="912"/>
                    </a:lnTo>
                    <a:lnTo>
                      <a:pt x="141" y="917"/>
                    </a:lnTo>
                    <a:lnTo>
                      <a:pt x="176" y="920"/>
                    </a:lnTo>
                    <a:lnTo>
                      <a:pt x="211" y="924"/>
                    </a:lnTo>
                    <a:lnTo>
                      <a:pt x="249" y="930"/>
                    </a:lnTo>
                    <a:lnTo>
                      <a:pt x="249" y="930"/>
                    </a:lnTo>
                    <a:lnTo>
                      <a:pt x="273" y="937"/>
                    </a:lnTo>
                    <a:lnTo>
                      <a:pt x="298" y="944"/>
                    </a:lnTo>
                    <a:lnTo>
                      <a:pt x="323" y="951"/>
                    </a:lnTo>
                    <a:lnTo>
                      <a:pt x="350" y="956"/>
                    </a:lnTo>
                    <a:lnTo>
                      <a:pt x="350" y="956"/>
                    </a:lnTo>
                    <a:lnTo>
                      <a:pt x="379" y="961"/>
                    </a:lnTo>
                    <a:lnTo>
                      <a:pt x="410" y="965"/>
                    </a:lnTo>
                    <a:lnTo>
                      <a:pt x="441" y="970"/>
                    </a:lnTo>
                    <a:lnTo>
                      <a:pt x="457" y="975"/>
                    </a:lnTo>
                    <a:lnTo>
                      <a:pt x="472" y="979"/>
                    </a:lnTo>
                    <a:lnTo>
                      <a:pt x="472" y="979"/>
                    </a:lnTo>
                    <a:lnTo>
                      <a:pt x="427" y="973"/>
                    </a:lnTo>
                    <a:lnTo>
                      <a:pt x="379" y="966"/>
                    </a:lnTo>
                    <a:lnTo>
                      <a:pt x="284" y="948"/>
                    </a:lnTo>
                    <a:lnTo>
                      <a:pt x="235" y="938"/>
                    </a:lnTo>
                    <a:lnTo>
                      <a:pt x="187" y="931"/>
                    </a:lnTo>
                    <a:lnTo>
                      <a:pt x="141" y="927"/>
                    </a:lnTo>
                    <a:lnTo>
                      <a:pt x="118" y="927"/>
                    </a:lnTo>
                    <a:lnTo>
                      <a:pt x="96" y="927"/>
                    </a:lnTo>
                    <a:lnTo>
                      <a:pt x="96" y="927"/>
                    </a:lnTo>
                    <a:lnTo>
                      <a:pt x="94" y="937"/>
                    </a:lnTo>
                    <a:lnTo>
                      <a:pt x="93" y="947"/>
                    </a:lnTo>
                    <a:lnTo>
                      <a:pt x="93" y="947"/>
                    </a:lnTo>
                    <a:lnTo>
                      <a:pt x="108" y="948"/>
                    </a:lnTo>
                    <a:lnTo>
                      <a:pt x="125" y="951"/>
                    </a:lnTo>
                    <a:lnTo>
                      <a:pt x="155" y="958"/>
                    </a:lnTo>
                    <a:lnTo>
                      <a:pt x="186" y="965"/>
                    </a:lnTo>
                    <a:lnTo>
                      <a:pt x="215" y="972"/>
                    </a:lnTo>
                    <a:lnTo>
                      <a:pt x="215" y="972"/>
                    </a:lnTo>
                    <a:lnTo>
                      <a:pt x="259" y="980"/>
                    </a:lnTo>
                    <a:lnTo>
                      <a:pt x="301" y="987"/>
                    </a:lnTo>
                    <a:lnTo>
                      <a:pt x="386" y="999"/>
                    </a:lnTo>
                    <a:lnTo>
                      <a:pt x="472" y="1008"/>
                    </a:lnTo>
                    <a:lnTo>
                      <a:pt x="515" y="1014"/>
                    </a:lnTo>
                    <a:lnTo>
                      <a:pt x="558" y="1021"/>
                    </a:lnTo>
                    <a:lnTo>
                      <a:pt x="558" y="1021"/>
                    </a:lnTo>
                    <a:lnTo>
                      <a:pt x="629" y="1031"/>
                    </a:lnTo>
                    <a:lnTo>
                      <a:pt x="701" y="1038"/>
                    </a:lnTo>
                    <a:lnTo>
                      <a:pt x="701" y="1038"/>
                    </a:lnTo>
                    <a:lnTo>
                      <a:pt x="786" y="1046"/>
                    </a:lnTo>
                    <a:lnTo>
                      <a:pt x="866" y="1056"/>
                    </a:lnTo>
                    <a:lnTo>
                      <a:pt x="945" y="1067"/>
                    </a:lnTo>
                    <a:lnTo>
                      <a:pt x="1024" y="1080"/>
                    </a:lnTo>
                    <a:lnTo>
                      <a:pt x="1024" y="1080"/>
                    </a:lnTo>
                    <a:lnTo>
                      <a:pt x="1022" y="1079"/>
                    </a:lnTo>
                    <a:lnTo>
                      <a:pt x="1019" y="1074"/>
                    </a:lnTo>
                    <a:lnTo>
                      <a:pt x="1017" y="1066"/>
                    </a:lnTo>
                    <a:lnTo>
                      <a:pt x="1015" y="1058"/>
                    </a:lnTo>
                    <a:lnTo>
                      <a:pt x="1014" y="1051"/>
                    </a:lnTo>
                    <a:lnTo>
                      <a:pt x="1014" y="1051"/>
                    </a:lnTo>
                    <a:lnTo>
                      <a:pt x="951" y="1044"/>
                    </a:lnTo>
                    <a:lnTo>
                      <a:pt x="883" y="1035"/>
                    </a:lnTo>
                    <a:lnTo>
                      <a:pt x="850" y="1029"/>
                    </a:lnTo>
                    <a:lnTo>
                      <a:pt x="816" y="1025"/>
                    </a:lnTo>
                    <a:lnTo>
                      <a:pt x="785" y="1018"/>
                    </a:lnTo>
                    <a:lnTo>
                      <a:pt x="757" y="1011"/>
                    </a:lnTo>
                    <a:lnTo>
                      <a:pt x="757" y="1011"/>
                    </a:lnTo>
                    <a:lnTo>
                      <a:pt x="819" y="1018"/>
                    </a:lnTo>
                    <a:lnTo>
                      <a:pt x="886" y="1027"/>
                    </a:lnTo>
                    <a:lnTo>
                      <a:pt x="952" y="1032"/>
                    </a:lnTo>
                    <a:lnTo>
                      <a:pt x="1012" y="1035"/>
                    </a:lnTo>
                    <a:lnTo>
                      <a:pt x="1012" y="1035"/>
                    </a:lnTo>
                    <a:lnTo>
                      <a:pt x="1012" y="1029"/>
                    </a:lnTo>
                    <a:lnTo>
                      <a:pt x="1014" y="1025"/>
                    </a:lnTo>
                    <a:lnTo>
                      <a:pt x="1015" y="1021"/>
                    </a:lnTo>
                    <a:lnTo>
                      <a:pt x="1014" y="1018"/>
                    </a:lnTo>
                    <a:lnTo>
                      <a:pt x="1014" y="1018"/>
                    </a:lnTo>
                    <a:lnTo>
                      <a:pt x="1000" y="1018"/>
                    </a:lnTo>
                    <a:lnTo>
                      <a:pt x="986" y="1018"/>
                    </a:lnTo>
                    <a:lnTo>
                      <a:pt x="972" y="1017"/>
                    </a:lnTo>
                    <a:lnTo>
                      <a:pt x="958" y="1014"/>
                    </a:lnTo>
                    <a:lnTo>
                      <a:pt x="930" y="1008"/>
                    </a:lnTo>
                    <a:lnTo>
                      <a:pt x="916" y="1006"/>
                    </a:lnTo>
                    <a:lnTo>
                      <a:pt x="902" y="1004"/>
                    </a:lnTo>
                    <a:lnTo>
                      <a:pt x="902" y="1004"/>
                    </a:lnTo>
                    <a:lnTo>
                      <a:pt x="913" y="1001"/>
                    </a:lnTo>
                    <a:lnTo>
                      <a:pt x="924" y="1000"/>
                    </a:lnTo>
                    <a:lnTo>
                      <a:pt x="937" y="1000"/>
                    </a:lnTo>
                    <a:lnTo>
                      <a:pt x="948" y="1001"/>
                    </a:lnTo>
                    <a:lnTo>
                      <a:pt x="975" y="1006"/>
                    </a:lnTo>
                    <a:lnTo>
                      <a:pt x="987" y="1007"/>
                    </a:lnTo>
                    <a:lnTo>
                      <a:pt x="1001" y="1007"/>
                    </a:lnTo>
                    <a:lnTo>
                      <a:pt x="1001" y="1007"/>
                    </a:lnTo>
                    <a:lnTo>
                      <a:pt x="1001" y="1001"/>
                    </a:lnTo>
                    <a:lnTo>
                      <a:pt x="1001" y="997"/>
                    </a:lnTo>
                    <a:lnTo>
                      <a:pt x="1003" y="987"/>
                    </a:lnTo>
                    <a:lnTo>
                      <a:pt x="1008" y="979"/>
                    </a:lnTo>
                    <a:lnTo>
                      <a:pt x="1015" y="970"/>
                    </a:lnTo>
                    <a:lnTo>
                      <a:pt x="1015" y="970"/>
                    </a:lnTo>
                    <a:lnTo>
                      <a:pt x="996" y="965"/>
                    </a:lnTo>
                    <a:lnTo>
                      <a:pt x="976" y="962"/>
                    </a:lnTo>
                    <a:lnTo>
                      <a:pt x="953" y="961"/>
                    </a:lnTo>
                    <a:lnTo>
                      <a:pt x="932" y="961"/>
                    </a:lnTo>
                    <a:lnTo>
                      <a:pt x="887" y="961"/>
                    </a:lnTo>
                    <a:lnTo>
                      <a:pt x="866" y="961"/>
                    </a:lnTo>
                    <a:lnTo>
                      <a:pt x="845" y="958"/>
                    </a:lnTo>
                    <a:lnTo>
                      <a:pt x="845" y="958"/>
                    </a:lnTo>
                    <a:lnTo>
                      <a:pt x="805" y="951"/>
                    </a:lnTo>
                    <a:lnTo>
                      <a:pt x="763" y="941"/>
                    </a:lnTo>
                    <a:lnTo>
                      <a:pt x="685" y="921"/>
                    </a:lnTo>
                    <a:lnTo>
                      <a:pt x="685" y="921"/>
                    </a:lnTo>
                    <a:lnTo>
                      <a:pt x="712" y="924"/>
                    </a:lnTo>
                    <a:lnTo>
                      <a:pt x="739" y="928"/>
                    </a:lnTo>
                    <a:lnTo>
                      <a:pt x="789" y="938"/>
                    </a:lnTo>
                    <a:lnTo>
                      <a:pt x="816" y="942"/>
                    </a:lnTo>
                    <a:lnTo>
                      <a:pt x="843" y="947"/>
                    </a:lnTo>
                    <a:lnTo>
                      <a:pt x="869" y="949"/>
                    </a:lnTo>
                    <a:lnTo>
                      <a:pt x="899" y="951"/>
                    </a:lnTo>
                    <a:lnTo>
                      <a:pt x="899" y="951"/>
                    </a:lnTo>
                    <a:lnTo>
                      <a:pt x="946" y="951"/>
                    </a:lnTo>
                    <a:lnTo>
                      <a:pt x="970" y="951"/>
                    </a:lnTo>
                    <a:lnTo>
                      <a:pt x="993" y="951"/>
                    </a:lnTo>
                    <a:lnTo>
                      <a:pt x="993" y="951"/>
                    </a:lnTo>
                    <a:lnTo>
                      <a:pt x="1000" y="952"/>
                    </a:lnTo>
                    <a:lnTo>
                      <a:pt x="1007" y="954"/>
                    </a:lnTo>
                    <a:lnTo>
                      <a:pt x="1011" y="954"/>
                    </a:lnTo>
                    <a:lnTo>
                      <a:pt x="1014" y="952"/>
                    </a:lnTo>
                    <a:lnTo>
                      <a:pt x="1017" y="949"/>
                    </a:lnTo>
                    <a:lnTo>
                      <a:pt x="1019" y="947"/>
                    </a:lnTo>
                    <a:lnTo>
                      <a:pt x="1019" y="947"/>
                    </a:lnTo>
                    <a:lnTo>
                      <a:pt x="1019" y="942"/>
                    </a:lnTo>
                    <a:lnTo>
                      <a:pt x="1019" y="940"/>
                    </a:lnTo>
                    <a:lnTo>
                      <a:pt x="1015" y="933"/>
                    </a:lnTo>
                    <a:lnTo>
                      <a:pt x="1011" y="927"/>
                    </a:lnTo>
                    <a:lnTo>
                      <a:pt x="1008" y="920"/>
                    </a:lnTo>
                    <a:lnTo>
                      <a:pt x="1008" y="920"/>
                    </a:lnTo>
                    <a:lnTo>
                      <a:pt x="886" y="912"/>
                    </a:lnTo>
                    <a:lnTo>
                      <a:pt x="765" y="902"/>
                    </a:lnTo>
                    <a:lnTo>
                      <a:pt x="643" y="889"/>
                    </a:lnTo>
                    <a:lnTo>
                      <a:pt x="521" y="876"/>
                    </a:lnTo>
                    <a:lnTo>
                      <a:pt x="521" y="876"/>
                    </a:lnTo>
                    <a:close/>
                    <a:moveTo>
                      <a:pt x="1664" y="1065"/>
                    </a:moveTo>
                    <a:lnTo>
                      <a:pt x="1664" y="1065"/>
                    </a:lnTo>
                    <a:lnTo>
                      <a:pt x="1664" y="1062"/>
                    </a:lnTo>
                    <a:lnTo>
                      <a:pt x="1664" y="1059"/>
                    </a:lnTo>
                    <a:lnTo>
                      <a:pt x="1667" y="1053"/>
                    </a:lnTo>
                    <a:lnTo>
                      <a:pt x="1671" y="1048"/>
                    </a:lnTo>
                    <a:lnTo>
                      <a:pt x="1675" y="1042"/>
                    </a:lnTo>
                    <a:lnTo>
                      <a:pt x="1675" y="1042"/>
                    </a:lnTo>
                    <a:lnTo>
                      <a:pt x="1678" y="1027"/>
                    </a:lnTo>
                    <a:lnTo>
                      <a:pt x="1681" y="1008"/>
                    </a:lnTo>
                    <a:lnTo>
                      <a:pt x="1683" y="969"/>
                    </a:lnTo>
                    <a:lnTo>
                      <a:pt x="1683" y="969"/>
                    </a:lnTo>
                    <a:lnTo>
                      <a:pt x="1683" y="948"/>
                    </a:lnTo>
                    <a:lnTo>
                      <a:pt x="1683" y="928"/>
                    </a:lnTo>
                    <a:lnTo>
                      <a:pt x="1681" y="910"/>
                    </a:lnTo>
                    <a:lnTo>
                      <a:pt x="1676" y="893"/>
                    </a:lnTo>
                    <a:lnTo>
                      <a:pt x="1671" y="879"/>
                    </a:lnTo>
                    <a:lnTo>
                      <a:pt x="1662" y="865"/>
                    </a:lnTo>
                    <a:lnTo>
                      <a:pt x="1653" y="855"/>
                    </a:lnTo>
                    <a:lnTo>
                      <a:pt x="1641" y="847"/>
                    </a:lnTo>
                    <a:lnTo>
                      <a:pt x="1641" y="847"/>
                    </a:lnTo>
                    <a:lnTo>
                      <a:pt x="1630" y="854"/>
                    </a:lnTo>
                    <a:lnTo>
                      <a:pt x="1619" y="861"/>
                    </a:lnTo>
                    <a:lnTo>
                      <a:pt x="1609" y="869"/>
                    </a:lnTo>
                    <a:lnTo>
                      <a:pt x="1599" y="879"/>
                    </a:lnTo>
                    <a:lnTo>
                      <a:pt x="1599" y="879"/>
                    </a:lnTo>
                    <a:lnTo>
                      <a:pt x="1606" y="890"/>
                    </a:lnTo>
                    <a:lnTo>
                      <a:pt x="1612" y="902"/>
                    </a:lnTo>
                    <a:lnTo>
                      <a:pt x="1622" y="927"/>
                    </a:lnTo>
                    <a:lnTo>
                      <a:pt x="1630" y="954"/>
                    </a:lnTo>
                    <a:lnTo>
                      <a:pt x="1634" y="982"/>
                    </a:lnTo>
                    <a:lnTo>
                      <a:pt x="1637" y="1010"/>
                    </a:lnTo>
                    <a:lnTo>
                      <a:pt x="1636" y="1038"/>
                    </a:lnTo>
                    <a:lnTo>
                      <a:pt x="1633" y="1066"/>
                    </a:lnTo>
                    <a:lnTo>
                      <a:pt x="1627" y="1093"/>
                    </a:lnTo>
                    <a:lnTo>
                      <a:pt x="1627" y="1093"/>
                    </a:lnTo>
                    <a:lnTo>
                      <a:pt x="1637" y="1087"/>
                    </a:lnTo>
                    <a:lnTo>
                      <a:pt x="1647" y="1080"/>
                    </a:lnTo>
                    <a:lnTo>
                      <a:pt x="1655" y="1072"/>
                    </a:lnTo>
                    <a:lnTo>
                      <a:pt x="1664" y="1065"/>
                    </a:lnTo>
                    <a:lnTo>
                      <a:pt x="1664" y="1065"/>
                    </a:lnTo>
                    <a:close/>
                    <a:moveTo>
                      <a:pt x="1624" y="1014"/>
                    </a:moveTo>
                    <a:lnTo>
                      <a:pt x="1624" y="1014"/>
                    </a:lnTo>
                    <a:lnTo>
                      <a:pt x="1623" y="996"/>
                    </a:lnTo>
                    <a:lnTo>
                      <a:pt x="1622" y="978"/>
                    </a:lnTo>
                    <a:lnTo>
                      <a:pt x="1619" y="961"/>
                    </a:lnTo>
                    <a:lnTo>
                      <a:pt x="1615" y="944"/>
                    </a:lnTo>
                    <a:lnTo>
                      <a:pt x="1609" y="927"/>
                    </a:lnTo>
                    <a:lnTo>
                      <a:pt x="1603" y="913"/>
                    </a:lnTo>
                    <a:lnTo>
                      <a:pt x="1596" y="900"/>
                    </a:lnTo>
                    <a:lnTo>
                      <a:pt x="1587" y="888"/>
                    </a:lnTo>
                    <a:lnTo>
                      <a:pt x="1587" y="888"/>
                    </a:lnTo>
                    <a:lnTo>
                      <a:pt x="1500" y="949"/>
                    </a:lnTo>
                    <a:lnTo>
                      <a:pt x="1410" y="1008"/>
                    </a:lnTo>
                    <a:lnTo>
                      <a:pt x="1320" y="1066"/>
                    </a:lnTo>
                    <a:lnTo>
                      <a:pt x="1229" y="1125"/>
                    </a:lnTo>
                    <a:lnTo>
                      <a:pt x="1229" y="1125"/>
                    </a:lnTo>
                    <a:lnTo>
                      <a:pt x="1240" y="1147"/>
                    </a:lnTo>
                    <a:lnTo>
                      <a:pt x="1250" y="1173"/>
                    </a:lnTo>
                    <a:lnTo>
                      <a:pt x="1258" y="1198"/>
                    </a:lnTo>
                    <a:lnTo>
                      <a:pt x="1265" y="1226"/>
                    </a:lnTo>
                    <a:lnTo>
                      <a:pt x="1271" y="1256"/>
                    </a:lnTo>
                    <a:lnTo>
                      <a:pt x="1274" y="1285"/>
                    </a:lnTo>
                    <a:lnTo>
                      <a:pt x="1274" y="1314"/>
                    </a:lnTo>
                    <a:lnTo>
                      <a:pt x="1272" y="1344"/>
                    </a:lnTo>
                    <a:lnTo>
                      <a:pt x="1272" y="1344"/>
                    </a:lnTo>
                    <a:lnTo>
                      <a:pt x="1316" y="1316"/>
                    </a:lnTo>
                    <a:lnTo>
                      <a:pt x="1359" y="1288"/>
                    </a:lnTo>
                    <a:lnTo>
                      <a:pt x="1443" y="1229"/>
                    </a:lnTo>
                    <a:lnTo>
                      <a:pt x="1610" y="1108"/>
                    </a:lnTo>
                    <a:lnTo>
                      <a:pt x="1610" y="1108"/>
                    </a:lnTo>
                    <a:lnTo>
                      <a:pt x="1619" y="1063"/>
                    </a:lnTo>
                    <a:lnTo>
                      <a:pt x="1622" y="1039"/>
                    </a:lnTo>
                    <a:lnTo>
                      <a:pt x="1624" y="1014"/>
                    </a:lnTo>
                    <a:lnTo>
                      <a:pt x="1624" y="1014"/>
                    </a:lnTo>
                    <a:close/>
                    <a:moveTo>
                      <a:pt x="1070" y="1051"/>
                    </a:moveTo>
                    <a:lnTo>
                      <a:pt x="1070" y="1051"/>
                    </a:lnTo>
                    <a:lnTo>
                      <a:pt x="1069" y="1058"/>
                    </a:lnTo>
                    <a:lnTo>
                      <a:pt x="1067" y="1065"/>
                    </a:lnTo>
                    <a:lnTo>
                      <a:pt x="1063" y="1079"/>
                    </a:lnTo>
                    <a:lnTo>
                      <a:pt x="1057" y="1093"/>
                    </a:lnTo>
                    <a:lnTo>
                      <a:pt x="1056" y="1100"/>
                    </a:lnTo>
                    <a:lnTo>
                      <a:pt x="1056" y="1107"/>
                    </a:lnTo>
                    <a:lnTo>
                      <a:pt x="1056" y="1107"/>
                    </a:lnTo>
                    <a:lnTo>
                      <a:pt x="1063" y="1104"/>
                    </a:lnTo>
                    <a:lnTo>
                      <a:pt x="1069" y="1098"/>
                    </a:lnTo>
                    <a:lnTo>
                      <a:pt x="1073" y="1093"/>
                    </a:lnTo>
                    <a:lnTo>
                      <a:pt x="1076" y="1086"/>
                    </a:lnTo>
                    <a:lnTo>
                      <a:pt x="1080" y="1077"/>
                    </a:lnTo>
                    <a:lnTo>
                      <a:pt x="1081" y="1069"/>
                    </a:lnTo>
                    <a:lnTo>
                      <a:pt x="1084" y="1052"/>
                    </a:lnTo>
                    <a:lnTo>
                      <a:pt x="1084" y="1052"/>
                    </a:lnTo>
                    <a:lnTo>
                      <a:pt x="1084" y="1036"/>
                    </a:lnTo>
                    <a:lnTo>
                      <a:pt x="1083" y="1020"/>
                    </a:lnTo>
                    <a:lnTo>
                      <a:pt x="1081" y="1004"/>
                    </a:lnTo>
                    <a:lnTo>
                      <a:pt x="1077" y="989"/>
                    </a:lnTo>
                    <a:lnTo>
                      <a:pt x="1073" y="975"/>
                    </a:lnTo>
                    <a:lnTo>
                      <a:pt x="1069" y="961"/>
                    </a:lnTo>
                    <a:lnTo>
                      <a:pt x="1057" y="935"/>
                    </a:lnTo>
                    <a:lnTo>
                      <a:pt x="1057" y="935"/>
                    </a:lnTo>
                    <a:lnTo>
                      <a:pt x="1052" y="933"/>
                    </a:lnTo>
                    <a:lnTo>
                      <a:pt x="1049" y="930"/>
                    </a:lnTo>
                    <a:lnTo>
                      <a:pt x="1042" y="921"/>
                    </a:lnTo>
                    <a:lnTo>
                      <a:pt x="1042" y="921"/>
                    </a:lnTo>
                    <a:lnTo>
                      <a:pt x="1036" y="923"/>
                    </a:lnTo>
                    <a:lnTo>
                      <a:pt x="1032" y="921"/>
                    </a:lnTo>
                    <a:lnTo>
                      <a:pt x="1029" y="920"/>
                    </a:lnTo>
                    <a:lnTo>
                      <a:pt x="1026" y="921"/>
                    </a:lnTo>
                    <a:lnTo>
                      <a:pt x="1026" y="921"/>
                    </a:lnTo>
                    <a:lnTo>
                      <a:pt x="1032" y="937"/>
                    </a:lnTo>
                    <a:lnTo>
                      <a:pt x="1039" y="952"/>
                    </a:lnTo>
                    <a:lnTo>
                      <a:pt x="1053" y="985"/>
                    </a:lnTo>
                    <a:lnTo>
                      <a:pt x="1060" y="1000"/>
                    </a:lnTo>
                    <a:lnTo>
                      <a:pt x="1066" y="1017"/>
                    </a:lnTo>
                    <a:lnTo>
                      <a:pt x="1069" y="1034"/>
                    </a:lnTo>
                    <a:lnTo>
                      <a:pt x="1070" y="1051"/>
                    </a:lnTo>
                    <a:lnTo>
                      <a:pt x="1070" y="1051"/>
                    </a:lnTo>
                    <a:close/>
                    <a:moveTo>
                      <a:pt x="994" y="1091"/>
                    </a:moveTo>
                    <a:lnTo>
                      <a:pt x="994" y="1091"/>
                    </a:lnTo>
                    <a:lnTo>
                      <a:pt x="948" y="1081"/>
                    </a:lnTo>
                    <a:lnTo>
                      <a:pt x="903" y="1074"/>
                    </a:lnTo>
                    <a:lnTo>
                      <a:pt x="813" y="1062"/>
                    </a:lnTo>
                    <a:lnTo>
                      <a:pt x="813" y="1062"/>
                    </a:lnTo>
                    <a:lnTo>
                      <a:pt x="763" y="1056"/>
                    </a:lnTo>
                    <a:lnTo>
                      <a:pt x="712" y="1052"/>
                    </a:lnTo>
                    <a:lnTo>
                      <a:pt x="712" y="1052"/>
                    </a:lnTo>
                    <a:lnTo>
                      <a:pt x="685" y="1051"/>
                    </a:lnTo>
                    <a:lnTo>
                      <a:pt x="659" y="1048"/>
                    </a:lnTo>
                    <a:lnTo>
                      <a:pt x="605" y="1041"/>
                    </a:lnTo>
                    <a:lnTo>
                      <a:pt x="549" y="1032"/>
                    </a:lnTo>
                    <a:lnTo>
                      <a:pt x="493" y="1025"/>
                    </a:lnTo>
                    <a:lnTo>
                      <a:pt x="493" y="1025"/>
                    </a:lnTo>
                    <a:lnTo>
                      <a:pt x="414" y="1015"/>
                    </a:lnTo>
                    <a:lnTo>
                      <a:pt x="336" y="1006"/>
                    </a:lnTo>
                    <a:lnTo>
                      <a:pt x="257" y="993"/>
                    </a:lnTo>
                    <a:lnTo>
                      <a:pt x="176" y="978"/>
                    </a:lnTo>
                    <a:lnTo>
                      <a:pt x="176" y="978"/>
                    </a:lnTo>
                    <a:lnTo>
                      <a:pt x="143" y="969"/>
                    </a:lnTo>
                    <a:lnTo>
                      <a:pt x="125" y="965"/>
                    </a:lnTo>
                    <a:lnTo>
                      <a:pt x="108" y="962"/>
                    </a:lnTo>
                    <a:lnTo>
                      <a:pt x="92" y="961"/>
                    </a:lnTo>
                    <a:lnTo>
                      <a:pt x="77" y="961"/>
                    </a:lnTo>
                    <a:lnTo>
                      <a:pt x="72" y="963"/>
                    </a:lnTo>
                    <a:lnTo>
                      <a:pt x="66" y="965"/>
                    </a:lnTo>
                    <a:lnTo>
                      <a:pt x="62" y="969"/>
                    </a:lnTo>
                    <a:lnTo>
                      <a:pt x="59" y="973"/>
                    </a:lnTo>
                    <a:lnTo>
                      <a:pt x="59" y="973"/>
                    </a:lnTo>
                    <a:lnTo>
                      <a:pt x="111" y="985"/>
                    </a:lnTo>
                    <a:lnTo>
                      <a:pt x="165" y="994"/>
                    </a:lnTo>
                    <a:lnTo>
                      <a:pt x="219" y="1004"/>
                    </a:lnTo>
                    <a:lnTo>
                      <a:pt x="275" y="1011"/>
                    </a:lnTo>
                    <a:lnTo>
                      <a:pt x="388" y="1027"/>
                    </a:lnTo>
                    <a:lnTo>
                      <a:pt x="503" y="1042"/>
                    </a:lnTo>
                    <a:lnTo>
                      <a:pt x="503" y="1042"/>
                    </a:lnTo>
                    <a:lnTo>
                      <a:pt x="560" y="1052"/>
                    </a:lnTo>
                    <a:lnTo>
                      <a:pt x="588" y="1056"/>
                    </a:lnTo>
                    <a:lnTo>
                      <a:pt x="617" y="1059"/>
                    </a:lnTo>
                    <a:lnTo>
                      <a:pt x="617" y="1059"/>
                    </a:lnTo>
                    <a:lnTo>
                      <a:pt x="671" y="1063"/>
                    </a:lnTo>
                    <a:lnTo>
                      <a:pt x="725" y="1069"/>
                    </a:lnTo>
                    <a:lnTo>
                      <a:pt x="725" y="1069"/>
                    </a:lnTo>
                    <a:lnTo>
                      <a:pt x="768" y="1073"/>
                    </a:lnTo>
                    <a:lnTo>
                      <a:pt x="810" y="1081"/>
                    </a:lnTo>
                    <a:lnTo>
                      <a:pt x="852" y="1088"/>
                    </a:lnTo>
                    <a:lnTo>
                      <a:pt x="893" y="1094"/>
                    </a:lnTo>
                    <a:lnTo>
                      <a:pt x="893" y="1094"/>
                    </a:lnTo>
                    <a:lnTo>
                      <a:pt x="949" y="1102"/>
                    </a:lnTo>
                    <a:lnTo>
                      <a:pt x="977" y="1107"/>
                    </a:lnTo>
                    <a:lnTo>
                      <a:pt x="998" y="1108"/>
                    </a:lnTo>
                    <a:lnTo>
                      <a:pt x="998" y="1108"/>
                    </a:lnTo>
                    <a:lnTo>
                      <a:pt x="1017" y="1109"/>
                    </a:lnTo>
                    <a:lnTo>
                      <a:pt x="1025" y="1108"/>
                    </a:lnTo>
                    <a:lnTo>
                      <a:pt x="1028" y="1107"/>
                    </a:lnTo>
                    <a:lnTo>
                      <a:pt x="1031" y="1105"/>
                    </a:lnTo>
                    <a:lnTo>
                      <a:pt x="1031" y="1105"/>
                    </a:lnTo>
                    <a:lnTo>
                      <a:pt x="1029" y="1102"/>
                    </a:lnTo>
                    <a:lnTo>
                      <a:pt x="1025" y="1100"/>
                    </a:lnTo>
                    <a:lnTo>
                      <a:pt x="1015" y="1095"/>
                    </a:lnTo>
                    <a:lnTo>
                      <a:pt x="994" y="1091"/>
                    </a:lnTo>
                    <a:lnTo>
                      <a:pt x="994" y="1091"/>
                    </a:lnTo>
                    <a:close/>
                    <a:moveTo>
                      <a:pt x="1035" y="1208"/>
                    </a:moveTo>
                    <a:lnTo>
                      <a:pt x="1035" y="1208"/>
                    </a:lnTo>
                    <a:lnTo>
                      <a:pt x="1022" y="1208"/>
                    </a:lnTo>
                    <a:lnTo>
                      <a:pt x="1011" y="1205"/>
                    </a:lnTo>
                    <a:lnTo>
                      <a:pt x="987" y="1199"/>
                    </a:lnTo>
                    <a:lnTo>
                      <a:pt x="965" y="1194"/>
                    </a:lnTo>
                    <a:lnTo>
                      <a:pt x="953" y="1191"/>
                    </a:lnTo>
                    <a:lnTo>
                      <a:pt x="942" y="1190"/>
                    </a:lnTo>
                    <a:lnTo>
                      <a:pt x="942" y="1190"/>
                    </a:lnTo>
                    <a:lnTo>
                      <a:pt x="899" y="1187"/>
                    </a:lnTo>
                    <a:lnTo>
                      <a:pt x="848" y="1185"/>
                    </a:lnTo>
                    <a:lnTo>
                      <a:pt x="796" y="1183"/>
                    </a:lnTo>
                    <a:lnTo>
                      <a:pt x="770" y="1181"/>
                    </a:lnTo>
                    <a:lnTo>
                      <a:pt x="744" y="1178"/>
                    </a:lnTo>
                    <a:lnTo>
                      <a:pt x="744" y="1178"/>
                    </a:lnTo>
                    <a:lnTo>
                      <a:pt x="650" y="1166"/>
                    </a:lnTo>
                    <a:lnTo>
                      <a:pt x="604" y="1159"/>
                    </a:lnTo>
                    <a:lnTo>
                      <a:pt x="558" y="1154"/>
                    </a:lnTo>
                    <a:lnTo>
                      <a:pt x="558" y="1154"/>
                    </a:lnTo>
                    <a:lnTo>
                      <a:pt x="507" y="1149"/>
                    </a:lnTo>
                    <a:lnTo>
                      <a:pt x="457" y="1142"/>
                    </a:lnTo>
                    <a:lnTo>
                      <a:pt x="406" y="1136"/>
                    </a:lnTo>
                    <a:lnTo>
                      <a:pt x="354" y="1131"/>
                    </a:lnTo>
                    <a:lnTo>
                      <a:pt x="354" y="1131"/>
                    </a:lnTo>
                    <a:lnTo>
                      <a:pt x="311" y="1129"/>
                    </a:lnTo>
                    <a:lnTo>
                      <a:pt x="289" y="1128"/>
                    </a:lnTo>
                    <a:lnTo>
                      <a:pt x="267" y="1126"/>
                    </a:lnTo>
                    <a:lnTo>
                      <a:pt x="267" y="1126"/>
                    </a:lnTo>
                    <a:lnTo>
                      <a:pt x="226" y="1119"/>
                    </a:lnTo>
                    <a:lnTo>
                      <a:pt x="183" y="1114"/>
                    </a:lnTo>
                    <a:lnTo>
                      <a:pt x="136" y="1109"/>
                    </a:lnTo>
                    <a:lnTo>
                      <a:pt x="113" y="1108"/>
                    </a:lnTo>
                    <a:lnTo>
                      <a:pt x="87" y="1107"/>
                    </a:lnTo>
                    <a:lnTo>
                      <a:pt x="87" y="1107"/>
                    </a:lnTo>
                    <a:lnTo>
                      <a:pt x="83" y="1112"/>
                    </a:lnTo>
                    <a:lnTo>
                      <a:pt x="80" y="1115"/>
                    </a:lnTo>
                    <a:lnTo>
                      <a:pt x="70" y="1119"/>
                    </a:lnTo>
                    <a:lnTo>
                      <a:pt x="70" y="1119"/>
                    </a:lnTo>
                    <a:lnTo>
                      <a:pt x="72" y="1125"/>
                    </a:lnTo>
                    <a:lnTo>
                      <a:pt x="75" y="1129"/>
                    </a:lnTo>
                    <a:lnTo>
                      <a:pt x="79" y="1132"/>
                    </a:lnTo>
                    <a:lnTo>
                      <a:pt x="85" y="1135"/>
                    </a:lnTo>
                    <a:lnTo>
                      <a:pt x="96" y="1135"/>
                    </a:lnTo>
                    <a:lnTo>
                      <a:pt x="108" y="1135"/>
                    </a:lnTo>
                    <a:lnTo>
                      <a:pt x="108" y="1135"/>
                    </a:lnTo>
                    <a:lnTo>
                      <a:pt x="135" y="1135"/>
                    </a:lnTo>
                    <a:lnTo>
                      <a:pt x="163" y="1136"/>
                    </a:lnTo>
                    <a:lnTo>
                      <a:pt x="163" y="1136"/>
                    </a:lnTo>
                    <a:lnTo>
                      <a:pt x="201" y="1138"/>
                    </a:lnTo>
                    <a:lnTo>
                      <a:pt x="211" y="1139"/>
                    </a:lnTo>
                    <a:lnTo>
                      <a:pt x="219" y="1140"/>
                    </a:lnTo>
                    <a:lnTo>
                      <a:pt x="228" y="1143"/>
                    </a:lnTo>
                    <a:lnTo>
                      <a:pt x="236" y="1147"/>
                    </a:lnTo>
                    <a:lnTo>
                      <a:pt x="236" y="1147"/>
                    </a:lnTo>
                    <a:lnTo>
                      <a:pt x="198" y="1146"/>
                    </a:lnTo>
                    <a:lnTo>
                      <a:pt x="160" y="1146"/>
                    </a:lnTo>
                    <a:lnTo>
                      <a:pt x="124" y="1146"/>
                    </a:lnTo>
                    <a:lnTo>
                      <a:pt x="93" y="1147"/>
                    </a:lnTo>
                    <a:lnTo>
                      <a:pt x="93" y="1147"/>
                    </a:lnTo>
                    <a:lnTo>
                      <a:pt x="104" y="1150"/>
                    </a:lnTo>
                    <a:lnTo>
                      <a:pt x="118" y="1153"/>
                    </a:lnTo>
                    <a:lnTo>
                      <a:pt x="149" y="1156"/>
                    </a:lnTo>
                    <a:lnTo>
                      <a:pt x="165" y="1159"/>
                    </a:lnTo>
                    <a:lnTo>
                      <a:pt x="180" y="1160"/>
                    </a:lnTo>
                    <a:lnTo>
                      <a:pt x="194" y="1164"/>
                    </a:lnTo>
                    <a:lnTo>
                      <a:pt x="207" y="1170"/>
                    </a:lnTo>
                    <a:lnTo>
                      <a:pt x="207" y="1170"/>
                    </a:lnTo>
                    <a:lnTo>
                      <a:pt x="191" y="1170"/>
                    </a:lnTo>
                    <a:lnTo>
                      <a:pt x="177" y="1170"/>
                    </a:lnTo>
                    <a:lnTo>
                      <a:pt x="149" y="1167"/>
                    </a:lnTo>
                    <a:lnTo>
                      <a:pt x="117" y="1164"/>
                    </a:lnTo>
                    <a:lnTo>
                      <a:pt x="79" y="1163"/>
                    </a:lnTo>
                    <a:lnTo>
                      <a:pt x="79" y="1163"/>
                    </a:lnTo>
                    <a:lnTo>
                      <a:pt x="76" y="1177"/>
                    </a:lnTo>
                    <a:lnTo>
                      <a:pt x="76" y="1191"/>
                    </a:lnTo>
                    <a:lnTo>
                      <a:pt x="80" y="1206"/>
                    </a:lnTo>
                    <a:lnTo>
                      <a:pt x="82" y="1212"/>
                    </a:lnTo>
                    <a:lnTo>
                      <a:pt x="86" y="1219"/>
                    </a:lnTo>
                    <a:lnTo>
                      <a:pt x="86" y="1219"/>
                    </a:lnTo>
                    <a:lnTo>
                      <a:pt x="131" y="1223"/>
                    </a:lnTo>
                    <a:lnTo>
                      <a:pt x="176" y="1229"/>
                    </a:lnTo>
                    <a:lnTo>
                      <a:pt x="260" y="1241"/>
                    </a:lnTo>
                    <a:lnTo>
                      <a:pt x="430" y="1271"/>
                    </a:lnTo>
                    <a:lnTo>
                      <a:pt x="430" y="1271"/>
                    </a:lnTo>
                    <a:lnTo>
                      <a:pt x="388" y="1267"/>
                    </a:lnTo>
                    <a:lnTo>
                      <a:pt x="344" y="1263"/>
                    </a:lnTo>
                    <a:lnTo>
                      <a:pt x="257" y="1250"/>
                    </a:lnTo>
                    <a:lnTo>
                      <a:pt x="212" y="1244"/>
                    </a:lnTo>
                    <a:lnTo>
                      <a:pt x="166" y="1239"/>
                    </a:lnTo>
                    <a:lnTo>
                      <a:pt x="118" y="1234"/>
                    </a:lnTo>
                    <a:lnTo>
                      <a:pt x="68" y="1233"/>
                    </a:lnTo>
                    <a:lnTo>
                      <a:pt x="68" y="1233"/>
                    </a:lnTo>
                    <a:lnTo>
                      <a:pt x="62" y="1239"/>
                    </a:lnTo>
                    <a:lnTo>
                      <a:pt x="61" y="1244"/>
                    </a:lnTo>
                    <a:lnTo>
                      <a:pt x="61" y="1250"/>
                    </a:lnTo>
                    <a:lnTo>
                      <a:pt x="63" y="1257"/>
                    </a:lnTo>
                    <a:lnTo>
                      <a:pt x="68" y="1271"/>
                    </a:lnTo>
                    <a:lnTo>
                      <a:pt x="69" y="1278"/>
                    </a:lnTo>
                    <a:lnTo>
                      <a:pt x="68" y="1285"/>
                    </a:lnTo>
                    <a:lnTo>
                      <a:pt x="68" y="1285"/>
                    </a:lnTo>
                    <a:lnTo>
                      <a:pt x="134" y="1293"/>
                    </a:lnTo>
                    <a:lnTo>
                      <a:pt x="163" y="1298"/>
                    </a:lnTo>
                    <a:lnTo>
                      <a:pt x="193" y="1305"/>
                    </a:lnTo>
                    <a:lnTo>
                      <a:pt x="193" y="1305"/>
                    </a:lnTo>
                    <a:lnTo>
                      <a:pt x="275" y="1324"/>
                    </a:lnTo>
                    <a:lnTo>
                      <a:pt x="318" y="1333"/>
                    </a:lnTo>
                    <a:lnTo>
                      <a:pt x="360" y="1340"/>
                    </a:lnTo>
                    <a:lnTo>
                      <a:pt x="400" y="1347"/>
                    </a:lnTo>
                    <a:lnTo>
                      <a:pt x="444" y="1352"/>
                    </a:lnTo>
                    <a:lnTo>
                      <a:pt x="487" y="1357"/>
                    </a:lnTo>
                    <a:lnTo>
                      <a:pt x="531" y="1361"/>
                    </a:lnTo>
                    <a:lnTo>
                      <a:pt x="531" y="1361"/>
                    </a:lnTo>
                    <a:lnTo>
                      <a:pt x="588" y="1364"/>
                    </a:lnTo>
                    <a:lnTo>
                      <a:pt x="646" y="1371"/>
                    </a:lnTo>
                    <a:lnTo>
                      <a:pt x="704" y="1378"/>
                    </a:lnTo>
                    <a:lnTo>
                      <a:pt x="761" y="1385"/>
                    </a:lnTo>
                    <a:lnTo>
                      <a:pt x="879" y="1402"/>
                    </a:lnTo>
                    <a:lnTo>
                      <a:pt x="939" y="1407"/>
                    </a:lnTo>
                    <a:lnTo>
                      <a:pt x="1001" y="1413"/>
                    </a:lnTo>
                    <a:lnTo>
                      <a:pt x="1001" y="1413"/>
                    </a:lnTo>
                    <a:lnTo>
                      <a:pt x="1007" y="1416"/>
                    </a:lnTo>
                    <a:lnTo>
                      <a:pt x="1014" y="1418"/>
                    </a:lnTo>
                    <a:lnTo>
                      <a:pt x="1029" y="1421"/>
                    </a:lnTo>
                    <a:lnTo>
                      <a:pt x="1045" y="1421"/>
                    </a:lnTo>
                    <a:lnTo>
                      <a:pt x="1057" y="1423"/>
                    </a:lnTo>
                    <a:lnTo>
                      <a:pt x="1057" y="1423"/>
                    </a:lnTo>
                    <a:lnTo>
                      <a:pt x="1057" y="1418"/>
                    </a:lnTo>
                    <a:lnTo>
                      <a:pt x="1056" y="1416"/>
                    </a:lnTo>
                    <a:lnTo>
                      <a:pt x="1053" y="1407"/>
                    </a:lnTo>
                    <a:lnTo>
                      <a:pt x="1049" y="1399"/>
                    </a:lnTo>
                    <a:lnTo>
                      <a:pt x="1048" y="1395"/>
                    </a:lnTo>
                    <a:lnTo>
                      <a:pt x="1048" y="1389"/>
                    </a:lnTo>
                    <a:lnTo>
                      <a:pt x="1048" y="1389"/>
                    </a:lnTo>
                    <a:lnTo>
                      <a:pt x="885" y="1362"/>
                    </a:lnTo>
                    <a:lnTo>
                      <a:pt x="802" y="1350"/>
                    </a:lnTo>
                    <a:lnTo>
                      <a:pt x="723" y="1336"/>
                    </a:lnTo>
                    <a:lnTo>
                      <a:pt x="723" y="1336"/>
                    </a:lnTo>
                    <a:lnTo>
                      <a:pt x="683" y="1330"/>
                    </a:lnTo>
                    <a:lnTo>
                      <a:pt x="663" y="1326"/>
                    </a:lnTo>
                    <a:lnTo>
                      <a:pt x="653" y="1323"/>
                    </a:lnTo>
                    <a:lnTo>
                      <a:pt x="643" y="1319"/>
                    </a:lnTo>
                    <a:lnTo>
                      <a:pt x="643" y="1319"/>
                    </a:lnTo>
                    <a:lnTo>
                      <a:pt x="698" y="1324"/>
                    </a:lnTo>
                    <a:lnTo>
                      <a:pt x="751" y="1331"/>
                    </a:lnTo>
                    <a:lnTo>
                      <a:pt x="854" y="1347"/>
                    </a:lnTo>
                    <a:lnTo>
                      <a:pt x="952" y="1361"/>
                    </a:lnTo>
                    <a:lnTo>
                      <a:pt x="1001" y="1368"/>
                    </a:lnTo>
                    <a:lnTo>
                      <a:pt x="1050" y="1372"/>
                    </a:lnTo>
                    <a:lnTo>
                      <a:pt x="1050" y="1372"/>
                    </a:lnTo>
                    <a:lnTo>
                      <a:pt x="1049" y="1366"/>
                    </a:lnTo>
                    <a:lnTo>
                      <a:pt x="1048" y="1359"/>
                    </a:lnTo>
                    <a:lnTo>
                      <a:pt x="1048" y="1348"/>
                    </a:lnTo>
                    <a:lnTo>
                      <a:pt x="1049" y="1337"/>
                    </a:lnTo>
                    <a:lnTo>
                      <a:pt x="1053" y="1327"/>
                    </a:lnTo>
                    <a:lnTo>
                      <a:pt x="1057" y="1316"/>
                    </a:lnTo>
                    <a:lnTo>
                      <a:pt x="1060" y="1306"/>
                    </a:lnTo>
                    <a:lnTo>
                      <a:pt x="1062" y="1295"/>
                    </a:lnTo>
                    <a:lnTo>
                      <a:pt x="1060" y="1288"/>
                    </a:lnTo>
                    <a:lnTo>
                      <a:pt x="1059" y="1282"/>
                    </a:lnTo>
                    <a:lnTo>
                      <a:pt x="1059" y="1282"/>
                    </a:lnTo>
                    <a:lnTo>
                      <a:pt x="1038" y="1282"/>
                    </a:lnTo>
                    <a:lnTo>
                      <a:pt x="1014" y="1282"/>
                    </a:lnTo>
                    <a:lnTo>
                      <a:pt x="963" y="1278"/>
                    </a:lnTo>
                    <a:lnTo>
                      <a:pt x="963" y="1278"/>
                    </a:lnTo>
                    <a:lnTo>
                      <a:pt x="941" y="1275"/>
                    </a:lnTo>
                    <a:lnTo>
                      <a:pt x="918" y="1270"/>
                    </a:lnTo>
                    <a:lnTo>
                      <a:pt x="899" y="1264"/>
                    </a:lnTo>
                    <a:lnTo>
                      <a:pt x="879" y="1261"/>
                    </a:lnTo>
                    <a:lnTo>
                      <a:pt x="879" y="1261"/>
                    </a:lnTo>
                    <a:lnTo>
                      <a:pt x="868" y="1261"/>
                    </a:lnTo>
                    <a:lnTo>
                      <a:pt x="857" y="1261"/>
                    </a:lnTo>
                    <a:lnTo>
                      <a:pt x="852" y="1261"/>
                    </a:lnTo>
                    <a:lnTo>
                      <a:pt x="848" y="1260"/>
                    </a:lnTo>
                    <a:lnTo>
                      <a:pt x="845" y="1258"/>
                    </a:lnTo>
                    <a:lnTo>
                      <a:pt x="844" y="1256"/>
                    </a:lnTo>
                    <a:lnTo>
                      <a:pt x="844" y="1256"/>
                    </a:lnTo>
                    <a:lnTo>
                      <a:pt x="861" y="1253"/>
                    </a:lnTo>
                    <a:lnTo>
                      <a:pt x="876" y="1254"/>
                    </a:lnTo>
                    <a:lnTo>
                      <a:pt x="893" y="1256"/>
                    </a:lnTo>
                    <a:lnTo>
                      <a:pt x="910" y="1258"/>
                    </a:lnTo>
                    <a:lnTo>
                      <a:pt x="945" y="1264"/>
                    </a:lnTo>
                    <a:lnTo>
                      <a:pt x="963" y="1267"/>
                    </a:lnTo>
                    <a:lnTo>
                      <a:pt x="980" y="1268"/>
                    </a:lnTo>
                    <a:lnTo>
                      <a:pt x="980" y="1268"/>
                    </a:lnTo>
                    <a:lnTo>
                      <a:pt x="1024" y="1268"/>
                    </a:lnTo>
                    <a:lnTo>
                      <a:pt x="1043" y="1270"/>
                    </a:lnTo>
                    <a:lnTo>
                      <a:pt x="1063" y="1272"/>
                    </a:lnTo>
                    <a:lnTo>
                      <a:pt x="1063" y="1272"/>
                    </a:lnTo>
                    <a:lnTo>
                      <a:pt x="1064" y="1267"/>
                    </a:lnTo>
                    <a:lnTo>
                      <a:pt x="1067" y="1261"/>
                    </a:lnTo>
                    <a:lnTo>
                      <a:pt x="1070" y="1258"/>
                    </a:lnTo>
                    <a:lnTo>
                      <a:pt x="1070" y="1254"/>
                    </a:lnTo>
                    <a:lnTo>
                      <a:pt x="1070" y="1254"/>
                    </a:lnTo>
                    <a:lnTo>
                      <a:pt x="1046" y="1250"/>
                    </a:lnTo>
                    <a:lnTo>
                      <a:pt x="1022" y="1248"/>
                    </a:lnTo>
                    <a:lnTo>
                      <a:pt x="970" y="1244"/>
                    </a:lnTo>
                    <a:lnTo>
                      <a:pt x="970" y="1244"/>
                    </a:lnTo>
                    <a:lnTo>
                      <a:pt x="945" y="1243"/>
                    </a:lnTo>
                    <a:lnTo>
                      <a:pt x="918" y="1240"/>
                    </a:lnTo>
                    <a:lnTo>
                      <a:pt x="865" y="1234"/>
                    </a:lnTo>
                    <a:lnTo>
                      <a:pt x="865" y="1234"/>
                    </a:lnTo>
                    <a:lnTo>
                      <a:pt x="781" y="1229"/>
                    </a:lnTo>
                    <a:lnTo>
                      <a:pt x="697" y="1222"/>
                    </a:lnTo>
                    <a:lnTo>
                      <a:pt x="656" y="1216"/>
                    </a:lnTo>
                    <a:lnTo>
                      <a:pt x="615" y="1211"/>
                    </a:lnTo>
                    <a:lnTo>
                      <a:pt x="577" y="1202"/>
                    </a:lnTo>
                    <a:lnTo>
                      <a:pt x="539" y="1192"/>
                    </a:lnTo>
                    <a:lnTo>
                      <a:pt x="539" y="1192"/>
                    </a:lnTo>
                    <a:lnTo>
                      <a:pt x="615" y="1199"/>
                    </a:lnTo>
                    <a:lnTo>
                      <a:pt x="691" y="1206"/>
                    </a:lnTo>
                    <a:lnTo>
                      <a:pt x="770" y="1213"/>
                    </a:lnTo>
                    <a:lnTo>
                      <a:pt x="848" y="1220"/>
                    </a:lnTo>
                    <a:lnTo>
                      <a:pt x="848" y="1220"/>
                    </a:lnTo>
                    <a:lnTo>
                      <a:pt x="960" y="1230"/>
                    </a:lnTo>
                    <a:lnTo>
                      <a:pt x="1014" y="1233"/>
                    </a:lnTo>
                    <a:lnTo>
                      <a:pt x="1041" y="1233"/>
                    </a:lnTo>
                    <a:lnTo>
                      <a:pt x="1069" y="1233"/>
                    </a:lnTo>
                    <a:lnTo>
                      <a:pt x="1069" y="1233"/>
                    </a:lnTo>
                    <a:lnTo>
                      <a:pt x="1067" y="1226"/>
                    </a:lnTo>
                    <a:lnTo>
                      <a:pt x="1066" y="1222"/>
                    </a:lnTo>
                    <a:lnTo>
                      <a:pt x="1064" y="1218"/>
                    </a:lnTo>
                    <a:lnTo>
                      <a:pt x="1064" y="1212"/>
                    </a:lnTo>
                    <a:lnTo>
                      <a:pt x="1064" y="1212"/>
                    </a:lnTo>
                    <a:lnTo>
                      <a:pt x="1057" y="1209"/>
                    </a:lnTo>
                    <a:lnTo>
                      <a:pt x="1050" y="1208"/>
                    </a:lnTo>
                    <a:lnTo>
                      <a:pt x="1035" y="1208"/>
                    </a:lnTo>
                    <a:lnTo>
                      <a:pt x="1035" y="1208"/>
                    </a:lnTo>
                    <a:close/>
                    <a:moveTo>
                      <a:pt x="1255" y="1357"/>
                    </a:moveTo>
                    <a:lnTo>
                      <a:pt x="1255" y="1357"/>
                    </a:lnTo>
                    <a:lnTo>
                      <a:pt x="1258" y="1327"/>
                    </a:lnTo>
                    <a:lnTo>
                      <a:pt x="1259" y="1296"/>
                    </a:lnTo>
                    <a:lnTo>
                      <a:pt x="1258" y="1264"/>
                    </a:lnTo>
                    <a:lnTo>
                      <a:pt x="1254" y="1234"/>
                    </a:lnTo>
                    <a:lnTo>
                      <a:pt x="1247" y="1205"/>
                    </a:lnTo>
                    <a:lnTo>
                      <a:pt x="1238" y="1178"/>
                    </a:lnTo>
                    <a:lnTo>
                      <a:pt x="1233" y="1166"/>
                    </a:lnTo>
                    <a:lnTo>
                      <a:pt x="1227" y="1153"/>
                    </a:lnTo>
                    <a:lnTo>
                      <a:pt x="1220" y="1143"/>
                    </a:lnTo>
                    <a:lnTo>
                      <a:pt x="1213" y="1133"/>
                    </a:lnTo>
                    <a:lnTo>
                      <a:pt x="1213" y="1133"/>
                    </a:lnTo>
                    <a:lnTo>
                      <a:pt x="1203" y="1140"/>
                    </a:lnTo>
                    <a:lnTo>
                      <a:pt x="1192" y="1145"/>
                    </a:lnTo>
                    <a:lnTo>
                      <a:pt x="1192" y="1145"/>
                    </a:lnTo>
                    <a:lnTo>
                      <a:pt x="1206" y="1205"/>
                    </a:lnTo>
                    <a:lnTo>
                      <a:pt x="1213" y="1233"/>
                    </a:lnTo>
                    <a:lnTo>
                      <a:pt x="1219" y="1263"/>
                    </a:lnTo>
                    <a:lnTo>
                      <a:pt x="1222" y="1292"/>
                    </a:lnTo>
                    <a:lnTo>
                      <a:pt x="1223" y="1321"/>
                    </a:lnTo>
                    <a:lnTo>
                      <a:pt x="1222" y="1337"/>
                    </a:lnTo>
                    <a:lnTo>
                      <a:pt x="1220" y="1354"/>
                    </a:lnTo>
                    <a:lnTo>
                      <a:pt x="1217" y="1369"/>
                    </a:lnTo>
                    <a:lnTo>
                      <a:pt x="1213" y="1386"/>
                    </a:lnTo>
                    <a:lnTo>
                      <a:pt x="1213" y="1386"/>
                    </a:lnTo>
                    <a:lnTo>
                      <a:pt x="1234" y="1372"/>
                    </a:lnTo>
                    <a:lnTo>
                      <a:pt x="1255" y="1357"/>
                    </a:lnTo>
                    <a:lnTo>
                      <a:pt x="1255" y="1357"/>
                    </a:lnTo>
                    <a:close/>
                    <a:moveTo>
                      <a:pt x="1192" y="1404"/>
                    </a:moveTo>
                    <a:lnTo>
                      <a:pt x="1192" y="1404"/>
                    </a:lnTo>
                    <a:lnTo>
                      <a:pt x="1196" y="1396"/>
                    </a:lnTo>
                    <a:lnTo>
                      <a:pt x="1201" y="1383"/>
                    </a:lnTo>
                    <a:lnTo>
                      <a:pt x="1206" y="1361"/>
                    </a:lnTo>
                    <a:lnTo>
                      <a:pt x="1206" y="1361"/>
                    </a:lnTo>
                    <a:lnTo>
                      <a:pt x="1209" y="1334"/>
                    </a:lnTo>
                    <a:lnTo>
                      <a:pt x="1209" y="1307"/>
                    </a:lnTo>
                    <a:lnTo>
                      <a:pt x="1208" y="1279"/>
                    </a:lnTo>
                    <a:lnTo>
                      <a:pt x="1205" y="1253"/>
                    </a:lnTo>
                    <a:lnTo>
                      <a:pt x="1199" y="1225"/>
                    </a:lnTo>
                    <a:lnTo>
                      <a:pt x="1192" y="1199"/>
                    </a:lnTo>
                    <a:lnTo>
                      <a:pt x="1185" y="1177"/>
                    </a:lnTo>
                    <a:lnTo>
                      <a:pt x="1177" y="1156"/>
                    </a:lnTo>
                    <a:lnTo>
                      <a:pt x="1177" y="1156"/>
                    </a:lnTo>
                    <a:lnTo>
                      <a:pt x="1160" y="1167"/>
                    </a:lnTo>
                    <a:lnTo>
                      <a:pt x="1143" y="1178"/>
                    </a:lnTo>
                    <a:lnTo>
                      <a:pt x="1126" y="1191"/>
                    </a:lnTo>
                    <a:lnTo>
                      <a:pt x="1109" y="1204"/>
                    </a:lnTo>
                    <a:lnTo>
                      <a:pt x="1109" y="1204"/>
                    </a:lnTo>
                    <a:lnTo>
                      <a:pt x="1116" y="1218"/>
                    </a:lnTo>
                    <a:lnTo>
                      <a:pt x="1121" y="1233"/>
                    </a:lnTo>
                    <a:lnTo>
                      <a:pt x="1128" y="1265"/>
                    </a:lnTo>
                    <a:lnTo>
                      <a:pt x="1132" y="1298"/>
                    </a:lnTo>
                    <a:lnTo>
                      <a:pt x="1133" y="1329"/>
                    </a:lnTo>
                    <a:lnTo>
                      <a:pt x="1132" y="1361"/>
                    </a:lnTo>
                    <a:lnTo>
                      <a:pt x="1129" y="1393"/>
                    </a:lnTo>
                    <a:lnTo>
                      <a:pt x="1123" y="1424"/>
                    </a:lnTo>
                    <a:lnTo>
                      <a:pt x="1115" y="1453"/>
                    </a:lnTo>
                    <a:lnTo>
                      <a:pt x="1115" y="1453"/>
                    </a:lnTo>
                    <a:lnTo>
                      <a:pt x="1123" y="1445"/>
                    </a:lnTo>
                    <a:lnTo>
                      <a:pt x="1133" y="1439"/>
                    </a:lnTo>
                    <a:lnTo>
                      <a:pt x="1154" y="1428"/>
                    </a:lnTo>
                    <a:lnTo>
                      <a:pt x="1175" y="1417"/>
                    </a:lnTo>
                    <a:lnTo>
                      <a:pt x="1185" y="1411"/>
                    </a:lnTo>
                    <a:lnTo>
                      <a:pt x="1192" y="1404"/>
                    </a:lnTo>
                    <a:lnTo>
                      <a:pt x="1192" y="1404"/>
                    </a:lnTo>
                    <a:close/>
                    <a:moveTo>
                      <a:pt x="1102" y="1441"/>
                    </a:moveTo>
                    <a:lnTo>
                      <a:pt x="1102" y="1441"/>
                    </a:lnTo>
                    <a:lnTo>
                      <a:pt x="1108" y="1428"/>
                    </a:lnTo>
                    <a:lnTo>
                      <a:pt x="1112" y="1414"/>
                    </a:lnTo>
                    <a:lnTo>
                      <a:pt x="1118" y="1383"/>
                    </a:lnTo>
                    <a:lnTo>
                      <a:pt x="1121" y="1351"/>
                    </a:lnTo>
                    <a:lnTo>
                      <a:pt x="1121" y="1319"/>
                    </a:lnTo>
                    <a:lnTo>
                      <a:pt x="1118" y="1286"/>
                    </a:lnTo>
                    <a:lnTo>
                      <a:pt x="1114" y="1257"/>
                    </a:lnTo>
                    <a:lnTo>
                      <a:pt x="1109" y="1243"/>
                    </a:lnTo>
                    <a:lnTo>
                      <a:pt x="1105" y="1229"/>
                    </a:lnTo>
                    <a:lnTo>
                      <a:pt x="1099" y="1218"/>
                    </a:lnTo>
                    <a:lnTo>
                      <a:pt x="1094" y="1206"/>
                    </a:lnTo>
                    <a:lnTo>
                      <a:pt x="1094" y="1206"/>
                    </a:lnTo>
                    <a:lnTo>
                      <a:pt x="1094" y="1205"/>
                    </a:lnTo>
                    <a:lnTo>
                      <a:pt x="1092" y="1205"/>
                    </a:lnTo>
                    <a:lnTo>
                      <a:pt x="1092" y="1205"/>
                    </a:lnTo>
                    <a:lnTo>
                      <a:pt x="1088" y="1208"/>
                    </a:lnTo>
                    <a:lnTo>
                      <a:pt x="1085" y="1212"/>
                    </a:lnTo>
                    <a:lnTo>
                      <a:pt x="1083" y="1216"/>
                    </a:lnTo>
                    <a:lnTo>
                      <a:pt x="1083" y="1220"/>
                    </a:lnTo>
                    <a:lnTo>
                      <a:pt x="1083" y="1232"/>
                    </a:lnTo>
                    <a:lnTo>
                      <a:pt x="1084" y="1243"/>
                    </a:lnTo>
                    <a:lnTo>
                      <a:pt x="1084" y="1243"/>
                    </a:lnTo>
                    <a:lnTo>
                      <a:pt x="1084" y="1275"/>
                    </a:lnTo>
                    <a:lnTo>
                      <a:pt x="1085" y="1310"/>
                    </a:lnTo>
                    <a:lnTo>
                      <a:pt x="1085" y="1310"/>
                    </a:lnTo>
                    <a:lnTo>
                      <a:pt x="1087" y="1331"/>
                    </a:lnTo>
                    <a:lnTo>
                      <a:pt x="1085" y="1352"/>
                    </a:lnTo>
                    <a:lnTo>
                      <a:pt x="1084" y="1393"/>
                    </a:lnTo>
                    <a:lnTo>
                      <a:pt x="1084" y="1393"/>
                    </a:lnTo>
                    <a:lnTo>
                      <a:pt x="1080" y="1416"/>
                    </a:lnTo>
                    <a:lnTo>
                      <a:pt x="1076" y="1435"/>
                    </a:lnTo>
                    <a:lnTo>
                      <a:pt x="1074" y="1444"/>
                    </a:lnTo>
                    <a:lnTo>
                      <a:pt x="1074" y="1452"/>
                    </a:lnTo>
                    <a:lnTo>
                      <a:pt x="1074" y="1460"/>
                    </a:lnTo>
                    <a:lnTo>
                      <a:pt x="1077" y="1469"/>
                    </a:lnTo>
                    <a:lnTo>
                      <a:pt x="1077" y="1469"/>
                    </a:lnTo>
                    <a:lnTo>
                      <a:pt x="1083" y="1469"/>
                    </a:lnTo>
                    <a:lnTo>
                      <a:pt x="1087" y="1468"/>
                    </a:lnTo>
                    <a:lnTo>
                      <a:pt x="1091" y="1465"/>
                    </a:lnTo>
                    <a:lnTo>
                      <a:pt x="1094" y="1460"/>
                    </a:lnTo>
                    <a:lnTo>
                      <a:pt x="1099" y="1451"/>
                    </a:lnTo>
                    <a:lnTo>
                      <a:pt x="1102" y="1441"/>
                    </a:lnTo>
                    <a:lnTo>
                      <a:pt x="1102" y="1441"/>
                    </a:lnTo>
                    <a:close/>
                    <a:moveTo>
                      <a:pt x="1059" y="1444"/>
                    </a:moveTo>
                    <a:lnTo>
                      <a:pt x="1059" y="1444"/>
                    </a:lnTo>
                    <a:lnTo>
                      <a:pt x="1049" y="1441"/>
                    </a:lnTo>
                    <a:lnTo>
                      <a:pt x="1038" y="1439"/>
                    </a:lnTo>
                    <a:lnTo>
                      <a:pt x="1017" y="1435"/>
                    </a:lnTo>
                    <a:lnTo>
                      <a:pt x="1017" y="1435"/>
                    </a:lnTo>
                    <a:lnTo>
                      <a:pt x="1004" y="1432"/>
                    </a:lnTo>
                    <a:lnTo>
                      <a:pt x="993" y="1428"/>
                    </a:lnTo>
                    <a:lnTo>
                      <a:pt x="993" y="1428"/>
                    </a:lnTo>
                    <a:lnTo>
                      <a:pt x="977" y="1427"/>
                    </a:lnTo>
                    <a:lnTo>
                      <a:pt x="962" y="1425"/>
                    </a:lnTo>
                    <a:lnTo>
                      <a:pt x="931" y="1425"/>
                    </a:lnTo>
                    <a:lnTo>
                      <a:pt x="931" y="1425"/>
                    </a:lnTo>
                    <a:lnTo>
                      <a:pt x="907" y="1423"/>
                    </a:lnTo>
                    <a:lnTo>
                      <a:pt x="883" y="1420"/>
                    </a:lnTo>
                    <a:lnTo>
                      <a:pt x="831" y="1413"/>
                    </a:lnTo>
                    <a:lnTo>
                      <a:pt x="778" y="1404"/>
                    </a:lnTo>
                    <a:lnTo>
                      <a:pt x="751" y="1402"/>
                    </a:lnTo>
                    <a:lnTo>
                      <a:pt x="725" y="1399"/>
                    </a:lnTo>
                    <a:lnTo>
                      <a:pt x="725" y="1399"/>
                    </a:lnTo>
                    <a:lnTo>
                      <a:pt x="708" y="1397"/>
                    </a:lnTo>
                    <a:lnTo>
                      <a:pt x="691" y="1393"/>
                    </a:lnTo>
                    <a:lnTo>
                      <a:pt x="674" y="1390"/>
                    </a:lnTo>
                    <a:lnTo>
                      <a:pt x="657" y="1389"/>
                    </a:lnTo>
                    <a:lnTo>
                      <a:pt x="657" y="1389"/>
                    </a:lnTo>
                    <a:lnTo>
                      <a:pt x="588" y="1382"/>
                    </a:lnTo>
                    <a:lnTo>
                      <a:pt x="520" y="1378"/>
                    </a:lnTo>
                    <a:lnTo>
                      <a:pt x="454" y="1372"/>
                    </a:lnTo>
                    <a:lnTo>
                      <a:pt x="420" y="1368"/>
                    </a:lnTo>
                    <a:lnTo>
                      <a:pt x="388" y="1364"/>
                    </a:lnTo>
                    <a:lnTo>
                      <a:pt x="388" y="1364"/>
                    </a:lnTo>
                    <a:lnTo>
                      <a:pt x="337" y="1355"/>
                    </a:lnTo>
                    <a:lnTo>
                      <a:pt x="285" y="1344"/>
                    </a:lnTo>
                    <a:lnTo>
                      <a:pt x="187" y="1320"/>
                    </a:lnTo>
                    <a:lnTo>
                      <a:pt x="187" y="1320"/>
                    </a:lnTo>
                    <a:lnTo>
                      <a:pt x="152" y="1314"/>
                    </a:lnTo>
                    <a:lnTo>
                      <a:pt x="111" y="1307"/>
                    </a:lnTo>
                    <a:lnTo>
                      <a:pt x="111" y="1307"/>
                    </a:lnTo>
                    <a:lnTo>
                      <a:pt x="86" y="1303"/>
                    </a:lnTo>
                    <a:lnTo>
                      <a:pt x="72" y="1300"/>
                    </a:lnTo>
                    <a:lnTo>
                      <a:pt x="59" y="1299"/>
                    </a:lnTo>
                    <a:lnTo>
                      <a:pt x="47" y="1299"/>
                    </a:lnTo>
                    <a:lnTo>
                      <a:pt x="41" y="1300"/>
                    </a:lnTo>
                    <a:lnTo>
                      <a:pt x="35" y="1302"/>
                    </a:lnTo>
                    <a:lnTo>
                      <a:pt x="31" y="1305"/>
                    </a:lnTo>
                    <a:lnTo>
                      <a:pt x="28" y="1309"/>
                    </a:lnTo>
                    <a:lnTo>
                      <a:pt x="26" y="1313"/>
                    </a:lnTo>
                    <a:lnTo>
                      <a:pt x="24" y="1319"/>
                    </a:lnTo>
                    <a:lnTo>
                      <a:pt x="24" y="1319"/>
                    </a:lnTo>
                    <a:lnTo>
                      <a:pt x="94" y="1330"/>
                    </a:lnTo>
                    <a:lnTo>
                      <a:pt x="166" y="1344"/>
                    </a:lnTo>
                    <a:lnTo>
                      <a:pt x="308" y="1373"/>
                    </a:lnTo>
                    <a:lnTo>
                      <a:pt x="379" y="1387"/>
                    </a:lnTo>
                    <a:lnTo>
                      <a:pt x="449" y="1402"/>
                    </a:lnTo>
                    <a:lnTo>
                      <a:pt x="521" y="1413"/>
                    </a:lnTo>
                    <a:lnTo>
                      <a:pt x="593" y="1421"/>
                    </a:lnTo>
                    <a:lnTo>
                      <a:pt x="593" y="1421"/>
                    </a:lnTo>
                    <a:lnTo>
                      <a:pt x="632" y="1425"/>
                    </a:lnTo>
                    <a:lnTo>
                      <a:pt x="670" y="1428"/>
                    </a:lnTo>
                    <a:lnTo>
                      <a:pt x="670" y="1428"/>
                    </a:lnTo>
                    <a:lnTo>
                      <a:pt x="715" y="1432"/>
                    </a:lnTo>
                    <a:lnTo>
                      <a:pt x="761" y="1437"/>
                    </a:lnTo>
                    <a:lnTo>
                      <a:pt x="858" y="1448"/>
                    </a:lnTo>
                    <a:lnTo>
                      <a:pt x="907" y="1453"/>
                    </a:lnTo>
                    <a:lnTo>
                      <a:pt x="956" y="1458"/>
                    </a:lnTo>
                    <a:lnTo>
                      <a:pt x="1005" y="1462"/>
                    </a:lnTo>
                    <a:lnTo>
                      <a:pt x="1052" y="1463"/>
                    </a:lnTo>
                    <a:lnTo>
                      <a:pt x="1052" y="1463"/>
                    </a:lnTo>
                    <a:lnTo>
                      <a:pt x="1057" y="1453"/>
                    </a:lnTo>
                    <a:lnTo>
                      <a:pt x="1059" y="1448"/>
                    </a:lnTo>
                    <a:lnTo>
                      <a:pt x="1059" y="1444"/>
                    </a:lnTo>
                    <a:lnTo>
                      <a:pt x="1059" y="1444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sp>
        <p:nvSpPr>
          <p:cNvPr id="77825" name="文本框 4"/>
          <p:cNvSpPr txBox="1"/>
          <p:nvPr/>
        </p:nvSpPr>
        <p:spPr>
          <a:xfrm>
            <a:off x="1946533" y="1357733"/>
            <a:ext cx="8093075" cy="25920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诵读这首诗，体会其回环往复的节奏。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品味凝练含蓄的语言。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分析诗中意象，体会诗人深沉的家国情怀。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7829" name="AutoShape 14" descr="u=659003504,3790867401&amp;fm=214&amp;gp=0"/>
          <p:cNvSpPr>
            <a:spLocks noChangeAspect="1"/>
          </p:cNvSpPr>
          <p:nvPr/>
        </p:nvSpPr>
        <p:spPr>
          <a:xfrm>
            <a:off x="569849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7830" name="AutoShape 16" descr="u=659003504,3790867401&amp;fm=214&amp;gp=0"/>
          <p:cNvSpPr>
            <a:spLocks noChangeAspect="1"/>
          </p:cNvSpPr>
          <p:nvPr/>
        </p:nvSpPr>
        <p:spPr>
          <a:xfrm>
            <a:off x="5825490" y="3403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6845" y="129540"/>
            <a:ext cx="3270885" cy="681355"/>
            <a:chOff x="247" y="204"/>
            <a:chExt cx="5151" cy="107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学习目标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67"/>
          <p:cNvGrpSpPr/>
          <p:nvPr/>
        </p:nvGrpSpPr>
        <p:grpSpPr>
          <a:xfrm>
            <a:off x="10668000" y="5046133"/>
            <a:ext cx="1304925" cy="1693122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002790" y="1652270"/>
            <a:ext cx="8164513" cy="35534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除了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头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字有规律的重复外，尾韵并不严格，主要表现在回旋往复、一唱三叹的美的旋律。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小小的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窄窄的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矮矮的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浅浅的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在同一位置上的叠词运用，更显得低回掩抑，如怨如诉。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7282" name="文本框 1"/>
          <p:cNvSpPr txBox="1"/>
          <p:nvPr/>
        </p:nvSpPr>
        <p:spPr>
          <a:xfrm>
            <a:off x="2002473" y="868045"/>
            <a:ext cx="1863725" cy="552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3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音乐</a:t>
            </a:r>
            <a:r>
              <a:rPr lang="zh-CN" altLang="zh-CN" sz="3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美</a:t>
            </a:r>
            <a:endParaRPr lang="zh-CN" altLang="zh-CN" sz="30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653540" y="1439228"/>
            <a:ext cx="396240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邮票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船票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坟墓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海峡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四个意象对应了四幅画面：母子别、夫妻别、生死别、故国别。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8306" name="文本框 1"/>
          <p:cNvSpPr txBox="1"/>
          <p:nvPr/>
        </p:nvSpPr>
        <p:spPr>
          <a:xfrm>
            <a:off x="1653540" y="941070"/>
            <a:ext cx="1863725" cy="552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sz="3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对称</a:t>
            </a:r>
            <a:r>
              <a:rPr lang="zh-CN" altLang="zh-CN" sz="3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美</a:t>
            </a:r>
            <a:endParaRPr lang="zh-CN" altLang="zh-CN" sz="30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50990" y="1432560"/>
            <a:ext cx="3747770" cy="43218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6018" name="文本框 1"/>
          <p:cNvSpPr txBox="1"/>
          <p:nvPr/>
        </p:nvSpPr>
        <p:spPr>
          <a:xfrm>
            <a:off x="1566319" y="1498294"/>
            <a:ext cx="9189505" cy="302323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  <a:spcBef>
                <a:spcPts val="1800"/>
              </a:spcBef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乡愁是一种抽象的情绪，诗人从平凡的生活中提炼出邮票、船票、坟墓、海峡这一组意象作为乡愁的对应物，由乡关之思、怀亲之情、至更为崇高的爱国深情。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4135" y="158750"/>
            <a:ext cx="3364230" cy="652780"/>
            <a:chOff x="101" y="250"/>
            <a:chExt cx="5298" cy="1028"/>
          </a:xfrm>
        </p:grpSpPr>
        <p:sp>
          <p:nvSpPr>
            <p:cNvPr id="14810" name="Freeform 2522"/>
            <p:cNvSpPr>
              <a:spLocks noEditPoints="1"/>
            </p:cNvSpPr>
            <p:nvPr/>
          </p:nvSpPr>
          <p:spPr bwMode="auto">
            <a:xfrm>
              <a:off x="781" y="250"/>
              <a:ext cx="562" cy="430"/>
            </a:xfrm>
            <a:custGeom>
              <a:avLst/>
              <a:gdLst/>
              <a:ahLst/>
              <a:cxnLst>
                <a:cxn ang="0">
                  <a:pos x="291" y="24"/>
                </a:cxn>
                <a:cxn ang="0">
                  <a:pos x="247" y="7"/>
                </a:cxn>
                <a:cxn ang="0">
                  <a:pos x="199" y="0"/>
                </a:cxn>
                <a:cxn ang="0">
                  <a:pos x="127" y="6"/>
                </a:cxn>
                <a:cxn ang="0">
                  <a:pos x="80" y="22"/>
                </a:cxn>
                <a:cxn ang="0">
                  <a:pos x="41" y="53"/>
                </a:cxn>
                <a:cxn ang="0">
                  <a:pos x="26" y="85"/>
                </a:cxn>
                <a:cxn ang="0">
                  <a:pos x="18" y="133"/>
                </a:cxn>
                <a:cxn ang="0">
                  <a:pos x="23" y="164"/>
                </a:cxn>
                <a:cxn ang="0">
                  <a:pos x="42" y="197"/>
                </a:cxn>
                <a:cxn ang="0">
                  <a:pos x="54" y="221"/>
                </a:cxn>
                <a:cxn ang="0">
                  <a:pos x="31" y="259"/>
                </a:cxn>
                <a:cxn ang="0">
                  <a:pos x="7" y="279"/>
                </a:cxn>
                <a:cxn ang="0">
                  <a:pos x="4" y="280"/>
                </a:cxn>
                <a:cxn ang="0">
                  <a:pos x="0" y="285"/>
                </a:cxn>
                <a:cxn ang="0">
                  <a:pos x="6" y="289"/>
                </a:cxn>
                <a:cxn ang="0">
                  <a:pos x="68" y="267"/>
                </a:cxn>
                <a:cxn ang="0">
                  <a:pos x="113" y="229"/>
                </a:cxn>
                <a:cxn ang="0">
                  <a:pos x="193" y="221"/>
                </a:cxn>
                <a:cxn ang="0">
                  <a:pos x="256" y="213"/>
                </a:cxn>
                <a:cxn ang="0">
                  <a:pos x="300" y="194"/>
                </a:cxn>
                <a:cxn ang="0">
                  <a:pos x="329" y="171"/>
                </a:cxn>
                <a:cxn ang="0">
                  <a:pos x="351" y="129"/>
                </a:cxn>
                <a:cxn ang="0">
                  <a:pos x="352" y="95"/>
                </a:cxn>
                <a:cxn ang="0">
                  <a:pos x="333" y="58"/>
                </a:cxn>
                <a:cxn ang="0">
                  <a:pos x="311" y="37"/>
                </a:cxn>
                <a:cxn ang="0">
                  <a:pos x="288" y="192"/>
                </a:cxn>
                <a:cxn ang="0">
                  <a:pos x="241" y="208"/>
                </a:cxn>
                <a:cxn ang="0">
                  <a:pos x="165" y="213"/>
                </a:cxn>
                <a:cxn ang="0">
                  <a:pos x="114" y="213"/>
                </a:cxn>
                <a:cxn ang="0">
                  <a:pos x="104" y="225"/>
                </a:cxn>
                <a:cxn ang="0">
                  <a:pos x="63" y="260"/>
                </a:cxn>
                <a:cxn ang="0">
                  <a:pos x="26" y="275"/>
                </a:cxn>
                <a:cxn ang="0">
                  <a:pos x="57" y="238"/>
                </a:cxn>
                <a:cxn ang="0">
                  <a:pos x="65" y="211"/>
                </a:cxn>
                <a:cxn ang="0">
                  <a:pos x="63" y="206"/>
                </a:cxn>
                <a:cxn ang="0">
                  <a:pos x="40" y="179"/>
                </a:cxn>
                <a:cxn ang="0">
                  <a:pos x="27" y="133"/>
                </a:cxn>
                <a:cxn ang="0">
                  <a:pos x="32" y="95"/>
                </a:cxn>
                <a:cxn ang="0">
                  <a:pos x="57" y="50"/>
                </a:cxn>
                <a:cxn ang="0">
                  <a:pos x="91" y="27"/>
                </a:cxn>
                <a:cxn ang="0">
                  <a:pos x="144" y="12"/>
                </a:cxn>
                <a:cxn ang="0">
                  <a:pos x="209" y="9"/>
                </a:cxn>
                <a:cxn ang="0">
                  <a:pos x="255" y="18"/>
                </a:cxn>
                <a:cxn ang="0">
                  <a:pos x="286" y="32"/>
                </a:cxn>
                <a:cxn ang="0">
                  <a:pos x="321" y="58"/>
                </a:cxn>
                <a:cxn ang="0">
                  <a:pos x="340" y="86"/>
                </a:cxn>
                <a:cxn ang="0">
                  <a:pos x="344" y="112"/>
                </a:cxn>
                <a:cxn ang="0">
                  <a:pos x="334" y="148"/>
                </a:cxn>
                <a:cxn ang="0">
                  <a:pos x="308" y="178"/>
                </a:cxn>
              </a:cxnLst>
              <a:rect l="0" t="0" r="r" b="b"/>
              <a:pathLst>
                <a:path w="353" h="289">
                  <a:moveTo>
                    <a:pt x="311" y="37"/>
                  </a:moveTo>
                  <a:lnTo>
                    <a:pt x="311" y="37"/>
                  </a:lnTo>
                  <a:lnTo>
                    <a:pt x="301" y="30"/>
                  </a:lnTo>
                  <a:lnTo>
                    <a:pt x="291" y="24"/>
                  </a:lnTo>
                  <a:lnTo>
                    <a:pt x="280" y="18"/>
                  </a:lnTo>
                  <a:lnTo>
                    <a:pt x="269" y="14"/>
                  </a:lnTo>
                  <a:lnTo>
                    <a:pt x="258" y="10"/>
                  </a:lnTo>
                  <a:lnTo>
                    <a:pt x="247" y="7"/>
                  </a:lnTo>
                  <a:lnTo>
                    <a:pt x="234" y="4"/>
                  </a:lnTo>
                  <a:lnTo>
                    <a:pt x="223" y="2"/>
                  </a:lnTo>
                  <a:lnTo>
                    <a:pt x="211" y="1"/>
                  </a:lnTo>
                  <a:lnTo>
                    <a:pt x="199" y="0"/>
                  </a:lnTo>
                  <a:lnTo>
                    <a:pt x="175" y="0"/>
                  </a:lnTo>
                  <a:lnTo>
                    <a:pt x="151" y="2"/>
                  </a:lnTo>
                  <a:lnTo>
                    <a:pt x="127" y="6"/>
                  </a:lnTo>
                  <a:lnTo>
                    <a:pt x="127" y="6"/>
                  </a:lnTo>
                  <a:lnTo>
                    <a:pt x="116" y="9"/>
                  </a:lnTo>
                  <a:lnTo>
                    <a:pt x="104" y="13"/>
                  </a:lnTo>
                  <a:lnTo>
                    <a:pt x="92" y="17"/>
                  </a:lnTo>
                  <a:lnTo>
                    <a:pt x="80" y="22"/>
                  </a:lnTo>
                  <a:lnTo>
                    <a:pt x="69" y="28"/>
                  </a:lnTo>
                  <a:lnTo>
                    <a:pt x="59" y="35"/>
                  </a:lnTo>
                  <a:lnTo>
                    <a:pt x="49" y="44"/>
                  </a:lnTo>
                  <a:lnTo>
                    <a:pt x="41" y="53"/>
                  </a:lnTo>
                  <a:lnTo>
                    <a:pt x="41" y="53"/>
                  </a:lnTo>
                  <a:lnTo>
                    <a:pt x="35" y="62"/>
                  </a:lnTo>
                  <a:lnTo>
                    <a:pt x="30" y="74"/>
                  </a:lnTo>
                  <a:lnTo>
                    <a:pt x="26" y="85"/>
                  </a:lnTo>
                  <a:lnTo>
                    <a:pt x="22" y="97"/>
                  </a:lnTo>
                  <a:lnTo>
                    <a:pt x="20" y="109"/>
                  </a:lnTo>
                  <a:lnTo>
                    <a:pt x="18" y="121"/>
                  </a:lnTo>
                  <a:lnTo>
                    <a:pt x="18" y="133"/>
                  </a:lnTo>
                  <a:lnTo>
                    <a:pt x="19" y="144"/>
                  </a:lnTo>
                  <a:lnTo>
                    <a:pt x="19" y="144"/>
                  </a:lnTo>
                  <a:lnTo>
                    <a:pt x="20" y="155"/>
                  </a:lnTo>
                  <a:lnTo>
                    <a:pt x="23" y="164"/>
                  </a:lnTo>
                  <a:lnTo>
                    <a:pt x="26" y="173"/>
                  </a:lnTo>
                  <a:lnTo>
                    <a:pt x="31" y="182"/>
                  </a:lnTo>
                  <a:lnTo>
                    <a:pt x="36" y="190"/>
                  </a:lnTo>
                  <a:lnTo>
                    <a:pt x="42" y="197"/>
                  </a:lnTo>
                  <a:lnTo>
                    <a:pt x="49" y="204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4" y="221"/>
                  </a:lnTo>
                  <a:lnTo>
                    <a:pt x="50" y="232"/>
                  </a:lnTo>
                  <a:lnTo>
                    <a:pt x="45" y="241"/>
                  </a:lnTo>
                  <a:lnTo>
                    <a:pt x="39" y="250"/>
                  </a:lnTo>
                  <a:lnTo>
                    <a:pt x="31" y="259"/>
                  </a:lnTo>
                  <a:lnTo>
                    <a:pt x="23" y="266"/>
                  </a:lnTo>
                  <a:lnTo>
                    <a:pt x="15" y="273"/>
                  </a:lnTo>
                  <a:lnTo>
                    <a:pt x="7" y="279"/>
                  </a:lnTo>
                  <a:lnTo>
                    <a:pt x="7" y="279"/>
                  </a:lnTo>
                  <a:lnTo>
                    <a:pt x="7" y="280"/>
                  </a:lnTo>
                  <a:lnTo>
                    <a:pt x="7" y="280"/>
                  </a:lnTo>
                  <a:lnTo>
                    <a:pt x="4" y="280"/>
                  </a:lnTo>
                  <a:lnTo>
                    <a:pt x="4" y="280"/>
                  </a:lnTo>
                  <a:lnTo>
                    <a:pt x="1" y="281"/>
                  </a:lnTo>
                  <a:lnTo>
                    <a:pt x="0" y="282"/>
                  </a:lnTo>
                  <a:lnTo>
                    <a:pt x="0" y="283"/>
                  </a:lnTo>
                  <a:lnTo>
                    <a:pt x="0" y="285"/>
                  </a:lnTo>
                  <a:lnTo>
                    <a:pt x="3" y="288"/>
                  </a:lnTo>
                  <a:lnTo>
                    <a:pt x="4" y="289"/>
                  </a:lnTo>
                  <a:lnTo>
                    <a:pt x="6" y="289"/>
                  </a:lnTo>
                  <a:lnTo>
                    <a:pt x="6" y="289"/>
                  </a:lnTo>
                  <a:lnTo>
                    <a:pt x="22" y="285"/>
                  </a:lnTo>
                  <a:lnTo>
                    <a:pt x="37" y="281"/>
                  </a:lnTo>
                  <a:lnTo>
                    <a:pt x="53" y="274"/>
                  </a:lnTo>
                  <a:lnTo>
                    <a:pt x="68" y="267"/>
                  </a:lnTo>
                  <a:lnTo>
                    <a:pt x="84" y="257"/>
                  </a:lnTo>
                  <a:lnTo>
                    <a:pt x="97" y="247"/>
                  </a:lnTo>
                  <a:lnTo>
                    <a:pt x="108" y="235"/>
                  </a:lnTo>
                  <a:lnTo>
                    <a:pt x="113" y="229"/>
                  </a:lnTo>
                  <a:lnTo>
                    <a:pt x="117" y="221"/>
                  </a:lnTo>
                  <a:lnTo>
                    <a:pt x="117" y="221"/>
                  </a:lnTo>
                  <a:lnTo>
                    <a:pt x="168" y="222"/>
                  </a:lnTo>
                  <a:lnTo>
                    <a:pt x="193" y="221"/>
                  </a:lnTo>
                  <a:lnTo>
                    <a:pt x="218" y="220"/>
                  </a:lnTo>
                  <a:lnTo>
                    <a:pt x="230" y="218"/>
                  </a:lnTo>
                  <a:lnTo>
                    <a:pt x="243" y="216"/>
                  </a:lnTo>
                  <a:lnTo>
                    <a:pt x="256" y="213"/>
                  </a:lnTo>
                  <a:lnTo>
                    <a:pt x="267" y="210"/>
                  </a:lnTo>
                  <a:lnTo>
                    <a:pt x="279" y="205"/>
                  </a:lnTo>
                  <a:lnTo>
                    <a:pt x="290" y="200"/>
                  </a:lnTo>
                  <a:lnTo>
                    <a:pt x="300" y="194"/>
                  </a:lnTo>
                  <a:lnTo>
                    <a:pt x="311" y="187"/>
                  </a:lnTo>
                  <a:lnTo>
                    <a:pt x="311" y="187"/>
                  </a:lnTo>
                  <a:lnTo>
                    <a:pt x="320" y="179"/>
                  </a:lnTo>
                  <a:lnTo>
                    <a:pt x="329" y="171"/>
                  </a:lnTo>
                  <a:lnTo>
                    <a:pt x="336" y="161"/>
                  </a:lnTo>
                  <a:lnTo>
                    <a:pt x="342" y="151"/>
                  </a:lnTo>
                  <a:lnTo>
                    <a:pt x="347" y="140"/>
                  </a:lnTo>
                  <a:lnTo>
                    <a:pt x="351" y="129"/>
                  </a:lnTo>
                  <a:lnTo>
                    <a:pt x="353" y="117"/>
                  </a:lnTo>
                  <a:lnTo>
                    <a:pt x="353" y="105"/>
                  </a:lnTo>
                  <a:lnTo>
                    <a:pt x="353" y="105"/>
                  </a:lnTo>
                  <a:lnTo>
                    <a:pt x="352" y="95"/>
                  </a:lnTo>
                  <a:lnTo>
                    <a:pt x="349" y="86"/>
                  </a:lnTo>
                  <a:lnTo>
                    <a:pt x="345" y="76"/>
                  </a:lnTo>
                  <a:lnTo>
                    <a:pt x="340" y="68"/>
                  </a:lnTo>
                  <a:lnTo>
                    <a:pt x="333" y="58"/>
                  </a:lnTo>
                  <a:lnTo>
                    <a:pt x="327" y="51"/>
                  </a:lnTo>
                  <a:lnTo>
                    <a:pt x="318" y="44"/>
                  </a:lnTo>
                  <a:lnTo>
                    <a:pt x="311" y="37"/>
                  </a:lnTo>
                  <a:lnTo>
                    <a:pt x="311" y="37"/>
                  </a:lnTo>
                  <a:close/>
                  <a:moveTo>
                    <a:pt x="308" y="178"/>
                  </a:moveTo>
                  <a:lnTo>
                    <a:pt x="308" y="178"/>
                  </a:lnTo>
                  <a:lnTo>
                    <a:pt x="298" y="185"/>
                  </a:lnTo>
                  <a:lnTo>
                    <a:pt x="288" y="192"/>
                  </a:lnTo>
                  <a:lnTo>
                    <a:pt x="277" y="197"/>
                  </a:lnTo>
                  <a:lnTo>
                    <a:pt x="266" y="202"/>
                  </a:lnTo>
                  <a:lnTo>
                    <a:pt x="254" y="206"/>
                  </a:lnTo>
                  <a:lnTo>
                    <a:pt x="241" y="208"/>
                  </a:lnTo>
                  <a:lnTo>
                    <a:pt x="228" y="210"/>
                  </a:lnTo>
                  <a:lnTo>
                    <a:pt x="216" y="212"/>
                  </a:lnTo>
                  <a:lnTo>
                    <a:pt x="190" y="213"/>
                  </a:lnTo>
                  <a:lnTo>
                    <a:pt x="165" y="213"/>
                  </a:lnTo>
                  <a:lnTo>
                    <a:pt x="115" y="213"/>
                  </a:lnTo>
                  <a:lnTo>
                    <a:pt x="115" y="213"/>
                  </a:lnTo>
                  <a:lnTo>
                    <a:pt x="114" y="213"/>
                  </a:lnTo>
                  <a:lnTo>
                    <a:pt x="114" y="213"/>
                  </a:lnTo>
                  <a:lnTo>
                    <a:pt x="113" y="213"/>
                  </a:lnTo>
                  <a:lnTo>
                    <a:pt x="111" y="215"/>
                  </a:lnTo>
                  <a:lnTo>
                    <a:pt x="111" y="215"/>
                  </a:lnTo>
                  <a:lnTo>
                    <a:pt x="104" y="225"/>
                  </a:lnTo>
                  <a:lnTo>
                    <a:pt x="96" y="236"/>
                  </a:lnTo>
                  <a:lnTo>
                    <a:pt x="86" y="245"/>
                  </a:lnTo>
                  <a:lnTo>
                    <a:pt x="75" y="252"/>
                  </a:lnTo>
                  <a:lnTo>
                    <a:pt x="63" y="260"/>
                  </a:lnTo>
                  <a:lnTo>
                    <a:pt x="51" y="266"/>
                  </a:lnTo>
                  <a:lnTo>
                    <a:pt x="39" y="271"/>
                  </a:lnTo>
                  <a:lnTo>
                    <a:pt x="26" y="275"/>
                  </a:lnTo>
                  <a:lnTo>
                    <a:pt x="26" y="275"/>
                  </a:lnTo>
                  <a:lnTo>
                    <a:pt x="40" y="262"/>
                  </a:lnTo>
                  <a:lnTo>
                    <a:pt x="46" y="254"/>
                  </a:lnTo>
                  <a:lnTo>
                    <a:pt x="52" y="246"/>
                  </a:lnTo>
                  <a:lnTo>
                    <a:pt x="57" y="238"/>
                  </a:lnTo>
                  <a:lnTo>
                    <a:pt x="61" y="230"/>
                  </a:lnTo>
                  <a:lnTo>
                    <a:pt x="63" y="220"/>
                  </a:lnTo>
                  <a:lnTo>
                    <a:pt x="65" y="211"/>
                  </a:lnTo>
                  <a:lnTo>
                    <a:pt x="65" y="211"/>
                  </a:lnTo>
                  <a:lnTo>
                    <a:pt x="65" y="210"/>
                  </a:lnTo>
                  <a:lnTo>
                    <a:pt x="65" y="210"/>
                  </a:lnTo>
                  <a:lnTo>
                    <a:pt x="65" y="208"/>
                  </a:lnTo>
                  <a:lnTo>
                    <a:pt x="63" y="206"/>
                  </a:lnTo>
                  <a:lnTo>
                    <a:pt x="63" y="206"/>
                  </a:lnTo>
                  <a:lnTo>
                    <a:pt x="54" y="197"/>
                  </a:lnTo>
                  <a:lnTo>
                    <a:pt x="47" y="188"/>
                  </a:lnTo>
                  <a:lnTo>
                    <a:pt x="40" y="179"/>
                  </a:lnTo>
                  <a:lnTo>
                    <a:pt x="35" y="168"/>
                  </a:lnTo>
                  <a:lnTo>
                    <a:pt x="31" y="158"/>
                  </a:lnTo>
                  <a:lnTo>
                    <a:pt x="28" y="146"/>
                  </a:lnTo>
                  <a:lnTo>
                    <a:pt x="27" y="133"/>
                  </a:lnTo>
                  <a:lnTo>
                    <a:pt x="27" y="121"/>
                  </a:lnTo>
                  <a:lnTo>
                    <a:pt x="27" y="121"/>
                  </a:lnTo>
                  <a:lnTo>
                    <a:pt x="29" y="107"/>
                  </a:lnTo>
                  <a:lnTo>
                    <a:pt x="32" y="95"/>
                  </a:lnTo>
                  <a:lnTo>
                    <a:pt x="37" y="82"/>
                  </a:lnTo>
                  <a:lnTo>
                    <a:pt x="42" y="71"/>
                  </a:lnTo>
                  <a:lnTo>
                    <a:pt x="49" y="59"/>
                  </a:lnTo>
                  <a:lnTo>
                    <a:pt x="57" y="50"/>
                  </a:lnTo>
                  <a:lnTo>
                    <a:pt x="67" y="41"/>
                  </a:lnTo>
                  <a:lnTo>
                    <a:pt x="78" y="33"/>
                  </a:lnTo>
                  <a:lnTo>
                    <a:pt x="78" y="33"/>
                  </a:lnTo>
                  <a:lnTo>
                    <a:pt x="91" y="27"/>
                  </a:lnTo>
                  <a:lnTo>
                    <a:pt x="104" y="22"/>
                  </a:lnTo>
                  <a:lnTo>
                    <a:pt x="117" y="18"/>
                  </a:lnTo>
                  <a:lnTo>
                    <a:pt x="130" y="14"/>
                  </a:lnTo>
                  <a:lnTo>
                    <a:pt x="144" y="12"/>
                  </a:lnTo>
                  <a:lnTo>
                    <a:pt x="158" y="10"/>
                  </a:lnTo>
                  <a:lnTo>
                    <a:pt x="186" y="9"/>
                  </a:lnTo>
                  <a:lnTo>
                    <a:pt x="186" y="9"/>
                  </a:lnTo>
                  <a:lnTo>
                    <a:pt x="209" y="9"/>
                  </a:lnTo>
                  <a:lnTo>
                    <a:pt x="221" y="11"/>
                  </a:lnTo>
                  <a:lnTo>
                    <a:pt x="232" y="12"/>
                  </a:lnTo>
                  <a:lnTo>
                    <a:pt x="243" y="15"/>
                  </a:lnTo>
                  <a:lnTo>
                    <a:pt x="255" y="18"/>
                  </a:lnTo>
                  <a:lnTo>
                    <a:pt x="266" y="22"/>
                  </a:lnTo>
                  <a:lnTo>
                    <a:pt x="277" y="27"/>
                  </a:lnTo>
                  <a:lnTo>
                    <a:pt x="277" y="27"/>
                  </a:lnTo>
                  <a:lnTo>
                    <a:pt x="286" y="32"/>
                  </a:lnTo>
                  <a:lnTo>
                    <a:pt x="296" y="37"/>
                  </a:lnTo>
                  <a:lnTo>
                    <a:pt x="305" y="43"/>
                  </a:lnTo>
                  <a:lnTo>
                    <a:pt x="313" y="50"/>
                  </a:lnTo>
                  <a:lnTo>
                    <a:pt x="321" y="58"/>
                  </a:lnTo>
                  <a:lnTo>
                    <a:pt x="329" y="67"/>
                  </a:lnTo>
                  <a:lnTo>
                    <a:pt x="335" y="76"/>
                  </a:lnTo>
                  <a:lnTo>
                    <a:pt x="340" y="86"/>
                  </a:lnTo>
                  <a:lnTo>
                    <a:pt x="340" y="86"/>
                  </a:lnTo>
                  <a:lnTo>
                    <a:pt x="342" y="93"/>
                  </a:lnTo>
                  <a:lnTo>
                    <a:pt x="343" y="99"/>
                  </a:lnTo>
                  <a:lnTo>
                    <a:pt x="344" y="105"/>
                  </a:lnTo>
                  <a:lnTo>
                    <a:pt x="344" y="112"/>
                  </a:lnTo>
                  <a:lnTo>
                    <a:pt x="344" y="118"/>
                  </a:lnTo>
                  <a:lnTo>
                    <a:pt x="343" y="124"/>
                  </a:lnTo>
                  <a:lnTo>
                    <a:pt x="339" y="136"/>
                  </a:lnTo>
                  <a:lnTo>
                    <a:pt x="334" y="148"/>
                  </a:lnTo>
                  <a:lnTo>
                    <a:pt x="327" y="159"/>
                  </a:lnTo>
                  <a:lnTo>
                    <a:pt x="317" y="169"/>
                  </a:lnTo>
                  <a:lnTo>
                    <a:pt x="308" y="178"/>
                  </a:lnTo>
                  <a:lnTo>
                    <a:pt x="308" y="178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14" name="Freeform 2526"/>
            <p:cNvSpPr>
              <a:spLocks noEditPoints="1"/>
            </p:cNvSpPr>
            <p:nvPr/>
          </p:nvSpPr>
          <p:spPr bwMode="auto">
            <a:xfrm>
              <a:off x="101" y="649"/>
              <a:ext cx="1128" cy="532"/>
            </a:xfrm>
            <a:custGeom>
              <a:avLst/>
              <a:gdLst/>
              <a:ahLst/>
              <a:cxnLst>
                <a:cxn ang="0">
                  <a:pos x="29" y="29"/>
                </a:cxn>
                <a:cxn ang="0">
                  <a:pos x="13" y="54"/>
                </a:cxn>
                <a:cxn ang="0">
                  <a:pos x="209" y="112"/>
                </a:cxn>
                <a:cxn ang="0">
                  <a:pos x="531" y="229"/>
                </a:cxn>
                <a:cxn ang="0">
                  <a:pos x="291" y="63"/>
                </a:cxn>
                <a:cxn ang="0">
                  <a:pos x="457" y="201"/>
                </a:cxn>
                <a:cxn ang="0">
                  <a:pos x="452" y="217"/>
                </a:cxn>
                <a:cxn ang="0">
                  <a:pos x="445" y="215"/>
                </a:cxn>
                <a:cxn ang="0">
                  <a:pos x="427" y="172"/>
                </a:cxn>
                <a:cxn ang="0">
                  <a:pos x="410" y="159"/>
                </a:cxn>
                <a:cxn ang="0">
                  <a:pos x="393" y="131"/>
                </a:cxn>
                <a:cxn ang="0">
                  <a:pos x="386" y="148"/>
                </a:cxn>
                <a:cxn ang="0">
                  <a:pos x="391" y="193"/>
                </a:cxn>
                <a:cxn ang="0">
                  <a:pos x="374" y="187"/>
                </a:cxn>
                <a:cxn ang="0">
                  <a:pos x="365" y="180"/>
                </a:cxn>
                <a:cxn ang="0">
                  <a:pos x="338" y="122"/>
                </a:cxn>
                <a:cxn ang="0">
                  <a:pos x="318" y="93"/>
                </a:cxn>
                <a:cxn ang="0">
                  <a:pos x="302" y="88"/>
                </a:cxn>
                <a:cxn ang="0">
                  <a:pos x="289" y="83"/>
                </a:cxn>
                <a:cxn ang="0">
                  <a:pos x="288" y="126"/>
                </a:cxn>
                <a:cxn ang="0">
                  <a:pos x="270" y="117"/>
                </a:cxn>
                <a:cxn ang="0">
                  <a:pos x="253" y="105"/>
                </a:cxn>
                <a:cxn ang="0">
                  <a:pos x="224" y="67"/>
                </a:cxn>
                <a:cxn ang="0">
                  <a:pos x="223" y="103"/>
                </a:cxn>
                <a:cxn ang="0">
                  <a:pos x="197" y="63"/>
                </a:cxn>
                <a:cxn ang="0">
                  <a:pos x="183" y="62"/>
                </a:cxn>
                <a:cxn ang="0">
                  <a:pos x="171" y="67"/>
                </a:cxn>
                <a:cxn ang="0">
                  <a:pos x="518" y="208"/>
                </a:cxn>
                <a:cxn ang="0">
                  <a:pos x="505" y="191"/>
                </a:cxn>
                <a:cxn ang="0">
                  <a:pos x="502" y="198"/>
                </a:cxn>
                <a:cxn ang="0">
                  <a:pos x="490" y="180"/>
                </a:cxn>
                <a:cxn ang="0">
                  <a:pos x="481" y="173"/>
                </a:cxn>
                <a:cxn ang="0">
                  <a:pos x="469" y="159"/>
                </a:cxn>
                <a:cxn ang="0">
                  <a:pos x="457" y="150"/>
                </a:cxn>
                <a:cxn ang="0">
                  <a:pos x="435" y="160"/>
                </a:cxn>
                <a:cxn ang="0">
                  <a:pos x="358" y="142"/>
                </a:cxn>
                <a:cxn ang="0">
                  <a:pos x="170" y="72"/>
                </a:cxn>
                <a:cxn ang="0">
                  <a:pos x="183" y="81"/>
                </a:cxn>
                <a:cxn ang="0">
                  <a:pos x="193" y="75"/>
                </a:cxn>
                <a:cxn ang="0">
                  <a:pos x="99" y="41"/>
                </a:cxn>
                <a:cxn ang="0">
                  <a:pos x="99" y="65"/>
                </a:cxn>
                <a:cxn ang="0">
                  <a:pos x="58" y="30"/>
                </a:cxn>
                <a:cxn ang="0">
                  <a:pos x="117" y="81"/>
                </a:cxn>
                <a:cxn ang="0">
                  <a:pos x="152" y="57"/>
                </a:cxn>
                <a:cxn ang="0">
                  <a:pos x="76" y="15"/>
                </a:cxn>
                <a:cxn ang="0">
                  <a:pos x="110" y="19"/>
                </a:cxn>
                <a:cxn ang="0">
                  <a:pos x="412" y="213"/>
                </a:cxn>
                <a:cxn ang="0">
                  <a:pos x="228" y="112"/>
                </a:cxn>
                <a:cxn ang="0">
                  <a:pos x="243" y="111"/>
                </a:cxn>
                <a:cxn ang="0">
                  <a:pos x="256" y="96"/>
                </a:cxn>
                <a:cxn ang="0">
                  <a:pos x="273" y="106"/>
                </a:cxn>
                <a:cxn ang="0">
                  <a:pos x="289" y="118"/>
                </a:cxn>
                <a:cxn ang="0">
                  <a:pos x="319" y="147"/>
                </a:cxn>
                <a:cxn ang="0">
                  <a:pos x="332" y="137"/>
                </a:cxn>
                <a:cxn ang="0">
                  <a:pos x="368" y="185"/>
                </a:cxn>
                <a:cxn ang="0">
                  <a:pos x="365" y="127"/>
                </a:cxn>
                <a:cxn ang="0">
                  <a:pos x="407" y="200"/>
                </a:cxn>
                <a:cxn ang="0">
                  <a:pos x="433" y="192"/>
                </a:cxn>
                <a:cxn ang="0">
                  <a:pos x="463" y="218"/>
                </a:cxn>
                <a:cxn ang="0">
                  <a:pos x="487" y="222"/>
                </a:cxn>
                <a:cxn ang="0">
                  <a:pos x="508" y="229"/>
                </a:cxn>
                <a:cxn ang="0">
                  <a:pos x="508" y="243"/>
                </a:cxn>
              </a:cxnLst>
              <a:rect l="0" t="0" r="r" b="b"/>
              <a:pathLst>
                <a:path w="531" h="251">
                  <a:moveTo>
                    <a:pt x="176" y="47"/>
                  </a:moveTo>
                  <a:lnTo>
                    <a:pt x="176" y="47"/>
                  </a:lnTo>
                  <a:lnTo>
                    <a:pt x="163" y="47"/>
                  </a:lnTo>
                  <a:lnTo>
                    <a:pt x="148" y="48"/>
                  </a:lnTo>
                  <a:lnTo>
                    <a:pt x="148" y="48"/>
                  </a:lnTo>
                  <a:lnTo>
                    <a:pt x="141" y="39"/>
                  </a:lnTo>
                  <a:lnTo>
                    <a:pt x="134" y="30"/>
                  </a:lnTo>
                  <a:lnTo>
                    <a:pt x="126" y="22"/>
                  </a:lnTo>
                  <a:lnTo>
                    <a:pt x="118" y="14"/>
                  </a:lnTo>
                  <a:lnTo>
                    <a:pt x="109" y="8"/>
                  </a:lnTo>
                  <a:lnTo>
                    <a:pt x="99" y="4"/>
                  </a:lnTo>
                  <a:lnTo>
                    <a:pt x="89" y="1"/>
                  </a:lnTo>
                  <a:lnTo>
                    <a:pt x="77" y="0"/>
                  </a:lnTo>
                  <a:lnTo>
                    <a:pt x="77" y="0"/>
                  </a:lnTo>
                  <a:lnTo>
                    <a:pt x="72" y="0"/>
                  </a:lnTo>
                  <a:lnTo>
                    <a:pt x="66" y="1"/>
                  </a:lnTo>
                  <a:lnTo>
                    <a:pt x="58" y="4"/>
                  </a:lnTo>
                  <a:lnTo>
                    <a:pt x="50" y="9"/>
                  </a:lnTo>
                  <a:lnTo>
                    <a:pt x="43" y="15"/>
                  </a:lnTo>
                  <a:lnTo>
                    <a:pt x="29" y="29"/>
                  </a:lnTo>
                  <a:lnTo>
                    <a:pt x="21" y="34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0" y="38"/>
                  </a:lnTo>
                  <a:lnTo>
                    <a:pt x="8" y="39"/>
                  </a:lnTo>
                  <a:lnTo>
                    <a:pt x="8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2" y="40"/>
                  </a:lnTo>
                  <a:lnTo>
                    <a:pt x="1" y="41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" y="46"/>
                  </a:lnTo>
                  <a:lnTo>
                    <a:pt x="3" y="48"/>
                  </a:lnTo>
                  <a:lnTo>
                    <a:pt x="3" y="48"/>
                  </a:lnTo>
                  <a:lnTo>
                    <a:pt x="13" y="54"/>
                  </a:lnTo>
                  <a:lnTo>
                    <a:pt x="23" y="62"/>
                  </a:lnTo>
                  <a:lnTo>
                    <a:pt x="41" y="79"/>
                  </a:lnTo>
                  <a:lnTo>
                    <a:pt x="50" y="87"/>
                  </a:lnTo>
                  <a:lnTo>
                    <a:pt x="59" y="95"/>
                  </a:lnTo>
                  <a:lnTo>
                    <a:pt x="71" y="101"/>
                  </a:lnTo>
                  <a:lnTo>
                    <a:pt x="77" y="104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91" y="107"/>
                  </a:lnTo>
                  <a:lnTo>
                    <a:pt x="101" y="107"/>
                  </a:lnTo>
                  <a:lnTo>
                    <a:pt x="110" y="105"/>
                  </a:lnTo>
                  <a:lnTo>
                    <a:pt x="120" y="101"/>
                  </a:lnTo>
                  <a:lnTo>
                    <a:pt x="128" y="97"/>
                  </a:lnTo>
                  <a:lnTo>
                    <a:pt x="136" y="91"/>
                  </a:lnTo>
                  <a:lnTo>
                    <a:pt x="143" y="85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209" y="112"/>
                  </a:lnTo>
                  <a:lnTo>
                    <a:pt x="270" y="147"/>
                  </a:lnTo>
                  <a:lnTo>
                    <a:pt x="332" y="181"/>
                  </a:lnTo>
                  <a:lnTo>
                    <a:pt x="362" y="198"/>
                  </a:lnTo>
                  <a:lnTo>
                    <a:pt x="395" y="213"/>
                  </a:lnTo>
                  <a:lnTo>
                    <a:pt x="395" y="213"/>
                  </a:lnTo>
                  <a:lnTo>
                    <a:pt x="432" y="232"/>
                  </a:lnTo>
                  <a:lnTo>
                    <a:pt x="451" y="240"/>
                  </a:lnTo>
                  <a:lnTo>
                    <a:pt x="470" y="247"/>
                  </a:lnTo>
                  <a:lnTo>
                    <a:pt x="470" y="247"/>
                  </a:lnTo>
                  <a:lnTo>
                    <a:pt x="486" y="250"/>
                  </a:lnTo>
                  <a:lnTo>
                    <a:pt x="494" y="251"/>
                  </a:lnTo>
                  <a:lnTo>
                    <a:pt x="502" y="251"/>
                  </a:lnTo>
                  <a:lnTo>
                    <a:pt x="510" y="250"/>
                  </a:lnTo>
                  <a:lnTo>
                    <a:pt x="517" y="248"/>
                  </a:lnTo>
                  <a:lnTo>
                    <a:pt x="523" y="244"/>
                  </a:lnTo>
                  <a:lnTo>
                    <a:pt x="526" y="241"/>
                  </a:lnTo>
                  <a:lnTo>
                    <a:pt x="528" y="237"/>
                  </a:lnTo>
                  <a:lnTo>
                    <a:pt x="528" y="237"/>
                  </a:lnTo>
                  <a:lnTo>
                    <a:pt x="530" y="233"/>
                  </a:lnTo>
                  <a:lnTo>
                    <a:pt x="531" y="229"/>
                  </a:lnTo>
                  <a:lnTo>
                    <a:pt x="531" y="225"/>
                  </a:lnTo>
                  <a:lnTo>
                    <a:pt x="531" y="221"/>
                  </a:lnTo>
                  <a:lnTo>
                    <a:pt x="529" y="213"/>
                  </a:lnTo>
                  <a:lnTo>
                    <a:pt x="526" y="205"/>
                  </a:lnTo>
                  <a:lnTo>
                    <a:pt x="521" y="198"/>
                  </a:lnTo>
                  <a:lnTo>
                    <a:pt x="516" y="191"/>
                  </a:lnTo>
                  <a:lnTo>
                    <a:pt x="505" y="177"/>
                  </a:lnTo>
                  <a:lnTo>
                    <a:pt x="505" y="177"/>
                  </a:lnTo>
                  <a:lnTo>
                    <a:pt x="494" y="166"/>
                  </a:lnTo>
                  <a:lnTo>
                    <a:pt x="482" y="156"/>
                  </a:lnTo>
                  <a:lnTo>
                    <a:pt x="468" y="146"/>
                  </a:lnTo>
                  <a:lnTo>
                    <a:pt x="455" y="137"/>
                  </a:lnTo>
                  <a:lnTo>
                    <a:pt x="441" y="129"/>
                  </a:lnTo>
                  <a:lnTo>
                    <a:pt x="427" y="121"/>
                  </a:lnTo>
                  <a:lnTo>
                    <a:pt x="399" y="106"/>
                  </a:lnTo>
                  <a:lnTo>
                    <a:pt x="399" y="106"/>
                  </a:lnTo>
                  <a:lnTo>
                    <a:pt x="372" y="93"/>
                  </a:lnTo>
                  <a:lnTo>
                    <a:pt x="346" y="82"/>
                  </a:lnTo>
                  <a:lnTo>
                    <a:pt x="319" y="72"/>
                  </a:lnTo>
                  <a:lnTo>
                    <a:pt x="291" y="63"/>
                  </a:lnTo>
                  <a:lnTo>
                    <a:pt x="263" y="56"/>
                  </a:lnTo>
                  <a:lnTo>
                    <a:pt x="235" y="51"/>
                  </a:lnTo>
                  <a:lnTo>
                    <a:pt x="205" y="48"/>
                  </a:lnTo>
                  <a:lnTo>
                    <a:pt x="176" y="47"/>
                  </a:lnTo>
                  <a:lnTo>
                    <a:pt x="176" y="47"/>
                  </a:lnTo>
                  <a:close/>
                  <a:moveTo>
                    <a:pt x="359" y="97"/>
                  </a:moveTo>
                  <a:lnTo>
                    <a:pt x="359" y="97"/>
                  </a:lnTo>
                  <a:lnTo>
                    <a:pt x="383" y="109"/>
                  </a:lnTo>
                  <a:lnTo>
                    <a:pt x="408" y="121"/>
                  </a:lnTo>
                  <a:lnTo>
                    <a:pt x="432" y="134"/>
                  </a:lnTo>
                  <a:lnTo>
                    <a:pt x="455" y="149"/>
                  </a:lnTo>
                  <a:lnTo>
                    <a:pt x="455" y="149"/>
                  </a:lnTo>
                  <a:lnTo>
                    <a:pt x="460" y="178"/>
                  </a:lnTo>
                  <a:lnTo>
                    <a:pt x="462" y="193"/>
                  </a:lnTo>
                  <a:lnTo>
                    <a:pt x="463" y="208"/>
                  </a:lnTo>
                  <a:lnTo>
                    <a:pt x="463" y="208"/>
                  </a:lnTo>
                  <a:lnTo>
                    <a:pt x="463" y="210"/>
                  </a:lnTo>
                  <a:lnTo>
                    <a:pt x="462" y="210"/>
                  </a:lnTo>
                  <a:lnTo>
                    <a:pt x="460" y="207"/>
                  </a:lnTo>
                  <a:lnTo>
                    <a:pt x="457" y="201"/>
                  </a:lnTo>
                  <a:lnTo>
                    <a:pt x="457" y="201"/>
                  </a:lnTo>
                  <a:lnTo>
                    <a:pt x="454" y="192"/>
                  </a:lnTo>
                  <a:lnTo>
                    <a:pt x="452" y="182"/>
                  </a:lnTo>
                  <a:lnTo>
                    <a:pt x="452" y="182"/>
                  </a:lnTo>
                  <a:lnTo>
                    <a:pt x="446" y="154"/>
                  </a:lnTo>
                  <a:lnTo>
                    <a:pt x="446" y="154"/>
                  </a:lnTo>
                  <a:lnTo>
                    <a:pt x="446" y="153"/>
                  </a:lnTo>
                  <a:lnTo>
                    <a:pt x="445" y="153"/>
                  </a:lnTo>
                  <a:lnTo>
                    <a:pt x="444" y="154"/>
                  </a:lnTo>
                  <a:lnTo>
                    <a:pt x="444" y="154"/>
                  </a:lnTo>
                  <a:lnTo>
                    <a:pt x="444" y="154"/>
                  </a:lnTo>
                  <a:lnTo>
                    <a:pt x="450" y="188"/>
                  </a:lnTo>
                  <a:lnTo>
                    <a:pt x="450" y="188"/>
                  </a:lnTo>
                  <a:lnTo>
                    <a:pt x="453" y="208"/>
                  </a:lnTo>
                  <a:lnTo>
                    <a:pt x="453" y="208"/>
                  </a:lnTo>
                  <a:lnTo>
                    <a:pt x="454" y="217"/>
                  </a:lnTo>
                  <a:lnTo>
                    <a:pt x="454" y="220"/>
                  </a:lnTo>
                  <a:lnTo>
                    <a:pt x="453" y="220"/>
                  </a:lnTo>
                  <a:lnTo>
                    <a:pt x="452" y="217"/>
                  </a:lnTo>
                  <a:lnTo>
                    <a:pt x="452" y="217"/>
                  </a:lnTo>
                  <a:lnTo>
                    <a:pt x="446" y="204"/>
                  </a:lnTo>
                  <a:lnTo>
                    <a:pt x="446" y="204"/>
                  </a:lnTo>
                  <a:lnTo>
                    <a:pt x="446" y="190"/>
                  </a:lnTo>
                  <a:lnTo>
                    <a:pt x="443" y="176"/>
                  </a:lnTo>
                  <a:lnTo>
                    <a:pt x="439" y="162"/>
                  </a:lnTo>
                  <a:lnTo>
                    <a:pt x="437" y="156"/>
                  </a:lnTo>
                  <a:lnTo>
                    <a:pt x="433" y="151"/>
                  </a:lnTo>
                  <a:lnTo>
                    <a:pt x="433" y="151"/>
                  </a:lnTo>
                  <a:lnTo>
                    <a:pt x="432" y="150"/>
                  </a:lnTo>
                  <a:lnTo>
                    <a:pt x="431" y="152"/>
                  </a:lnTo>
                  <a:lnTo>
                    <a:pt x="431" y="152"/>
                  </a:lnTo>
                  <a:lnTo>
                    <a:pt x="434" y="164"/>
                  </a:lnTo>
                  <a:lnTo>
                    <a:pt x="436" y="177"/>
                  </a:lnTo>
                  <a:lnTo>
                    <a:pt x="440" y="191"/>
                  </a:lnTo>
                  <a:lnTo>
                    <a:pt x="444" y="203"/>
                  </a:lnTo>
                  <a:lnTo>
                    <a:pt x="444" y="203"/>
                  </a:lnTo>
                  <a:lnTo>
                    <a:pt x="444" y="208"/>
                  </a:lnTo>
                  <a:lnTo>
                    <a:pt x="444" y="208"/>
                  </a:lnTo>
                  <a:lnTo>
                    <a:pt x="445" y="215"/>
                  </a:lnTo>
                  <a:lnTo>
                    <a:pt x="445" y="215"/>
                  </a:lnTo>
                  <a:lnTo>
                    <a:pt x="444" y="215"/>
                  </a:lnTo>
                  <a:lnTo>
                    <a:pt x="442" y="210"/>
                  </a:lnTo>
                  <a:lnTo>
                    <a:pt x="442" y="210"/>
                  </a:lnTo>
                  <a:lnTo>
                    <a:pt x="435" y="194"/>
                  </a:lnTo>
                  <a:lnTo>
                    <a:pt x="430" y="176"/>
                  </a:lnTo>
                  <a:lnTo>
                    <a:pt x="430" y="176"/>
                  </a:lnTo>
                  <a:lnTo>
                    <a:pt x="427" y="164"/>
                  </a:lnTo>
                  <a:lnTo>
                    <a:pt x="427" y="164"/>
                  </a:lnTo>
                  <a:lnTo>
                    <a:pt x="420" y="140"/>
                  </a:lnTo>
                  <a:lnTo>
                    <a:pt x="420" y="140"/>
                  </a:lnTo>
                  <a:lnTo>
                    <a:pt x="420" y="139"/>
                  </a:lnTo>
                  <a:lnTo>
                    <a:pt x="419" y="139"/>
                  </a:lnTo>
                  <a:lnTo>
                    <a:pt x="418" y="140"/>
                  </a:lnTo>
                  <a:lnTo>
                    <a:pt x="418" y="140"/>
                  </a:lnTo>
                  <a:lnTo>
                    <a:pt x="418" y="140"/>
                  </a:lnTo>
                  <a:lnTo>
                    <a:pt x="419" y="146"/>
                  </a:lnTo>
                  <a:lnTo>
                    <a:pt x="419" y="146"/>
                  </a:lnTo>
                  <a:lnTo>
                    <a:pt x="420" y="147"/>
                  </a:lnTo>
                  <a:lnTo>
                    <a:pt x="420" y="147"/>
                  </a:lnTo>
                  <a:lnTo>
                    <a:pt x="427" y="172"/>
                  </a:lnTo>
                  <a:lnTo>
                    <a:pt x="429" y="186"/>
                  </a:lnTo>
                  <a:lnTo>
                    <a:pt x="431" y="199"/>
                  </a:lnTo>
                  <a:lnTo>
                    <a:pt x="431" y="199"/>
                  </a:lnTo>
                  <a:lnTo>
                    <a:pt x="431" y="201"/>
                  </a:lnTo>
                  <a:lnTo>
                    <a:pt x="430" y="201"/>
                  </a:lnTo>
                  <a:lnTo>
                    <a:pt x="427" y="198"/>
                  </a:lnTo>
                  <a:lnTo>
                    <a:pt x="422" y="190"/>
                  </a:lnTo>
                  <a:lnTo>
                    <a:pt x="422" y="190"/>
                  </a:lnTo>
                  <a:lnTo>
                    <a:pt x="420" y="185"/>
                  </a:lnTo>
                  <a:lnTo>
                    <a:pt x="420" y="185"/>
                  </a:lnTo>
                  <a:lnTo>
                    <a:pt x="417" y="171"/>
                  </a:lnTo>
                  <a:lnTo>
                    <a:pt x="414" y="157"/>
                  </a:lnTo>
                  <a:lnTo>
                    <a:pt x="407" y="131"/>
                  </a:lnTo>
                  <a:lnTo>
                    <a:pt x="407" y="131"/>
                  </a:lnTo>
                  <a:lnTo>
                    <a:pt x="406" y="130"/>
                  </a:lnTo>
                  <a:lnTo>
                    <a:pt x="406" y="130"/>
                  </a:lnTo>
                  <a:lnTo>
                    <a:pt x="405" y="131"/>
                  </a:lnTo>
                  <a:lnTo>
                    <a:pt x="405" y="132"/>
                  </a:lnTo>
                  <a:lnTo>
                    <a:pt x="405" y="132"/>
                  </a:lnTo>
                  <a:lnTo>
                    <a:pt x="410" y="159"/>
                  </a:lnTo>
                  <a:lnTo>
                    <a:pt x="413" y="172"/>
                  </a:lnTo>
                  <a:lnTo>
                    <a:pt x="418" y="186"/>
                  </a:lnTo>
                  <a:lnTo>
                    <a:pt x="418" y="18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6" y="193"/>
                  </a:lnTo>
                  <a:lnTo>
                    <a:pt x="412" y="185"/>
                  </a:lnTo>
                  <a:lnTo>
                    <a:pt x="412" y="185"/>
                  </a:lnTo>
                  <a:lnTo>
                    <a:pt x="408" y="175"/>
                  </a:lnTo>
                  <a:lnTo>
                    <a:pt x="405" y="166"/>
                  </a:lnTo>
                  <a:lnTo>
                    <a:pt x="405" y="166"/>
                  </a:lnTo>
                  <a:lnTo>
                    <a:pt x="405" y="165"/>
                  </a:lnTo>
                  <a:lnTo>
                    <a:pt x="405" y="165"/>
                  </a:lnTo>
                  <a:lnTo>
                    <a:pt x="399" y="146"/>
                  </a:lnTo>
                  <a:lnTo>
                    <a:pt x="399" y="146"/>
                  </a:lnTo>
                  <a:lnTo>
                    <a:pt x="393" y="131"/>
                  </a:lnTo>
                  <a:lnTo>
                    <a:pt x="393" y="131"/>
                  </a:lnTo>
                  <a:lnTo>
                    <a:pt x="393" y="131"/>
                  </a:lnTo>
                  <a:lnTo>
                    <a:pt x="391" y="131"/>
                  </a:lnTo>
                  <a:lnTo>
                    <a:pt x="390" y="131"/>
                  </a:lnTo>
                  <a:lnTo>
                    <a:pt x="390" y="132"/>
                  </a:lnTo>
                  <a:lnTo>
                    <a:pt x="390" y="132"/>
                  </a:lnTo>
                  <a:lnTo>
                    <a:pt x="397" y="148"/>
                  </a:lnTo>
                  <a:lnTo>
                    <a:pt x="402" y="164"/>
                  </a:lnTo>
                  <a:lnTo>
                    <a:pt x="402" y="164"/>
                  </a:lnTo>
                  <a:lnTo>
                    <a:pt x="404" y="174"/>
                  </a:lnTo>
                  <a:lnTo>
                    <a:pt x="406" y="186"/>
                  </a:lnTo>
                  <a:lnTo>
                    <a:pt x="406" y="186"/>
                  </a:lnTo>
                  <a:lnTo>
                    <a:pt x="406" y="192"/>
                  </a:lnTo>
                  <a:lnTo>
                    <a:pt x="406" y="195"/>
                  </a:lnTo>
                  <a:lnTo>
                    <a:pt x="406" y="196"/>
                  </a:lnTo>
                  <a:lnTo>
                    <a:pt x="405" y="195"/>
                  </a:lnTo>
                  <a:lnTo>
                    <a:pt x="401" y="188"/>
                  </a:lnTo>
                  <a:lnTo>
                    <a:pt x="401" y="188"/>
                  </a:lnTo>
                  <a:lnTo>
                    <a:pt x="396" y="177"/>
                  </a:lnTo>
                  <a:lnTo>
                    <a:pt x="391" y="167"/>
                  </a:lnTo>
                  <a:lnTo>
                    <a:pt x="391" y="167"/>
                  </a:lnTo>
                  <a:lnTo>
                    <a:pt x="386" y="148"/>
                  </a:lnTo>
                  <a:lnTo>
                    <a:pt x="380" y="131"/>
                  </a:lnTo>
                  <a:lnTo>
                    <a:pt x="380" y="131"/>
                  </a:lnTo>
                  <a:lnTo>
                    <a:pt x="380" y="128"/>
                  </a:lnTo>
                  <a:lnTo>
                    <a:pt x="379" y="127"/>
                  </a:lnTo>
                  <a:lnTo>
                    <a:pt x="379" y="127"/>
                  </a:lnTo>
                  <a:lnTo>
                    <a:pt x="377" y="122"/>
                  </a:lnTo>
                  <a:lnTo>
                    <a:pt x="377" y="122"/>
                  </a:lnTo>
                  <a:lnTo>
                    <a:pt x="377" y="122"/>
                  </a:lnTo>
                  <a:lnTo>
                    <a:pt x="376" y="122"/>
                  </a:lnTo>
                  <a:lnTo>
                    <a:pt x="375" y="122"/>
                  </a:lnTo>
                  <a:lnTo>
                    <a:pt x="375" y="123"/>
                  </a:lnTo>
                  <a:lnTo>
                    <a:pt x="375" y="123"/>
                  </a:lnTo>
                  <a:lnTo>
                    <a:pt x="381" y="144"/>
                  </a:lnTo>
                  <a:lnTo>
                    <a:pt x="388" y="164"/>
                  </a:lnTo>
                  <a:lnTo>
                    <a:pt x="388" y="164"/>
                  </a:lnTo>
                  <a:lnTo>
                    <a:pt x="390" y="173"/>
                  </a:lnTo>
                  <a:lnTo>
                    <a:pt x="390" y="173"/>
                  </a:lnTo>
                  <a:lnTo>
                    <a:pt x="391" y="182"/>
                  </a:lnTo>
                  <a:lnTo>
                    <a:pt x="391" y="193"/>
                  </a:lnTo>
                  <a:lnTo>
                    <a:pt x="391" y="193"/>
                  </a:lnTo>
                  <a:lnTo>
                    <a:pt x="390" y="190"/>
                  </a:lnTo>
                  <a:lnTo>
                    <a:pt x="388" y="186"/>
                  </a:lnTo>
                  <a:lnTo>
                    <a:pt x="385" y="177"/>
                  </a:lnTo>
                  <a:lnTo>
                    <a:pt x="385" y="177"/>
                  </a:lnTo>
                  <a:lnTo>
                    <a:pt x="378" y="159"/>
                  </a:lnTo>
                  <a:lnTo>
                    <a:pt x="372" y="140"/>
                  </a:lnTo>
                  <a:lnTo>
                    <a:pt x="365" y="122"/>
                  </a:lnTo>
                  <a:lnTo>
                    <a:pt x="361" y="113"/>
                  </a:lnTo>
                  <a:lnTo>
                    <a:pt x="356" y="104"/>
                  </a:lnTo>
                  <a:lnTo>
                    <a:pt x="356" y="104"/>
                  </a:lnTo>
                  <a:lnTo>
                    <a:pt x="355" y="104"/>
                  </a:lnTo>
                  <a:lnTo>
                    <a:pt x="354" y="105"/>
                  </a:lnTo>
                  <a:lnTo>
                    <a:pt x="354" y="105"/>
                  </a:lnTo>
                  <a:lnTo>
                    <a:pt x="356" y="115"/>
                  </a:lnTo>
                  <a:lnTo>
                    <a:pt x="359" y="125"/>
                  </a:lnTo>
                  <a:lnTo>
                    <a:pt x="365" y="145"/>
                  </a:lnTo>
                  <a:lnTo>
                    <a:pt x="371" y="165"/>
                  </a:lnTo>
                  <a:lnTo>
                    <a:pt x="373" y="175"/>
                  </a:lnTo>
                  <a:lnTo>
                    <a:pt x="374" y="187"/>
                  </a:lnTo>
                  <a:lnTo>
                    <a:pt x="374" y="187"/>
                  </a:lnTo>
                  <a:lnTo>
                    <a:pt x="373" y="181"/>
                  </a:lnTo>
                  <a:lnTo>
                    <a:pt x="371" y="176"/>
                  </a:lnTo>
                  <a:lnTo>
                    <a:pt x="367" y="166"/>
                  </a:lnTo>
                  <a:lnTo>
                    <a:pt x="367" y="166"/>
                  </a:lnTo>
                  <a:lnTo>
                    <a:pt x="361" y="144"/>
                  </a:lnTo>
                  <a:lnTo>
                    <a:pt x="361" y="144"/>
                  </a:lnTo>
                  <a:lnTo>
                    <a:pt x="355" y="125"/>
                  </a:lnTo>
                  <a:lnTo>
                    <a:pt x="351" y="116"/>
                  </a:lnTo>
                  <a:lnTo>
                    <a:pt x="346" y="107"/>
                  </a:lnTo>
                  <a:lnTo>
                    <a:pt x="346" y="107"/>
                  </a:lnTo>
                  <a:lnTo>
                    <a:pt x="345" y="107"/>
                  </a:lnTo>
                  <a:lnTo>
                    <a:pt x="344" y="107"/>
                  </a:lnTo>
                  <a:lnTo>
                    <a:pt x="344" y="108"/>
                  </a:lnTo>
                  <a:lnTo>
                    <a:pt x="344" y="108"/>
                  </a:lnTo>
                  <a:lnTo>
                    <a:pt x="356" y="142"/>
                  </a:lnTo>
                  <a:lnTo>
                    <a:pt x="361" y="159"/>
                  </a:lnTo>
                  <a:lnTo>
                    <a:pt x="365" y="176"/>
                  </a:lnTo>
                  <a:lnTo>
                    <a:pt x="365" y="176"/>
                  </a:lnTo>
                  <a:lnTo>
                    <a:pt x="365" y="179"/>
                  </a:lnTo>
                  <a:lnTo>
                    <a:pt x="365" y="180"/>
                  </a:lnTo>
                  <a:lnTo>
                    <a:pt x="364" y="180"/>
                  </a:lnTo>
                  <a:lnTo>
                    <a:pt x="363" y="178"/>
                  </a:lnTo>
                  <a:lnTo>
                    <a:pt x="359" y="172"/>
                  </a:lnTo>
                  <a:lnTo>
                    <a:pt x="359" y="172"/>
                  </a:lnTo>
                  <a:lnTo>
                    <a:pt x="356" y="164"/>
                  </a:lnTo>
                  <a:lnTo>
                    <a:pt x="353" y="156"/>
                  </a:lnTo>
                  <a:lnTo>
                    <a:pt x="353" y="156"/>
                  </a:lnTo>
                  <a:lnTo>
                    <a:pt x="347" y="139"/>
                  </a:lnTo>
                  <a:lnTo>
                    <a:pt x="340" y="122"/>
                  </a:lnTo>
                  <a:lnTo>
                    <a:pt x="340" y="122"/>
                  </a:lnTo>
                  <a:lnTo>
                    <a:pt x="336" y="113"/>
                  </a:lnTo>
                  <a:lnTo>
                    <a:pt x="332" y="104"/>
                  </a:lnTo>
                  <a:lnTo>
                    <a:pt x="332" y="104"/>
                  </a:lnTo>
                  <a:lnTo>
                    <a:pt x="331" y="103"/>
                  </a:lnTo>
                  <a:lnTo>
                    <a:pt x="331" y="103"/>
                  </a:lnTo>
                  <a:lnTo>
                    <a:pt x="330" y="104"/>
                  </a:lnTo>
                  <a:lnTo>
                    <a:pt x="330" y="105"/>
                  </a:lnTo>
                  <a:lnTo>
                    <a:pt x="330" y="105"/>
                  </a:lnTo>
                  <a:lnTo>
                    <a:pt x="338" y="122"/>
                  </a:lnTo>
                  <a:lnTo>
                    <a:pt x="338" y="122"/>
                  </a:lnTo>
                  <a:lnTo>
                    <a:pt x="339" y="126"/>
                  </a:lnTo>
                  <a:lnTo>
                    <a:pt x="339" y="126"/>
                  </a:lnTo>
                  <a:lnTo>
                    <a:pt x="343" y="138"/>
                  </a:lnTo>
                  <a:lnTo>
                    <a:pt x="345" y="150"/>
                  </a:lnTo>
                  <a:lnTo>
                    <a:pt x="345" y="150"/>
                  </a:lnTo>
                  <a:lnTo>
                    <a:pt x="346" y="158"/>
                  </a:lnTo>
                  <a:lnTo>
                    <a:pt x="346" y="163"/>
                  </a:lnTo>
                  <a:lnTo>
                    <a:pt x="347" y="166"/>
                  </a:lnTo>
                  <a:lnTo>
                    <a:pt x="347" y="166"/>
                  </a:lnTo>
                  <a:lnTo>
                    <a:pt x="342" y="158"/>
                  </a:lnTo>
                  <a:lnTo>
                    <a:pt x="338" y="149"/>
                  </a:lnTo>
                  <a:lnTo>
                    <a:pt x="332" y="131"/>
                  </a:lnTo>
                  <a:lnTo>
                    <a:pt x="326" y="112"/>
                  </a:lnTo>
                  <a:lnTo>
                    <a:pt x="320" y="93"/>
                  </a:lnTo>
                  <a:lnTo>
                    <a:pt x="320" y="93"/>
                  </a:lnTo>
                  <a:lnTo>
                    <a:pt x="319" y="92"/>
                  </a:lnTo>
                  <a:lnTo>
                    <a:pt x="319" y="92"/>
                  </a:lnTo>
                  <a:lnTo>
                    <a:pt x="318" y="92"/>
                  </a:lnTo>
                  <a:lnTo>
                    <a:pt x="318" y="93"/>
                  </a:lnTo>
                  <a:lnTo>
                    <a:pt x="318" y="93"/>
                  </a:lnTo>
                  <a:lnTo>
                    <a:pt x="322" y="110"/>
                  </a:lnTo>
                  <a:lnTo>
                    <a:pt x="327" y="126"/>
                  </a:lnTo>
                  <a:lnTo>
                    <a:pt x="327" y="126"/>
                  </a:lnTo>
                  <a:lnTo>
                    <a:pt x="333" y="149"/>
                  </a:lnTo>
                  <a:lnTo>
                    <a:pt x="333" y="149"/>
                  </a:lnTo>
                  <a:lnTo>
                    <a:pt x="334" y="153"/>
                  </a:lnTo>
                  <a:lnTo>
                    <a:pt x="334" y="157"/>
                  </a:lnTo>
                  <a:lnTo>
                    <a:pt x="333" y="157"/>
                  </a:lnTo>
                  <a:lnTo>
                    <a:pt x="332" y="157"/>
                  </a:lnTo>
                  <a:lnTo>
                    <a:pt x="329" y="154"/>
                  </a:lnTo>
                  <a:lnTo>
                    <a:pt x="329" y="154"/>
                  </a:lnTo>
                  <a:lnTo>
                    <a:pt x="325" y="146"/>
                  </a:lnTo>
                  <a:lnTo>
                    <a:pt x="321" y="139"/>
                  </a:lnTo>
                  <a:lnTo>
                    <a:pt x="316" y="122"/>
                  </a:lnTo>
                  <a:lnTo>
                    <a:pt x="310" y="105"/>
                  </a:lnTo>
                  <a:lnTo>
                    <a:pt x="307" y="96"/>
                  </a:lnTo>
                  <a:lnTo>
                    <a:pt x="303" y="89"/>
                  </a:lnTo>
                  <a:lnTo>
                    <a:pt x="303" y="89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1" y="90"/>
                  </a:lnTo>
                  <a:lnTo>
                    <a:pt x="301" y="90"/>
                  </a:lnTo>
                  <a:lnTo>
                    <a:pt x="309" y="122"/>
                  </a:lnTo>
                  <a:lnTo>
                    <a:pt x="309" y="122"/>
                  </a:lnTo>
                  <a:lnTo>
                    <a:pt x="314" y="138"/>
                  </a:lnTo>
                  <a:lnTo>
                    <a:pt x="314" y="138"/>
                  </a:lnTo>
                  <a:lnTo>
                    <a:pt x="316" y="143"/>
                  </a:lnTo>
                  <a:lnTo>
                    <a:pt x="314" y="140"/>
                  </a:lnTo>
                  <a:lnTo>
                    <a:pt x="314" y="140"/>
                  </a:lnTo>
                  <a:lnTo>
                    <a:pt x="309" y="133"/>
                  </a:lnTo>
                  <a:lnTo>
                    <a:pt x="306" y="127"/>
                  </a:lnTo>
                  <a:lnTo>
                    <a:pt x="300" y="113"/>
                  </a:lnTo>
                  <a:lnTo>
                    <a:pt x="296" y="97"/>
                  </a:lnTo>
                  <a:lnTo>
                    <a:pt x="291" y="83"/>
                  </a:lnTo>
                  <a:lnTo>
                    <a:pt x="291" y="83"/>
                  </a:lnTo>
                  <a:lnTo>
                    <a:pt x="291" y="82"/>
                  </a:lnTo>
                  <a:lnTo>
                    <a:pt x="290" y="82"/>
                  </a:lnTo>
                  <a:lnTo>
                    <a:pt x="289" y="83"/>
                  </a:lnTo>
                  <a:lnTo>
                    <a:pt x="289" y="83"/>
                  </a:lnTo>
                  <a:lnTo>
                    <a:pt x="289" y="83"/>
                  </a:lnTo>
                  <a:lnTo>
                    <a:pt x="293" y="98"/>
                  </a:lnTo>
                  <a:lnTo>
                    <a:pt x="297" y="114"/>
                  </a:lnTo>
                  <a:lnTo>
                    <a:pt x="300" y="129"/>
                  </a:lnTo>
                  <a:lnTo>
                    <a:pt x="302" y="144"/>
                  </a:lnTo>
                  <a:lnTo>
                    <a:pt x="302" y="144"/>
                  </a:lnTo>
                  <a:lnTo>
                    <a:pt x="300" y="138"/>
                  </a:lnTo>
                  <a:lnTo>
                    <a:pt x="296" y="131"/>
                  </a:lnTo>
                  <a:lnTo>
                    <a:pt x="296" y="131"/>
                  </a:lnTo>
                  <a:lnTo>
                    <a:pt x="289" y="113"/>
                  </a:lnTo>
                  <a:lnTo>
                    <a:pt x="289" y="113"/>
                  </a:lnTo>
                  <a:lnTo>
                    <a:pt x="284" y="98"/>
                  </a:lnTo>
                  <a:lnTo>
                    <a:pt x="278" y="85"/>
                  </a:lnTo>
                  <a:lnTo>
                    <a:pt x="278" y="85"/>
                  </a:lnTo>
                  <a:lnTo>
                    <a:pt x="277" y="85"/>
                  </a:lnTo>
                  <a:lnTo>
                    <a:pt x="276" y="86"/>
                  </a:lnTo>
                  <a:lnTo>
                    <a:pt x="276" y="86"/>
                  </a:lnTo>
                  <a:lnTo>
                    <a:pt x="277" y="93"/>
                  </a:lnTo>
                  <a:lnTo>
                    <a:pt x="278" y="99"/>
                  </a:lnTo>
                  <a:lnTo>
                    <a:pt x="283" y="113"/>
                  </a:lnTo>
                  <a:lnTo>
                    <a:pt x="288" y="126"/>
                  </a:lnTo>
                  <a:lnTo>
                    <a:pt x="291" y="139"/>
                  </a:lnTo>
                  <a:lnTo>
                    <a:pt x="291" y="139"/>
                  </a:lnTo>
                  <a:lnTo>
                    <a:pt x="292" y="143"/>
                  </a:lnTo>
                  <a:lnTo>
                    <a:pt x="292" y="143"/>
                  </a:lnTo>
                  <a:lnTo>
                    <a:pt x="291" y="143"/>
                  </a:lnTo>
                  <a:lnTo>
                    <a:pt x="289" y="138"/>
                  </a:lnTo>
                  <a:lnTo>
                    <a:pt x="289" y="138"/>
                  </a:lnTo>
                  <a:lnTo>
                    <a:pt x="284" y="128"/>
                  </a:lnTo>
                  <a:lnTo>
                    <a:pt x="279" y="117"/>
                  </a:lnTo>
                  <a:lnTo>
                    <a:pt x="279" y="117"/>
                  </a:lnTo>
                  <a:lnTo>
                    <a:pt x="273" y="98"/>
                  </a:lnTo>
                  <a:lnTo>
                    <a:pt x="266" y="81"/>
                  </a:lnTo>
                  <a:lnTo>
                    <a:pt x="266" y="81"/>
                  </a:lnTo>
                  <a:lnTo>
                    <a:pt x="265" y="81"/>
                  </a:lnTo>
                  <a:lnTo>
                    <a:pt x="264" y="82"/>
                  </a:lnTo>
                  <a:lnTo>
                    <a:pt x="264" y="82"/>
                  </a:lnTo>
                  <a:lnTo>
                    <a:pt x="265" y="92"/>
                  </a:lnTo>
                  <a:lnTo>
                    <a:pt x="268" y="104"/>
                  </a:lnTo>
                  <a:lnTo>
                    <a:pt x="268" y="104"/>
                  </a:lnTo>
                  <a:lnTo>
                    <a:pt x="270" y="117"/>
                  </a:lnTo>
                  <a:lnTo>
                    <a:pt x="272" y="125"/>
                  </a:lnTo>
                  <a:lnTo>
                    <a:pt x="274" y="129"/>
                  </a:lnTo>
                  <a:lnTo>
                    <a:pt x="274" y="129"/>
                  </a:lnTo>
                  <a:lnTo>
                    <a:pt x="270" y="123"/>
                  </a:lnTo>
                  <a:lnTo>
                    <a:pt x="266" y="117"/>
                  </a:lnTo>
                  <a:lnTo>
                    <a:pt x="260" y="103"/>
                  </a:lnTo>
                  <a:lnTo>
                    <a:pt x="254" y="87"/>
                  </a:lnTo>
                  <a:lnTo>
                    <a:pt x="248" y="73"/>
                  </a:lnTo>
                  <a:lnTo>
                    <a:pt x="248" y="73"/>
                  </a:lnTo>
                  <a:lnTo>
                    <a:pt x="247" y="73"/>
                  </a:lnTo>
                  <a:lnTo>
                    <a:pt x="247" y="73"/>
                  </a:lnTo>
                  <a:lnTo>
                    <a:pt x="246" y="74"/>
                  </a:lnTo>
                  <a:lnTo>
                    <a:pt x="246" y="74"/>
                  </a:lnTo>
                  <a:lnTo>
                    <a:pt x="254" y="97"/>
                  </a:lnTo>
                  <a:lnTo>
                    <a:pt x="254" y="97"/>
                  </a:lnTo>
                  <a:lnTo>
                    <a:pt x="256" y="108"/>
                  </a:lnTo>
                  <a:lnTo>
                    <a:pt x="258" y="113"/>
                  </a:lnTo>
                  <a:lnTo>
                    <a:pt x="260" y="117"/>
                  </a:lnTo>
                  <a:lnTo>
                    <a:pt x="260" y="117"/>
                  </a:lnTo>
                  <a:lnTo>
                    <a:pt x="253" y="105"/>
                  </a:lnTo>
                  <a:lnTo>
                    <a:pt x="247" y="91"/>
                  </a:lnTo>
                  <a:lnTo>
                    <a:pt x="236" y="66"/>
                  </a:lnTo>
                  <a:lnTo>
                    <a:pt x="236" y="66"/>
                  </a:lnTo>
                  <a:lnTo>
                    <a:pt x="235" y="65"/>
                  </a:lnTo>
                  <a:lnTo>
                    <a:pt x="234" y="65"/>
                  </a:lnTo>
                  <a:lnTo>
                    <a:pt x="234" y="65"/>
                  </a:lnTo>
                  <a:lnTo>
                    <a:pt x="234" y="66"/>
                  </a:lnTo>
                  <a:lnTo>
                    <a:pt x="234" y="66"/>
                  </a:lnTo>
                  <a:lnTo>
                    <a:pt x="242" y="92"/>
                  </a:lnTo>
                  <a:lnTo>
                    <a:pt x="246" y="106"/>
                  </a:lnTo>
                  <a:lnTo>
                    <a:pt x="250" y="119"/>
                  </a:lnTo>
                  <a:lnTo>
                    <a:pt x="250" y="119"/>
                  </a:lnTo>
                  <a:lnTo>
                    <a:pt x="248" y="114"/>
                  </a:lnTo>
                  <a:lnTo>
                    <a:pt x="245" y="108"/>
                  </a:lnTo>
                  <a:lnTo>
                    <a:pt x="239" y="96"/>
                  </a:lnTo>
                  <a:lnTo>
                    <a:pt x="239" y="96"/>
                  </a:lnTo>
                  <a:lnTo>
                    <a:pt x="226" y="67"/>
                  </a:lnTo>
                  <a:lnTo>
                    <a:pt x="226" y="67"/>
                  </a:lnTo>
                  <a:lnTo>
                    <a:pt x="225" y="67"/>
                  </a:lnTo>
                  <a:lnTo>
                    <a:pt x="224" y="67"/>
                  </a:lnTo>
                  <a:lnTo>
                    <a:pt x="224" y="67"/>
                  </a:lnTo>
                  <a:lnTo>
                    <a:pt x="224" y="68"/>
                  </a:lnTo>
                  <a:lnTo>
                    <a:pt x="224" y="68"/>
                  </a:lnTo>
                  <a:lnTo>
                    <a:pt x="232" y="89"/>
                  </a:lnTo>
                  <a:lnTo>
                    <a:pt x="238" y="110"/>
                  </a:lnTo>
                  <a:lnTo>
                    <a:pt x="238" y="110"/>
                  </a:lnTo>
                  <a:lnTo>
                    <a:pt x="235" y="100"/>
                  </a:lnTo>
                  <a:lnTo>
                    <a:pt x="231" y="90"/>
                  </a:lnTo>
                  <a:lnTo>
                    <a:pt x="224" y="80"/>
                  </a:lnTo>
                  <a:lnTo>
                    <a:pt x="219" y="71"/>
                  </a:lnTo>
                  <a:lnTo>
                    <a:pt x="219" y="71"/>
                  </a:lnTo>
                  <a:lnTo>
                    <a:pt x="217" y="71"/>
                  </a:lnTo>
                  <a:lnTo>
                    <a:pt x="217" y="72"/>
                  </a:lnTo>
                  <a:lnTo>
                    <a:pt x="217" y="72"/>
                  </a:lnTo>
                  <a:lnTo>
                    <a:pt x="220" y="90"/>
                  </a:lnTo>
                  <a:lnTo>
                    <a:pt x="222" y="99"/>
                  </a:lnTo>
                  <a:lnTo>
                    <a:pt x="224" y="104"/>
                  </a:lnTo>
                  <a:lnTo>
                    <a:pt x="226" y="107"/>
                  </a:lnTo>
                  <a:lnTo>
                    <a:pt x="226" y="107"/>
                  </a:lnTo>
                  <a:lnTo>
                    <a:pt x="223" y="103"/>
                  </a:lnTo>
                  <a:lnTo>
                    <a:pt x="220" y="97"/>
                  </a:lnTo>
                  <a:lnTo>
                    <a:pt x="216" y="87"/>
                  </a:lnTo>
                  <a:lnTo>
                    <a:pt x="212" y="77"/>
                  </a:lnTo>
                  <a:lnTo>
                    <a:pt x="209" y="72"/>
                  </a:lnTo>
                  <a:lnTo>
                    <a:pt x="206" y="68"/>
                  </a:lnTo>
                  <a:lnTo>
                    <a:pt x="206" y="68"/>
                  </a:lnTo>
                  <a:lnTo>
                    <a:pt x="205" y="68"/>
                  </a:lnTo>
                  <a:lnTo>
                    <a:pt x="205" y="68"/>
                  </a:lnTo>
                  <a:lnTo>
                    <a:pt x="204" y="69"/>
                  </a:lnTo>
                  <a:lnTo>
                    <a:pt x="204" y="69"/>
                  </a:lnTo>
                  <a:lnTo>
                    <a:pt x="210" y="87"/>
                  </a:lnTo>
                  <a:lnTo>
                    <a:pt x="210" y="87"/>
                  </a:lnTo>
                  <a:lnTo>
                    <a:pt x="214" y="97"/>
                  </a:lnTo>
                  <a:lnTo>
                    <a:pt x="215" y="101"/>
                  </a:lnTo>
                  <a:lnTo>
                    <a:pt x="213" y="97"/>
                  </a:lnTo>
                  <a:lnTo>
                    <a:pt x="213" y="97"/>
                  </a:lnTo>
                  <a:lnTo>
                    <a:pt x="206" y="79"/>
                  </a:lnTo>
                  <a:lnTo>
                    <a:pt x="202" y="71"/>
                  </a:lnTo>
                  <a:lnTo>
                    <a:pt x="197" y="63"/>
                  </a:lnTo>
                  <a:lnTo>
                    <a:pt x="197" y="63"/>
                  </a:lnTo>
                  <a:lnTo>
                    <a:pt x="196" y="62"/>
                  </a:lnTo>
                  <a:lnTo>
                    <a:pt x="195" y="63"/>
                  </a:lnTo>
                  <a:lnTo>
                    <a:pt x="195" y="63"/>
                  </a:lnTo>
                  <a:lnTo>
                    <a:pt x="198" y="75"/>
                  </a:lnTo>
                  <a:lnTo>
                    <a:pt x="202" y="86"/>
                  </a:lnTo>
                  <a:lnTo>
                    <a:pt x="202" y="86"/>
                  </a:lnTo>
                  <a:lnTo>
                    <a:pt x="197" y="74"/>
                  </a:lnTo>
                  <a:lnTo>
                    <a:pt x="191" y="63"/>
                  </a:lnTo>
                  <a:lnTo>
                    <a:pt x="191" y="63"/>
                  </a:lnTo>
                  <a:lnTo>
                    <a:pt x="190" y="63"/>
                  </a:lnTo>
                  <a:lnTo>
                    <a:pt x="189" y="64"/>
                  </a:lnTo>
                  <a:lnTo>
                    <a:pt x="189" y="64"/>
                  </a:lnTo>
                  <a:lnTo>
                    <a:pt x="191" y="74"/>
                  </a:lnTo>
                  <a:lnTo>
                    <a:pt x="192" y="84"/>
                  </a:lnTo>
                  <a:lnTo>
                    <a:pt x="192" y="84"/>
                  </a:lnTo>
                  <a:lnTo>
                    <a:pt x="191" y="79"/>
                  </a:lnTo>
                  <a:lnTo>
                    <a:pt x="189" y="73"/>
                  </a:lnTo>
                  <a:lnTo>
                    <a:pt x="184" y="63"/>
                  </a:lnTo>
                  <a:lnTo>
                    <a:pt x="184" y="63"/>
                  </a:lnTo>
                  <a:lnTo>
                    <a:pt x="183" y="62"/>
                  </a:lnTo>
                  <a:lnTo>
                    <a:pt x="182" y="63"/>
                  </a:lnTo>
                  <a:lnTo>
                    <a:pt x="182" y="63"/>
                  </a:lnTo>
                  <a:lnTo>
                    <a:pt x="182" y="68"/>
                  </a:lnTo>
                  <a:lnTo>
                    <a:pt x="182" y="68"/>
                  </a:lnTo>
                  <a:lnTo>
                    <a:pt x="181" y="65"/>
                  </a:lnTo>
                  <a:lnTo>
                    <a:pt x="181" y="65"/>
                  </a:lnTo>
                  <a:lnTo>
                    <a:pt x="180" y="64"/>
                  </a:lnTo>
                  <a:lnTo>
                    <a:pt x="179" y="64"/>
                  </a:lnTo>
                  <a:lnTo>
                    <a:pt x="179" y="64"/>
                  </a:lnTo>
                  <a:lnTo>
                    <a:pt x="177" y="69"/>
                  </a:lnTo>
                  <a:lnTo>
                    <a:pt x="177" y="69"/>
                  </a:lnTo>
                  <a:lnTo>
                    <a:pt x="176" y="68"/>
                  </a:lnTo>
                  <a:lnTo>
                    <a:pt x="175" y="69"/>
                  </a:lnTo>
                  <a:lnTo>
                    <a:pt x="175" y="69"/>
                  </a:lnTo>
                  <a:lnTo>
                    <a:pt x="174" y="72"/>
                  </a:lnTo>
                  <a:lnTo>
                    <a:pt x="173" y="73"/>
                  </a:lnTo>
                  <a:lnTo>
                    <a:pt x="172" y="71"/>
                  </a:lnTo>
                  <a:lnTo>
                    <a:pt x="171" y="68"/>
                  </a:lnTo>
                  <a:lnTo>
                    <a:pt x="171" y="68"/>
                  </a:lnTo>
                  <a:lnTo>
                    <a:pt x="171" y="67"/>
                  </a:lnTo>
                  <a:lnTo>
                    <a:pt x="171" y="67"/>
                  </a:lnTo>
                  <a:lnTo>
                    <a:pt x="172" y="62"/>
                  </a:lnTo>
                  <a:lnTo>
                    <a:pt x="171" y="56"/>
                  </a:lnTo>
                  <a:lnTo>
                    <a:pt x="171" y="56"/>
                  </a:lnTo>
                  <a:lnTo>
                    <a:pt x="195" y="56"/>
                  </a:lnTo>
                  <a:lnTo>
                    <a:pt x="219" y="58"/>
                  </a:lnTo>
                  <a:lnTo>
                    <a:pt x="243" y="61"/>
                  </a:lnTo>
                  <a:lnTo>
                    <a:pt x="267" y="66"/>
                  </a:lnTo>
                  <a:lnTo>
                    <a:pt x="290" y="72"/>
                  </a:lnTo>
                  <a:lnTo>
                    <a:pt x="314" y="79"/>
                  </a:lnTo>
                  <a:lnTo>
                    <a:pt x="336" y="87"/>
                  </a:lnTo>
                  <a:lnTo>
                    <a:pt x="359" y="97"/>
                  </a:lnTo>
                  <a:lnTo>
                    <a:pt x="359" y="97"/>
                  </a:lnTo>
                  <a:close/>
                  <a:moveTo>
                    <a:pt x="522" y="222"/>
                  </a:moveTo>
                  <a:lnTo>
                    <a:pt x="522" y="222"/>
                  </a:lnTo>
                  <a:lnTo>
                    <a:pt x="522" y="226"/>
                  </a:lnTo>
                  <a:lnTo>
                    <a:pt x="521" y="231"/>
                  </a:lnTo>
                  <a:lnTo>
                    <a:pt x="521" y="231"/>
                  </a:lnTo>
                  <a:lnTo>
                    <a:pt x="520" y="219"/>
                  </a:lnTo>
                  <a:lnTo>
                    <a:pt x="518" y="208"/>
                  </a:lnTo>
                  <a:lnTo>
                    <a:pt x="518" y="208"/>
                  </a:lnTo>
                  <a:lnTo>
                    <a:pt x="520" y="213"/>
                  </a:lnTo>
                  <a:lnTo>
                    <a:pt x="520" y="213"/>
                  </a:lnTo>
                  <a:lnTo>
                    <a:pt x="522" y="222"/>
                  </a:lnTo>
                  <a:lnTo>
                    <a:pt x="522" y="222"/>
                  </a:lnTo>
                  <a:close/>
                  <a:moveTo>
                    <a:pt x="515" y="205"/>
                  </a:moveTo>
                  <a:lnTo>
                    <a:pt x="515" y="205"/>
                  </a:lnTo>
                  <a:lnTo>
                    <a:pt x="515" y="205"/>
                  </a:lnTo>
                  <a:lnTo>
                    <a:pt x="515" y="205"/>
                  </a:lnTo>
                  <a:lnTo>
                    <a:pt x="514" y="203"/>
                  </a:lnTo>
                  <a:lnTo>
                    <a:pt x="514" y="203"/>
                  </a:lnTo>
                  <a:lnTo>
                    <a:pt x="515" y="205"/>
                  </a:lnTo>
                  <a:lnTo>
                    <a:pt x="515" y="205"/>
                  </a:lnTo>
                  <a:close/>
                  <a:moveTo>
                    <a:pt x="464" y="155"/>
                  </a:moveTo>
                  <a:lnTo>
                    <a:pt x="464" y="155"/>
                  </a:lnTo>
                  <a:lnTo>
                    <a:pt x="476" y="163"/>
                  </a:lnTo>
                  <a:lnTo>
                    <a:pt x="486" y="172"/>
                  </a:lnTo>
                  <a:lnTo>
                    <a:pt x="496" y="181"/>
                  </a:lnTo>
                  <a:lnTo>
                    <a:pt x="505" y="191"/>
                  </a:lnTo>
                  <a:lnTo>
                    <a:pt x="505" y="191"/>
                  </a:lnTo>
                  <a:lnTo>
                    <a:pt x="509" y="197"/>
                  </a:lnTo>
                  <a:lnTo>
                    <a:pt x="509" y="197"/>
                  </a:lnTo>
                  <a:lnTo>
                    <a:pt x="513" y="213"/>
                  </a:lnTo>
                  <a:lnTo>
                    <a:pt x="513" y="213"/>
                  </a:lnTo>
                  <a:lnTo>
                    <a:pt x="512" y="222"/>
                  </a:lnTo>
                  <a:lnTo>
                    <a:pt x="513" y="230"/>
                  </a:lnTo>
                  <a:lnTo>
                    <a:pt x="513" y="230"/>
                  </a:lnTo>
                  <a:lnTo>
                    <a:pt x="509" y="221"/>
                  </a:lnTo>
                  <a:lnTo>
                    <a:pt x="507" y="211"/>
                  </a:lnTo>
                  <a:lnTo>
                    <a:pt x="504" y="191"/>
                  </a:lnTo>
                  <a:lnTo>
                    <a:pt x="504" y="191"/>
                  </a:lnTo>
                  <a:lnTo>
                    <a:pt x="504" y="190"/>
                  </a:lnTo>
                  <a:lnTo>
                    <a:pt x="503" y="190"/>
                  </a:lnTo>
                  <a:lnTo>
                    <a:pt x="502" y="191"/>
                  </a:lnTo>
                  <a:lnTo>
                    <a:pt x="502" y="191"/>
                  </a:lnTo>
                  <a:lnTo>
                    <a:pt x="502" y="191"/>
                  </a:lnTo>
                  <a:lnTo>
                    <a:pt x="502" y="196"/>
                  </a:lnTo>
                  <a:lnTo>
                    <a:pt x="502" y="196"/>
                  </a:lnTo>
                  <a:lnTo>
                    <a:pt x="502" y="198"/>
                  </a:lnTo>
                  <a:lnTo>
                    <a:pt x="502" y="198"/>
                  </a:lnTo>
                  <a:lnTo>
                    <a:pt x="504" y="212"/>
                  </a:lnTo>
                  <a:lnTo>
                    <a:pt x="504" y="212"/>
                  </a:lnTo>
                  <a:lnTo>
                    <a:pt x="505" y="219"/>
                  </a:lnTo>
                  <a:lnTo>
                    <a:pt x="506" y="228"/>
                  </a:lnTo>
                  <a:lnTo>
                    <a:pt x="506" y="231"/>
                  </a:lnTo>
                  <a:lnTo>
                    <a:pt x="505" y="232"/>
                  </a:lnTo>
                  <a:lnTo>
                    <a:pt x="504" y="231"/>
                  </a:lnTo>
                  <a:lnTo>
                    <a:pt x="502" y="227"/>
                  </a:lnTo>
                  <a:lnTo>
                    <a:pt x="502" y="227"/>
                  </a:lnTo>
                  <a:lnTo>
                    <a:pt x="500" y="223"/>
                  </a:lnTo>
                  <a:lnTo>
                    <a:pt x="500" y="223"/>
                  </a:lnTo>
                  <a:lnTo>
                    <a:pt x="500" y="212"/>
                  </a:lnTo>
                  <a:lnTo>
                    <a:pt x="499" y="201"/>
                  </a:lnTo>
                  <a:lnTo>
                    <a:pt x="496" y="191"/>
                  </a:lnTo>
                  <a:lnTo>
                    <a:pt x="492" y="180"/>
                  </a:lnTo>
                  <a:lnTo>
                    <a:pt x="492" y="180"/>
                  </a:lnTo>
                  <a:lnTo>
                    <a:pt x="491" y="179"/>
                  </a:lnTo>
                  <a:lnTo>
                    <a:pt x="490" y="179"/>
                  </a:lnTo>
                  <a:lnTo>
                    <a:pt x="490" y="180"/>
                  </a:lnTo>
                  <a:lnTo>
                    <a:pt x="490" y="180"/>
                  </a:lnTo>
                  <a:lnTo>
                    <a:pt x="490" y="180"/>
                  </a:lnTo>
                  <a:lnTo>
                    <a:pt x="492" y="192"/>
                  </a:lnTo>
                  <a:lnTo>
                    <a:pt x="493" y="202"/>
                  </a:lnTo>
                  <a:lnTo>
                    <a:pt x="495" y="213"/>
                  </a:lnTo>
                  <a:lnTo>
                    <a:pt x="498" y="223"/>
                  </a:lnTo>
                  <a:lnTo>
                    <a:pt x="498" y="223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5" y="226"/>
                  </a:lnTo>
                  <a:lnTo>
                    <a:pt x="492" y="220"/>
                  </a:lnTo>
                  <a:lnTo>
                    <a:pt x="492" y="220"/>
                  </a:lnTo>
                  <a:lnTo>
                    <a:pt x="489" y="208"/>
                  </a:lnTo>
                  <a:lnTo>
                    <a:pt x="486" y="196"/>
                  </a:lnTo>
                  <a:lnTo>
                    <a:pt x="486" y="196"/>
                  </a:lnTo>
                  <a:lnTo>
                    <a:pt x="485" y="185"/>
                  </a:lnTo>
                  <a:lnTo>
                    <a:pt x="482" y="173"/>
                  </a:lnTo>
                  <a:lnTo>
                    <a:pt x="482" y="173"/>
                  </a:lnTo>
                  <a:lnTo>
                    <a:pt x="481" y="173"/>
                  </a:lnTo>
                  <a:lnTo>
                    <a:pt x="481" y="173"/>
                  </a:lnTo>
                  <a:lnTo>
                    <a:pt x="480" y="173"/>
                  </a:lnTo>
                  <a:lnTo>
                    <a:pt x="480" y="174"/>
                  </a:lnTo>
                  <a:lnTo>
                    <a:pt x="480" y="174"/>
                  </a:lnTo>
                  <a:lnTo>
                    <a:pt x="482" y="187"/>
                  </a:lnTo>
                  <a:lnTo>
                    <a:pt x="485" y="198"/>
                  </a:lnTo>
                  <a:lnTo>
                    <a:pt x="485" y="198"/>
                  </a:lnTo>
                  <a:lnTo>
                    <a:pt x="485" y="212"/>
                  </a:lnTo>
                  <a:lnTo>
                    <a:pt x="485" y="212"/>
                  </a:lnTo>
                  <a:lnTo>
                    <a:pt x="485" y="215"/>
                  </a:lnTo>
                  <a:lnTo>
                    <a:pt x="485" y="215"/>
                  </a:lnTo>
                  <a:lnTo>
                    <a:pt x="483" y="211"/>
                  </a:lnTo>
                  <a:lnTo>
                    <a:pt x="479" y="199"/>
                  </a:lnTo>
                  <a:lnTo>
                    <a:pt x="479" y="199"/>
                  </a:lnTo>
                  <a:lnTo>
                    <a:pt x="477" y="191"/>
                  </a:lnTo>
                  <a:lnTo>
                    <a:pt x="477" y="191"/>
                  </a:lnTo>
                  <a:lnTo>
                    <a:pt x="474" y="175"/>
                  </a:lnTo>
                  <a:lnTo>
                    <a:pt x="469" y="160"/>
                  </a:lnTo>
                  <a:lnTo>
                    <a:pt x="469" y="160"/>
                  </a:lnTo>
                  <a:lnTo>
                    <a:pt x="469" y="159"/>
                  </a:lnTo>
                  <a:lnTo>
                    <a:pt x="468" y="159"/>
                  </a:lnTo>
                  <a:lnTo>
                    <a:pt x="467" y="160"/>
                  </a:lnTo>
                  <a:lnTo>
                    <a:pt x="467" y="161"/>
                  </a:lnTo>
                  <a:lnTo>
                    <a:pt x="467" y="161"/>
                  </a:lnTo>
                  <a:lnTo>
                    <a:pt x="470" y="176"/>
                  </a:lnTo>
                  <a:lnTo>
                    <a:pt x="475" y="192"/>
                  </a:lnTo>
                  <a:lnTo>
                    <a:pt x="475" y="192"/>
                  </a:lnTo>
                  <a:lnTo>
                    <a:pt x="475" y="194"/>
                  </a:lnTo>
                  <a:lnTo>
                    <a:pt x="475" y="194"/>
                  </a:lnTo>
                  <a:lnTo>
                    <a:pt x="475" y="205"/>
                  </a:lnTo>
                  <a:lnTo>
                    <a:pt x="475" y="210"/>
                  </a:lnTo>
                  <a:lnTo>
                    <a:pt x="474" y="212"/>
                  </a:lnTo>
                  <a:lnTo>
                    <a:pt x="474" y="212"/>
                  </a:lnTo>
                  <a:lnTo>
                    <a:pt x="470" y="207"/>
                  </a:lnTo>
                  <a:lnTo>
                    <a:pt x="468" y="202"/>
                  </a:lnTo>
                  <a:lnTo>
                    <a:pt x="465" y="191"/>
                  </a:lnTo>
                  <a:lnTo>
                    <a:pt x="465" y="191"/>
                  </a:lnTo>
                  <a:lnTo>
                    <a:pt x="461" y="170"/>
                  </a:lnTo>
                  <a:lnTo>
                    <a:pt x="457" y="150"/>
                  </a:lnTo>
                  <a:lnTo>
                    <a:pt x="457" y="150"/>
                  </a:lnTo>
                  <a:lnTo>
                    <a:pt x="464" y="155"/>
                  </a:lnTo>
                  <a:lnTo>
                    <a:pt x="464" y="155"/>
                  </a:lnTo>
                  <a:close/>
                  <a:moveTo>
                    <a:pt x="498" y="214"/>
                  </a:moveTo>
                  <a:lnTo>
                    <a:pt x="498" y="214"/>
                  </a:lnTo>
                  <a:lnTo>
                    <a:pt x="495" y="197"/>
                  </a:lnTo>
                  <a:lnTo>
                    <a:pt x="495" y="197"/>
                  </a:lnTo>
                  <a:lnTo>
                    <a:pt x="494" y="192"/>
                  </a:lnTo>
                  <a:lnTo>
                    <a:pt x="494" y="192"/>
                  </a:lnTo>
                  <a:lnTo>
                    <a:pt x="497" y="203"/>
                  </a:lnTo>
                  <a:lnTo>
                    <a:pt x="498" y="214"/>
                  </a:lnTo>
                  <a:lnTo>
                    <a:pt x="498" y="214"/>
                  </a:lnTo>
                  <a:lnTo>
                    <a:pt x="498" y="214"/>
                  </a:lnTo>
                  <a:lnTo>
                    <a:pt x="498" y="214"/>
                  </a:lnTo>
                  <a:close/>
                  <a:moveTo>
                    <a:pt x="443" y="194"/>
                  </a:moveTo>
                  <a:lnTo>
                    <a:pt x="443" y="194"/>
                  </a:lnTo>
                  <a:lnTo>
                    <a:pt x="440" y="185"/>
                  </a:lnTo>
                  <a:lnTo>
                    <a:pt x="440" y="185"/>
                  </a:lnTo>
                  <a:lnTo>
                    <a:pt x="437" y="172"/>
                  </a:lnTo>
                  <a:lnTo>
                    <a:pt x="435" y="160"/>
                  </a:lnTo>
                  <a:lnTo>
                    <a:pt x="435" y="160"/>
                  </a:lnTo>
                  <a:lnTo>
                    <a:pt x="434" y="156"/>
                  </a:lnTo>
                  <a:lnTo>
                    <a:pt x="435" y="157"/>
                  </a:lnTo>
                  <a:lnTo>
                    <a:pt x="437" y="162"/>
                  </a:lnTo>
                  <a:lnTo>
                    <a:pt x="437" y="162"/>
                  </a:lnTo>
                  <a:lnTo>
                    <a:pt x="439" y="170"/>
                  </a:lnTo>
                  <a:lnTo>
                    <a:pt x="441" y="177"/>
                  </a:lnTo>
                  <a:lnTo>
                    <a:pt x="443" y="193"/>
                  </a:lnTo>
                  <a:lnTo>
                    <a:pt x="443" y="193"/>
                  </a:lnTo>
                  <a:lnTo>
                    <a:pt x="443" y="194"/>
                  </a:lnTo>
                  <a:lnTo>
                    <a:pt x="443" y="194"/>
                  </a:lnTo>
                  <a:close/>
                  <a:moveTo>
                    <a:pt x="358" y="142"/>
                  </a:moveTo>
                  <a:lnTo>
                    <a:pt x="358" y="142"/>
                  </a:lnTo>
                  <a:lnTo>
                    <a:pt x="352" y="126"/>
                  </a:lnTo>
                  <a:lnTo>
                    <a:pt x="349" y="118"/>
                  </a:lnTo>
                  <a:lnTo>
                    <a:pt x="346" y="112"/>
                  </a:lnTo>
                  <a:lnTo>
                    <a:pt x="346" y="112"/>
                  </a:lnTo>
                  <a:lnTo>
                    <a:pt x="350" y="119"/>
                  </a:lnTo>
                  <a:lnTo>
                    <a:pt x="353" y="127"/>
                  </a:lnTo>
                  <a:lnTo>
                    <a:pt x="358" y="142"/>
                  </a:lnTo>
                  <a:lnTo>
                    <a:pt x="358" y="142"/>
                  </a:lnTo>
                  <a:close/>
                  <a:moveTo>
                    <a:pt x="206" y="100"/>
                  </a:moveTo>
                  <a:lnTo>
                    <a:pt x="206" y="100"/>
                  </a:lnTo>
                  <a:lnTo>
                    <a:pt x="205" y="92"/>
                  </a:lnTo>
                  <a:lnTo>
                    <a:pt x="204" y="85"/>
                  </a:lnTo>
                  <a:lnTo>
                    <a:pt x="199" y="70"/>
                  </a:lnTo>
                  <a:lnTo>
                    <a:pt x="199" y="70"/>
                  </a:lnTo>
                  <a:lnTo>
                    <a:pt x="198" y="68"/>
                  </a:lnTo>
                  <a:lnTo>
                    <a:pt x="199" y="68"/>
                  </a:lnTo>
                  <a:lnTo>
                    <a:pt x="201" y="73"/>
                  </a:lnTo>
                  <a:lnTo>
                    <a:pt x="206" y="84"/>
                  </a:lnTo>
                  <a:lnTo>
                    <a:pt x="206" y="84"/>
                  </a:lnTo>
                  <a:lnTo>
                    <a:pt x="210" y="95"/>
                  </a:lnTo>
                  <a:lnTo>
                    <a:pt x="214" y="106"/>
                  </a:lnTo>
                  <a:lnTo>
                    <a:pt x="214" y="106"/>
                  </a:lnTo>
                  <a:lnTo>
                    <a:pt x="206" y="100"/>
                  </a:lnTo>
                  <a:lnTo>
                    <a:pt x="206" y="100"/>
                  </a:lnTo>
                  <a:close/>
                  <a:moveTo>
                    <a:pt x="167" y="78"/>
                  </a:moveTo>
                  <a:lnTo>
                    <a:pt x="167" y="78"/>
                  </a:lnTo>
                  <a:lnTo>
                    <a:pt x="170" y="72"/>
                  </a:lnTo>
                  <a:lnTo>
                    <a:pt x="170" y="72"/>
                  </a:lnTo>
                  <a:lnTo>
                    <a:pt x="171" y="74"/>
                  </a:lnTo>
                  <a:lnTo>
                    <a:pt x="172" y="76"/>
                  </a:lnTo>
                  <a:lnTo>
                    <a:pt x="172" y="76"/>
                  </a:lnTo>
                  <a:lnTo>
                    <a:pt x="173" y="77"/>
                  </a:lnTo>
                  <a:lnTo>
                    <a:pt x="174" y="76"/>
                  </a:lnTo>
                  <a:lnTo>
                    <a:pt x="174" y="76"/>
                  </a:lnTo>
                  <a:lnTo>
                    <a:pt x="176" y="74"/>
                  </a:lnTo>
                  <a:lnTo>
                    <a:pt x="176" y="75"/>
                  </a:lnTo>
                  <a:lnTo>
                    <a:pt x="177" y="82"/>
                  </a:lnTo>
                  <a:lnTo>
                    <a:pt x="177" y="82"/>
                  </a:lnTo>
                  <a:lnTo>
                    <a:pt x="178" y="83"/>
                  </a:lnTo>
                  <a:lnTo>
                    <a:pt x="178" y="82"/>
                  </a:lnTo>
                  <a:lnTo>
                    <a:pt x="179" y="82"/>
                  </a:lnTo>
                  <a:lnTo>
                    <a:pt x="179" y="82"/>
                  </a:lnTo>
                  <a:lnTo>
                    <a:pt x="180" y="75"/>
                  </a:lnTo>
                  <a:lnTo>
                    <a:pt x="180" y="69"/>
                  </a:lnTo>
                  <a:lnTo>
                    <a:pt x="180" y="69"/>
                  </a:lnTo>
                  <a:lnTo>
                    <a:pt x="183" y="79"/>
                  </a:lnTo>
                  <a:lnTo>
                    <a:pt x="183" y="79"/>
                  </a:lnTo>
                  <a:lnTo>
                    <a:pt x="183" y="81"/>
                  </a:lnTo>
                  <a:lnTo>
                    <a:pt x="183" y="81"/>
                  </a:lnTo>
                  <a:lnTo>
                    <a:pt x="185" y="85"/>
                  </a:lnTo>
                  <a:lnTo>
                    <a:pt x="185" y="85"/>
                  </a:lnTo>
                  <a:lnTo>
                    <a:pt x="186" y="86"/>
                  </a:lnTo>
                  <a:lnTo>
                    <a:pt x="187" y="86"/>
                  </a:lnTo>
                  <a:lnTo>
                    <a:pt x="187" y="85"/>
                  </a:lnTo>
                  <a:lnTo>
                    <a:pt x="187" y="84"/>
                  </a:lnTo>
                  <a:lnTo>
                    <a:pt x="187" y="84"/>
                  </a:lnTo>
                  <a:lnTo>
                    <a:pt x="184" y="73"/>
                  </a:lnTo>
                  <a:lnTo>
                    <a:pt x="184" y="69"/>
                  </a:lnTo>
                  <a:lnTo>
                    <a:pt x="185" y="72"/>
                  </a:lnTo>
                  <a:lnTo>
                    <a:pt x="185" y="72"/>
                  </a:lnTo>
                  <a:lnTo>
                    <a:pt x="188" y="80"/>
                  </a:lnTo>
                  <a:lnTo>
                    <a:pt x="193" y="88"/>
                  </a:lnTo>
                  <a:lnTo>
                    <a:pt x="193" y="88"/>
                  </a:lnTo>
                  <a:lnTo>
                    <a:pt x="194" y="88"/>
                  </a:lnTo>
                  <a:lnTo>
                    <a:pt x="195" y="87"/>
                  </a:lnTo>
                  <a:lnTo>
                    <a:pt x="195" y="87"/>
                  </a:lnTo>
                  <a:lnTo>
                    <a:pt x="193" y="75"/>
                  </a:lnTo>
                  <a:lnTo>
                    <a:pt x="193" y="75"/>
                  </a:lnTo>
                  <a:lnTo>
                    <a:pt x="191" y="69"/>
                  </a:lnTo>
                  <a:lnTo>
                    <a:pt x="191" y="68"/>
                  </a:lnTo>
                  <a:lnTo>
                    <a:pt x="191" y="68"/>
                  </a:lnTo>
                  <a:lnTo>
                    <a:pt x="194" y="72"/>
                  </a:lnTo>
                  <a:lnTo>
                    <a:pt x="194" y="72"/>
                  </a:lnTo>
                  <a:lnTo>
                    <a:pt x="197" y="79"/>
                  </a:lnTo>
                  <a:lnTo>
                    <a:pt x="199" y="85"/>
                  </a:lnTo>
                  <a:lnTo>
                    <a:pt x="203" y="98"/>
                  </a:lnTo>
                  <a:lnTo>
                    <a:pt x="203" y="98"/>
                  </a:lnTo>
                  <a:lnTo>
                    <a:pt x="167" y="78"/>
                  </a:lnTo>
                  <a:lnTo>
                    <a:pt x="167" y="78"/>
                  </a:lnTo>
                  <a:close/>
                  <a:moveTo>
                    <a:pt x="30" y="46"/>
                  </a:moveTo>
                  <a:lnTo>
                    <a:pt x="30" y="46"/>
                  </a:lnTo>
                  <a:lnTo>
                    <a:pt x="42" y="44"/>
                  </a:lnTo>
                  <a:lnTo>
                    <a:pt x="54" y="42"/>
                  </a:lnTo>
                  <a:lnTo>
                    <a:pt x="67" y="40"/>
                  </a:lnTo>
                  <a:lnTo>
                    <a:pt x="80" y="39"/>
                  </a:lnTo>
                  <a:lnTo>
                    <a:pt x="80" y="39"/>
                  </a:lnTo>
                  <a:lnTo>
                    <a:pt x="90" y="40"/>
                  </a:lnTo>
                  <a:lnTo>
                    <a:pt x="99" y="41"/>
                  </a:lnTo>
                  <a:lnTo>
                    <a:pt x="108" y="44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29" y="58"/>
                  </a:lnTo>
                  <a:lnTo>
                    <a:pt x="135" y="62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0" y="66"/>
                  </a:lnTo>
                  <a:lnTo>
                    <a:pt x="139" y="67"/>
                  </a:lnTo>
                  <a:lnTo>
                    <a:pt x="139" y="67"/>
                  </a:lnTo>
                  <a:lnTo>
                    <a:pt x="136" y="69"/>
                  </a:lnTo>
                  <a:lnTo>
                    <a:pt x="133" y="71"/>
                  </a:lnTo>
                  <a:lnTo>
                    <a:pt x="130" y="72"/>
                  </a:lnTo>
                  <a:lnTo>
                    <a:pt x="127" y="73"/>
                  </a:lnTo>
                  <a:lnTo>
                    <a:pt x="120" y="73"/>
                  </a:lnTo>
                  <a:lnTo>
                    <a:pt x="113" y="71"/>
                  </a:lnTo>
                  <a:lnTo>
                    <a:pt x="106" y="68"/>
                  </a:lnTo>
                  <a:lnTo>
                    <a:pt x="99" y="65"/>
                  </a:lnTo>
                  <a:lnTo>
                    <a:pt x="87" y="59"/>
                  </a:lnTo>
                  <a:lnTo>
                    <a:pt x="87" y="59"/>
                  </a:lnTo>
                  <a:lnTo>
                    <a:pt x="72" y="55"/>
                  </a:lnTo>
                  <a:lnTo>
                    <a:pt x="57" y="53"/>
                  </a:lnTo>
                  <a:lnTo>
                    <a:pt x="43" y="50"/>
                  </a:lnTo>
                  <a:lnTo>
                    <a:pt x="28" y="47"/>
                  </a:lnTo>
                  <a:lnTo>
                    <a:pt x="28" y="47"/>
                  </a:lnTo>
                  <a:lnTo>
                    <a:pt x="30" y="46"/>
                  </a:lnTo>
                  <a:lnTo>
                    <a:pt x="30" y="46"/>
                  </a:lnTo>
                  <a:close/>
                  <a:moveTo>
                    <a:pt x="114" y="37"/>
                  </a:moveTo>
                  <a:lnTo>
                    <a:pt x="114" y="37"/>
                  </a:lnTo>
                  <a:lnTo>
                    <a:pt x="106" y="33"/>
                  </a:lnTo>
                  <a:lnTo>
                    <a:pt x="98" y="32"/>
                  </a:lnTo>
                  <a:lnTo>
                    <a:pt x="82" y="31"/>
                  </a:lnTo>
                  <a:lnTo>
                    <a:pt x="82" y="31"/>
                  </a:lnTo>
                  <a:lnTo>
                    <a:pt x="74" y="30"/>
                  </a:lnTo>
                  <a:lnTo>
                    <a:pt x="66" y="31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8" y="30"/>
                  </a:lnTo>
                  <a:lnTo>
                    <a:pt x="65" y="27"/>
                  </a:lnTo>
                  <a:lnTo>
                    <a:pt x="65" y="27"/>
                  </a:lnTo>
                  <a:lnTo>
                    <a:pt x="73" y="25"/>
                  </a:lnTo>
                  <a:lnTo>
                    <a:pt x="79" y="24"/>
                  </a:lnTo>
                  <a:lnTo>
                    <a:pt x="86" y="25"/>
                  </a:lnTo>
                  <a:lnTo>
                    <a:pt x="93" y="26"/>
                  </a:lnTo>
                  <a:lnTo>
                    <a:pt x="99" y="28"/>
                  </a:lnTo>
                  <a:lnTo>
                    <a:pt x="105" y="3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14" y="37"/>
                  </a:lnTo>
                  <a:lnTo>
                    <a:pt x="114" y="37"/>
                  </a:lnTo>
                  <a:close/>
                  <a:moveTo>
                    <a:pt x="38" y="58"/>
                  </a:moveTo>
                  <a:lnTo>
                    <a:pt x="38" y="58"/>
                  </a:lnTo>
                  <a:lnTo>
                    <a:pt x="67" y="64"/>
                  </a:lnTo>
                  <a:lnTo>
                    <a:pt x="82" y="68"/>
                  </a:lnTo>
                  <a:lnTo>
                    <a:pt x="96" y="73"/>
                  </a:lnTo>
                  <a:lnTo>
                    <a:pt x="96" y="73"/>
                  </a:lnTo>
                  <a:lnTo>
                    <a:pt x="110" y="79"/>
                  </a:lnTo>
                  <a:lnTo>
                    <a:pt x="117" y="81"/>
                  </a:lnTo>
                  <a:lnTo>
                    <a:pt x="125" y="82"/>
                  </a:lnTo>
                  <a:lnTo>
                    <a:pt x="125" y="82"/>
                  </a:lnTo>
                  <a:lnTo>
                    <a:pt x="119" y="84"/>
                  </a:lnTo>
                  <a:lnTo>
                    <a:pt x="114" y="86"/>
                  </a:lnTo>
                  <a:lnTo>
                    <a:pt x="108" y="88"/>
                  </a:lnTo>
                  <a:lnTo>
                    <a:pt x="102" y="88"/>
                  </a:lnTo>
                  <a:lnTo>
                    <a:pt x="96" y="88"/>
                  </a:lnTo>
                  <a:lnTo>
                    <a:pt x="90" y="88"/>
                  </a:lnTo>
                  <a:lnTo>
                    <a:pt x="84" y="87"/>
                  </a:lnTo>
                  <a:lnTo>
                    <a:pt x="78" y="85"/>
                  </a:lnTo>
                  <a:lnTo>
                    <a:pt x="78" y="85"/>
                  </a:lnTo>
                  <a:lnTo>
                    <a:pt x="66" y="80"/>
                  </a:lnTo>
                  <a:lnTo>
                    <a:pt x="56" y="74"/>
                  </a:lnTo>
                  <a:lnTo>
                    <a:pt x="38" y="58"/>
                  </a:lnTo>
                  <a:lnTo>
                    <a:pt x="38" y="58"/>
                  </a:lnTo>
                  <a:close/>
                  <a:moveTo>
                    <a:pt x="152" y="70"/>
                  </a:moveTo>
                  <a:lnTo>
                    <a:pt x="152" y="70"/>
                  </a:lnTo>
                  <a:lnTo>
                    <a:pt x="152" y="70"/>
                  </a:lnTo>
                  <a:lnTo>
                    <a:pt x="152" y="70"/>
                  </a:lnTo>
                  <a:lnTo>
                    <a:pt x="152" y="57"/>
                  </a:lnTo>
                  <a:lnTo>
                    <a:pt x="152" y="57"/>
                  </a:lnTo>
                  <a:lnTo>
                    <a:pt x="162" y="56"/>
                  </a:lnTo>
                  <a:lnTo>
                    <a:pt x="162" y="56"/>
                  </a:lnTo>
                  <a:lnTo>
                    <a:pt x="162" y="57"/>
                  </a:lnTo>
                  <a:lnTo>
                    <a:pt x="162" y="57"/>
                  </a:lnTo>
                  <a:lnTo>
                    <a:pt x="163" y="62"/>
                  </a:lnTo>
                  <a:lnTo>
                    <a:pt x="163" y="66"/>
                  </a:lnTo>
                  <a:lnTo>
                    <a:pt x="161" y="70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2" y="70"/>
                  </a:lnTo>
                  <a:lnTo>
                    <a:pt x="152" y="70"/>
                  </a:lnTo>
                  <a:close/>
                  <a:moveTo>
                    <a:pt x="125" y="34"/>
                  </a:moveTo>
                  <a:lnTo>
                    <a:pt x="125" y="34"/>
                  </a:lnTo>
                  <a:lnTo>
                    <a:pt x="116" y="28"/>
                  </a:lnTo>
                  <a:lnTo>
                    <a:pt x="106" y="23"/>
                  </a:lnTo>
                  <a:lnTo>
                    <a:pt x="95" y="18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76" y="15"/>
                  </a:lnTo>
                  <a:lnTo>
                    <a:pt x="69" y="16"/>
                  </a:lnTo>
                  <a:lnTo>
                    <a:pt x="61" y="18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0" y="24"/>
                  </a:lnTo>
                  <a:lnTo>
                    <a:pt x="46" y="27"/>
                  </a:lnTo>
                  <a:lnTo>
                    <a:pt x="37" y="34"/>
                  </a:lnTo>
                  <a:lnTo>
                    <a:pt x="37" y="34"/>
                  </a:lnTo>
                  <a:lnTo>
                    <a:pt x="47" y="25"/>
                  </a:lnTo>
                  <a:lnTo>
                    <a:pt x="56" y="16"/>
                  </a:lnTo>
                  <a:lnTo>
                    <a:pt x="56" y="16"/>
                  </a:lnTo>
                  <a:lnTo>
                    <a:pt x="61" y="13"/>
                  </a:lnTo>
                  <a:lnTo>
                    <a:pt x="66" y="10"/>
                  </a:lnTo>
                  <a:lnTo>
                    <a:pt x="71" y="9"/>
                  </a:lnTo>
                  <a:lnTo>
                    <a:pt x="76" y="8"/>
                  </a:lnTo>
                  <a:lnTo>
                    <a:pt x="80" y="8"/>
                  </a:lnTo>
                  <a:lnTo>
                    <a:pt x="85" y="8"/>
                  </a:lnTo>
                  <a:lnTo>
                    <a:pt x="94" y="10"/>
                  </a:lnTo>
                  <a:lnTo>
                    <a:pt x="102" y="14"/>
                  </a:lnTo>
                  <a:lnTo>
                    <a:pt x="110" y="19"/>
                  </a:lnTo>
                  <a:lnTo>
                    <a:pt x="118" y="27"/>
                  </a:lnTo>
                  <a:lnTo>
                    <a:pt x="125" y="34"/>
                  </a:lnTo>
                  <a:lnTo>
                    <a:pt x="125" y="34"/>
                  </a:lnTo>
                  <a:close/>
                  <a:moveTo>
                    <a:pt x="50" y="78"/>
                  </a:moveTo>
                  <a:lnTo>
                    <a:pt x="50" y="78"/>
                  </a:lnTo>
                  <a:lnTo>
                    <a:pt x="57" y="83"/>
                  </a:lnTo>
                  <a:lnTo>
                    <a:pt x="64" y="88"/>
                  </a:lnTo>
                  <a:lnTo>
                    <a:pt x="73" y="92"/>
                  </a:lnTo>
                  <a:lnTo>
                    <a:pt x="81" y="95"/>
                  </a:lnTo>
                  <a:lnTo>
                    <a:pt x="81" y="95"/>
                  </a:lnTo>
                  <a:lnTo>
                    <a:pt x="75" y="93"/>
                  </a:lnTo>
                  <a:lnTo>
                    <a:pt x="70" y="91"/>
                  </a:lnTo>
                  <a:lnTo>
                    <a:pt x="70" y="91"/>
                  </a:lnTo>
                  <a:lnTo>
                    <a:pt x="59" y="85"/>
                  </a:lnTo>
                  <a:lnTo>
                    <a:pt x="50" y="78"/>
                  </a:lnTo>
                  <a:lnTo>
                    <a:pt x="50" y="78"/>
                  </a:lnTo>
                  <a:close/>
                  <a:moveTo>
                    <a:pt x="452" y="231"/>
                  </a:moveTo>
                  <a:lnTo>
                    <a:pt x="452" y="231"/>
                  </a:lnTo>
                  <a:lnTo>
                    <a:pt x="432" y="222"/>
                  </a:lnTo>
                  <a:lnTo>
                    <a:pt x="412" y="213"/>
                  </a:lnTo>
                  <a:lnTo>
                    <a:pt x="372" y="193"/>
                  </a:lnTo>
                  <a:lnTo>
                    <a:pt x="372" y="193"/>
                  </a:lnTo>
                  <a:lnTo>
                    <a:pt x="333" y="173"/>
                  </a:lnTo>
                  <a:lnTo>
                    <a:pt x="294" y="151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3" y="88"/>
                  </a:lnTo>
                  <a:lnTo>
                    <a:pt x="211" y="80"/>
                  </a:lnTo>
                  <a:lnTo>
                    <a:pt x="207" y="73"/>
                  </a:lnTo>
                  <a:lnTo>
                    <a:pt x="207" y="73"/>
                  </a:lnTo>
                  <a:lnTo>
                    <a:pt x="210" y="77"/>
                  </a:lnTo>
                  <a:lnTo>
                    <a:pt x="212" y="82"/>
                  </a:lnTo>
                  <a:lnTo>
                    <a:pt x="217" y="92"/>
                  </a:lnTo>
                  <a:lnTo>
                    <a:pt x="221" y="101"/>
                  </a:lnTo>
                  <a:lnTo>
                    <a:pt x="224" y="107"/>
                  </a:lnTo>
                  <a:lnTo>
                    <a:pt x="227" y="111"/>
                  </a:lnTo>
                  <a:lnTo>
                    <a:pt x="227" y="111"/>
                  </a:lnTo>
                  <a:lnTo>
                    <a:pt x="228" y="112"/>
                  </a:lnTo>
                  <a:lnTo>
                    <a:pt x="229" y="110"/>
                  </a:lnTo>
                  <a:lnTo>
                    <a:pt x="229" y="110"/>
                  </a:lnTo>
                  <a:lnTo>
                    <a:pt x="223" y="91"/>
                  </a:lnTo>
                  <a:lnTo>
                    <a:pt x="223" y="91"/>
                  </a:lnTo>
                  <a:lnTo>
                    <a:pt x="220" y="78"/>
                  </a:lnTo>
                  <a:lnTo>
                    <a:pt x="219" y="77"/>
                  </a:lnTo>
                  <a:lnTo>
                    <a:pt x="220" y="77"/>
                  </a:lnTo>
                  <a:lnTo>
                    <a:pt x="224" y="85"/>
                  </a:lnTo>
                  <a:lnTo>
                    <a:pt x="224" y="85"/>
                  </a:lnTo>
                  <a:lnTo>
                    <a:pt x="232" y="100"/>
                  </a:lnTo>
                  <a:lnTo>
                    <a:pt x="236" y="108"/>
                  </a:lnTo>
                  <a:lnTo>
                    <a:pt x="240" y="115"/>
                  </a:lnTo>
                  <a:lnTo>
                    <a:pt x="240" y="115"/>
                  </a:lnTo>
                  <a:lnTo>
                    <a:pt x="240" y="116"/>
                  </a:lnTo>
                  <a:lnTo>
                    <a:pt x="241" y="116"/>
                  </a:lnTo>
                  <a:lnTo>
                    <a:pt x="241" y="114"/>
                  </a:lnTo>
                  <a:lnTo>
                    <a:pt x="241" y="114"/>
                  </a:lnTo>
                  <a:lnTo>
                    <a:pt x="236" y="95"/>
                  </a:lnTo>
                  <a:lnTo>
                    <a:pt x="236" y="95"/>
                  </a:lnTo>
                  <a:lnTo>
                    <a:pt x="243" y="111"/>
                  </a:lnTo>
                  <a:lnTo>
                    <a:pt x="251" y="125"/>
                  </a:lnTo>
                  <a:lnTo>
                    <a:pt x="251" y="125"/>
                  </a:lnTo>
                  <a:lnTo>
                    <a:pt x="252" y="125"/>
                  </a:lnTo>
                  <a:lnTo>
                    <a:pt x="253" y="124"/>
                  </a:lnTo>
                  <a:lnTo>
                    <a:pt x="253" y="124"/>
                  </a:lnTo>
                  <a:lnTo>
                    <a:pt x="250" y="111"/>
                  </a:lnTo>
                  <a:lnTo>
                    <a:pt x="246" y="96"/>
                  </a:lnTo>
                  <a:lnTo>
                    <a:pt x="237" y="70"/>
                  </a:lnTo>
                  <a:lnTo>
                    <a:pt x="237" y="70"/>
                  </a:lnTo>
                  <a:lnTo>
                    <a:pt x="241" y="83"/>
                  </a:lnTo>
                  <a:lnTo>
                    <a:pt x="247" y="96"/>
                  </a:lnTo>
                  <a:lnTo>
                    <a:pt x="253" y="110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2" y="122"/>
                  </a:lnTo>
                  <a:lnTo>
                    <a:pt x="263" y="121"/>
                  </a:lnTo>
                  <a:lnTo>
                    <a:pt x="263" y="121"/>
                  </a:lnTo>
                  <a:lnTo>
                    <a:pt x="259" y="109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4" y="93"/>
                  </a:lnTo>
                  <a:lnTo>
                    <a:pt x="254" y="93"/>
                  </a:lnTo>
                  <a:lnTo>
                    <a:pt x="263" y="114"/>
                  </a:lnTo>
                  <a:lnTo>
                    <a:pt x="269" y="124"/>
                  </a:lnTo>
                  <a:lnTo>
                    <a:pt x="275" y="134"/>
                  </a:lnTo>
                  <a:lnTo>
                    <a:pt x="275" y="134"/>
                  </a:lnTo>
                  <a:lnTo>
                    <a:pt x="277" y="134"/>
                  </a:lnTo>
                  <a:lnTo>
                    <a:pt x="277" y="133"/>
                  </a:lnTo>
                  <a:lnTo>
                    <a:pt x="277" y="133"/>
                  </a:lnTo>
                  <a:lnTo>
                    <a:pt x="275" y="122"/>
                  </a:lnTo>
                  <a:lnTo>
                    <a:pt x="272" y="112"/>
                  </a:lnTo>
                  <a:lnTo>
                    <a:pt x="272" y="112"/>
                  </a:lnTo>
                  <a:lnTo>
                    <a:pt x="269" y="98"/>
                  </a:lnTo>
                  <a:lnTo>
                    <a:pt x="269" y="98"/>
                  </a:lnTo>
                  <a:lnTo>
                    <a:pt x="266" y="89"/>
                  </a:lnTo>
                  <a:lnTo>
                    <a:pt x="266" y="86"/>
                  </a:lnTo>
                  <a:lnTo>
                    <a:pt x="268" y="90"/>
                  </a:lnTo>
                  <a:lnTo>
                    <a:pt x="268" y="90"/>
                  </a:lnTo>
                  <a:lnTo>
                    <a:pt x="273" y="106"/>
                  </a:lnTo>
                  <a:lnTo>
                    <a:pt x="279" y="120"/>
                  </a:lnTo>
                  <a:lnTo>
                    <a:pt x="284" y="134"/>
                  </a:lnTo>
                  <a:lnTo>
                    <a:pt x="288" y="141"/>
                  </a:lnTo>
                  <a:lnTo>
                    <a:pt x="292" y="148"/>
                  </a:lnTo>
                  <a:lnTo>
                    <a:pt x="292" y="148"/>
                  </a:lnTo>
                  <a:lnTo>
                    <a:pt x="293" y="148"/>
                  </a:lnTo>
                  <a:lnTo>
                    <a:pt x="294" y="147"/>
                  </a:lnTo>
                  <a:lnTo>
                    <a:pt x="294" y="147"/>
                  </a:lnTo>
                  <a:lnTo>
                    <a:pt x="293" y="140"/>
                  </a:lnTo>
                  <a:lnTo>
                    <a:pt x="292" y="134"/>
                  </a:lnTo>
                  <a:lnTo>
                    <a:pt x="288" y="122"/>
                  </a:lnTo>
                  <a:lnTo>
                    <a:pt x="284" y="110"/>
                  </a:lnTo>
                  <a:lnTo>
                    <a:pt x="280" y="96"/>
                  </a:lnTo>
                  <a:lnTo>
                    <a:pt x="280" y="96"/>
                  </a:lnTo>
                  <a:lnTo>
                    <a:pt x="278" y="89"/>
                  </a:lnTo>
                  <a:lnTo>
                    <a:pt x="278" y="89"/>
                  </a:lnTo>
                  <a:lnTo>
                    <a:pt x="279" y="90"/>
                  </a:lnTo>
                  <a:lnTo>
                    <a:pt x="282" y="99"/>
                  </a:lnTo>
                  <a:lnTo>
                    <a:pt x="282" y="99"/>
                  </a:lnTo>
                  <a:lnTo>
                    <a:pt x="289" y="118"/>
                  </a:lnTo>
                  <a:lnTo>
                    <a:pt x="289" y="118"/>
                  </a:lnTo>
                  <a:lnTo>
                    <a:pt x="295" y="134"/>
                  </a:lnTo>
                  <a:lnTo>
                    <a:pt x="298" y="141"/>
                  </a:lnTo>
                  <a:lnTo>
                    <a:pt x="302" y="149"/>
                  </a:lnTo>
                  <a:lnTo>
                    <a:pt x="302" y="149"/>
                  </a:lnTo>
                  <a:lnTo>
                    <a:pt x="304" y="149"/>
                  </a:lnTo>
                  <a:lnTo>
                    <a:pt x="304" y="148"/>
                  </a:lnTo>
                  <a:lnTo>
                    <a:pt x="304" y="148"/>
                  </a:lnTo>
                  <a:lnTo>
                    <a:pt x="304" y="140"/>
                  </a:lnTo>
                  <a:lnTo>
                    <a:pt x="303" y="132"/>
                  </a:lnTo>
                  <a:lnTo>
                    <a:pt x="300" y="116"/>
                  </a:lnTo>
                  <a:lnTo>
                    <a:pt x="300" y="116"/>
                  </a:lnTo>
                  <a:lnTo>
                    <a:pt x="307" y="133"/>
                  </a:lnTo>
                  <a:lnTo>
                    <a:pt x="312" y="141"/>
                  </a:lnTo>
                  <a:lnTo>
                    <a:pt x="317" y="148"/>
                  </a:lnTo>
                  <a:lnTo>
                    <a:pt x="317" y="148"/>
                  </a:lnTo>
                  <a:lnTo>
                    <a:pt x="318" y="149"/>
                  </a:lnTo>
                  <a:lnTo>
                    <a:pt x="318" y="149"/>
                  </a:lnTo>
                  <a:lnTo>
                    <a:pt x="319" y="147"/>
                  </a:lnTo>
                  <a:lnTo>
                    <a:pt x="319" y="147"/>
                  </a:lnTo>
                  <a:lnTo>
                    <a:pt x="308" y="111"/>
                  </a:lnTo>
                  <a:lnTo>
                    <a:pt x="308" y="111"/>
                  </a:lnTo>
                  <a:lnTo>
                    <a:pt x="306" y="99"/>
                  </a:lnTo>
                  <a:lnTo>
                    <a:pt x="306" y="99"/>
                  </a:lnTo>
                  <a:lnTo>
                    <a:pt x="305" y="98"/>
                  </a:lnTo>
                  <a:lnTo>
                    <a:pt x="305" y="98"/>
                  </a:lnTo>
                  <a:lnTo>
                    <a:pt x="310" y="112"/>
                  </a:lnTo>
                  <a:lnTo>
                    <a:pt x="310" y="112"/>
                  </a:lnTo>
                  <a:lnTo>
                    <a:pt x="315" y="126"/>
                  </a:lnTo>
                  <a:lnTo>
                    <a:pt x="320" y="140"/>
                  </a:lnTo>
                  <a:lnTo>
                    <a:pt x="323" y="146"/>
                  </a:lnTo>
                  <a:lnTo>
                    <a:pt x="326" y="152"/>
                  </a:lnTo>
                  <a:lnTo>
                    <a:pt x="330" y="158"/>
                  </a:lnTo>
                  <a:lnTo>
                    <a:pt x="335" y="163"/>
                  </a:lnTo>
                  <a:lnTo>
                    <a:pt x="335" y="163"/>
                  </a:lnTo>
                  <a:lnTo>
                    <a:pt x="336" y="164"/>
                  </a:lnTo>
                  <a:lnTo>
                    <a:pt x="337" y="163"/>
                  </a:lnTo>
                  <a:lnTo>
                    <a:pt x="337" y="163"/>
                  </a:lnTo>
                  <a:lnTo>
                    <a:pt x="335" y="149"/>
                  </a:lnTo>
                  <a:lnTo>
                    <a:pt x="332" y="137"/>
                  </a:lnTo>
                  <a:lnTo>
                    <a:pt x="332" y="137"/>
                  </a:lnTo>
                  <a:lnTo>
                    <a:pt x="339" y="154"/>
                  </a:lnTo>
                  <a:lnTo>
                    <a:pt x="343" y="162"/>
                  </a:lnTo>
                  <a:lnTo>
                    <a:pt x="348" y="170"/>
                  </a:lnTo>
                  <a:lnTo>
                    <a:pt x="348" y="170"/>
                  </a:lnTo>
                  <a:lnTo>
                    <a:pt x="349" y="171"/>
                  </a:lnTo>
                  <a:lnTo>
                    <a:pt x="350" y="170"/>
                  </a:lnTo>
                  <a:lnTo>
                    <a:pt x="350" y="170"/>
                  </a:lnTo>
                  <a:lnTo>
                    <a:pt x="348" y="155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50" y="153"/>
                  </a:lnTo>
                  <a:lnTo>
                    <a:pt x="350" y="153"/>
                  </a:lnTo>
                  <a:lnTo>
                    <a:pt x="353" y="161"/>
                  </a:lnTo>
                  <a:lnTo>
                    <a:pt x="356" y="170"/>
                  </a:lnTo>
                  <a:lnTo>
                    <a:pt x="360" y="178"/>
                  </a:lnTo>
                  <a:lnTo>
                    <a:pt x="366" y="186"/>
                  </a:lnTo>
                  <a:lnTo>
                    <a:pt x="366" y="186"/>
                  </a:lnTo>
                  <a:lnTo>
                    <a:pt x="367" y="186"/>
                  </a:lnTo>
                  <a:lnTo>
                    <a:pt x="368" y="185"/>
                  </a:lnTo>
                  <a:lnTo>
                    <a:pt x="368" y="185"/>
                  </a:lnTo>
                  <a:lnTo>
                    <a:pt x="367" y="176"/>
                  </a:lnTo>
                  <a:lnTo>
                    <a:pt x="366" y="168"/>
                  </a:lnTo>
                  <a:lnTo>
                    <a:pt x="366" y="168"/>
                  </a:lnTo>
                  <a:lnTo>
                    <a:pt x="370" y="179"/>
                  </a:lnTo>
                  <a:lnTo>
                    <a:pt x="374" y="191"/>
                  </a:lnTo>
                  <a:lnTo>
                    <a:pt x="374" y="191"/>
                  </a:lnTo>
                  <a:lnTo>
                    <a:pt x="375" y="192"/>
                  </a:lnTo>
                  <a:lnTo>
                    <a:pt x="376" y="192"/>
                  </a:lnTo>
                  <a:lnTo>
                    <a:pt x="376" y="191"/>
                  </a:lnTo>
                  <a:lnTo>
                    <a:pt x="376" y="191"/>
                  </a:lnTo>
                  <a:lnTo>
                    <a:pt x="376" y="179"/>
                  </a:lnTo>
                  <a:lnTo>
                    <a:pt x="374" y="169"/>
                  </a:lnTo>
                  <a:lnTo>
                    <a:pt x="369" y="149"/>
                  </a:lnTo>
                  <a:lnTo>
                    <a:pt x="362" y="129"/>
                  </a:lnTo>
                  <a:lnTo>
                    <a:pt x="357" y="109"/>
                  </a:lnTo>
                  <a:lnTo>
                    <a:pt x="357" y="109"/>
                  </a:lnTo>
                  <a:lnTo>
                    <a:pt x="358" y="113"/>
                  </a:lnTo>
                  <a:lnTo>
                    <a:pt x="360" y="118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9" y="139"/>
                  </a:lnTo>
                  <a:lnTo>
                    <a:pt x="373" y="150"/>
                  </a:lnTo>
                  <a:lnTo>
                    <a:pt x="373" y="150"/>
                  </a:lnTo>
                  <a:lnTo>
                    <a:pt x="381" y="173"/>
                  </a:lnTo>
                  <a:lnTo>
                    <a:pt x="385" y="186"/>
                  </a:lnTo>
                  <a:lnTo>
                    <a:pt x="390" y="197"/>
                  </a:lnTo>
                  <a:lnTo>
                    <a:pt x="390" y="197"/>
                  </a:lnTo>
                  <a:lnTo>
                    <a:pt x="391" y="198"/>
                  </a:lnTo>
                  <a:lnTo>
                    <a:pt x="393" y="197"/>
                  </a:lnTo>
                  <a:lnTo>
                    <a:pt x="393" y="197"/>
                  </a:lnTo>
                  <a:lnTo>
                    <a:pt x="394" y="187"/>
                  </a:lnTo>
                  <a:lnTo>
                    <a:pt x="394" y="177"/>
                  </a:lnTo>
                  <a:lnTo>
                    <a:pt x="394" y="177"/>
                  </a:lnTo>
                  <a:lnTo>
                    <a:pt x="399" y="190"/>
                  </a:lnTo>
                  <a:lnTo>
                    <a:pt x="405" y="201"/>
                  </a:lnTo>
                  <a:lnTo>
                    <a:pt x="405" y="201"/>
                  </a:lnTo>
                  <a:lnTo>
                    <a:pt x="406" y="201"/>
                  </a:lnTo>
                  <a:lnTo>
                    <a:pt x="407" y="200"/>
                  </a:lnTo>
                  <a:lnTo>
                    <a:pt x="407" y="200"/>
                  </a:lnTo>
                  <a:lnTo>
                    <a:pt x="408" y="191"/>
                  </a:lnTo>
                  <a:lnTo>
                    <a:pt x="408" y="180"/>
                  </a:lnTo>
                  <a:lnTo>
                    <a:pt x="408" y="180"/>
                  </a:lnTo>
                  <a:lnTo>
                    <a:pt x="412" y="191"/>
                  </a:lnTo>
                  <a:lnTo>
                    <a:pt x="419" y="201"/>
                  </a:lnTo>
                  <a:lnTo>
                    <a:pt x="419" y="201"/>
                  </a:lnTo>
                  <a:lnTo>
                    <a:pt x="420" y="201"/>
                  </a:lnTo>
                  <a:lnTo>
                    <a:pt x="421" y="200"/>
                  </a:lnTo>
                  <a:lnTo>
                    <a:pt x="421" y="200"/>
                  </a:lnTo>
                  <a:lnTo>
                    <a:pt x="420" y="192"/>
                  </a:lnTo>
                  <a:lnTo>
                    <a:pt x="420" y="192"/>
                  </a:lnTo>
                  <a:lnTo>
                    <a:pt x="425" y="200"/>
                  </a:lnTo>
                  <a:lnTo>
                    <a:pt x="431" y="207"/>
                  </a:lnTo>
                  <a:lnTo>
                    <a:pt x="431" y="207"/>
                  </a:lnTo>
                  <a:lnTo>
                    <a:pt x="432" y="207"/>
                  </a:lnTo>
                  <a:lnTo>
                    <a:pt x="432" y="206"/>
                  </a:lnTo>
                  <a:lnTo>
                    <a:pt x="432" y="206"/>
                  </a:lnTo>
                  <a:lnTo>
                    <a:pt x="433" y="199"/>
                  </a:lnTo>
                  <a:lnTo>
                    <a:pt x="433" y="192"/>
                  </a:lnTo>
                  <a:lnTo>
                    <a:pt x="433" y="192"/>
                  </a:lnTo>
                  <a:lnTo>
                    <a:pt x="438" y="206"/>
                  </a:lnTo>
                  <a:lnTo>
                    <a:pt x="444" y="220"/>
                  </a:lnTo>
                  <a:lnTo>
                    <a:pt x="444" y="220"/>
                  </a:lnTo>
                  <a:lnTo>
                    <a:pt x="445" y="220"/>
                  </a:lnTo>
                  <a:lnTo>
                    <a:pt x="446" y="220"/>
                  </a:lnTo>
                  <a:lnTo>
                    <a:pt x="446" y="219"/>
                  </a:lnTo>
                  <a:lnTo>
                    <a:pt x="446" y="219"/>
                  </a:lnTo>
                  <a:lnTo>
                    <a:pt x="447" y="210"/>
                  </a:lnTo>
                  <a:lnTo>
                    <a:pt x="447" y="210"/>
                  </a:lnTo>
                  <a:lnTo>
                    <a:pt x="454" y="226"/>
                  </a:lnTo>
                  <a:lnTo>
                    <a:pt x="454" y="226"/>
                  </a:lnTo>
                  <a:lnTo>
                    <a:pt x="455" y="227"/>
                  </a:lnTo>
                  <a:lnTo>
                    <a:pt x="455" y="227"/>
                  </a:lnTo>
                  <a:lnTo>
                    <a:pt x="456" y="225"/>
                  </a:lnTo>
                  <a:lnTo>
                    <a:pt x="456" y="225"/>
                  </a:lnTo>
                  <a:lnTo>
                    <a:pt x="456" y="213"/>
                  </a:lnTo>
                  <a:lnTo>
                    <a:pt x="454" y="200"/>
                  </a:lnTo>
                  <a:lnTo>
                    <a:pt x="454" y="200"/>
                  </a:lnTo>
                  <a:lnTo>
                    <a:pt x="458" y="209"/>
                  </a:lnTo>
                  <a:lnTo>
                    <a:pt x="463" y="218"/>
                  </a:lnTo>
                  <a:lnTo>
                    <a:pt x="463" y="218"/>
                  </a:lnTo>
                  <a:lnTo>
                    <a:pt x="464" y="219"/>
                  </a:lnTo>
                  <a:lnTo>
                    <a:pt x="464" y="218"/>
                  </a:lnTo>
                  <a:lnTo>
                    <a:pt x="464" y="218"/>
                  </a:lnTo>
                  <a:lnTo>
                    <a:pt x="465" y="208"/>
                  </a:lnTo>
                  <a:lnTo>
                    <a:pt x="464" y="199"/>
                  </a:lnTo>
                  <a:lnTo>
                    <a:pt x="464" y="199"/>
                  </a:lnTo>
                  <a:lnTo>
                    <a:pt x="469" y="209"/>
                  </a:lnTo>
                  <a:lnTo>
                    <a:pt x="472" y="213"/>
                  </a:lnTo>
                  <a:lnTo>
                    <a:pt x="476" y="217"/>
                  </a:lnTo>
                  <a:lnTo>
                    <a:pt x="476" y="217"/>
                  </a:lnTo>
                  <a:lnTo>
                    <a:pt x="477" y="217"/>
                  </a:lnTo>
                  <a:lnTo>
                    <a:pt x="478" y="216"/>
                  </a:lnTo>
                  <a:lnTo>
                    <a:pt x="478" y="216"/>
                  </a:lnTo>
                  <a:lnTo>
                    <a:pt x="477" y="202"/>
                  </a:lnTo>
                  <a:lnTo>
                    <a:pt x="477" y="202"/>
                  </a:lnTo>
                  <a:lnTo>
                    <a:pt x="481" y="211"/>
                  </a:lnTo>
                  <a:lnTo>
                    <a:pt x="485" y="221"/>
                  </a:lnTo>
                  <a:lnTo>
                    <a:pt x="485" y="221"/>
                  </a:lnTo>
                  <a:lnTo>
                    <a:pt x="487" y="222"/>
                  </a:lnTo>
                  <a:lnTo>
                    <a:pt x="487" y="221"/>
                  </a:lnTo>
                  <a:lnTo>
                    <a:pt x="487" y="221"/>
                  </a:lnTo>
                  <a:lnTo>
                    <a:pt x="487" y="212"/>
                  </a:lnTo>
                  <a:lnTo>
                    <a:pt x="487" y="212"/>
                  </a:lnTo>
                  <a:lnTo>
                    <a:pt x="491" y="224"/>
                  </a:lnTo>
                  <a:lnTo>
                    <a:pt x="494" y="229"/>
                  </a:lnTo>
                  <a:lnTo>
                    <a:pt x="497" y="235"/>
                  </a:lnTo>
                  <a:lnTo>
                    <a:pt x="497" y="235"/>
                  </a:lnTo>
                  <a:lnTo>
                    <a:pt x="498" y="235"/>
                  </a:lnTo>
                  <a:lnTo>
                    <a:pt x="499" y="234"/>
                  </a:lnTo>
                  <a:lnTo>
                    <a:pt x="499" y="234"/>
                  </a:lnTo>
                  <a:lnTo>
                    <a:pt x="500" y="228"/>
                  </a:lnTo>
                  <a:lnTo>
                    <a:pt x="500" y="228"/>
                  </a:lnTo>
                  <a:lnTo>
                    <a:pt x="502" y="233"/>
                  </a:lnTo>
                  <a:lnTo>
                    <a:pt x="506" y="238"/>
                  </a:lnTo>
                  <a:lnTo>
                    <a:pt x="506" y="238"/>
                  </a:lnTo>
                  <a:lnTo>
                    <a:pt x="507" y="238"/>
                  </a:lnTo>
                  <a:lnTo>
                    <a:pt x="508" y="237"/>
                  </a:lnTo>
                  <a:lnTo>
                    <a:pt x="508" y="237"/>
                  </a:lnTo>
                  <a:lnTo>
                    <a:pt x="508" y="229"/>
                  </a:lnTo>
                  <a:lnTo>
                    <a:pt x="508" y="221"/>
                  </a:lnTo>
                  <a:lnTo>
                    <a:pt x="508" y="221"/>
                  </a:lnTo>
                  <a:lnTo>
                    <a:pt x="510" y="228"/>
                  </a:lnTo>
                  <a:lnTo>
                    <a:pt x="512" y="234"/>
                  </a:lnTo>
                  <a:lnTo>
                    <a:pt x="512" y="234"/>
                  </a:lnTo>
                  <a:lnTo>
                    <a:pt x="513" y="235"/>
                  </a:lnTo>
                  <a:lnTo>
                    <a:pt x="514" y="234"/>
                  </a:lnTo>
                  <a:lnTo>
                    <a:pt x="514" y="234"/>
                  </a:lnTo>
                  <a:lnTo>
                    <a:pt x="515" y="223"/>
                  </a:lnTo>
                  <a:lnTo>
                    <a:pt x="515" y="212"/>
                  </a:lnTo>
                  <a:lnTo>
                    <a:pt x="515" y="212"/>
                  </a:lnTo>
                  <a:lnTo>
                    <a:pt x="519" y="232"/>
                  </a:lnTo>
                  <a:lnTo>
                    <a:pt x="519" y="232"/>
                  </a:lnTo>
                  <a:lnTo>
                    <a:pt x="520" y="233"/>
                  </a:lnTo>
                  <a:lnTo>
                    <a:pt x="521" y="233"/>
                  </a:lnTo>
                  <a:lnTo>
                    <a:pt x="521" y="233"/>
                  </a:lnTo>
                  <a:lnTo>
                    <a:pt x="518" y="237"/>
                  </a:lnTo>
                  <a:lnTo>
                    <a:pt x="515" y="239"/>
                  </a:lnTo>
                  <a:lnTo>
                    <a:pt x="512" y="241"/>
                  </a:lnTo>
                  <a:lnTo>
                    <a:pt x="508" y="243"/>
                  </a:lnTo>
                  <a:lnTo>
                    <a:pt x="503" y="243"/>
                  </a:lnTo>
                  <a:lnTo>
                    <a:pt x="498" y="243"/>
                  </a:lnTo>
                  <a:lnTo>
                    <a:pt x="488" y="242"/>
                  </a:lnTo>
                  <a:lnTo>
                    <a:pt x="478" y="240"/>
                  </a:lnTo>
                  <a:lnTo>
                    <a:pt x="467" y="237"/>
                  </a:lnTo>
                  <a:lnTo>
                    <a:pt x="452" y="231"/>
                  </a:lnTo>
                  <a:lnTo>
                    <a:pt x="452" y="23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zh-CN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课堂小结</a:t>
              </a:r>
              <a:endParaRPr lang="zh-CN" altLang="zh-CN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CCFF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5494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353" name="Text Box 2"/>
          <p:cNvSpPr txBox="1"/>
          <p:nvPr/>
        </p:nvSpPr>
        <p:spPr>
          <a:xfrm>
            <a:off x="1266825" y="51435"/>
            <a:ext cx="938847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39" name="Text Box 3"/>
          <p:cNvSpPr txBox="1"/>
          <p:nvPr/>
        </p:nvSpPr>
        <p:spPr>
          <a:xfrm>
            <a:off x="2920048" y="1662748"/>
            <a:ext cx="6227762" cy="3876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时 间</a:t>
            </a:r>
            <a:r>
              <a:rPr lang="zh-CN" altLang="en-US" sz="3600" dirty="0">
                <a:latin typeface="迷你简隶书" pitchFamily="65" charset="-122"/>
                <a:ea typeface="迷你简隶书" pitchFamily="65" charset="-122"/>
              </a:rPr>
              <a:t>   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空  间</a:t>
            </a:r>
            <a:r>
              <a:rPr lang="zh-CN" altLang="en-US" sz="3600" dirty="0">
                <a:latin typeface="迷你简隶书" pitchFamily="65" charset="-122"/>
                <a:ea typeface="迷你简隶书" pitchFamily="65" charset="-122"/>
              </a:rPr>
              <a:t>  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意 象</a:t>
            </a:r>
            <a:r>
              <a:rPr lang="zh-CN" altLang="en-US" sz="3200" dirty="0">
                <a:latin typeface="迷你简隶书" pitchFamily="65" charset="-122"/>
                <a:ea typeface="迷你简隶书" pitchFamily="65" charset="-122"/>
              </a:rPr>
              <a:t>   </a:t>
            </a:r>
            <a:endParaRPr lang="zh-CN" altLang="en-US" sz="3200" dirty="0">
              <a:latin typeface="迷你简隶书" pitchFamily="65" charset="-122"/>
              <a:ea typeface="迷你简隶书" pitchFamily="65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08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小时候     母子异地     邮   票</a:t>
            </a:r>
            <a:endParaRPr lang="zh-CN" altLang="en-US" sz="2800" b="1" dirty="0">
              <a:solidFill>
                <a:srgbClr val="008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08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长大后     夫妻分离     船   票</a:t>
            </a:r>
            <a:endParaRPr lang="zh-CN" altLang="en-US" sz="2800" b="1" dirty="0">
              <a:solidFill>
                <a:srgbClr val="008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08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后  来       坟墓内外     坟   墓</a:t>
            </a:r>
            <a:endParaRPr lang="zh-CN" altLang="en-US" sz="2800" b="1" dirty="0">
              <a:solidFill>
                <a:srgbClr val="008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08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现  在       海峡两岸</a:t>
            </a:r>
            <a:r>
              <a:rPr lang="zh-CN" altLang="en-US" sz="2800" dirty="0">
                <a:solidFill>
                  <a:srgbClr val="008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 </a:t>
            </a:r>
            <a:r>
              <a:rPr lang="zh-CN" altLang="en-US" sz="2800" b="1" dirty="0">
                <a:solidFill>
                  <a:srgbClr val="008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海   峡</a:t>
            </a:r>
            <a:endParaRPr lang="zh-CN" altLang="en-US" sz="2800" b="1" dirty="0">
              <a:solidFill>
                <a:srgbClr val="008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40" name="AutoShape 4"/>
          <p:cNvSpPr/>
          <p:nvPr/>
        </p:nvSpPr>
        <p:spPr>
          <a:xfrm>
            <a:off x="7682548" y="2847658"/>
            <a:ext cx="381000" cy="2049462"/>
          </a:xfrm>
          <a:prstGeom prst="rightBrace">
            <a:avLst>
              <a:gd name="adj1" fmla="val 86664"/>
              <a:gd name="adj2" fmla="val 50000"/>
            </a:avLst>
          </a:prstGeom>
          <a:noFill/>
          <a:ln w="22225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1" name="Text Box 5"/>
          <p:cNvSpPr txBox="1"/>
          <p:nvPr/>
        </p:nvSpPr>
        <p:spPr>
          <a:xfrm>
            <a:off x="3926872" y="904519"/>
            <a:ext cx="29527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乡    愁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511" name="TextBox 9"/>
          <p:cNvSpPr txBox="1"/>
          <p:nvPr/>
        </p:nvSpPr>
        <p:spPr>
          <a:xfrm>
            <a:off x="8062079" y="2157413"/>
            <a:ext cx="1169551" cy="316865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思念故土和亲人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期盼祖国的统一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4135" y="158750"/>
            <a:ext cx="3364230" cy="652780"/>
            <a:chOff x="101" y="250"/>
            <a:chExt cx="5298" cy="1028"/>
          </a:xfrm>
        </p:grpSpPr>
        <p:sp>
          <p:nvSpPr>
            <p:cNvPr id="14810" name="Freeform 2522"/>
            <p:cNvSpPr>
              <a:spLocks noEditPoints="1"/>
            </p:cNvSpPr>
            <p:nvPr/>
          </p:nvSpPr>
          <p:spPr bwMode="auto">
            <a:xfrm>
              <a:off x="781" y="250"/>
              <a:ext cx="562" cy="430"/>
            </a:xfrm>
            <a:custGeom>
              <a:avLst/>
              <a:gdLst/>
              <a:ahLst/>
              <a:cxnLst>
                <a:cxn ang="0">
                  <a:pos x="291" y="24"/>
                </a:cxn>
                <a:cxn ang="0">
                  <a:pos x="247" y="7"/>
                </a:cxn>
                <a:cxn ang="0">
                  <a:pos x="199" y="0"/>
                </a:cxn>
                <a:cxn ang="0">
                  <a:pos x="127" y="6"/>
                </a:cxn>
                <a:cxn ang="0">
                  <a:pos x="80" y="22"/>
                </a:cxn>
                <a:cxn ang="0">
                  <a:pos x="41" y="53"/>
                </a:cxn>
                <a:cxn ang="0">
                  <a:pos x="26" y="85"/>
                </a:cxn>
                <a:cxn ang="0">
                  <a:pos x="18" y="133"/>
                </a:cxn>
                <a:cxn ang="0">
                  <a:pos x="23" y="164"/>
                </a:cxn>
                <a:cxn ang="0">
                  <a:pos x="42" y="197"/>
                </a:cxn>
                <a:cxn ang="0">
                  <a:pos x="54" y="221"/>
                </a:cxn>
                <a:cxn ang="0">
                  <a:pos x="31" y="259"/>
                </a:cxn>
                <a:cxn ang="0">
                  <a:pos x="7" y="279"/>
                </a:cxn>
                <a:cxn ang="0">
                  <a:pos x="4" y="280"/>
                </a:cxn>
                <a:cxn ang="0">
                  <a:pos x="0" y="285"/>
                </a:cxn>
                <a:cxn ang="0">
                  <a:pos x="6" y="289"/>
                </a:cxn>
                <a:cxn ang="0">
                  <a:pos x="68" y="267"/>
                </a:cxn>
                <a:cxn ang="0">
                  <a:pos x="113" y="229"/>
                </a:cxn>
                <a:cxn ang="0">
                  <a:pos x="193" y="221"/>
                </a:cxn>
                <a:cxn ang="0">
                  <a:pos x="256" y="213"/>
                </a:cxn>
                <a:cxn ang="0">
                  <a:pos x="300" y="194"/>
                </a:cxn>
                <a:cxn ang="0">
                  <a:pos x="329" y="171"/>
                </a:cxn>
                <a:cxn ang="0">
                  <a:pos x="351" y="129"/>
                </a:cxn>
                <a:cxn ang="0">
                  <a:pos x="352" y="95"/>
                </a:cxn>
                <a:cxn ang="0">
                  <a:pos x="333" y="58"/>
                </a:cxn>
                <a:cxn ang="0">
                  <a:pos x="311" y="37"/>
                </a:cxn>
                <a:cxn ang="0">
                  <a:pos x="288" y="192"/>
                </a:cxn>
                <a:cxn ang="0">
                  <a:pos x="241" y="208"/>
                </a:cxn>
                <a:cxn ang="0">
                  <a:pos x="165" y="213"/>
                </a:cxn>
                <a:cxn ang="0">
                  <a:pos x="114" y="213"/>
                </a:cxn>
                <a:cxn ang="0">
                  <a:pos x="104" y="225"/>
                </a:cxn>
                <a:cxn ang="0">
                  <a:pos x="63" y="260"/>
                </a:cxn>
                <a:cxn ang="0">
                  <a:pos x="26" y="275"/>
                </a:cxn>
                <a:cxn ang="0">
                  <a:pos x="57" y="238"/>
                </a:cxn>
                <a:cxn ang="0">
                  <a:pos x="65" y="211"/>
                </a:cxn>
                <a:cxn ang="0">
                  <a:pos x="63" y="206"/>
                </a:cxn>
                <a:cxn ang="0">
                  <a:pos x="40" y="179"/>
                </a:cxn>
                <a:cxn ang="0">
                  <a:pos x="27" y="133"/>
                </a:cxn>
                <a:cxn ang="0">
                  <a:pos x="32" y="95"/>
                </a:cxn>
                <a:cxn ang="0">
                  <a:pos x="57" y="50"/>
                </a:cxn>
                <a:cxn ang="0">
                  <a:pos x="91" y="27"/>
                </a:cxn>
                <a:cxn ang="0">
                  <a:pos x="144" y="12"/>
                </a:cxn>
                <a:cxn ang="0">
                  <a:pos x="209" y="9"/>
                </a:cxn>
                <a:cxn ang="0">
                  <a:pos x="255" y="18"/>
                </a:cxn>
                <a:cxn ang="0">
                  <a:pos x="286" y="32"/>
                </a:cxn>
                <a:cxn ang="0">
                  <a:pos x="321" y="58"/>
                </a:cxn>
                <a:cxn ang="0">
                  <a:pos x="340" y="86"/>
                </a:cxn>
                <a:cxn ang="0">
                  <a:pos x="344" y="112"/>
                </a:cxn>
                <a:cxn ang="0">
                  <a:pos x="334" y="148"/>
                </a:cxn>
                <a:cxn ang="0">
                  <a:pos x="308" y="178"/>
                </a:cxn>
              </a:cxnLst>
              <a:rect l="0" t="0" r="r" b="b"/>
              <a:pathLst>
                <a:path w="353" h="289">
                  <a:moveTo>
                    <a:pt x="311" y="37"/>
                  </a:moveTo>
                  <a:lnTo>
                    <a:pt x="311" y="37"/>
                  </a:lnTo>
                  <a:lnTo>
                    <a:pt x="301" y="30"/>
                  </a:lnTo>
                  <a:lnTo>
                    <a:pt x="291" y="24"/>
                  </a:lnTo>
                  <a:lnTo>
                    <a:pt x="280" y="18"/>
                  </a:lnTo>
                  <a:lnTo>
                    <a:pt x="269" y="14"/>
                  </a:lnTo>
                  <a:lnTo>
                    <a:pt x="258" y="10"/>
                  </a:lnTo>
                  <a:lnTo>
                    <a:pt x="247" y="7"/>
                  </a:lnTo>
                  <a:lnTo>
                    <a:pt x="234" y="4"/>
                  </a:lnTo>
                  <a:lnTo>
                    <a:pt x="223" y="2"/>
                  </a:lnTo>
                  <a:lnTo>
                    <a:pt x="211" y="1"/>
                  </a:lnTo>
                  <a:lnTo>
                    <a:pt x="199" y="0"/>
                  </a:lnTo>
                  <a:lnTo>
                    <a:pt x="175" y="0"/>
                  </a:lnTo>
                  <a:lnTo>
                    <a:pt x="151" y="2"/>
                  </a:lnTo>
                  <a:lnTo>
                    <a:pt x="127" y="6"/>
                  </a:lnTo>
                  <a:lnTo>
                    <a:pt x="127" y="6"/>
                  </a:lnTo>
                  <a:lnTo>
                    <a:pt x="116" y="9"/>
                  </a:lnTo>
                  <a:lnTo>
                    <a:pt x="104" y="13"/>
                  </a:lnTo>
                  <a:lnTo>
                    <a:pt x="92" y="17"/>
                  </a:lnTo>
                  <a:lnTo>
                    <a:pt x="80" y="22"/>
                  </a:lnTo>
                  <a:lnTo>
                    <a:pt x="69" y="28"/>
                  </a:lnTo>
                  <a:lnTo>
                    <a:pt x="59" y="35"/>
                  </a:lnTo>
                  <a:lnTo>
                    <a:pt x="49" y="44"/>
                  </a:lnTo>
                  <a:lnTo>
                    <a:pt x="41" y="53"/>
                  </a:lnTo>
                  <a:lnTo>
                    <a:pt x="41" y="53"/>
                  </a:lnTo>
                  <a:lnTo>
                    <a:pt x="35" y="62"/>
                  </a:lnTo>
                  <a:lnTo>
                    <a:pt x="30" y="74"/>
                  </a:lnTo>
                  <a:lnTo>
                    <a:pt x="26" y="85"/>
                  </a:lnTo>
                  <a:lnTo>
                    <a:pt x="22" y="97"/>
                  </a:lnTo>
                  <a:lnTo>
                    <a:pt x="20" y="109"/>
                  </a:lnTo>
                  <a:lnTo>
                    <a:pt x="18" y="121"/>
                  </a:lnTo>
                  <a:lnTo>
                    <a:pt x="18" y="133"/>
                  </a:lnTo>
                  <a:lnTo>
                    <a:pt x="19" y="144"/>
                  </a:lnTo>
                  <a:lnTo>
                    <a:pt x="19" y="144"/>
                  </a:lnTo>
                  <a:lnTo>
                    <a:pt x="20" y="155"/>
                  </a:lnTo>
                  <a:lnTo>
                    <a:pt x="23" y="164"/>
                  </a:lnTo>
                  <a:lnTo>
                    <a:pt x="26" y="173"/>
                  </a:lnTo>
                  <a:lnTo>
                    <a:pt x="31" y="182"/>
                  </a:lnTo>
                  <a:lnTo>
                    <a:pt x="36" y="190"/>
                  </a:lnTo>
                  <a:lnTo>
                    <a:pt x="42" y="197"/>
                  </a:lnTo>
                  <a:lnTo>
                    <a:pt x="49" y="204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4" y="221"/>
                  </a:lnTo>
                  <a:lnTo>
                    <a:pt x="50" y="232"/>
                  </a:lnTo>
                  <a:lnTo>
                    <a:pt x="45" y="241"/>
                  </a:lnTo>
                  <a:lnTo>
                    <a:pt x="39" y="250"/>
                  </a:lnTo>
                  <a:lnTo>
                    <a:pt x="31" y="259"/>
                  </a:lnTo>
                  <a:lnTo>
                    <a:pt x="23" y="266"/>
                  </a:lnTo>
                  <a:lnTo>
                    <a:pt x="15" y="273"/>
                  </a:lnTo>
                  <a:lnTo>
                    <a:pt x="7" y="279"/>
                  </a:lnTo>
                  <a:lnTo>
                    <a:pt x="7" y="279"/>
                  </a:lnTo>
                  <a:lnTo>
                    <a:pt x="7" y="280"/>
                  </a:lnTo>
                  <a:lnTo>
                    <a:pt x="7" y="280"/>
                  </a:lnTo>
                  <a:lnTo>
                    <a:pt x="4" y="280"/>
                  </a:lnTo>
                  <a:lnTo>
                    <a:pt x="4" y="280"/>
                  </a:lnTo>
                  <a:lnTo>
                    <a:pt x="1" y="281"/>
                  </a:lnTo>
                  <a:lnTo>
                    <a:pt x="0" y="282"/>
                  </a:lnTo>
                  <a:lnTo>
                    <a:pt x="0" y="283"/>
                  </a:lnTo>
                  <a:lnTo>
                    <a:pt x="0" y="285"/>
                  </a:lnTo>
                  <a:lnTo>
                    <a:pt x="3" y="288"/>
                  </a:lnTo>
                  <a:lnTo>
                    <a:pt x="4" y="289"/>
                  </a:lnTo>
                  <a:lnTo>
                    <a:pt x="6" y="289"/>
                  </a:lnTo>
                  <a:lnTo>
                    <a:pt x="6" y="289"/>
                  </a:lnTo>
                  <a:lnTo>
                    <a:pt x="22" y="285"/>
                  </a:lnTo>
                  <a:lnTo>
                    <a:pt x="37" y="281"/>
                  </a:lnTo>
                  <a:lnTo>
                    <a:pt x="53" y="274"/>
                  </a:lnTo>
                  <a:lnTo>
                    <a:pt x="68" y="267"/>
                  </a:lnTo>
                  <a:lnTo>
                    <a:pt x="84" y="257"/>
                  </a:lnTo>
                  <a:lnTo>
                    <a:pt x="97" y="247"/>
                  </a:lnTo>
                  <a:lnTo>
                    <a:pt x="108" y="235"/>
                  </a:lnTo>
                  <a:lnTo>
                    <a:pt x="113" y="229"/>
                  </a:lnTo>
                  <a:lnTo>
                    <a:pt x="117" y="221"/>
                  </a:lnTo>
                  <a:lnTo>
                    <a:pt x="117" y="221"/>
                  </a:lnTo>
                  <a:lnTo>
                    <a:pt x="168" y="222"/>
                  </a:lnTo>
                  <a:lnTo>
                    <a:pt x="193" y="221"/>
                  </a:lnTo>
                  <a:lnTo>
                    <a:pt x="218" y="220"/>
                  </a:lnTo>
                  <a:lnTo>
                    <a:pt x="230" y="218"/>
                  </a:lnTo>
                  <a:lnTo>
                    <a:pt x="243" y="216"/>
                  </a:lnTo>
                  <a:lnTo>
                    <a:pt x="256" y="213"/>
                  </a:lnTo>
                  <a:lnTo>
                    <a:pt x="267" y="210"/>
                  </a:lnTo>
                  <a:lnTo>
                    <a:pt x="279" y="205"/>
                  </a:lnTo>
                  <a:lnTo>
                    <a:pt x="290" y="200"/>
                  </a:lnTo>
                  <a:lnTo>
                    <a:pt x="300" y="194"/>
                  </a:lnTo>
                  <a:lnTo>
                    <a:pt x="311" y="187"/>
                  </a:lnTo>
                  <a:lnTo>
                    <a:pt x="311" y="187"/>
                  </a:lnTo>
                  <a:lnTo>
                    <a:pt x="320" y="179"/>
                  </a:lnTo>
                  <a:lnTo>
                    <a:pt x="329" y="171"/>
                  </a:lnTo>
                  <a:lnTo>
                    <a:pt x="336" y="161"/>
                  </a:lnTo>
                  <a:lnTo>
                    <a:pt x="342" y="151"/>
                  </a:lnTo>
                  <a:lnTo>
                    <a:pt x="347" y="140"/>
                  </a:lnTo>
                  <a:lnTo>
                    <a:pt x="351" y="129"/>
                  </a:lnTo>
                  <a:lnTo>
                    <a:pt x="353" y="117"/>
                  </a:lnTo>
                  <a:lnTo>
                    <a:pt x="353" y="105"/>
                  </a:lnTo>
                  <a:lnTo>
                    <a:pt x="353" y="105"/>
                  </a:lnTo>
                  <a:lnTo>
                    <a:pt x="352" y="95"/>
                  </a:lnTo>
                  <a:lnTo>
                    <a:pt x="349" y="86"/>
                  </a:lnTo>
                  <a:lnTo>
                    <a:pt x="345" y="76"/>
                  </a:lnTo>
                  <a:lnTo>
                    <a:pt x="340" y="68"/>
                  </a:lnTo>
                  <a:lnTo>
                    <a:pt x="333" y="58"/>
                  </a:lnTo>
                  <a:lnTo>
                    <a:pt x="327" y="51"/>
                  </a:lnTo>
                  <a:lnTo>
                    <a:pt x="318" y="44"/>
                  </a:lnTo>
                  <a:lnTo>
                    <a:pt x="311" y="37"/>
                  </a:lnTo>
                  <a:lnTo>
                    <a:pt x="311" y="37"/>
                  </a:lnTo>
                  <a:close/>
                  <a:moveTo>
                    <a:pt x="308" y="178"/>
                  </a:moveTo>
                  <a:lnTo>
                    <a:pt x="308" y="178"/>
                  </a:lnTo>
                  <a:lnTo>
                    <a:pt x="298" y="185"/>
                  </a:lnTo>
                  <a:lnTo>
                    <a:pt x="288" y="192"/>
                  </a:lnTo>
                  <a:lnTo>
                    <a:pt x="277" y="197"/>
                  </a:lnTo>
                  <a:lnTo>
                    <a:pt x="266" y="202"/>
                  </a:lnTo>
                  <a:lnTo>
                    <a:pt x="254" y="206"/>
                  </a:lnTo>
                  <a:lnTo>
                    <a:pt x="241" y="208"/>
                  </a:lnTo>
                  <a:lnTo>
                    <a:pt x="228" y="210"/>
                  </a:lnTo>
                  <a:lnTo>
                    <a:pt x="216" y="212"/>
                  </a:lnTo>
                  <a:lnTo>
                    <a:pt x="190" y="213"/>
                  </a:lnTo>
                  <a:lnTo>
                    <a:pt x="165" y="213"/>
                  </a:lnTo>
                  <a:lnTo>
                    <a:pt x="115" y="213"/>
                  </a:lnTo>
                  <a:lnTo>
                    <a:pt x="115" y="213"/>
                  </a:lnTo>
                  <a:lnTo>
                    <a:pt x="114" y="213"/>
                  </a:lnTo>
                  <a:lnTo>
                    <a:pt x="114" y="213"/>
                  </a:lnTo>
                  <a:lnTo>
                    <a:pt x="113" y="213"/>
                  </a:lnTo>
                  <a:lnTo>
                    <a:pt x="111" y="215"/>
                  </a:lnTo>
                  <a:lnTo>
                    <a:pt x="111" y="215"/>
                  </a:lnTo>
                  <a:lnTo>
                    <a:pt x="104" y="225"/>
                  </a:lnTo>
                  <a:lnTo>
                    <a:pt x="96" y="236"/>
                  </a:lnTo>
                  <a:lnTo>
                    <a:pt x="86" y="245"/>
                  </a:lnTo>
                  <a:lnTo>
                    <a:pt x="75" y="252"/>
                  </a:lnTo>
                  <a:lnTo>
                    <a:pt x="63" y="260"/>
                  </a:lnTo>
                  <a:lnTo>
                    <a:pt x="51" y="266"/>
                  </a:lnTo>
                  <a:lnTo>
                    <a:pt x="39" y="271"/>
                  </a:lnTo>
                  <a:lnTo>
                    <a:pt x="26" y="275"/>
                  </a:lnTo>
                  <a:lnTo>
                    <a:pt x="26" y="275"/>
                  </a:lnTo>
                  <a:lnTo>
                    <a:pt x="40" y="262"/>
                  </a:lnTo>
                  <a:lnTo>
                    <a:pt x="46" y="254"/>
                  </a:lnTo>
                  <a:lnTo>
                    <a:pt x="52" y="246"/>
                  </a:lnTo>
                  <a:lnTo>
                    <a:pt x="57" y="238"/>
                  </a:lnTo>
                  <a:lnTo>
                    <a:pt x="61" y="230"/>
                  </a:lnTo>
                  <a:lnTo>
                    <a:pt x="63" y="220"/>
                  </a:lnTo>
                  <a:lnTo>
                    <a:pt x="65" y="211"/>
                  </a:lnTo>
                  <a:lnTo>
                    <a:pt x="65" y="211"/>
                  </a:lnTo>
                  <a:lnTo>
                    <a:pt x="65" y="210"/>
                  </a:lnTo>
                  <a:lnTo>
                    <a:pt x="65" y="210"/>
                  </a:lnTo>
                  <a:lnTo>
                    <a:pt x="65" y="208"/>
                  </a:lnTo>
                  <a:lnTo>
                    <a:pt x="63" y="206"/>
                  </a:lnTo>
                  <a:lnTo>
                    <a:pt x="63" y="206"/>
                  </a:lnTo>
                  <a:lnTo>
                    <a:pt x="54" y="197"/>
                  </a:lnTo>
                  <a:lnTo>
                    <a:pt x="47" y="188"/>
                  </a:lnTo>
                  <a:lnTo>
                    <a:pt x="40" y="179"/>
                  </a:lnTo>
                  <a:lnTo>
                    <a:pt x="35" y="168"/>
                  </a:lnTo>
                  <a:lnTo>
                    <a:pt x="31" y="158"/>
                  </a:lnTo>
                  <a:lnTo>
                    <a:pt x="28" y="146"/>
                  </a:lnTo>
                  <a:lnTo>
                    <a:pt x="27" y="133"/>
                  </a:lnTo>
                  <a:lnTo>
                    <a:pt x="27" y="121"/>
                  </a:lnTo>
                  <a:lnTo>
                    <a:pt x="27" y="121"/>
                  </a:lnTo>
                  <a:lnTo>
                    <a:pt x="29" y="107"/>
                  </a:lnTo>
                  <a:lnTo>
                    <a:pt x="32" y="95"/>
                  </a:lnTo>
                  <a:lnTo>
                    <a:pt x="37" y="82"/>
                  </a:lnTo>
                  <a:lnTo>
                    <a:pt x="42" y="71"/>
                  </a:lnTo>
                  <a:lnTo>
                    <a:pt x="49" y="59"/>
                  </a:lnTo>
                  <a:lnTo>
                    <a:pt x="57" y="50"/>
                  </a:lnTo>
                  <a:lnTo>
                    <a:pt x="67" y="41"/>
                  </a:lnTo>
                  <a:lnTo>
                    <a:pt x="78" y="33"/>
                  </a:lnTo>
                  <a:lnTo>
                    <a:pt x="78" y="33"/>
                  </a:lnTo>
                  <a:lnTo>
                    <a:pt x="91" y="27"/>
                  </a:lnTo>
                  <a:lnTo>
                    <a:pt x="104" y="22"/>
                  </a:lnTo>
                  <a:lnTo>
                    <a:pt x="117" y="18"/>
                  </a:lnTo>
                  <a:lnTo>
                    <a:pt x="130" y="14"/>
                  </a:lnTo>
                  <a:lnTo>
                    <a:pt x="144" y="12"/>
                  </a:lnTo>
                  <a:lnTo>
                    <a:pt x="158" y="10"/>
                  </a:lnTo>
                  <a:lnTo>
                    <a:pt x="186" y="9"/>
                  </a:lnTo>
                  <a:lnTo>
                    <a:pt x="186" y="9"/>
                  </a:lnTo>
                  <a:lnTo>
                    <a:pt x="209" y="9"/>
                  </a:lnTo>
                  <a:lnTo>
                    <a:pt x="221" y="11"/>
                  </a:lnTo>
                  <a:lnTo>
                    <a:pt x="232" y="12"/>
                  </a:lnTo>
                  <a:lnTo>
                    <a:pt x="243" y="15"/>
                  </a:lnTo>
                  <a:lnTo>
                    <a:pt x="255" y="18"/>
                  </a:lnTo>
                  <a:lnTo>
                    <a:pt x="266" y="22"/>
                  </a:lnTo>
                  <a:lnTo>
                    <a:pt x="277" y="27"/>
                  </a:lnTo>
                  <a:lnTo>
                    <a:pt x="277" y="27"/>
                  </a:lnTo>
                  <a:lnTo>
                    <a:pt x="286" y="32"/>
                  </a:lnTo>
                  <a:lnTo>
                    <a:pt x="296" y="37"/>
                  </a:lnTo>
                  <a:lnTo>
                    <a:pt x="305" y="43"/>
                  </a:lnTo>
                  <a:lnTo>
                    <a:pt x="313" y="50"/>
                  </a:lnTo>
                  <a:lnTo>
                    <a:pt x="321" y="58"/>
                  </a:lnTo>
                  <a:lnTo>
                    <a:pt x="329" y="67"/>
                  </a:lnTo>
                  <a:lnTo>
                    <a:pt x="335" y="76"/>
                  </a:lnTo>
                  <a:lnTo>
                    <a:pt x="340" y="86"/>
                  </a:lnTo>
                  <a:lnTo>
                    <a:pt x="340" y="86"/>
                  </a:lnTo>
                  <a:lnTo>
                    <a:pt x="342" y="93"/>
                  </a:lnTo>
                  <a:lnTo>
                    <a:pt x="343" y="99"/>
                  </a:lnTo>
                  <a:lnTo>
                    <a:pt x="344" y="105"/>
                  </a:lnTo>
                  <a:lnTo>
                    <a:pt x="344" y="112"/>
                  </a:lnTo>
                  <a:lnTo>
                    <a:pt x="344" y="118"/>
                  </a:lnTo>
                  <a:lnTo>
                    <a:pt x="343" y="124"/>
                  </a:lnTo>
                  <a:lnTo>
                    <a:pt x="339" y="136"/>
                  </a:lnTo>
                  <a:lnTo>
                    <a:pt x="334" y="148"/>
                  </a:lnTo>
                  <a:lnTo>
                    <a:pt x="327" y="159"/>
                  </a:lnTo>
                  <a:lnTo>
                    <a:pt x="317" y="169"/>
                  </a:lnTo>
                  <a:lnTo>
                    <a:pt x="308" y="178"/>
                  </a:lnTo>
                  <a:lnTo>
                    <a:pt x="308" y="178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14" name="Freeform 2526"/>
            <p:cNvSpPr>
              <a:spLocks noEditPoints="1"/>
            </p:cNvSpPr>
            <p:nvPr/>
          </p:nvSpPr>
          <p:spPr bwMode="auto">
            <a:xfrm>
              <a:off x="101" y="649"/>
              <a:ext cx="1128" cy="532"/>
            </a:xfrm>
            <a:custGeom>
              <a:avLst/>
              <a:gdLst/>
              <a:ahLst/>
              <a:cxnLst>
                <a:cxn ang="0">
                  <a:pos x="29" y="29"/>
                </a:cxn>
                <a:cxn ang="0">
                  <a:pos x="13" y="54"/>
                </a:cxn>
                <a:cxn ang="0">
                  <a:pos x="209" y="112"/>
                </a:cxn>
                <a:cxn ang="0">
                  <a:pos x="531" y="229"/>
                </a:cxn>
                <a:cxn ang="0">
                  <a:pos x="291" y="63"/>
                </a:cxn>
                <a:cxn ang="0">
                  <a:pos x="457" y="201"/>
                </a:cxn>
                <a:cxn ang="0">
                  <a:pos x="452" y="217"/>
                </a:cxn>
                <a:cxn ang="0">
                  <a:pos x="445" y="215"/>
                </a:cxn>
                <a:cxn ang="0">
                  <a:pos x="427" y="172"/>
                </a:cxn>
                <a:cxn ang="0">
                  <a:pos x="410" y="159"/>
                </a:cxn>
                <a:cxn ang="0">
                  <a:pos x="393" y="131"/>
                </a:cxn>
                <a:cxn ang="0">
                  <a:pos x="386" y="148"/>
                </a:cxn>
                <a:cxn ang="0">
                  <a:pos x="391" y="193"/>
                </a:cxn>
                <a:cxn ang="0">
                  <a:pos x="374" y="187"/>
                </a:cxn>
                <a:cxn ang="0">
                  <a:pos x="365" y="180"/>
                </a:cxn>
                <a:cxn ang="0">
                  <a:pos x="338" y="122"/>
                </a:cxn>
                <a:cxn ang="0">
                  <a:pos x="318" y="93"/>
                </a:cxn>
                <a:cxn ang="0">
                  <a:pos x="302" y="88"/>
                </a:cxn>
                <a:cxn ang="0">
                  <a:pos x="289" y="83"/>
                </a:cxn>
                <a:cxn ang="0">
                  <a:pos x="288" y="126"/>
                </a:cxn>
                <a:cxn ang="0">
                  <a:pos x="270" y="117"/>
                </a:cxn>
                <a:cxn ang="0">
                  <a:pos x="253" y="105"/>
                </a:cxn>
                <a:cxn ang="0">
                  <a:pos x="224" y="67"/>
                </a:cxn>
                <a:cxn ang="0">
                  <a:pos x="223" y="103"/>
                </a:cxn>
                <a:cxn ang="0">
                  <a:pos x="197" y="63"/>
                </a:cxn>
                <a:cxn ang="0">
                  <a:pos x="183" y="62"/>
                </a:cxn>
                <a:cxn ang="0">
                  <a:pos x="171" y="67"/>
                </a:cxn>
                <a:cxn ang="0">
                  <a:pos x="518" y="208"/>
                </a:cxn>
                <a:cxn ang="0">
                  <a:pos x="505" y="191"/>
                </a:cxn>
                <a:cxn ang="0">
                  <a:pos x="502" y="198"/>
                </a:cxn>
                <a:cxn ang="0">
                  <a:pos x="490" y="180"/>
                </a:cxn>
                <a:cxn ang="0">
                  <a:pos x="481" y="173"/>
                </a:cxn>
                <a:cxn ang="0">
                  <a:pos x="469" y="159"/>
                </a:cxn>
                <a:cxn ang="0">
                  <a:pos x="457" y="150"/>
                </a:cxn>
                <a:cxn ang="0">
                  <a:pos x="435" y="160"/>
                </a:cxn>
                <a:cxn ang="0">
                  <a:pos x="358" y="142"/>
                </a:cxn>
                <a:cxn ang="0">
                  <a:pos x="170" y="72"/>
                </a:cxn>
                <a:cxn ang="0">
                  <a:pos x="183" y="81"/>
                </a:cxn>
                <a:cxn ang="0">
                  <a:pos x="193" y="75"/>
                </a:cxn>
                <a:cxn ang="0">
                  <a:pos x="99" y="41"/>
                </a:cxn>
                <a:cxn ang="0">
                  <a:pos x="99" y="65"/>
                </a:cxn>
                <a:cxn ang="0">
                  <a:pos x="58" y="30"/>
                </a:cxn>
                <a:cxn ang="0">
                  <a:pos x="117" y="81"/>
                </a:cxn>
                <a:cxn ang="0">
                  <a:pos x="152" y="57"/>
                </a:cxn>
                <a:cxn ang="0">
                  <a:pos x="76" y="15"/>
                </a:cxn>
                <a:cxn ang="0">
                  <a:pos x="110" y="19"/>
                </a:cxn>
                <a:cxn ang="0">
                  <a:pos x="412" y="213"/>
                </a:cxn>
                <a:cxn ang="0">
                  <a:pos x="228" y="112"/>
                </a:cxn>
                <a:cxn ang="0">
                  <a:pos x="243" y="111"/>
                </a:cxn>
                <a:cxn ang="0">
                  <a:pos x="256" y="96"/>
                </a:cxn>
                <a:cxn ang="0">
                  <a:pos x="273" y="106"/>
                </a:cxn>
                <a:cxn ang="0">
                  <a:pos x="289" y="118"/>
                </a:cxn>
                <a:cxn ang="0">
                  <a:pos x="319" y="147"/>
                </a:cxn>
                <a:cxn ang="0">
                  <a:pos x="332" y="137"/>
                </a:cxn>
                <a:cxn ang="0">
                  <a:pos x="368" y="185"/>
                </a:cxn>
                <a:cxn ang="0">
                  <a:pos x="365" y="127"/>
                </a:cxn>
                <a:cxn ang="0">
                  <a:pos x="407" y="200"/>
                </a:cxn>
                <a:cxn ang="0">
                  <a:pos x="433" y="192"/>
                </a:cxn>
                <a:cxn ang="0">
                  <a:pos x="463" y="218"/>
                </a:cxn>
                <a:cxn ang="0">
                  <a:pos x="487" y="222"/>
                </a:cxn>
                <a:cxn ang="0">
                  <a:pos x="508" y="229"/>
                </a:cxn>
                <a:cxn ang="0">
                  <a:pos x="508" y="243"/>
                </a:cxn>
              </a:cxnLst>
              <a:rect l="0" t="0" r="r" b="b"/>
              <a:pathLst>
                <a:path w="531" h="251">
                  <a:moveTo>
                    <a:pt x="176" y="47"/>
                  </a:moveTo>
                  <a:lnTo>
                    <a:pt x="176" y="47"/>
                  </a:lnTo>
                  <a:lnTo>
                    <a:pt x="163" y="47"/>
                  </a:lnTo>
                  <a:lnTo>
                    <a:pt x="148" y="48"/>
                  </a:lnTo>
                  <a:lnTo>
                    <a:pt x="148" y="48"/>
                  </a:lnTo>
                  <a:lnTo>
                    <a:pt x="141" y="39"/>
                  </a:lnTo>
                  <a:lnTo>
                    <a:pt x="134" y="30"/>
                  </a:lnTo>
                  <a:lnTo>
                    <a:pt x="126" y="22"/>
                  </a:lnTo>
                  <a:lnTo>
                    <a:pt x="118" y="14"/>
                  </a:lnTo>
                  <a:lnTo>
                    <a:pt x="109" y="8"/>
                  </a:lnTo>
                  <a:lnTo>
                    <a:pt x="99" y="4"/>
                  </a:lnTo>
                  <a:lnTo>
                    <a:pt x="89" y="1"/>
                  </a:lnTo>
                  <a:lnTo>
                    <a:pt x="77" y="0"/>
                  </a:lnTo>
                  <a:lnTo>
                    <a:pt x="77" y="0"/>
                  </a:lnTo>
                  <a:lnTo>
                    <a:pt x="72" y="0"/>
                  </a:lnTo>
                  <a:lnTo>
                    <a:pt x="66" y="1"/>
                  </a:lnTo>
                  <a:lnTo>
                    <a:pt x="58" y="4"/>
                  </a:lnTo>
                  <a:lnTo>
                    <a:pt x="50" y="9"/>
                  </a:lnTo>
                  <a:lnTo>
                    <a:pt x="43" y="15"/>
                  </a:lnTo>
                  <a:lnTo>
                    <a:pt x="29" y="29"/>
                  </a:lnTo>
                  <a:lnTo>
                    <a:pt x="21" y="34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0" y="38"/>
                  </a:lnTo>
                  <a:lnTo>
                    <a:pt x="8" y="39"/>
                  </a:lnTo>
                  <a:lnTo>
                    <a:pt x="8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2" y="40"/>
                  </a:lnTo>
                  <a:lnTo>
                    <a:pt x="1" y="41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" y="46"/>
                  </a:lnTo>
                  <a:lnTo>
                    <a:pt x="3" y="48"/>
                  </a:lnTo>
                  <a:lnTo>
                    <a:pt x="3" y="48"/>
                  </a:lnTo>
                  <a:lnTo>
                    <a:pt x="13" y="54"/>
                  </a:lnTo>
                  <a:lnTo>
                    <a:pt x="23" y="62"/>
                  </a:lnTo>
                  <a:lnTo>
                    <a:pt x="41" y="79"/>
                  </a:lnTo>
                  <a:lnTo>
                    <a:pt x="50" y="87"/>
                  </a:lnTo>
                  <a:lnTo>
                    <a:pt x="59" y="95"/>
                  </a:lnTo>
                  <a:lnTo>
                    <a:pt x="71" y="101"/>
                  </a:lnTo>
                  <a:lnTo>
                    <a:pt x="77" y="104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91" y="107"/>
                  </a:lnTo>
                  <a:lnTo>
                    <a:pt x="101" y="107"/>
                  </a:lnTo>
                  <a:lnTo>
                    <a:pt x="110" y="105"/>
                  </a:lnTo>
                  <a:lnTo>
                    <a:pt x="120" y="101"/>
                  </a:lnTo>
                  <a:lnTo>
                    <a:pt x="128" y="97"/>
                  </a:lnTo>
                  <a:lnTo>
                    <a:pt x="136" y="91"/>
                  </a:lnTo>
                  <a:lnTo>
                    <a:pt x="143" y="85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209" y="112"/>
                  </a:lnTo>
                  <a:lnTo>
                    <a:pt x="270" y="147"/>
                  </a:lnTo>
                  <a:lnTo>
                    <a:pt x="332" y="181"/>
                  </a:lnTo>
                  <a:lnTo>
                    <a:pt x="362" y="198"/>
                  </a:lnTo>
                  <a:lnTo>
                    <a:pt x="395" y="213"/>
                  </a:lnTo>
                  <a:lnTo>
                    <a:pt x="395" y="213"/>
                  </a:lnTo>
                  <a:lnTo>
                    <a:pt x="432" y="232"/>
                  </a:lnTo>
                  <a:lnTo>
                    <a:pt x="451" y="240"/>
                  </a:lnTo>
                  <a:lnTo>
                    <a:pt x="470" y="247"/>
                  </a:lnTo>
                  <a:lnTo>
                    <a:pt x="470" y="247"/>
                  </a:lnTo>
                  <a:lnTo>
                    <a:pt x="486" y="250"/>
                  </a:lnTo>
                  <a:lnTo>
                    <a:pt x="494" y="251"/>
                  </a:lnTo>
                  <a:lnTo>
                    <a:pt x="502" y="251"/>
                  </a:lnTo>
                  <a:lnTo>
                    <a:pt x="510" y="250"/>
                  </a:lnTo>
                  <a:lnTo>
                    <a:pt x="517" y="248"/>
                  </a:lnTo>
                  <a:lnTo>
                    <a:pt x="523" y="244"/>
                  </a:lnTo>
                  <a:lnTo>
                    <a:pt x="526" y="241"/>
                  </a:lnTo>
                  <a:lnTo>
                    <a:pt x="528" y="237"/>
                  </a:lnTo>
                  <a:lnTo>
                    <a:pt x="528" y="237"/>
                  </a:lnTo>
                  <a:lnTo>
                    <a:pt x="530" y="233"/>
                  </a:lnTo>
                  <a:lnTo>
                    <a:pt x="531" y="229"/>
                  </a:lnTo>
                  <a:lnTo>
                    <a:pt x="531" y="225"/>
                  </a:lnTo>
                  <a:lnTo>
                    <a:pt x="531" y="221"/>
                  </a:lnTo>
                  <a:lnTo>
                    <a:pt x="529" y="213"/>
                  </a:lnTo>
                  <a:lnTo>
                    <a:pt x="526" y="205"/>
                  </a:lnTo>
                  <a:lnTo>
                    <a:pt x="521" y="198"/>
                  </a:lnTo>
                  <a:lnTo>
                    <a:pt x="516" y="191"/>
                  </a:lnTo>
                  <a:lnTo>
                    <a:pt x="505" y="177"/>
                  </a:lnTo>
                  <a:lnTo>
                    <a:pt x="505" y="177"/>
                  </a:lnTo>
                  <a:lnTo>
                    <a:pt x="494" y="166"/>
                  </a:lnTo>
                  <a:lnTo>
                    <a:pt x="482" y="156"/>
                  </a:lnTo>
                  <a:lnTo>
                    <a:pt x="468" y="146"/>
                  </a:lnTo>
                  <a:lnTo>
                    <a:pt x="455" y="137"/>
                  </a:lnTo>
                  <a:lnTo>
                    <a:pt x="441" y="129"/>
                  </a:lnTo>
                  <a:lnTo>
                    <a:pt x="427" y="121"/>
                  </a:lnTo>
                  <a:lnTo>
                    <a:pt x="399" y="106"/>
                  </a:lnTo>
                  <a:lnTo>
                    <a:pt x="399" y="106"/>
                  </a:lnTo>
                  <a:lnTo>
                    <a:pt x="372" y="93"/>
                  </a:lnTo>
                  <a:lnTo>
                    <a:pt x="346" y="82"/>
                  </a:lnTo>
                  <a:lnTo>
                    <a:pt x="319" y="72"/>
                  </a:lnTo>
                  <a:lnTo>
                    <a:pt x="291" y="63"/>
                  </a:lnTo>
                  <a:lnTo>
                    <a:pt x="263" y="56"/>
                  </a:lnTo>
                  <a:lnTo>
                    <a:pt x="235" y="51"/>
                  </a:lnTo>
                  <a:lnTo>
                    <a:pt x="205" y="48"/>
                  </a:lnTo>
                  <a:lnTo>
                    <a:pt x="176" y="47"/>
                  </a:lnTo>
                  <a:lnTo>
                    <a:pt x="176" y="47"/>
                  </a:lnTo>
                  <a:close/>
                  <a:moveTo>
                    <a:pt x="359" y="97"/>
                  </a:moveTo>
                  <a:lnTo>
                    <a:pt x="359" y="97"/>
                  </a:lnTo>
                  <a:lnTo>
                    <a:pt x="383" y="109"/>
                  </a:lnTo>
                  <a:lnTo>
                    <a:pt x="408" y="121"/>
                  </a:lnTo>
                  <a:lnTo>
                    <a:pt x="432" y="134"/>
                  </a:lnTo>
                  <a:lnTo>
                    <a:pt x="455" y="149"/>
                  </a:lnTo>
                  <a:lnTo>
                    <a:pt x="455" y="149"/>
                  </a:lnTo>
                  <a:lnTo>
                    <a:pt x="460" y="178"/>
                  </a:lnTo>
                  <a:lnTo>
                    <a:pt x="462" y="193"/>
                  </a:lnTo>
                  <a:lnTo>
                    <a:pt x="463" y="208"/>
                  </a:lnTo>
                  <a:lnTo>
                    <a:pt x="463" y="208"/>
                  </a:lnTo>
                  <a:lnTo>
                    <a:pt x="463" y="210"/>
                  </a:lnTo>
                  <a:lnTo>
                    <a:pt x="462" y="210"/>
                  </a:lnTo>
                  <a:lnTo>
                    <a:pt x="460" y="207"/>
                  </a:lnTo>
                  <a:lnTo>
                    <a:pt x="457" y="201"/>
                  </a:lnTo>
                  <a:lnTo>
                    <a:pt x="457" y="201"/>
                  </a:lnTo>
                  <a:lnTo>
                    <a:pt x="454" y="192"/>
                  </a:lnTo>
                  <a:lnTo>
                    <a:pt x="452" y="182"/>
                  </a:lnTo>
                  <a:lnTo>
                    <a:pt x="452" y="182"/>
                  </a:lnTo>
                  <a:lnTo>
                    <a:pt x="446" y="154"/>
                  </a:lnTo>
                  <a:lnTo>
                    <a:pt x="446" y="154"/>
                  </a:lnTo>
                  <a:lnTo>
                    <a:pt x="446" y="153"/>
                  </a:lnTo>
                  <a:lnTo>
                    <a:pt x="445" y="153"/>
                  </a:lnTo>
                  <a:lnTo>
                    <a:pt x="444" y="154"/>
                  </a:lnTo>
                  <a:lnTo>
                    <a:pt x="444" y="154"/>
                  </a:lnTo>
                  <a:lnTo>
                    <a:pt x="444" y="154"/>
                  </a:lnTo>
                  <a:lnTo>
                    <a:pt x="450" y="188"/>
                  </a:lnTo>
                  <a:lnTo>
                    <a:pt x="450" y="188"/>
                  </a:lnTo>
                  <a:lnTo>
                    <a:pt x="453" y="208"/>
                  </a:lnTo>
                  <a:lnTo>
                    <a:pt x="453" y="208"/>
                  </a:lnTo>
                  <a:lnTo>
                    <a:pt x="454" y="217"/>
                  </a:lnTo>
                  <a:lnTo>
                    <a:pt x="454" y="220"/>
                  </a:lnTo>
                  <a:lnTo>
                    <a:pt x="453" y="220"/>
                  </a:lnTo>
                  <a:lnTo>
                    <a:pt x="452" y="217"/>
                  </a:lnTo>
                  <a:lnTo>
                    <a:pt x="452" y="217"/>
                  </a:lnTo>
                  <a:lnTo>
                    <a:pt x="446" y="204"/>
                  </a:lnTo>
                  <a:lnTo>
                    <a:pt x="446" y="204"/>
                  </a:lnTo>
                  <a:lnTo>
                    <a:pt x="446" y="190"/>
                  </a:lnTo>
                  <a:lnTo>
                    <a:pt x="443" y="176"/>
                  </a:lnTo>
                  <a:lnTo>
                    <a:pt x="439" y="162"/>
                  </a:lnTo>
                  <a:lnTo>
                    <a:pt x="437" y="156"/>
                  </a:lnTo>
                  <a:lnTo>
                    <a:pt x="433" y="151"/>
                  </a:lnTo>
                  <a:lnTo>
                    <a:pt x="433" y="151"/>
                  </a:lnTo>
                  <a:lnTo>
                    <a:pt x="432" y="150"/>
                  </a:lnTo>
                  <a:lnTo>
                    <a:pt x="431" y="152"/>
                  </a:lnTo>
                  <a:lnTo>
                    <a:pt x="431" y="152"/>
                  </a:lnTo>
                  <a:lnTo>
                    <a:pt x="434" y="164"/>
                  </a:lnTo>
                  <a:lnTo>
                    <a:pt x="436" y="177"/>
                  </a:lnTo>
                  <a:lnTo>
                    <a:pt x="440" y="191"/>
                  </a:lnTo>
                  <a:lnTo>
                    <a:pt x="444" y="203"/>
                  </a:lnTo>
                  <a:lnTo>
                    <a:pt x="444" y="203"/>
                  </a:lnTo>
                  <a:lnTo>
                    <a:pt x="444" y="208"/>
                  </a:lnTo>
                  <a:lnTo>
                    <a:pt x="444" y="208"/>
                  </a:lnTo>
                  <a:lnTo>
                    <a:pt x="445" y="215"/>
                  </a:lnTo>
                  <a:lnTo>
                    <a:pt x="445" y="215"/>
                  </a:lnTo>
                  <a:lnTo>
                    <a:pt x="444" y="215"/>
                  </a:lnTo>
                  <a:lnTo>
                    <a:pt x="442" y="210"/>
                  </a:lnTo>
                  <a:lnTo>
                    <a:pt x="442" y="210"/>
                  </a:lnTo>
                  <a:lnTo>
                    <a:pt x="435" y="194"/>
                  </a:lnTo>
                  <a:lnTo>
                    <a:pt x="430" y="176"/>
                  </a:lnTo>
                  <a:lnTo>
                    <a:pt x="430" y="176"/>
                  </a:lnTo>
                  <a:lnTo>
                    <a:pt x="427" y="164"/>
                  </a:lnTo>
                  <a:lnTo>
                    <a:pt x="427" y="164"/>
                  </a:lnTo>
                  <a:lnTo>
                    <a:pt x="420" y="140"/>
                  </a:lnTo>
                  <a:lnTo>
                    <a:pt x="420" y="140"/>
                  </a:lnTo>
                  <a:lnTo>
                    <a:pt x="420" y="139"/>
                  </a:lnTo>
                  <a:lnTo>
                    <a:pt x="419" y="139"/>
                  </a:lnTo>
                  <a:lnTo>
                    <a:pt x="418" y="140"/>
                  </a:lnTo>
                  <a:lnTo>
                    <a:pt x="418" y="140"/>
                  </a:lnTo>
                  <a:lnTo>
                    <a:pt x="418" y="140"/>
                  </a:lnTo>
                  <a:lnTo>
                    <a:pt x="419" y="146"/>
                  </a:lnTo>
                  <a:lnTo>
                    <a:pt x="419" y="146"/>
                  </a:lnTo>
                  <a:lnTo>
                    <a:pt x="420" y="147"/>
                  </a:lnTo>
                  <a:lnTo>
                    <a:pt x="420" y="147"/>
                  </a:lnTo>
                  <a:lnTo>
                    <a:pt x="427" y="172"/>
                  </a:lnTo>
                  <a:lnTo>
                    <a:pt x="429" y="186"/>
                  </a:lnTo>
                  <a:lnTo>
                    <a:pt x="431" y="199"/>
                  </a:lnTo>
                  <a:lnTo>
                    <a:pt x="431" y="199"/>
                  </a:lnTo>
                  <a:lnTo>
                    <a:pt x="431" y="201"/>
                  </a:lnTo>
                  <a:lnTo>
                    <a:pt x="430" y="201"/>
                  </a:lnTo>
                  <a:lnTo>
                    <a:pt x="427" y="198"/>
                  </a:lnTo>
                  <a:lnTo>
                    <a:pt x="422" y="190"/>
                  </a:lnTo>
                  <a:lnTo>
                    <a:pt x="422" y="190"/>
                  </a:lnTo>
                  <a:lnTo>
                    <a:pt x="420" y="185"/>
                  </a:lnTo>
                  <a:lnTo>
                    <a:pt x="420" y="185"/>
                  </a:lnTo>
                  <a:lnTo>
                    <a:pt x="417" y="171"/>
                  </a:lnTo>
                  <a:lnTo>
                    <a:pt x="414" y="157"/>
                  </a:lnTo>
                  <a:lnTo>
                    <a:pt x="407" y="131"/>
                  </a:lnTo>
                  <a:lnTo>
                    <a:pt x="407" y="131"/>
                  </a:lnTo>
                  <a:lnTo>
                    <a:pt x="406" y="130"/>
                  </a:lnTo>
                  <a:lnTo>
                    <a:pt x="406" y="130"/>
                  </a:lnTo>
                  <a:lnTo>
                    <a:pt x="405" y="131"/>
                  </a:lnTo>
                  <a:lnTo>
                    <a:pt x="405" y="132"/>
                  </a:lnTo>
                  <a:lnTo>
                    <a:pt x="405" y="132"/>
                  </a:lnTo>
                  <a:lnTo>
                    <a:pt x="410" y="159"/>
                  </a:lnTo>
                  <a:lnTo>
                    <a:pt x="413" y="172"/>
                  </a:lnTo>
                  <a:lnTo>
                    <a:pt x="418" y="186"/>
                  </a:lnTo>
                  <a:lnTo>
                    <a:pt x="418" y="18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6" y="193"/>
                  </a:lnTo>
                  <a:lnTo>
                    <a:pt x="412" y="185"/>
                  </a:lnTo>
                  <a:lnTo>
                    <a:pt x="412" y="185"/>
                  </a:lnTo>
                  <a:lnTo>
                    <a:pt x="408" y="175"/>
                  </a:lnTo>
                  <a:lnTo>
                    <a:pt x="405" y="166"/>
                  </a:lnTo>
                  <a:lnTo>
                    <a:pt x="405" y="166"/>
                  </a:lnTo>
                  <a:lnTo>
                    <a:pt x="405" y="165"/>
                  </a:lnTo>
                  <a:lnTo>
                    <a:pt x="405" y="165"/>
                  </a:lnTo>
                  <a:lnTo>
                    <a:pt x="399" y="146"/>
                  </a:lnTo>
                  <a:lnTo>
                    <a:pt x="399" y="146"/>
                  </a:lnTo>
                  <a:lnTo>
                    <a:pt x="393" y="131"/>
                  </a:lnTo>
                  <a:lnTo>
                    <a:pt x="393" y="131"/>
                  </a:lnTo>
                  <a:lnTo>
                    <a:pt x="393" y="131"/>
                  </a:lnTo>
                  <a:lnTo>
                    <a:pt x="391" y="131"/>
                  </a:lnTo>
                  <a:lnTo>
                    <a:pt x="390" y="131"/>
                  </a:lnTo>
                  <a:lnTo>
                    <a:pt x="390" y="132"/>
                  </a:lnTo>
                  <a:lnTo>
                    <a:pt x="390" y="132"/>
                  </a:lnTo>
                  <a:lnTo>
                    <a:pt x="397" y="148"/>
                  </a:lnTo>
                  <a:lnTo>
                    <a:pt x="402" y="164"/>
                  </a:lnTo>
                  <a:lnTo>
                    <a:pt x="402" y="164"/>
                  </a:lnTo>
                  <a:lnTo>
                    <a:pt x="404" y="174"/>
                  </a:lnTo>
                  <a:lnTo>
                    <a:pt x="406" y="186"/>
                  </a:lnTo>
                  <a:lnTo>
                    <a:pt x="406" y="186"/>
                  </a:lnTo>
                  <a:lnTo>
                    <a:pt x="406" y="192"/>
                  </a:lnTo>
                  <a:lnTo>
                    <a:pt x="406" y="195"/>
                  </a:lnTo>
                  <a:lnTo>
                    <a:pt x="406" y="196"/>
                  </a:lnTo>
                  <a:lnTo>
                    <a:pt x="405" y="195"/>
                  </a:lnTo>
                  <a:lnTo>
                    <a:pt x="401" y="188"/>
                  </a:lnTo>
                  <a:lnTo>
                    <a:pt x="401" y="188"/>
                  </a:lnTo>
                  <a:lnTo>
                    <a:pt x="396" y="177"/>
                  </a:lnTo>
                  <a:lnTo>
                    <a:pt x="391" y="167"/>
                  </a:lnTo>
                  <a:lnTo>
                    <a:pt x="391" y="167"/>
                  </a:lnTo>
                  <a:lnTo>
                    <a:pt x="386" y="148"/>
                  </a:lnTo>
                  <a:lnTo>
                    <a:pt x="380" y="131"/>
                  </a:lnTo>
                  <a:lnTo>
                    <a:pt x="380" y="131"/>
                  </a:lnTo>
                  <a:lnTo>
                    <a:pt x="380" y="128"/>
                  </a:lnTo>
                  <a:lnTo>
                    <a:pt x="379" y="127"/>
                  </a:lnTo>
                  <a:lnTo>
                    <a:pt x="379" y="127"/>
                  </a:lnTo>
                  <a:lnTo>
                    <a:pt x="377" y="122"/>
                  </a:lnTo>
                  <a:lnTo>
                    <a:pt x="377" y="122"/>
                  </a:lnTo>
                  <a:lnTo>
                    <a:pt x="377" y="122"/>
                  </a:lnTo>
                  <a:lnTo>
                    <a:pt x="376" y="122"/>
                  </a:lnTo>
                  <a:lnTo>
                    <a:pt x="375" y="122"/>
                  </a:lnTo>
                  <a:lnTo>
                    <a:pt x="375" y="123"/>
                  </a:lnTo>
                  <a:lnTo>
                    <a:pt x="375" y="123"/>
                  </a:lnTo>
                  <a:lnTo>
                    <a:pt x="381" y="144"/>
                  </a:lnTo>
                  <a:lnTo>
                    <a:pt x="388" y="164"/>
                  </a:lnTo>
                  <a:lnTo>
                    <a:pt x="388" y="164"/>
                  </a:lnTo>
                  <a:lnTo>
                    <a:pt x="390" y="173"/>
                  </a:lnTo>
                  <a:lnTo>
                    <a:pt x="390" y="173"/>
                  </a:lnTo>
                  <a:lnTo>
                    <a:pt x="391" y="182"/>
                  </a:lnTo>
                  <a:lnTo>
                    <a:pt x="391" y="193"/>
                  </a:lnTo>
                  <a:lnTo>
                    <a:pt x="391" y="193"/>
                  </a:lnTo>
                  <a:lnTo>
                    <a:pt x="390" y="190"/>
                  </a:lnTo>
                  <a:lnTo>
                    <a:pt x="388" y="186"/>
                  </a:lnTo>
                  <a:lnTo>
                    <a:pt x="385" y="177"/>
                  </a:lnTo>
                  <a:lnTo>
                    <a:pt x="385" y="177"/>
                  </a:lnTo>
                  <a:lnTo>
                    <a:pt x="378" y="159"/>
                  </a:lnTo>
                  <a:lnTo>
                    <a:pt x="372" y="140"/>
                  </a:lnTo>
                  <a:lnTo>
                    <a:pt x="365" y="122"/>
                  </a:lnTo>
                  <a:lnTo>
                    <a:pt x="361" y="113"/>
                  </a:lnTo>
                  <a:lnTo>
                    <a:pt x="356" y="104"/>
                  </a:lnTo>
                  <a:lnTo>
                    <a:pt x="356" y="104"/>
                  </a:lnTo>
                  <a:lnTo>
                    <a:pt x="355" y="104"/>
                  </a:lnTo>
                  <a:lnTo>
                    <a:pt x="354" y="105"/>
                  </a:lnTo>
                  <a:lnTo>
                    <a:pt x="354" y="105"/>
                  </a:lnTo>
                  <a:lnTo>
                    <a:pt x="356" y="115"/>
                  </a:lnTo>
                  <a:lnTo>
                    <a:pt x="359" y="125"/>
                  </a:lnTo>
                  <a:lnTo>
                    <a:pt x="365" y="145"/>
                  </a:lnTo>
                  <a:lnTo>
                    <a:pt x="371" y="165"/>
                  </a:lnTo>
                  <a:lnTo>
                    <a:pt x="373" y="175"/>
                  </a:lnTo>
                  <a:lnTo>
                    <a:pt x="374" y="187"/>
                  </a:lnTo>
                  <a:lnTo>
                    <a:pt x="374" y="187"/>
                  </a:lnTo>
                  <a:lnTo>
                    <a:pt x="373" y="181"/>
                  </a:lnTo>
                  <a:lnTo>
                    <a:pt x="371" y="176"/>
                  </a:lnTo>
                  <a:lnTo>
                    <a:pt x="367" y="166"/>
                  </a:lnTo>
                  <a:lnTo>
                    <a:pt x="367" y="166"/>
                  </a:lnTo>
                  <a:lnTo>
                    <a:pt x="361" y="144"/>
                  </a:lnTo>
                  <a:lnTo>
                    <a:pt x="361" y="144"/>
                  </a:lnTo>
                  <a:lnTo>
                    <a:pt x="355" y="125"/>
                  </a:lnTo>
                  <a:lnTo>
                    <a:pt x="351" y="116"/>
                  </a:lnTo>
                  <a:lnTo>
                    <a:pt x="346" y="107"/>
                  </a:lnTo>
                  <a:lnTo>
                    <a:pt x="346" y="107"/>
                  </a:lnTo>
                  <a:lnTo>
                    <a:pt x="345" y="107"/>
                  </a:lnTo>
                  <a:lnTo>
                    <a:pt x="344" y="107"/>
                  </a:lnTo>
                  <a:lnTo>
                    <a:pt x="344" y="108"/>
                  </a:lnTo>
                  <a:lnTo>
                    <a:pt x="344" y="108"/>
                  </a:lnTo>
                  <a:lnTo>
                    <a:pt x="356" y="142"/>
                  </a:lnTo>
                  <a:lnTo>
                    <a:pt x="361" y="159"/>
                  </a:lnTo>
                  <a:lnTo>
                    <a:pt x="365" y="176"/>
                  </a:lnTo>
                  <a:lnTo>
                    <a:pt x="365" y="176"/>
                  </a:lnTo>
                  <a:lnTo>
                    <a:pt x="365" y="179"/>
                  </a:lnTo>
                  <a:lnTo>
                    <a:pt x="365" y="180"/>
                  </a:lnTo>
                  <a:lnTo>
                    <a:pt x="364" y="180"/>
                  </a:lnTo>
                  <a:lnTo>
                    <a:pt x="363" y="178"/>
                  </a:lnTo>
                  <a:lnTo>
                    <a:pt x="359" y="172"/>
                  </a:lnTo>
                  <a:lnTo>
                    <a:pt x="359" y="172"/>
                  </a:lnTo>
                  <a:lnTo>
                    <a:pt x="356" y="164"/>
                  </a:lnTo>
                  <a:lnTo>
                    <a:pt x="353" y="156"/>
                  </a:lnTo>
                  <a:lnTo>
                    <a:pt x="353" y="156"/>
                  </a:lnTo>
                  <a:lnTo>
                    <a:pt x="347" y="139"/>
                  </a:lnTo>
                  <a:lnTo>
                    <a:pt x="340" y="122"/>
                  </a:lnTo>
                  <a:lnTo>
                    <a:pt x="340" y="122"/>
                  </a:lnTo>
                  <a:lnTo>
                    <a:pt x="336" y="113"/>
                  </a:lnTo>
                  <a:lnTo>
                    <a:pt x="332" y="104"/>
                  </a:lnTo>
                  <a:lnTo>
                    <a:pt x="332" y="104"/>
                  </a:lnTo>
                  <a:lnTo>
                    <a:pt x="331" y="103"/>
                  </a:lnTo>
                  <a:lnTo>
                    <a:pt x="331" y="103"/>
                  </a:lnTo>
                  <a:lnTo>
                    <a:pt x="330" y="104"/>
                  </a:lnTo>
                  <a:lnTo>
                    <a:pt x="330" y="105"/>
                  </a:lnTo>
                  <a:lnTo>
                    <a:pt x="330" y="105"/>
                  </a:lnTo>
                  <a:lnTo>
                    <a:pt x="338" y="122"/>
                  </a:lnTo>
                  <a:lnTo>
                    <a:pt x="338" y="122"/>
                  </a:lnTo>
                  <a:lnTo>
                    <a:pt x="339" y="126"/>
                  </a:lnTo>
                  <a:lnTo>
                    <a:pt x="339" y="126"/>
                  </a:lnTo>
                  <a:lnTo>
                    <a:pt x="343" y="138"/>
                  </a:lnTo>
                  <a:lnTo>
                    <a:pt x="345" y="150"/>
                  </a:lnTo>
                  <a:lnTo>
                    <a:pt x="345" y="150"/>
                  </a:lnTo>
                  <a:lnTo>
                    <a:pt x="346" y="158"/>
                  </a:lnTo>
                  <a:lnTo>
                    <a:pt x="346" y="163"/>
                  </a:lnTo>
                  <a:lnTo>
                    <a:pt x="347" y="166"/>
                  </a:lnTo>
                  <a:lnTo>
                    <a:pt x="347" y="166"/>
                  </a:lnTo>
                  <a:lnTo>
                    <a:pt x="342" y="158"/>
                  </a:lnTo>
                  <a:lnTo>
                    <a:pt x="338" y="149"/>
                  </a:lnTo>
                  <a:lnTo>
                    <a:pt x="332" y="131"/>
                  </a:lnTo>
                  <a:lnTo>
                    <a:pt x="326" y="112"/>
                  </a:lnTo>
                  <a:lnTo>
                    <a:pt x="320" y="93"/>
                  </a:lnTo>
                  <a:lnTo>
                    <a:pt x="320" y="93"/>
                  </a:lnTo>
                  <a:lnTo>
                    <a:pt x="319" y="92"/>
                  </a:lnTo>
                  <a:lnTo>
                    <a:pt x="319" y="92"/>
                  </a:lnTo>
                  <a:lnTo>
                    <a:pt x="318" y="92"/>
                  </a:lnTo>
                  <a:lnTo>
                    <a:pt x="318" y="93"/>
                  </a:lnTo>
                  <a:lnTo>
                    <a:pt x="318" y="93"/>
                  </a:lnTo>
                  <a:lnTo>
                    <a:pt x="322" y="110"/>
                  </a:lnTo>
                  <a:lnTo>
                    <a:pt x="327" y="126"/>
                  </a:lnTo>
                  <a:lnTo>
                    <a:pt x="327" y="126"/>
                  </a:lnTo>
                  <a:lnTo>
                    <a:pt x="333" y="149"/>
                  </a:lnTo>
                  <a:lnTo>
                    <a:pt x="333" y="149"/>
                  </a:lnTo>
                  <a:lnTo>
                    <a:pt x="334" y="153"/>
                  </a:lnTo>
                  <a:lnTo>
                    <a:pt x="334" y="157"/>
                  </a:lnTo>
                  <a:lnTo>
                    <a:pt x="333" y="157"/>
                  </a:lnTo>
                  <a:lnTo>
                    <a:pt x="332" y="157"/>
                  </a:lnTo>
                  <a:lnTo>
                    <a:pt x="329" y="154"/>
                  </a:lnTo>
                  <a:lnTo>
                    <a:pt x="329" y="154"/>
                  </a:lnTo>
                  <a:lnTo>
                    <a:pt x="325" y="146"/>
                  </a:lnTo>
                  <a:lnTo>
                    <a:pt x="321" y="139"/>
                  </a:lnTo>
                  <a:lnTo>
                    <a:pt x="316" y="122"/>
                  </a:lnTo>
                  <a:lnTo>
                    <a:pt x="310" y="105"/>
                  </a:lnTo>
                  <a:lnTo>
                    <a:pt x="307" y="96"/>
                  </a:lnTo>
                  <a:lnTo>
                    <a:pt x="303" y="89"/>
                  </a:lnTo>
                  <a:lnTo>
                    <a:pt x="303" y="89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1" y="90"/>
                  </a:lnTo>
                  <a:lnTo>
                    <a:pt x="301" y="90"/>
                  </a:lnTo>
                  <a:lnTo>
                    <a:pt x="309" y="122"/>
                  </a:lnTo>
                  <a:lnTo>
                    <a:pt x="309" y="122"/>
                  </a:lnTo>
                  <a:lnTo>
                    <a:pt x="314" y="138"/>
                  </a:lnTo>
                  <a:lnTo>
                    <a:pt x="314" y="138"/>
                  </a:lnTo>
                  <a:lnTo>
                    <a:pt x="316" y="143"/>
                  </a:lnTo>
                  <a:lnTo>
                    <a:pt x="314" y="140"/>
                  </a:lnTo>
                  <a:lnTo>
                    <a:pt x="314" y="140"/>
                  </a:lnTo>
                  <a:lnTo>
                    <a:pt x="309" y="133"/>
                  </a:lnTo>
                  <a:lnTo>
                    <a:pt x="306" y="127"/>
                  </a:lnTo>
                  <a:lnTo>
                    <a:pt x="300" y="113"/>
                  </a:lnTo>
                  <a:lnTo>
                    <a:pt x="296" y="97"/>
                  </a:lnTo>
                  <a:lnTo>
                    <a:pt x="291" y="83"/>
                  </a:lnTo>
                  <a:lnTo>
                    <a:pt x="291" y="83"/>
                  </a:lnTo>
                  <a:lnTo>
                    <a:pt x="291" y="82"/>
                  </a:lnTo>
                  <a:lnTo>
                    <a:pt x="290" y="82"/>
                  </a:lnTo>
                  <a:lnTo>
                    <a:pt x="289" y="83"/>
                  </a:lnTo>
                  <a:lnTo>
                    <a:pt x="289" y="83"/>
                  </a:lnTo>
                  <a:lnTo>
                    <a:pt x="289" y="83"/>
                  </a:lnTo>
                  <a:lnTo>
                    <a:pt x="293" y="98"/>
                  </a:lnTo>
                  <a:lnTo>
                    <a:pt x="297" y="114"/>
                  </a:lnTo>
                  <a:lnTo>
                    <a:pt x="300" y="129"/>
                  </a:lnTo>
                  <a:lnTo>
                    <a:pt x="302" y="144"/>
                  </a:lnTo>
                  <a:lnTo>
                    <a:pt x="302" y="144"/>
                  </a:lnTo>
                  <a:lnTo>
                    <a:pt x="300" y="138"/>
                  </a:lnTo>
                  <a:lnTo>
                    <a:pt x="296" y="131"/>
                  </a:lnTo>
                  <a:lnTo>
                    <a:pt x="296" y="131"/>
                  </a:lnTo>
                  <a:lnTo>
                    <a:pt x="289" y="113"/>
                  </a:lnTo>
                  <a:lnTo>
                    <a:pt x="289" y="113"/>
                  </a:lnTo>
                  <a:lnTo>
                    <a:pt x="284" y="98"/>
                  </a:lnTo>
                  <a:lnTo>
                    <a:pt x="278" y="85"/>
                  </a:lnTo>
                  <a:lnTo>
                    <a:pt x="278" y="85"/>
                  </a:lnTo>
                  <a:lnTo>
                    <a:pt x="277" y="85"/>
                  </a:lnTo>
                  <a:lnTo>
                    <a:pt x="276" y="86"/>
                  </a:lnTo>
                  <a:lnTo>
                    <a:pt x="276" y="86"/>
                  </a:lnTo>
                  <a:lnTo>
                    <a:pt x="277" y="93"/>
                  </a:lnTo>
                  <a:lnTo>
                    <a:pt x="278" y="99"/>
                  </a:lnTo>
                  <a:lnTo>
                    <a:pt x="283" y="113"/>
                  </a:lnTo>
                  <a:lnTo>
                    <a:pt x="288" y="126"/>
                  </a:lnTo>
                  <a:lnTo>
                    <a:pt x="291" y="139"/>
                  </a:lnTo>
                  <a:lnTo>
                    <a:pt x="291" y="139"/>
                  </a:lnTo>
                  <a:lnTo>
                    <a:pt x="292" y="143"/>
                  </a:lnTo>
                  <a:lnTo>
                    <a:pt x="292" y="143"/>
                  </a:lnTo>
                  <a:lnTo>
                    <a:pt x="291" y="143"/>
                  </a:lnTo>
                  <a:lnTo>
                    <a:pt x="289" y="138"/>
                  </a:lnTo>
                  <a:lnTo>
                    <a:pt x="289" y="138"/>
                  </a:lnTo>
                  <a:lnTo>
                    <a:pt x="284" y="128"/>
                  </a:lnTo>
                  <a:lnTo>
                    <a:pt x="279" y="117"/>
                  </a:lnTo>
                  <a:lnTo>
                    <a:pt x="279" y="117"/>
                  </a:lnTo>
                  <a:lnTo>
                    <a:pt x="273" y="98"/>
                  </a:lnTo>
                  <a:lnTo>
                    <a:pt x="266" y="81"/>
                  </a:lnTo>
                  <a:lnTo>
                    <a:pt x="266" y="81"/>
                  </a:lnTo>
                  <a:lnTo>
                    <a:pt x="265" y="81"/>
                  </a:lnTo>
                  <a:lnTo>
                    <a:pt x="264" y="82"/>
                  </a:lnTo>
                  <a:lnTo>
                    <a:pt x="264" y="82"/>
                  </a:lnTo>
                  <a:lnTo>
                    <a:pt x="265" y="92"/>
                  </a:lnTo>
                  <a:lnTo>
                    <a:pt x="268" y="104"/>
                  </a:lnTo>
                  <a:lnTo>
                    <a:pt x="268" y="104"/>
                  </a:lnTo>
                  <a:lnTo>
                    <a:pt x="270" y="117"/>
                  </a:lnTo>
                  <a:lnTo>
                    <a:pt x="272" y="125"/>
                  </a:lnTo>
                  <a:lnTo>
                    <a:pt x="274" y="129"/>
                  </a:lnTo>
                  <a:lnTo>
                    <a:pt x="274" y="129"/>
                  </a:lnTo>
                  <a:lnTo>
                    <a:pt x="270" y="123"/>
                  </a:lnTo>
                  <a:lnTo>
                    <a:pt x="266" y="117"/>
                  </a:lnTo>
                  <a:lnTo>
                    <a:pt x="260" y="103"/>
                  </a:lnTo>
                  <a:lnTo>
                    <a:pt x="254" y="87"/>
                  </a:lnTo>
                  <a:lnTo>
                    <a:pt x="248" y="73"/>
                  </a:lnTo>
                  <a:lnTo>
                    <a:pt x="248" y="73"/>
                  </a:lnTo>
                  <a:lnTo>
                    <a:pt x="247" y="73"/>
                  </a:lnTo>
                  <a:lnTo>
                    <a:pt x="247" y="73"/>
                  </a:lnTo>
                  <a:lnTo>
                    <a:pt x="246" y="74"/>
                  </a:lnTo>
                  <a:lnTo>
                    <a:pt x="246" y="74"/>
                  </a:lnTo>
                  <a:lnTo>
                    <a:pt x="254" y="97"/>
                  </a:lnTo>
                  <a:lnTo>
                    <a:pt x="254" y="97"/>
                  </a:lnTo>
                  <a:lnTo>
                    <a:pt x="256" y="108"/>
                  </a:lnTo>
                  <a:lnTo>
                    <a:pt x="258" y="113"/>
                  </a:lnTo>
                  <a:lnTo>
                    <a:pt x="260" y="117"/>
                  </a:lnTo>
                  <a:lnTo>
                    <a:pt x="260" y="117"/>
                  </a:lnTo>
                  <a:lnTo>
                    <a:pt x="253" y="105"/>
                  </a:lnTo>
                  <a:lnTo>
                    <a:pt x="247" y="91"/>
                  </a:lnTo>
                  <a:lnTo>
                    <a:pt x="236" y="66"/>
                  </a:lnTo>
                  <a:lnTo>
                    <a:pt x="236" y="66"/>
                  </a:lnTo>
                  <a:lnTo>
                    <a:pt x="235" y="65"/>
                  </a:lnTo>
                  <a:lnTo>
                    <a:pt x="234" y="65"/>
                  </a:lnTo>
                  <a:lnTo>
                    <a:pt x="234" y="65"/>
                  </a:lnTo>
                  <a:lnTo>
                    <a:pt x="234" y="66"/>
                  </a:lnTo>
                  <a:lnTo>
                    <a:pt x="234" y="66"/>
                  </a:lnTo>
                  <a:lnTo>
                    <a:pt x="242" y="92"/>
                  </a:lnTo>
                  <a:lnTo>
                    <a:pt x="246" y="106"/>
                  </a:lnTo>
                  <a:lnTo>
                    <a:pt x="250" y="119"/>
                  </a:lnTo>
                  <a:lnTo>
                    <a:pt x="250" y="119"/>
                  </a:lnTo>
                  <a:lnTo>
                    <a:pt x="248" y="114"/>
                  </a:lnTo>
                  <a:lnTo>
                    <a:pt x="245" y="108"/>
                  </a:lnTo>
                  <a:lnTo>
                    <a:pt x="239" y="96"/>
                  </a:lnTo>
                  <a:lnTo>
                    <a:pt x="239" y="96"/>
                  </a:lnTo>
                  <a:lnTo>
                    <a:pt x="226" y="67"/>
                  </a:lnTo>
                  <a:lnTo>
                    <a:pt x="226" y="67"/>
                  </a:lnTo>
                  <a:lnTo>
                    <a:pt x="225" y="67"/>
                  </a:lnTo>
                  <a:lnTo>
                    <a:pt x="224" y="67"/>
                  </a:lnTo>
                  <a:lnTo>
                    <a:pt x="224" y="67"/>
                  </a:lnTo>
                  <a:lnTo>
                    <a:pt x="224" y="68"/>
                  </a:lnTo>
                  <a:lnTo>
                    <a:pt x="224" y="68"/>
                  </a:lnTo>
                  <a:lnTo>
                    <a:pt x="232" y="89"/>
                  </a:lnTo>
                  <a:lnTo>
                    <a:pt x="238" y="110"/>
                  </a:lnTo>
                  <a:lnTo>
                    <a:pt x="238" y="110"/>
                  </a:lnTo>
                  <a:lnTo>
                    <a:pt x="235" y="100"/>
                  </a:lnTo>
                  <a:lnTo>
                    <a:pt x="231" y="90"/>
                  </a:lnTo>
                  <a:lnTo>
                    <a:pt x="224" y="80"/>
                  </a:lnTo>
                  <a:lnTo>
                    <a:pt x="219" y="71"/>
                  </a:lnTo>
                  <a:lnTo>
                    <a:pt x="219" y="71"/>
                  </a:lnTo>
                  <a:lnTo>
                    <a:pt x="217" y="71"/>
                  </a:lnTo>
                  <a:lnTo>
                    <a:pt x="217" y="72"/>
                  </a:lnTo>
                  <a:lnTo>
                    <a:pt x="217" y="72"/>
                  </a:lnTo>
                  <a:lnTo>
                    <a:pt x="220" y="90"/>
                  </a:lnTo>
                  <a:lnTo>
                    <a:pt x="222" y="99"/>
                  </a:lnTo>
                  <a:lnTo>
                    <a:pt x="224" y="104"/>
                  </a:lnTo>
                  <a:lnTo>
                    <a:pt x="226" y="107"/>
                  </a:lnTo>
                  <a:lnTo>
                    <a:pt x="226" y="107"/>
                  </a:lnTo>
                  <a:lnTo>
                    <a:pt x="223" y="103"/>
                  </a:lnTo>
                  <a:lnTo>
                    <a:pt x="220" y="97"/>
                  </a:lnTo>
                  <a:lnTo>
                    <a:pt x="216" y="87"/>
                  </a:lnTo>
                  <a:lnTo>
                    <a:pt x="212" y="77"/>
                  </a:lnTo>
                  <a:lnTo>
                    <a:pt x="209" y="72"/>
                  </a:lnTo>
                  <a:lnTo>
                    <a:pt x="206" y="68"/>
                  </a:lnTo>
                  <a:lnTo>
                    <a:pt x="206" y="68"/>
                  </a:lnTo>
                  <a:lnTo>
                    <a:pt x="205" y="68"/>
                  </a:lnTo>
                  <a:lnTo>
                    <a:pt x="205" y="68"/>
                  </a:lnTo>
                  <a:lnTo>
                    <a:pt x="204" y="69"/>
                  </a:lnTo>
                  <a:lnTo>
                    <a:pt x="204" y="69"/>
                  </a:lnTo>
                  <a:lnTo>
                    <a:pt x="210" y="87"/>
                  </a:lnTo>
                  <a:lnTo>
                    <a:pt x="210" y="87"/>
                  </a:lnTo>
                  <a:lnTo>
                    <a:pt x="214" y="97"/>
                  </a:lnTo>
                  <a:lnTo>
                    <a:pt x="215" y="101"/>
                  </a:lnTo>
                  <a:lnTo>
                    <a:pt x="213" y="97"/>
                  </a:lnTo>
                  <a:lnTo>
                    <a:pt x="213" y="97"/>
                  </a:lnTo>
                  <a:lnTo>
                    <a:pt x="206" y="79"/>
                  </a:lnTo>
                  <a:lnTo>
                    <a:pt x="202" y="71"/>
                  </a:lnTo>
                  <a:lnTo>
                    <a:pt x="197" y="63"/>
                  </a:lnTo>
                  <a:lnTo>
                    <a:pt x="197" y="63"/>
                  </a:lnTo>
                  <a:lnTo>
                    <a:pt x="196" y="62"/>
                  </a:lnTo>
                  <a:lnTo>
                    <a:pt x="195" y="63"/>
                  </a:lnTo>
                  <a:lnTo>
                    <a:pt x="195" y="63"/>
                  </a:lnTo>
                  <a:lnTo>
                    <a:pt x="198" y="75"/>
                  </a:lnTo>
                  <a:lnTo>
                    <a:pt x="202" y="86"/>
                  </a:lnTo>
                  <a:lnTo>
                    <a:pt x="202" y="86"/>
                  </a:lnTo>
                  <a:lnTo>
                    <a:pt x="197" y="74"/>
                  </a:lnTo>
                  <a:lnTo>
                    <a:pt x="191" y="63"/>
                  </a:lnTo>
                  <a:lnTo>
                    <a:pt x="191" y="63"/>
                  </a:lnTo>
                  <a:lnTo>
                    <a:pt x="190" y="63"/>
                  </a:lnTo>
                  <a:lnTo>
                    <a:pt x="189" y="64"/>
                  </a:lnTo>
                  <a:lnTo>
                    <a:pt x="189" y="64"/>
                  </a:lnTo>
                  <a:lnTo>
                    <a:pt x="191" y="74"/>
                  </a:lnTo>
                  <a:lnTo>
                    <a:pt x="192" y="84"/>
                  </a:lnTo>
                  <a:lnTo>
                    <a:pt x="192" y="84"/>
                  </a:lnTo>
                  <a:lnTo>
                    <a:pt x="191" y="79"/>
                  </a:lnTo>
                  <a:lnTo>
                    <a:pt x="189" y="73"/>
                  </a:lnTo>
                  <a:lnTo>
                    <a:pt x="184" y="63"/>
                  </a:lnTo>
                  <a:lnTo>
                    <a:pt x="184" y="63"/>
                  </a:lnTo>
                  <a:lnTo>
                    <a:pt x="183" y="62"/>
                  </a:lnTo>
                  <a:lnTo>
                    <a:pt x="182" y="63"/>
                  </a:lnTo>
                  <a:lnTo>
                    <a:pt x="182" y="63"/>
                  </a:lnTo>
                  <a:lnTo>
                    <a:pt x="182" y="68"/>
                  </a:lnTo>
                  <a:lnTo>
                    <a:pt x="182" y="68"/>
                  </a:lnTo>
                  <a:lnTo>
                    <a:pt x="181" y="65"/>
                  </a:lnTo>
                  <a:lnTo>
                    <a:pt x="181" y="65"/>
                  </a:lnTo>
                  <a:lnTo>
                    <a:pt x="180" y="64"/>
                  </a:lnTo>
                  <a:lnTo>
                    <a:pt x="179" y="64"/>
                  </a:lnTo>
                  <a:lnTo>
                    <a:pt x="179" y="64"/>
                  </a:lnTo>
                  <a:lnTo>
                    <a:pt x="177" y="69"/>
                  </a:lnTo>
                  <a:lnTo>
                    <a:pt x="177" y="69"/>
                  </a:lnTo>
                  <a:lnTo>
                    <a:pt x="176" y="68"/>
                  </a:lnTo>
                  <a:lnTo>
                    <a:pt x="175" y="69"/>
                  </a:lnTo>
                  <a:lnTo>
                    <a:pt x="175" y="69"/>
                  </a:lnTo>
                  <a:lnTo>
                    <a:pt x="174" y="72"/>
                  </a:lnTo>
                  <a:lnTo>
                    <a:pt x="173" y="73"/>
                  </a:lnTo>
                  <a:lnTo>
                    <a:pt x="172" y="71"/>
                  </a:lnTo>
                  <a:lnTo>
                    <a:pt x="171" y="68"/>
                  </a:lnTo>
                  <a:lnTo>
                    <a:pt x="171" y="68"/>
                  </a:lnTo>
                  <a:lnTo>
                    <a:pt x="171" y="67"/>
                  </a:lnTo>
                  <a:lnTo>
                    <a:pt x="171" y="67"/>
                  </a:lnTo>
                  <a:lnTo>
                    <a:pt x="172" y="62"/>
                  </a:lnTo>
                  <a:lnTo>
                    <a:pt x="171" y="56"/>
                  </a:lnTo>
                  <a:lnTo>
                    <a:pt x="171" y="56"/>
                  </a:lnTo>
                  <a:lnTo>
                    <a:pt x="195" y="56"/>
                  </a:lnTo>
                  <a:lnTo>
                    <a:pt x="219" y="58"/>
                  </a:lnTo>
                  <a:lnTo>
                    <a:pt x="243" y="61"/>
                  </a:lnTo>
                  <a:lnTo>
                    <a:pt x="267" y="66"/>
                  </a:lnTo>
                  <a:lnTo>
                    <a:pt x="290" y="72"/>
                  </a:lnTo>
                  <a:lnTo>
                    <a:pt x="314" y="79"/>
                  </a:lnTo>
                  <a:lnTo>
                    <a:pt x="336" y="87"/>
                  </a:lnTo>
                  <a:lnTo>
                    <a:pt x="359" y="97"/>
                  </a:lnTo>
                  <a:lnTo>
                    <a:pt x="359" y="97"/>
                  </a:lnTo>
                  <a:close/>
                  <a:moveTo>
                    <a:pt x="522" y="222"/>
                  </a:moveTo>
                  <a:lnTo>
                    <a:pt x="522" y="222"/>
                  </a:lnTo>
                  <a:lnTo>
                    <a:pt x="522" y="226"/>
                  </a:lnTo>
                  <a:lnTo>
                    <a:pt x="521" y="231"/>
                  </a:lnTo>
                  <a:lnTo>
                    <a:pt x="521" y="231"/>
                  </a:lnTo>
                  <a:lnTo>
                    <a:pt x="520" y="219"/>
                  </a:lnTo>
                  <a:lnTo>
                    <a:pt x="518" y="208"/>
                  </a:lnTo>
                  <a:lnTo>
                    <a:pt x="518" y="208"/>
                  </a:lnTo>
                  <a:lnTo>
                    <a:pt x="520" y="213"/>
                  </a:lnTo>
                  <a:lnTo>
                    <a:pt x="520" y="213"/>
                  </a:lnTo>
                  <a:lnTo>
                    <a:pt x="522" y="222"/>
                  </a:lnTo>
                  <a:lnTo>
                    <a:pt x="522" y="222"/>
                  </a:lnTo>
                  <a:close/>
                  <a:moveTo>
                    <a:pt x="515" y="205"/>
                  </a:moveTo>
                  <a:lnTo>
                    <a:pt x="515" y="205"/>
                  </a:lnTo>
                  <a:lnTo>
                    <a:pt x="515" y="205"/>
                  </a:lnTo>
                  <a:lnTo>
                    <a:pt x="515" y="205"/>
                  </a:lnTo>
                  <a:lnTo>
                    <a:pt x="514" y="203"/>
                  </a:lnTo>
                  <a:lnTo>
                    <a:pt x="514" y="203"/>
                  </a:lnTo>
                  <a:lnTo>
                    <a:pt x="515" y="205"/>
                  </a:lnTo>
                  <a:lnTo>
                    <a:pt x="515" y="205"/>
                  </a:lnTo>
                  <a:close/>
                  <a:moveTo>
                    <a:pt x="464" y="155"/>
                  </a:moveTo>
                  <a:lnTo>
                    <a:pt x="464" y="155"/>
                  </a:lnTo>
                  <a:lnTo>
                    <a:pt x="476" y="163"/>
                  </a:lnTo>
                  <a:lnTo>
                    <a:pt x="486" y="172"/>
                  </a:lnTo>
                  <a:lnTo>
                    <a:pt x="496" y="181"/>
                  </a:lnTo>
                  <a:lnTo>
                    <a:pt x="505" y="191"/>
                  </a:lnTo>
                  <a:lnTo>
                    <a:pt x="505" y="191"/>
                  </a:lnTo>
                  <a:lnTo>
                    <a:pt x="509" y="197"/>
                  </a:lnTo>
                  <a:lnTo>
                    <a:pt x="509" y="197"/>
                  </a:lnTo>
                  <a:lnTo>
                    <a:pt x="513" y="213"/>
                  </a:lnTo>
                  <a:lnTo>
                    <a:pt x="513" y="213"/>
                  </a:lnTo>
                  <a:lnTo>
                    <a:pt x="512" y="222"/>
                  </a:lnTo>
                  <a:lnTo>
                    <a:pt x="513" y="230"/>
                  </a:lnTo>
                  <a:lnTo>
                    <a:pt x="513" y="230"/>
                  </a:lnTo>
                  <a:lnTo>
                    <a:pt x="509" y="221"/>
                  </a:lnTo>
                  <a:lnTo>
                    <a:pt x="507" y="211"/>
                  </a:lnTo>
                  <a:lnTo>
                    <a:pt x="504" y="191"/>
                  </a:lnTo>
                  <a:lnTo>
                    <a:pt x="504" y="191"/>
                  </a:lnTo>
                  <a:lnTo>
                    <a:pt x="504" y="190"/>
                  </a:lnTo>
                  <a:lnTo>
                    <a:pt x="503" y="190"/>
                  </a:lnTo>
                  <a:lnTo>
                    <a:pt x="502" y="191"/>
                  </a:lnTo>
                  <a:lnTo>
                    <a:pt x="502" y="191"/>
                  </a:lnTo>
                  <a:lnTo>
                    <a:pt x="502" y="191"/>
                  </a:lnTo>
                  <a:lnTo>
                    <a:pt x="502" y="196"/>
                  </a:lnTo>
                  <a:lnTo>
                    <a:pt x="502" y="196"/>
                  </a:lnTo>
                  <a:lnTo>
                    <a:pt x="502" y="198"/>
                  </a:lnTo>
                  <a:lnTo>
                    <a:pt x="502" y="198"/>
                  </a:lnTo>
                  <a:lnTo>
                    <a:pt x="504" y="212"/>
                  </a:lnTo>
                  <a:lnTo>
                    <a:pt x="504" y="212"/>
                  </a:lnTo>
                  <a:lnTo>
                    <a:pt x="505" y="219"/>
                  </a:lnTo>
                  <a:lnTo>
                    <a:pt x="506" y="228"/>
                  </a:lnTo>
                  <a:lnTo>
                    <a:pt x="506" y="231"/>
                  </a:lnTo>
                  <a:lnTo>
                    <a:pt x="505" y="232"/>
                  </a:lnTo>
                  <a:lnTo>
                    <a:pt x="504" y="231"/>
                  </a:lnTo>
                  <a:lnTo>
                    <a:pt x="502" y="227"/>
                  </a:lnTo>
                  <a:lnTo>
                    <a:pt x="502" y="227"/>
                  </a:lnTo>
                  <a:lnTo>
                    <a:pt x="500" y="223"/>
                  </a:lnTo>
                  <a:lnTo>
                    <a:pt x="500" y="223"/>
                  </a:lnTo>
                  <a:lnTo>
                    <a:pt x="500" y="212"/>
                  </a:lnTo>
                  <a:lnTo>
                    <a:pt x="499" y="201"/>
                  </a:lnTo>
                  <a:lnTo>
                    <a:pt x="496" y="191"/>
                  </a:lnTo>
                  <a:lnTo>
                    <a:pt x="492" y="180"/>
                  </a:lnTo>
                  <a:lnTo>
                    <a:pt x="492" y="180"/>
                  </a:lnTo>
                  <a:lnTo>
                    <a:pt x="491" y="179"/>
                  </a:lnTo>
                  <a:lnTo>
                    <a:pt x="490" y="179"/>
                  </a:lnTo>
                  <a:lnTo>
                    <a:pt x="490" y="180"/>
                  </a:lnTo>
                  <a:lnTo>
                    <a:pt x="490" y="180"/>
                  </a:lnTo>
                  <a:lnTo>
                    <a:pt x="490" y="180"/>
                  </a:lnTo>
                  <a:lnTo>
                    <a:pt x="492" y="192"/>
                  </a:lnTo>
                  <a:lnTo>
                    <a:pt x="493" y="202"/>
                  </a:lnTo>
                  <a:lnTo>
                    <a:pt x="495" y="213"/>
                  </a:lnTo>
                  <a:lnTo>
                    <a:pt x="498" y="223"/>
                  </a:lnTo>
                  <a:lnTo>
                    <a:pt x="498" y="223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5" y="226"/>
                  </a:lnTo>
                  <a:lnTo>
                    <a:pt x="492" y="220"/>
                  </a:lnTo>
                  <a:lnTo>
                    <a:pt x="492" y="220"/>
                  </a:lnTo>
                  <a:lnTo>
                    <a:pt x="489" y="208"/>
                  </a:lnTo>
                  <a:lnTo>
                    <a:pt x="486" y="196"/>
                  </a:lnTo>
                  <a:lnTo>
                    <a:pt x="486" y="196"/>
                  </a:lnTo>
                  <a:lnTo>
                    <a:pt x="485" y="185"/>
                  </a:lnTo>
                  <a:lnTo>
                    <a:pt x="482" y="173"/>
                  </a:lnTo>
                  <a:lnTo>
                    <a:pt x="482" y="173"/>
                  </a:lnTo>
                  <a:lnTo>
                    <a:pt x="481" y="173"/>
                  </a:lnTo>
                  <a:lnTo>
                    <a:pt x="481" y="173"/>
                  </a:lnTo>
                  <a:lnTo>
                    <a:pt x="480" y="173"/>
                  </a:lnTo>
                  <a:lnTo>
                    <a:pt x="480" y="174"/>
                  </a:lnTo>
                  <a:lnTo>
                    <a:pt x="480" y="174"/>
                  </a:lnTo>
                  <a:lnTo>
                    <a:pt x="482" y="187"/>
                  </a:lnTo>
                  <a:lnTo>
                    <a:pt x="485" y="198"/>
                  </a:lnTo>
                  <a:lnTo>
                    <a:pt x="485" y="198"/>
                  </a:lnTo>
                  <a:lnTo>
                    <a:pt x="485" y="212"/>
                  </a:lnTo>
                  <a:lnTo>
                    <a:pt x="485" y="212"/>
                  </a:lnTo>
                  <a:lnTo>
                    <a:pt x="485" y="215"/>
                  </a:lnTo>
                  <a:lnTo>
                    <a:pt x="485" y="215"/>
                  </a:lnTo>
                  <a:lnTo>
                    <a:pt x="483" y="211"/>
                  </a:lnTo>
                  <a:lnTo>
                    <a:pt x="479" y="199"/>
                  </a:lnTo>
                  <a:lnTo>
                    <a:pt x="479" y="199"/>
                  </a:lnTo>
                  <a:lnTo>
                    <a:pt x="477" y="191"/>
                  </a:lnTo>
                  <a:lnTo>
                    <a:pt x="477" y="191"/>
                  </a:lnTo>
                  <a:lnTo>
                    <a:pt x="474" y="175"/>
                  </a:lnTo>
                  <a:lnTo>
                    <a:pt x="469" y="160"/>
                  </a:lnTo>
                  <a:lnTo>
                    <a:pt x="469" y="160"/>
                  </a:lnTo>
                  <a:lnTo>
                    <a:pt x="469" y="159"/>
                  </a:lnTo>
                  <a:lnTo>
                    <a:pt x="468" y="159"/>
                  </a:lnTo>
                  <a:lnTo>
                    <a:pt x="467" y="160"/>
                  </a:lnTo>
                  <a:lnTo>
                    <a:pt x="467" y="161"/>
                  </a:lnTo>
                  <a:lnTo>
                    <a:pt x="467" y="161"/>
                  </a:lnTo>
                  <a:lnTo>
                    <a:pt x="470" y="176"/>
                  </a:lnTo>
                  <a:lnTo>
                    <a:pt x="475" y="192"/>
                  </a:lnTo>
                  <a:lnTo>
                    <a:pt x="475" y="192"/>
                  </a:lnTo>
                  <a:lnTo>
                    <a:pt x="475" y="194"/>
                  </a:lnTo>
                  <a:lnTo>
                    <a:pt x="475" y="194"/>
                  </a:lnTo>
                  <a:lnTo>
                    <a:pt x="475" y="205"/>
                  </a:lnTo>
                  <a:lnTo>
                    <a:pt x="475" y="210"/>
                  </a:lnTo>
                  <a:lnTo>
                    <a:pt x="474" y="212"/>
                  </a:lnTo>
                  <a:lnTo>
                    <a:pt x="474" y="212"/>
                  </a:lnTo>
                  <a:lnTo>
                    <a:pt x="470" y="207"/>
                  </a:lnTo>
                  <a:lnTo>
                    <a:pt x="468" y="202"/>
                  </a:lnTo>
                  <a:lnTo>
                    <a:pt x="465" y="191"/>
                  </a:lnTo>
                  <a:lnTo>
                    <a:pt x="465" y="191"/>
                  </a:lnTo>
                  <a:lnTo>
                    <a:pt x="461" y="170"/>
                  </a:lnTo>
                  <a:lnTo>
                    <a:pt x="457" y="150"/>
                  </a:lnTo>
                  <a:lnTo>
                    <a:pt x="457" y="150"/>
                  </a:lnTo>
                  <a:lnTo>
                    <a:pt x="464" y="155"/>
                  </a:lnTo>
                  <a:lnTo>
                    <a:pt x="464" y="155"/>
                  </a:lnTo>
                  <a:close/>
                  <a:moveTo>
                    <a:pt x="498" y="214"/>
                  </a:moveTo>
                  <a:lnTo>
                    <a:pt x="498" y="214"/>
                  </a:lnTo>
                  <a:lnTo>
                    <a:pt x="495" y="197"/>
                  </a:lnTo>
                  <a:lnTo>
                    <a:pt x="495" y="197"/>
                  </a:lnTo>
                  <a:lnTo>
                    <a:pt x="494" y="192"/>
                  </a:lnTo>
                  <a:lnTo>
                    <a:pt x="494" y="192"/>
                  </a:lnTo>
                  <a:lnTo>
                    <a:pt x="497" y="203"/>
                  </a:lnTo>
                  <a:lnTo>
                    <a:pt x="498" y="214"/>
                  </a:lnTo>
                  <a:lnTo>
                    <a:pt x="498" y="214"/>
                  </a:lnTo>
                  <a:lnTo>
                    <a:pt x="498" y="214"/>
                  </a:lnTo>
                  <a:lnTo>
                    <a:pt x="498" y="214"/>
                  </a:lnTo>
                  <a:close/>
                  <a:moveTo>
                    <a:pt x="443" y="194"/>
                  </a:moveTo>
                  <a:lnTo>
                    <a:pt x="443" y="194"/>
                  </a:lnTo>
                  <a:lnTo>
                    <a:pt x="440" y="185"/>
                  </a:lnTo>
                  <a:lnTo>
                    <a:pt x="440" y="185"/>
                  </a:lnTo>
                  <a:lnTo>
                    <a:pt x="437" y="172"/>
                  </a:lnTo>
                  <a:lnTo>
                    <a:pt x="435" y="160"/>
                  </a:lnTo>
                  <a:lnTo>
                    <a:pt x="435" y="160"/>
                  </a:lnTo>
                  <a:lnTo>
                    <a:pt x="434" y="156"/>
                  </a:lnTo>
                  <a:lnTo>
                    <a:pt x="435" y="157"/>
                  </a:lnTo>
                  <a:lnTo>
                    <a:pt x="437" y="162"/>
                  </a:lnTo>
                  <a:lnTo>
                    <a:pt x="437" y="162"/>
                  </a:lnTo>
                  <a:lnTo>
                    <a:pt x="439" y="170"/>
                  </a:lnTo>
                  <a:lnTo>
                    <a:pt x="441" y="177"/>
                  </a:lnTo>
                  <a:lnTo>
                    <a:pt x="443" y="193"/>
                  </a:lnTo>
                  <a:lnTo>
                    <a:pt x="443" y="193"/>
                  </a:lnTo>
                  <a:lnTo>
                    <a:pt x="443" y="194"/>
                  </a:lnTo>
                  <a:lnTo>
                    <a:pt x="443" y="194"/>
                  </a:lnTo>
                  <a:close/>
                  <a:moveTo>
                    <a:pt x="358" y="142"/>
                  </a:moveTo>
                  <a:lnTo>
                    <a:pt x="358" y="142"/>
                  </a:lnTo>
                  <a:lnTo>
                    <a:pt x="352" y="126"/>
                  </a:lnTo>
                  <a:lnTo>
                    <a:pt x="349" y="118"/>
                  </a:lnTo>
                  <a:lnTo>
                    <a:pt x="346" y="112"/>
                  </a:lnTo>
                  <a:lnTo>
                    <a:pt x="346" y="112"/>
                  </a:lnTo>
                  <a:lnTo>
                    <a:pt x="350" y="119"/>
                  </a:lnTo>
                  <a:lnTo>
                    <a:pt x="353" y="127"/>
                  </a:lnTo>
                  <a:lnTo>
                    <a:pt x="358" y="142"/>
                  </a:lnTo>
                  <a:lnTo>
                    <a:pt x="358" y="142"/>
                  </a:lnTo>
                  <a:close/>
                  <a:moveTo>
                    <a:pt x="206" y="100"/>
                  </a:moveTo>
                  <a:lnTo>
                    <a:pt x="206" y="100"/>
                  </a:lnTo>
                  <a:lnTo>
                    <a:pt x="205" y="92"/>
                  </a:lnTo>
                  <a:lnTo>
                    <a:pt x="204" y="85"/>
                  </a:lnTo>
                  <a:lnTo>
                    <a:pt x="199" y="70"/>
                  </a:lnTo>
                  <a:lnTo>
                    <a:pt x="199" y="70"/>
                  </a:lnTo>
                  <a:lnTo>
                    <a:pt x="198" y="68"/>
                  </a:lnTo>
                  <a:lnTo>
                    <a:pt x="199" y="68"/>
                  </a:lnTo>
                  <a:lnTo>
                    <a:pt x="201" y="73"/>
                  </a:lnTo>
                  <a:lnTo>
                    <a:pt x="206" y="84"/>
                  </a:lnTo>
                  <a:lnTo>
                    <a:pt x="206" y="84"/>
                  </a:lnTo>
                  <a:lnTo>
                    <a:pt x="210" y="95"/>
                  </a:lnTo>
                  <a:lnTo>
                    <a:pt x="214" y="106"/>
                  </a:lnTo>
                  <a:lnTo>
                    <a:pt x="214" y="106"/>
                  </a:lnTo>
                  <a:lnTo>
                    <a:pt x="206" y="100"/>
                  </a:lnTo>
                  <a:lnTo>
                    <a:pt x="206" y="100"/>
                  </a:lnTo>
                  <a:close/>
                  <a:moveTo>
                    <a:pt x="167" y="78"/>
                  </a:moveTo>
                  <a:lnTo>
                    <a:pt x="167" y="78"/>
                  </a:lnTo>
                  <a:lnTo>
                    <a:pt x="170" y="72"/>
                  </a:lnTo>
                  <a:lnTo>
                    <a:pt x="170" y="72"/>
                  </a:lnTo>
                  <a:lnTo>
                    <a:pt x="171" y="74"/>
                  </a:lnTo>
                  <a:lnTo>
                    <a:pt x="172" y="76"/>
                  </a:lnTo>
                  <a:lnTo>
                    <a:pt x="172" y="76"/>
                  </a:lnTo>
                  <a:lnTo>
                    <a:pt x="173" y="77"/>
                  </a:lnTo>
                  <a:lnTo>
                    <a:pt x="174" y="76"/>
                  </a:lnTo>
                  <a:lnTo>
                    <a:pt x="174" y="76"/>
                  </a:lnTo>
                  <a:lnTo>
                    <a:pt x="176" y="74"/>
                  </a:lnTo>
                  <a:lnTo>
                    <a:pt x="176" y="75"/>
                  </a:lnTo>
                  <a:lnTo>
                    <a:pt x="177" y="82"/>
                  </a:lnTo>
                  <a:lnTo>
                    <a:pt x="177" y="82"/>
                  </a:lnTo>
                  <a:lnTo>
                    <a:pt x="178" y="83"/>
                  </a:lnTo>
                  <a:lnTo>
                    <a:pt x="178" y="82"/>
                  </a:lnTo>
                  <a:lnTo>
                    <a:pt x="179" y="82"/>
                  </a:lnTo>
                  <a:lnTo>
                    <a:pt x="179" y="82"/>
                  </a:lnTo>
                  <a:lnTo>
                    <a:pt x="180" y="75"/>
                  </a:lnTo>
                  <a:lnTo>
                    <a:pt x="180" y="69"/>
                  </a:lnTo>
                  <a:lnTo>
                    <a:pt x="180" y="69"/>
                  </a:lnTo>
                  <a:lnTo>
                    <a:pt x="183" y="79"/>
                  </a:lnTo>
                  <a:lnTo>
                    <a:pt x="183" y="79"/>
                  </a:lnTo>
                  <a:lnTo>
                    <a:pt x="183" y="81"/>
                  </a:lnTo>
                  <a:lnTo>
                    <a:pt x="183" y="81"/>
                  </a:lnTo>
                  <a:lnTo>
                    <a:pt x="185" y="85"/>
                  </a:lnTo>
                  <a:lnTo>
                    <a:pt x="185" y="85"/>
                  </a:lnTo>
                  <a:lnTo>
                    <a:pt x="186" y="86"/>
                  </a:lnTo>
                  <a:lnTo>
                    <a:pt x="187" y="86"/>
                  </a:lnTo>
                  <a:lnTo>
                    <a:pt x="187" y="85"/>
                  </a:lnTo>
                  <a:lnTo>
                    <a:pt x="187" y="84"/>
                  </a:lnTo>
                  <a:lnTo>
                    <a:pt x="187" y="84"/>
                  </a:lnTo>
                  <a:lnTo>
                    <a:pt x="184" y="73"/>
                  </a:lnTo>
                  <a:lnTo>
                    <a:pt x="184" y="69"/>
                  </a:lnTo>
                  <a:lnTo>
                    <a:pt x="185" y="72"/>
                  </a:lnTo>
                  <a:lnTo>
                    <a:pt x="185" y="72"/>
                  </a:lnTo>
                  <a:lnTo>
                    <a:pt x="188" y="80"/>
                  </a:lnTo>
                  <a:lnTo>
                    <a:pt x="193" y="88"/>
                  </a:lnTo>
                  <a:lnTo>
                    <a:pt x="193" y="88"/>
                  </a:lnTo>
                  <a:lnTo>
                    <a:pt x="194" y="88"/>
                  </a:lnTo>
                  <a:lnTo>
                    <a:pt x="195" y="87"/>
                  </a:lnTo>
                  <a:lnTo>
                    <a:pt x="195" y="87"/>
                  </a:lnTo>
                  <a:lnTo>
                    <a:pt x="193" y="75"/>
                  </a:lnTo>
                  <a:lnTo>
                    <a:pt x="193" y="75"/>
                  </a:lnTo>
                  <a:lnTo>
                    <a:pt x="191" y="69"/>
                  </a:lnTo>
                  <a:lnTo>
                    <a:pt x="191" y="68"/>
                  </a:lnTo>
                  <a:lnTo>
                    <a:pt x="191" y="68"/>
                  </a:lnTo>
                  <a:lnTo>
                    <a:pt x="194" y="72"/>
                  </a:lnTo>
                  <a:lnTo>
                    <a:pt x="194" y="72"/>
                  </a:lnTo>
                  <a:lnTo>
                    <a:pt x="197" y="79"/>
                  </a:lnTo>
                  <a:lnTo>
                    <a:pt x="199" y="85"/>
                  </a:lnTo>
                  <a:lnTo>
                    <a:pt x="203" y="98"/>
                  </a:lnTo>
                  <a:lnTo>
                    <a:pt x="203" y="98"/>
                  </a:lnTo>
                  <a:lnTo>
                    <a:pt x="167" y="78"/>
                  </a:lnTo>
                  <a:lnTo>
                    <a:pt x="167" y="78"/>
                  </a:lnTo>
                  <a:close/>
                  <a:moveTo>
                    <a:pt x="30" y="46"/>
                  </a:moveTo>
                  <a:lnTo>
                    <a:pt x="30" y="46"/>
                  </a:lnTo>
                  <a:lnTo>
                    <a:pt x="42" y="44"/>
                  </a:lnTo>
                  <a:lnTo>
                    <a:pt x="54" y="42"/>
                  </a:lnTo>
                  <a:lnTo>
                    <a:pt x="67" y="40"/>
                  </a:lnTo>
                  <a:lnTo>
                    <a:pt x="80" y="39"/>
                  </a:lnTo>
                  <a:lnTo>
                    <a:pt x="80" y="39"/>
                  </a:lnTo>
                  <a:lnTo>
                    <a:pt x="90" y="40"/>
                  </a:lnTo>
                  <a:lnTo>
                    <a:pt x="99" y="41"/>
                  </a:lnTo>
                  <a:lnTo>
                    <a:pt x="108" y="44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29" y="58"/>
                  </a:lnTo>
                  <a:lnTo>
                    <a:pt x="135" y="62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0" y="66"/>
                  </a:lnTo>
                  <a:lnTo>
                    <a:pt x="139" y="67"/>
                  </a:lnTo>
                  <a:lnTo>
                    <a:pt x="139" y="67"/>
                  </a:lnTo>
                  <a:lnTo>
                    <a:pt x="136" y="69"/>
                  </a:lnTo>
                  <a:lnTo>
                    <a:pt x="133" y="71"/>
                  </a:lnTo>
                  <a:lnTo>
                    <a:pt x="130" y="72"/>
                  </a:lnTo>
                  <a:lnTo>
                    <a:pt x="127" y="73"/>
                  </a:lnTo>
                  <a:lnTo>
                    <a:pt x="120" y="73"/>
                  </a:lnTo>
                  <a:lnTo>
                    <a:pt x="113" y="71"/>
                  </a:lnTo>
                  <a:lnTo>
                    <a:pt x="106" y="68"/>
                  </a:lnTo>
                  <a:lnTo>
                    <a:pt x="99" y="65"/>
                  </a:lnTo>
                  <a:lnTo>
                    <a:pt x="87" y="59"/>
                  </a:lnTo>
                  <a:lnTo>
                    <a:pt x="87" y="59"/>
                  </a:lnTo>
                  <a:lnTo>
                    <a:pt x="72" y="55"/>
                  </a:lnTo>
                  <a:lnTo>
                    <a:pt x="57" y="53"/>
                  </a:lnTo>
                  <a:lnTo>
                    <a:pt x="43" y="50"/>
                  </a:lnTo>
                  <a:lnTo>
                    <a:pt x="28" y="47"/>
                  </a:lnTo>
                  <a:lnTo>
                    <a:pt x="28" y="47"/>
                  </a:lnTo>
                  <a:lnTo>
                    <a:pt x="30" y="46"/>
                  </a:lnTo>
                  <a:lnTo>
                    <a:pt x="30" y="46"/>
                  </a:lnTo>
                  <a:close/>
                  <a:moveTo>
                    <a:pt x="114" y="37"/>
                  </a:moveTo>
                  <a:lnTo>
                    <a:pt x="114" y="37"/>
                  </a:lnTo>
                  <a:lnTo>
                    <a:pt x="106" y="33"/>
                  </a:lnTo>
                  <a:lnTo>
                    <a:pt x="98" y="32"/>
                  </a:lnTo>
                  <a:lnTo>
                    <a:pt x="82" y="31"/>
                  </a:lnTo>
                  <a:lnTo>
                    <a:pt x="82" y="31"/>
                  </a:lnTo>
                  <a:lnTo>
                    <a:pt x="74" y="30"/>
                  </a:lnTo>
                  <a:lnTo>
                    <a:pt x="66" y="31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8" y="30"/>
                  </a:lnTo>
                  <a:lnTo>
                    <a:pt x="65" y="27"/>
                  </a:lnTo>
                  <a:lnTo>
                    <a:pt x="65" y="27"/>
                  </a:lnTo>
                  <a:lnTo>
                    <a:pt x="73" y="25"/>
                  </a:lnTo>
                  <a:lnTo>
                    <a:pt x="79" y="24"/>
                  </a:lnTo>
                  <a:lnTo>
                    <a:pt x="86" y="25"/>
                  </a:lnTo>
                  <a:lnTo>
                    <a:pt x="93" y="26"/>
                  </a:lnTo>
                  <a:lnTo>
                    <a:pt x="99" y="28"/>
                  </a:lnTo>
                  <a:lnTo>
                    <a:pt x="105" y="3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14" y="37"/>
                  </a:lnTo>
                  <a:lnTo>
                    <a:pt x="114" y="37"/>
                  </a:lnTo>
                  <a:close/>
                  <a:moveTo>
                    <a:pt x="38" y="58"/>
                  </a:moveTo>
                  <a:lnTo>
                    <a:pt x="38" y="58"/>
                  </a:lnTo>
                  <a:lnTo>
                    <a:pt x="67" y="64"/>
                  </a:lnTo>
                  <a:lnTo>
                    <a:pt x="82" y="68"/>
                  </a:lnTo>
                  <a:lnTo>
                    <a:pt x="96" y="73"/>
                  </a:lnTo>
                  <a:lnTo>
                    <a:pt x="96" y="73"/>
                  </a:lnTo>
                  <a:lnTo>
                    <a:pt x="110" y="79"/>
                  </a:lnTo>
                  <a:lnTo>
                    <a:pt x="117" y="81"/>
                  </a:lnTo>
                  <a:lnTo>
                    <a:pt x="125" y="82"/>
                  </a:lnTo>
                  <a:lnTo>
                    <a:pt x="125" y="82"/>
                  </a:lnTo>
                  <a:lnTo>
                    <a:pt x="119" y="84"/>
                  </a:lnTo>
                  <a:lnTo>
                    <a:pt x="114" y="86"/>
                  </a:lnTo>
                  <a:lnTo>
                    <a:pt x="108" y="88"/>
                  </a:lnTo>
                  <a:lnTo>
                    <a:pt x="102" y="88"/>
                  </a:lnTo>
                  <a:lnTo>
                    <a:pt x="96" y="88"/>
                  </a:lnTo>
                  <a:lnTo>
                    <a:pt x="90" y="88"/>
                  </a:lnTo>
                  <a:lnTo>
                    <a:pt x="84" y="87"/>
                  </a:lnTo>
                  <a:lnTo>
                    <a:pt x="78" y="85"/>
                  </a:lnTo>
                  <a:lnTo>
                    <a:pt x="78" y="85"/>
                  </a:lnTo>
                  <a:lnTo>
                    <a:pt x="66" y="80"/>
                  </a:lnTo>
                  <a:lnTo>
                    <a:pt x="56" y="74"/>
                  </a:lnTo>
                  <a:lnTo>
                    <a:pt x="38" y="58"/>
                  </a:lnTo>
                  <a:lnTo>
                    <a:pt x="38" y="58"/>
                  </a:lnTo>
                  <a:close/>
                  <a:moveTo>
                    <a:pt x="152" y="70"/>
                  </a:moveTo>
                  <a:lnTo>
                    <a:pt x="152" y="70"/>
                  </a:lnTo>
                  <a:lnTo>
                    <a:pt x="152" y="70"/>
                  </a:lnTo>
                  <a:lnTo>
                    <a:pt x="152" y="70"/>
                  </a:lnTo>
                  <a:lnTo>
                    <a:pt x="152" y="57"/>
                  </a:lnTo>
                  <a:lnTo>
                    <a:pt x="152" y="57"/>
                  </a:lnTo>
                  <a:lnTo>
                    <a:pt x="162" y="56"/>
                  </a:lnTo>
                  <a:lnTo>
                    <a:pt x="162" y="56"/>
                  </a:lnTo>
                  <a:lnTo>
                    <a:pt x="162" y="57"/>
                  </a:lnTo>
                  <a:lnTo>
                    <a:pt x="162" y="57"/>
                  </a:lnTo>
                  <a:lnTo>
                    <a:pt x="163" y="62"/>
                  </a:lnTo>
                  <a:lnTo>
                    <a:pt x="163" y="66"/>
                  </a:lnTo>
                  <a:lnTo>
                    <a:pt x="161" y="70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2" y="70"/>
                  </a:lnTo>
                  <a:lnTo>
                    <a:pt x="152" y="70"/>
                  </a:lnTo>
                  <a:close/>
                  <a:moveTo>
                    <a:pt x="125" y="34"/>
                  </a:moveTo>
                  <a:lnTo>
                    <a:pt x="125" y="34"/>
                  </a:lnTo>
                  <a:lnTo>
                    <a:pt x="116" y="28"/>
                  </a:lnTo>
                  <a:lnTo>
                    <a:pt x="106" y="23"/>
                  </a:lnTo>
                  <a:lnTo>
                    <a:pt x="95" y="18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76" y="15"/>
                  </a:lnTo>
                  <a:lnTo>
                    <a:pt x="69" y="16"/>
                  </a:lnTo>
                  <a:lnTo>
                    <a:pt x="61" y="18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0" y="24"/>
                  </a:lnTo>
                  <a:lnTo>
                    <a:pt x="46" y="27"/>
                  </a:lnTo>
                  <a:lnTo>
                    <a:pt x="37" y="34"/>
                  </a:lnTo>
                  <a:lnTo>
                    <a:pt x="37" y="34"/>
                  </a:lnTo>
                  <a:lnTo>
                    <a:pt x="47" y="25"/>
                  </a:lnTo>
                  <a:lnTo>
                    <a:pt x="56" y="16"/>
                  </a:lnTo>
                  <a:lnTo>
                    <a:pt x="56" y="16"/>
                  </a:lnTo>
                  <a:lnTo>
                    <a:pt x="61" y="13"/>
                  </a:lnTo>
                  <a:lnTo>
                    <a:pt x="66" y="10"/>
                  </a:lnTo>
                  <a:lnTo>
                    <a:pt x="71" y="9"/>
                  </a:lnTo>
                  <a:lnTo>
                    <a:pt x="76" y="8"/>
                  </a:lnTo>
                  <a:lnTo>
                    <a:pt x="80" y="8"/>
                  </a:lnTo>
                  <a:lnTo>
                    <a:pt x="85" y="8"/>
                  </a:lnTo>
                  <a:lnTo>
                    <a:pt x="94" y="10"/>
                  </a:lnTo>
                  <a:lnTo>
                    <a:pt x="102" y="14"/>
                  </a:lnTo>
                  <a:lnTo>
                    <a:pt x="110" y="19"/>
                  </a:lnTo>
                  <a:lnTo>
                    <a:pt x="118" y="27"/>
                  </a:lnTo>
                  <a:lnTo>
                    <a:pt x="125" y="34"/>
                  </a:lnTo>
                  <a:lnTo>
                    <a:pt x="125" y="34"/>
                  </a:lnTo>
                  <a:close/>
                  <a:moveTo>
                    <a:pt x="50" y="78"/>
                  </a:moveTo>
                  <a:lnTo>
                    <a:pt x="50" y="78"/>
                  </a:lnTo>
                  <a:lnTo>
                    <a:pt x="57" y="83"/>
                  </a:lnTo>
                  <a:lnTo>
                    <a:pt x="64" y="88"/>
                  </a:lnTo>
                  <a:lnTo>
                    <a:pt x="73" y="92"/>
                  </a:lnTo>
                  <a:lnTo>
                    <a:pt x="81" y="95"/>
                  </a:lnTo>
                  <a:lnTo>
                    <a:pt x="81" y="95"/>
                  </a:lnTo>
                  <a:lnTo>
                    <a:pt x="75" y="93"/>
                  </a:lnTo>
                  <a:lnTo>
                    <a:pt x="70" y="91"/>
                  </a:lnTo>
                  <a:lnTo>
                    <a:pt x="70" y="91"/>
                  </a:lnTo>
                  <a:lnTo>
                    <a:pt x="59" y="85"/>
                  </a:lnTo>
                  <a:lnTo>
                    <a:pt x="50" y="78"/>
                  </a:lnTo>
                  <a:lnTo>
                    <a:pt x="50" y="78"/>
                  </a:lnTo>
                  <a:close/>
                  <a:moveTo>
                    <a:pt x="452" y="231"/>
                  </a:moveTo>
                  <a:lnTo>
                    <a:pt x="452" y="231"/>
                  </a:lnTo>
                  <a:lnTo>
                    <a:pt x="432" y="222"/>
                  </a:lnTo>
                  <a:lnTo>
                    <a:pt x="412" y="213"/>
                  </a:lnTo>
                  <a:lnTo>
                    <a:pt x="372" y="193"/>
                  </a:lnTo>
                  <a:lnTo>
                    <a:pt x="372" y="193"/>
                  </a:lnTo>
                  <a:lnTo>
                    <a:pt x="333" y="173"/>
                  </a:lnTo>
                  <a:lnTo>
                    <a:pt x="294" y="151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3" y="88"/>
                  </a:lnTo>
                  <a:lnTo>
                    <a:pt x="211" y="80"/>
                  </a:lnTo>
                  <a:lnTo>
                    <a:pt x="207" y="73"/>
                  </a:lnTo>
                  <a:lnTo>
                    <a:pt x="207" y="73"/>
                  </a:lnTo>
                  <a:lnTo>
                    <a:pt x="210" y="77"/>
                  </a:lnTo>
                  <a:lnTo>
                    <a:pt x="212" y="82"/>
                  </a:lnTo>
                  <a:lnTo>
                    <a:pt x="217" y="92"/>
                  </a:lnTo>
                  <a:lnTo>
                    <a:pt x="221" y="101"/>
                  </a:lnTo>
                  <a:lnTo>
                    <a:pt x="224" y="107"/>
                  </a:lnTo>
                  <a:lnTo>
                    <a:pt x="227" y="111"/>
                  </a:lnTo>
                  <a:lnTo>
                    <a:pt x="227" y="111"/>
                  </a:lnTo>
                  <a:lnTo>
                    <a:pt x="228" y="112"/>
                  </a:lnTo>
                  <a:lnTo>
                    <a:pt x="229" y="110"/>
                  </a:lnTo>
                  <a:lnTo>
                    <a:pt x="229" y="110"/>
                  </a:lnTo>
                  <a:lnTo>
                    <a:pt x="223" y="91"/>
                  </a:lnTo>
                  <a:lnTo>
                    <a:pt x="223" y="91"/>
                  </a:lnTo>
                  <a:lnTo>
                    <a:pt x="220" y="78"/>
                  </a:lnTo>
                  <a:lnTo>
                    <a:pt x="219" y="77"/>
                  </a:lnTo>
                  <a:lnTo>
                    <a:pt x="220" y="77"/>
                  </a:lnTo>
                  <a:lnTo>
                    <a:pt x="224" y="85"/>
                  </a:lnTo>
                  <a:lnTo>
                    <a:pt x="224" y="85"/>
                  </a:lnTo>
                  <a:lnTo>
                    <a:pt x="232" y="100"/>
                  </a:lnTo>
                  <a:lnTo>
                    <a:pt x="236" y="108"/>
                  </a:lnTo>
                  <a:lnTo>
                    <a:pt x="240" y="115"/>
                  </a:lnTo>
                  <a:lnTo>
                    <a:pt x="240" y="115"/>
                  </a:lnTo>
                  <a:lnTo>
                    <a:pt x="240" y="116"/>
                  </a:lnTo>
                  <a:lnTo>
                    <a:pt x="241" y="116"/>
                  </a:lnTo>
                  <a:lnTo>
                    <a:pt x="241" y="114"/>
                  </a:lnTo>
                  <a:lnTo>
                    <a:pt x="241" y="114"/>
                  </a:lnTo>
                  <a:lnTo>
                    <a:pt x="236" y="95"/>
                  </a:lnTo>
                  <a:lnTo>
                    <a:pt x="236" y="95"/>
                  </a:lnTo>
                  <a:lnTo>
                    <a:pt x="243" y="111"/>
                  </a:lnTo>
                  <a:lnTo>
                    <a:pt x="251" y="125"/>
                  </a:lnTo>
                  <a:lnTo>
                    <a:pt x="251" y="125"/>
                  </a:lnTo>
                  <a:lnTo>
                    <a:pt x="252" y="125"/>
                  </a:lnTo>
                  <a:lnTo>
                    <a:pt x="253" y="124"/>
                  </a:lnTo>
                  <a:lnTo>
                    <a:pt x="253" y="124"/>
                  </a:lnTo>
                  <a:lnTo>
                    <a:pt x="250" y="111"/>
                  </a:lnTo>
                  <a:lnTo>
                    <a:pt x="246" y="96"/>
                  </a:lnTo>
                  <a:lnTo>
                    <a:pt x="237" y="70"/>
                  </a:lnTo>
                  <a:lnTo>
                    <a:pt x="237" y="70"/>
                  </a:lnTo>
                  <a:lnTo>
                    <a:pt x="241" y="83"/>
                  </a:lnTo>
                  <a:lnTo>
                    <a:pt x="247" y="96"/>
                  </a:lnTo>
                  <a:lnTo>
                    <a:pt x="253" y="110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2" y="122"/>
                  </a:lnTo>
                  <a:lnTo>
                    <a:pt x="263" y="121"/>
                  </a:lnTo>
                  <a:lnTo>
                    <a:pt x="263" y="121"/>
                  </a:lnTo>
                  <a:lnTo>
                    <a:pt x="259" y="109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4" y="93"/>
                  </a:lnTo>
                  <a:lnTo>
                    <a:pt x="254" y="93"/>
                  </a:lnTo>
                  <a:lnTo>
                    <a:pt x="263" y="114"/>
                  </a:lnTo>
                  <a:lnTo>
                    <a:pt x="269" y="124"/>
                  </a:lnTo>
                  <a:lnTo>
                    <a:pt x="275" y="134"/>
                  </a:lnTo>
                  <a:lnTo>
                    <a:pt x="275" y="134"/>
                  </a:lnTo>
                  <a:lnTo>
                    <a:pt x="277" y="134"/>
                  </a:lnTo>
                  <a:lnTo>
                    <a:pt x="277" y="133"/>
                  </a:lnTo>
                  <a:lnTo>
                    <a:pt x="277" y="133"/>
                  </a:lnTo>
                  <a:lnTo>
                    <a:pt x="275" y="122"/>
                  </a:lnTo>
                  <a:lnTo>
                    <a:pt x="272" y="112"/>
                  </a:lnTo>
                  <a:lnTo>
                    <a:pt x="272" y="112"/>
                  </a:lnTo>
                  <a:lnTo>
                    <a:pt x="269" y="98"/>
                  </a:lnTo>
                  <a:lnTo>
                    <a:pt x="269" y="98"/>
                  </a:lnTo>
                  <a:lnTo>
                    <a:pt x="266" y="89"/>
                  </a:lnTo>
                  <a:lnTo>
                    <a:pt x="266" y="86"/>
                  </a:lnTo>
                  <a:lnTo>
                    <a:pt x="268" y="90"/>
                  </a:lnTo>
                  <a:lnTo>
                    <a:pt x="268" y="90"/>
                  </a:lnTo>
                  <a:lnTo>
                    <a:pt x="273" y="106"/>
                  </a:lnTo>
                  <a:lnTo>
                    <a:pt x="279" y="120"/>
                  </a:lnTo>
                  <a:lnTo>
                    <a:pt x="284" y="134"/>
                  </a:lnTo>
                  <a:lnTo>
                    <a:pt x="288" y="141"/>
                  </a:lnTo>
                  <a:lnTo>
                    <a:pt x="292" y="148"/>
                  </a:lnTo>
                  <a:lnTo>
                    <a:pt x="292" y="148"/>
                  </a:lnTo>
                  <a:lnTo>
                    <a:pt x="293" y="148"/>
                  </a:lnTo>
                  <a:lnTo>
                    <a:pt x="294" y="147"/>
                  </a:lnTo>
                  <a:lnTo>
                    <a:pt x="294" y="147"/>
                  </a:lnTo>
                  <a:lnTo>
                    <a:pt x="293" y="140"/>
                  </a:lnTo>
                  <a:lnTo>
                    <a:pt x="292" y="134"/>
                  </a:lnTo>
                  <a:lnTo>
                    <a:pt x="288" y="122"/>
                  </a:lnTo>
                  <a:lnTo>
                    <a:pt x="284" y="110"/>
                  </a:lnTo>
                  <a:lnTo>
                    <a:pt x="280" y="96"/>
                  </a:lnTo>
                  <a:lnTo>
                    <a:pt x="280" y="96"/>
                  </a:lnTo>
                  <a:lnTo>
                    <a:pt x="278" y="89"/>
                  </a:lnTo>
                  <a:lnTo>
                    <a:pt x="278" y="89"/>
                  </a:lnTo>
                  <a:lnTo>
                    <a:pt x="279" y="90"/>
                  </a:lnTo>
                  <a:lnTo>
                    <a:pt x="282" y="99"/>
                  </a:lnTo>
                  <a:lnTo>
                    <a:pt x="282" y="99"/>
                  </a:lnTo>
                  <a:lnTo>
                    <a:pt x="289" y="118"/>
                  </a:lnTo>
                  <a:lnTo>
                    <a:pt x="289" y="118"/>
                  </a:lnTo>
                  <a:lnTo>
                    <a:pt x="295" y="134"/>
                  </a:lnTo>
                  <a:lnTo>
                    <a:pt x="298" y="141"/>
                  </a:lnTo>
                  <a:lnTo>
                    <a:pt x="302" y="149"/>
                  </a:lnTo>
                  <a:lnTo>
                    <a:pt x="302" y="149"/>
                  </a:lnTo>
                  <a:lnTo>
                    <a:pt x="304" y="149"/>
                  </a:lnTo>
                  <a:lnTo>
                    <a:pt x="304" y="148"/>
                  </a:lnTo>
                  <a:lnTo>
                    <a:pt x="304" y="148"/>
                  </a:lnTo>
                  <a:lnTo>
                    <a:pt x="304" y="140"/>
                  </a:lnTo>
                  <a:lnTo>
                    <a:pt x="303" y="132"/>
                  </a:lnTo>
                  <a:lnTo>
                    <a:pt x="300" y="116"/>
                  </a:lnTo>
                  <a:lnTo>
                    <a:pt x="300" y="116"/>
                  </a:lnTo>
                  <a:lnTo>
                    <a:pt x="307" y="133"/>
                  </a:lnTo>
                  <a:lnTo>
                    <a:pt x="312" y="141"/>
                  </a:lnTo>
                  <a:lnTo>
                    <a:pt x="317" y="148"/>
                  </a:lnTo>
                  <a:lnTo>
                    <a:pt x="317" y="148"/>
                  </a:lnTo>
                  <a:lnTo>
                    <a:pt x="318" y="149"/>
                  </a:lnTo>
                  <a:lnTo>
                    <a:pt x="318" y="149"/>
                  </a:lnTo>
                  <a:lnTo>
                    <a:pt x="319" y="147"/>
                  </a:lnTo>
                  <a:lnTo>
                    <a:pt x="319" y="147"/>
                  </a:lnTo>
                  <a:lnTo>
                    <a:pt x="308" y="111"/>
                  </a:lnTo>
                  <a:lnTo>
                    <a:pt x="308" y="111"/>
                  </a:lnTo>
                  <a:lnTo>
                    <a:pt x="306" y="99"/>
                  </a:lnTo>
                  <a:lnTo>
                    <a:pt x="306" y="99"/>
                  </a:lnTo>
                  <a:lnTo>
                    <a:pt x="305" y="98"/>
                  </a:lnTo>
                  <a:lnTo>
                    <a:pt x="305" y="98"/>
                  </a:lnTo>
                  <a:lnTo>
                    <a:pt x="310" y="112"/>
                  </a:lnTo>
                  <a:lnTo>
                    <a:pt x="310" y="112"/>
                  </a:lnTo>
                  <a:lnTo>
                    <a:pt x="315" y="126"/>
                  </a:lnTo>
                  <a:lnTo>
                    <a:pt x="320" y="140"/>
                  </a:lnTo>
                  <a:lnTo>
                    <a:pt x="323" y="146"/>
                  </a:lnTo>
                  <a:lnTo>
                    <a:pt x="326" y="152"/>
                  </a:lnTo>
                  <a:lnTo>
                    <a:pt x="330" y="158"/>
                  </a:lnTo>
                  <a:lnTo>
                    <a:pt x="335" y="163"/>
                  </a:lnTo>
                  <a:lnTo>
                    <a:pt x="335" y="163"/>
                  </a:lnTo>
                  <a:lnTo>
                    <a:pt x="336" y="164"/>
                  </a:lnTo>
                  <a:lnTo>
                    <a:pt x="337" y="163"/>
                  </a:lnTo>
                  <a:lnTo>
                    <a:pt x="337" y="163"/>
                  </a:lnTo>
                  <a:lnTo>
                    <a:pt x="335" y="149"/>
                  </a:lnTo>
                  <a:lnTo>
                    <a:pt x="332" y="137"/>
                  </a:lnTo>
                  <a:lnTo>
                    <a:pt x="332" y="137"/>
                  </a:lnTo>
                  <a:lnTo>
                    <a:pt x="339" y="154"/>
                  </a:lnTo>
                  <a:lnTo>
                    <a:pt x="343" y="162"/>
                  </a:lnTo>
                  <a:lnTo>
                    <a:pt x="348" y="170"/>
                  </a:lnTo>
                  <a:lnTo>
                    <a:pt x="348" y="170"/>
                  </a:lnTo>
                  <a:lnTo>
                    <a:pt x="349" y="171"/>
                  </a:lnTo>
                  <a:lnTo>
                    <a:pt x="350" y="170"/>
                  </a:lnTo>
                  <a:lnTo>
                    <a:pt x="350" y="170"/>
                  </a:lnTo>
                  <a:lnTo>
                    <a:pt x="348" y="155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50" y="153"/>
                  </a:lnTo>
                  <a:lnTo>
                    <a:pt x="350" y="153"/>
                  </a:lnTo>
                  <a:lnTo>
                    <a:pt x="353" y="161"/>
                  </a:lnTo>
                  <a:lnTo>
                    <a:pt x="356" y="170"/>
                  </a:lnTo>
                  <a:lnTo>
                    <a:pt x="360" y="178"/>
                  </a:lnTo>
                  <a:lnTo>
                    <a:pt x="366" y="186"/>
                  </a:lnTo>
                  <a:lnTo>
                    <a:pt x="366" y="186"/>
                  </a:lnTo>
                  <a:lnTo>
                    <a:pt x="367" y="186"/>
                  </a:lnTo>
                  <a:lnTo>
                    <a:pt x="368" y="185"/>
                  </a:lnTo>
                  <a:lnTo>
                    <a:pt x="368" y="185"/>
                  </a:lnTo>
                  <a:lnTo>
                    <a:pt x="367" y="176"/>
                  </a:lnTo>
                  <a:lnTo>
                    <a:pt x="366" y="168"/>
                  </a:lnTo>
                  <a:lnTo>
                    <a:pt x="366" y="168"/>
                  </a:lnTo>
                  <a:lnTo>
                    <a:pt x="370" y="179"/>
                  </a:lnTo>
                  <a:lnTo>
                    <a:pt x="374" y="191"/>
                  </a:lnTo>
                  <a:lnTo>
                    <a:pt x="374" y="191"/>
                  </a:lnTo>
                  <a:lnTo>
                    <a:pt x="375" y="192"/>
                  </a:lnTo>
                  <a:lnTo>
                    <a:pt x="376" y="192"/>
                  </a:lnTo>
                  <a:lnTo>
                    <a:pt x="376" y="191"/>
                  </a:lnTo>
                  <a:lnTo>
                    <a:pt x="376" y="191"/>
                  </a:lnTo>
                  <a:lnTo>
                    <a:pt x="376" y="179"/>
                  </a:lnTo>
                  <a:lnTo>
                    <a:pt x="374" y="169"/>
                  </a:lnTo>
                  <a:lnTo>
                    <a:pt x="369" y="149"/>
                  </a:lnTo>
                  <a:lnTo>
                    <a:pt x="362" y="129"/>
                  </a:lnTo>
                  <a:lnTo>
                    <a:pt x="357" y="109"/>
                  </a:lnTo>
                  <a:lnTo>
                    <a:pt x="357" y="109"/>
                  </a:lnTo>
                  <a:lnTo>
                    <a:pt x="358" y="113"/>
                  </a:lnTo>
                  <a:lnTo>
                    <a:pt x="360" y="118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9" y="139"/>
                  </a:lnTo>
                  <a:lnTo>
                    <a:pt x="373" y="150"/>
                  </a:lnTo>
                  <a:lnTo>
                    <a:pt x="373" y="150"/>
                  </a:lnTo>
                  <a:lnTo>
                    <a:pt x="381" y="173"/>
                  </a:lnTo>
                  <a:lnTo>
                    <a:pt x="385" y="186"/>
                  </a:lnTo>
                  <a:lnTo>
                    <a:pt x="390" y="197"/>
                  </a:lnTo>
                  <a:lnTo>
                    <a:pt x="390" y="197"/>
                  </a:lnTo>
                  <a:lnTo>
                    <a:pt x="391" y="198"/>
                  </a:lnTo>
                  <a:lnTo>
                    <a:pt x="393" y="197"/>
                  </a:lnTo>
                  <a:lnTo>
                    <a:pt x="393" y="197"/>
                  </a:lnTo>
                  <a:lnTo>
                    <a:pt x="394" y="187"/>
                  </a:lnTo>
                  <a:lnTo>
                    <a:pt x="394" y="177"/>
                  </a:lnTo>
                  <a:lnTo>
                    <a:pt x="394" y="177"/>
                  </a:lnTo>
                  <a:lnTo>
                    <a:pt x="399" y="190"/>
                  </a:lnTo>
                  <a:lnTo>
                    <a:pt x="405" y="201"/>
                  </a:lnTo>
                  <a:lnTo>
                    <a:pt x="405" y="201"/>
                  </a:lnTo>
                  <a:lnTo>
                    <a:pt x="406" y="201"/>
                  </a:lnTo>
                  <a:lnTo>
                    <a:pt x="407" y="200"/>
                  </a:lnTo>
                  <a:lnTo>
                    <a:pt x="407" y="200"/>
                  </a:lnTo>
                  <a:lnTo>
                    <a:pt x="408" y="191"/>
                  </a:lnTo>
                  <a:lnTo>
                    <a:pt x="408" y="180"/>
                  </a:lnTo>
                  <a:lnTo>
                    <a:pt x="408" y="180"/>
                  </a:lnTo>
                  <a:lnTo>
                    <a:pt x="412" y="191"/>
                  </a:lnTo>
                  <a:lnTo>
                    <a:pt x="419" y="201"/>
                  </a:lnTo>
                  <a:lnTo>
                    <a:pt x="419" y="201"/>
                  </a:lnTo>
                  <a:lnTo>
                    <a:pt x="420" y="201"/>
                  </a:lnTo>
                  <a:lnTo>
                    <a:pt x="421" y="200"/>
                  </a:lnTo>
                  <a:lnTo>
                    <a:pt x="421" y="200"/>
                  </a:lnTo>
                  <a:lnTo>
                    <a:pt x="420" y="192"/>
                  </a:lnTo>
                  <a:lnTo>
                    <a:pt x="420" y="192"/>
                  </a:lnTo>
                  <a:lnTo>
                    <a:pt x="425" y="200"/>
                  </a:lnTo>
                  <a:lnTo>
                    <a:pt x="431" y="207"/>
                  </a:lnTo>
                  <a:lnTo>
                    <a:pt x="431" y="207"/>
                  </a:lnTo>
                  <a:lnTo>
                    <a:pt x="432" y="207"/>
                  </a:lnTo>
                  <a:lnTo>
                    <a:pt x="432" y="206"/>
                  </a:lnTo>
                  <a:lnTo>
                    <a:pt x="432" y="206"/>
                  </a:lnTo>
                  <a:lnTo>
                    <a:pt x="433" y="199"/>
                  </a:lnTo>
                  <a:lnTo>
                    <a:pt x="433" y="192"/>
                  </a:lnTo>
                  <a:lnTo>
                    <a:pt x="433" y="192"/>
                  </a:lnTo>
                  <a:lnTo>
                    <a:pt x="438" y="206"/>
                  </a:lnTo>
                  <a:lnTo>
                    <a:pt x="444" y="220"/>
                  </a:lnTo>
                  <a:lnTo>
                    <a:pt x="444" y="220"/>
                  </a:lnTo>
                  <a:lnTo>
                    <a:pt x="445" y="220"/>
                  </a:lnTo>
                  <a:lnTo>
                    <a:pt x="446" y="220"/>
                  </a:lnTo>
                  <a:lnTo>
                    <a:pt x="446" y="219"/>
                  </a:lnTo>
                  <a:lnTo>
                    <a:pt x="446" y="219"/>
                  </a:lnTo>
                  <a:lnTo>
                    <a:pt x="447" y="210"/>
                  </a:lnTo>
                  <a:lnTo>
                    <a:pt x="447" y="210"/>
                  </a:lnTo>
                  <a:lnTo>
                    <a:pt x="454" y="226"/>
                  </a:lnTo>
                  <a:lnTo>
                    <a:pt x="454" y="226"/>
                  </a:lnTo>
                  <a:lnTo>
                    <a:pt x="455" y="227"/>
                  </a:lnTo>
                  <a:lnTo>
                    <a:pt x="455" y="227"/>
                  </a:lnTo>
                  <a:lnTo>
                    <a:pt x="456" y="225"/>
                  </a:lnTo>
                  <a:lnTo>
                    <a:pt x="456" y="225"/>
                  </a:lnTo>
                  <a:lnTo>
                    <a:pt x="456" y="213"/>
                  </a:lnTo>
                  <a:lnTo>
                    <a:pt x="454" y="200"/>
                  </a:lnTo>
                  <a:lnTo>
                    <a:pt x="454" y="200"/>
                  </a:lnTo>
                  <a:lnTo>
                    <a:pt x="458" y="209"/>
                  </a:lnTo>
                  <a:lnTo>
                    <a:pt x="463" y="218"/>
                  </a:lnTo>
                  <a:lnTo>
                    <a:pt x="463" y="218"/>
                  </a:lnTo>
                  <a:lnTo>
                    <a:pt x="464" y="219"/>
                  </a:lnTo>
                  <a:lnTo>
                    <a:pt x="464" y="218"/>
                  </a:lnTo>
                  <a:lnTo>
                    <a:pt x="464" y="218"/>
                  </a:lnTo>
                  <a:lnTo>
                    <a:pt x="465" y="208"/>
                  </a:lnTo>
                  <a:lnTo>
                    <a:pt x="464" y="199"/>
                  </a:lnTo>
                  <a:lnTo>
                    <a:pt x="464" y="199"/>
                  </a:lnTo>
                  <a:lnTo>
                    <a:pt x="469" y="209"/>
                  </a:lnTo>
                  <a:lnTo>
                    <a:pt x="472" y="213"/>
                  </a:lnTo>
                  <a:lnTo>
                    <a:pt x="476" y="217"/>
                  </a:lnTo>
                  <a:lnTo>
                    <a:pt x="476" y="217"/>
                  </a:lnTo>
                  <a:lnTo>
                    <a:pt x="477" y="217"/>
                  </a:lnTo>
                  <a:lnTo>
                    <a:pt x="478" y="216"/>
                  </a:lnTo>
                  <a:lnTo>
                    <a:pt x="478" y="216"/>
                  </a:lnTo>
                  <a:lnTo>
                    <a:pt x="477" y="202"/>
                  </a:lnTo>
                  <a:lnTo>
                    <a:pt x="477" y="202"/>
                  </a:lnTo>
                  <a:lnTo>
                    <a:pt x="481" y="211"/>
                  </a:lnTo>
                  <a:lnTo>
                    <a:pt x="485" y="221"/>
                  </a:lnTo>
                  <a:lnTo>
                    <a:pt x="485" y="221"/>
                  </a:lnTo>
                  <a:lnTo>
                    <a:pt x="487" y="222"/>
                  </a:lnTo>
                  <a:lnTo>
                    <a:pt x="487" y="221"/>
                  </a:lnTo>
                  <a:lnTo>
                    <a:pt x="487" y="221"/>
                  </a:lnTo>
                  <a:lnTo>
                    <a:pt x="487" y="212"/>
                  </a:lnTo>
                  <a:lnTo>
                    <a:pt x="487" y="212"/>
                  </a:lnTo>
                  <a:lnTo>
                    <a:pt x="491" y="224"/>
                  </a:lnTo>
                  <a:lnTo>
                    <a:pt x="494" y="229"/>
                  </a:lnTo>
                  <a:lnTo>
                    <a:pt x="497" y="235"/>
                  </a:lnTo>
                  <a:lnTo>
                    <a:pt x="497" y="235"/>
                  </a:lnTo>
                  <a:lnTo>
                    <a:pt x="498" y="235"/>
                  </a:lnTo>
                  <a:lnTo>
                    <a:pt x="499" y="234"/>
                  </a:lnTo>
                  <a:lnTo>
                    <a:pt x="499" y="234"/>
                  </a:lnTo>
                  <a:lnTo>
                    <a:pt x="500" y="228"/>
                  </a:lnTo>
                  <a:lnTo>
                    <a:pt x="500" y="228"/>
                  </a:lnTo>
                  <a:lnTo>
                    <a:pt x="502" y="233"/>
                  </a:lnTo>
                  <a:lnTo>
                    <a:pt x="506" y="238"/>
                  </a:lnTo>
                  <a:lnTo>
                    <a:pt x="506" y="238"/>
                  </a:lnTo>
                  <a:lnTo>
                    <a:pt x="507" y="238"/>
                  </a:lnTo>
                  <a:lnTo>
                    <a:pt x="508" y="237"/>
                  </a:lnTo>
                  <a:lnTo>
                    <a:pt x="508" y="237"/>
                  </a:lnTo>
                  <a:lnTo>
                    <a:pt x="508" y="229"/>
                  </a:lnTo>
                  <a:lnTo>
                    <a:pt x="508" y="221"/>
                  </a:lnTo>
                  <a:lnTo>
                    <a:pt x="508" y="221"/>
                  </a:lnTo>
                  <a:lnTo>
                    <a:pt x="510" y="228"/>
                  </a:lnTo>
                  <a:lnTo>
                    <a:pt x="512" y="234"/>
                  </a:lnTo>
                  <a:lnTo>
                    <a:pt x="512" y="234"/>
                  </a:lnTo>
                  <a:lnTo>
                    <a:pt x="513" y="235"/>
                  </a:lnTo>
                  <a:lnTo>
                    <a:pt x="514" y="234"/>
                  </a:lnTo>
                  <a:lnTo>
                    <a:pt x="514" y="234"/>
                  </a:lnTo>
                  <a:lnTo>
                    <a:pt x="515" y="223"/>
                  </a:lnTo>
                  <a:lnTo>
                    <a:pt x="515" y="212"/>
                  </a:lnTo>
                  <a:lnTo>
                    <a:pt x="515" y="212"/>
                  </a:lnTo>
                  <a:lnTo>
                    <a:pt x="519" y="232"/>
                  </a:lnTo>
                  <a:lnTo>
                    <a:pt x="519" y="232"/>
                  </a:lnTo>
                  <a:lnTo>
                    <a:pt x="520" y="233"/>
                  </a:lnTo>
                  <a:lnTo>
                    <a:pt x="521" y="233"/>
                  </a:lnTo>
                  <a:lnTo>
                    <a:pt x="521" y="233"/>
                  </a:lnTo>
                  <a:lnTo>
                    <a:pt x="518" y="237"/>
                  </a:lnTo>
                  <a:lnTo>
                    <a:pt x="515" y="239"/>
                  </a:lnTo>
                  <a:lnTo>
                    <a:pt x="512" y="241"/>
                  </a:lnTo>
                  <a:lnTo>
                    <a:pt x="508" y="243"/>
                  </a:lnTo>
                  <a:lnTo>
                    <a:pt x="503" y="243"/>
                  </a:lnTo>
                  <a:lnTo>
                    <a:pt x="498" y="243"/>
                  </a:lnTo>
                  <a:lnTo>
                    <a:pt x="488" y="242"/>
                  </a:lnTo>
                  <a:lnTo>
                    <a:pt x="478" y="240"/>
                  </a:lnTo>
                  <a:lnTo>
                    <a:pt x="467" y="237"/>
                  </a:lnTo>
                  <a:lnTo>
                    <a:pt x="452" y="231"/>
                  </a:lnTo>
                  <a:lnTo>
                    <a:pt x="452" y="23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zh-CN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板书设计</a:t>
              </a:r>
              <a:endParaRPr lang="zh-CN" altLang="zh-CN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939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939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939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charRg st="24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939">
                                            <p:txEl>
                                              <p:charRg st="24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939">
                                            <p:txEl>
                                              <p:charRg st="24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939">
                                            <p:txEl>
                                              <p:charRg st="24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charRg st="47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939">
                                            <p:txEl>
                                              <p:charRg st="47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939">
                                            <p:txEl>
                                              <p:charRg st="47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charRg st="70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9939">
                                            <p:txEl>
                                              <p:charRg st="70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charRg st="95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9939">
                                            <p:txEl>
                                              <p:charRg st="95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9939">
                                            <p:txEl>
                                              <p:charRg st="95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39939">
                                            <p:txEl>
                                              <p:charRg st="95" end="1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 bldLvl="0" animBg="1"/>
      <p:bldP spid="39941" grpId="0"/>
      <p:bldP spid="215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64135" y="158750"/>
            <a:ext cx="3363595" cy="652145"/>
            <a:chOff x="101" y="250"/>
            <a:chExt cx="5297" cy="1027"/>
          </a:xfrm>
        </p:grpSpPr>
        <p:sp>
          <p:nvSpPr>
            <p:cNvPr id="14810" name="Freeform 2522"/>
            <p:cNvSpPr>
              <a:spLocks noEditPoints="1"/>
            </p:cNvSpPr>
            <p:nvPr/>
          </p:nvSpPr>
          <p:spPr bwMode="auto">
            <a:xfrm>
              <a:off x="781" y="250"/>
              <a:ext cx="562" cy="430"/>
            </a:xfrm>
            <a:custGeom>
              <a:avLst/>
              <a:gdLst/>
              <a:ahLst/>
              <a:cxnLst>
                <a:cxn ang="0">
                  <a:pos x="291" y="24"/>
                </a:cxn>
                <a:cxn ang="0">
                  <a:pos x="247" y="7"/>
                </a:cxn>
                <a:cxn ang="0">
                  <a:pos x="199" y="0"/>
                </a:cxn>
                <a:cxn ang="0">
                  <a:pos x="127" y="6"/>
                </a:cxn>
                <a:cxn ang="0">
                  <a:pos x="80" y="22"/>
                </a:cxn>
                <a:cxn ang="0">
                  <a:pos x="41" y="53"/>
                </a:cxn>
                <a:cxn ang="0">
                  <a:pos x="26" y="85"/>
                </a:cxn>
                <a:cxn ang="0">
                  <a:pos x="18" y="133"/>
                </a:cxn>
                <a:cxn ang="0">
                  <a:pos x="23" y="164"/>
                </a:cxn>
                <a:cxn ang="0">
                  <a:pos x="42" y="197"/>
                </a:cxn>
                <a:cxn ang="0">
                  <a:pos x="54" y="221"/>
                </a:cxn>
                <a:cxn ang="0">
                  <a:pos x="31" y="259"/>
                </a:cxn>
                <a:cxn ang="0">
                  <a:pos x="7" y="279"/>
                </a:cxn>
                <a:cxn ang="0">
                  <a:pos x="4" y="280"/>
                </a:cxn>
                <a:cxn ang="0">
                  <a:pos x="0" y="285"/>
                </a:cxn>
                <a:cxn ang="0">
                  <a:pos x="6" y="289"/>
                </a:cxn>
                <a:cxn ang="0">
                  <a:pos x="68" y="267"/>
                </a:cxn>
                <a:cxn ang="0">
                  <a:pos x="113" y="229"/>
                </a:cxn>
                <a:cxn ang="0">
                  <a:pos x="193" y="221"/>
                </a:cxn>
                <a:cxn ang="0">
                  <a:pos x="256" y="213"/>
                </a:cxn>
                <a:cxn ang="0">
                  <a:pos x="300" y="194"/>
                </a:cxn>
                <a:cxn ang="0">
                  <a:pos x="329" y="171"/>
                </a:cxn>
                <a:cxn ang="0">
                  <a:pos x="351" y="129"/>
                </a:cxn>
                <a:cxn ang="0">
                  <a:pos x="352" y="95"/>
                </a:cxn>
                <a:cxn ang="0">
                  <a:pos x="333" y="58"/>
                </a:cxn>
                <a:cxn ang="0">
                  <a:pos x="311" y="37"/>
                </a:cxn>
                <a:cxn ang="0">
                  <a:pos x="288" y="192"/>
                </a:cxn>
                <a:cxn ang="0">
                  <a:pos x="241" y="208"/>
                </a:cxn>
                <a:cxn ang="0">
                  <a:pos x="165" y="213"/>
                </a:cxn>
                <a:cxn ang="0">
                  <a:pos x="114" y="213"/>
                </a:cxn>
                <a:cxn ang="0">
                  <a:pos x="104" y="225"/>
                </a:cxn>
                <a:cxn ang="0">
                  <a:pos x="63" y="260"/>
                </a:cxn>
                <a:cxn ang="0">
                  <a:pos x="26" y="275"/>
                </a:cxn>
                <a:cxn ang="0">
                  <a:pos x="57" y="238"/>
                </a:cxn>
                <a:cxn ang="0">
                  <a:pos x="65" y="211"/>
                </a:cxn>
                <a:cxn ang="0">
                  <a:pos x="63" y="206"/>
                </a:cxn>
                <a:cxn ang="0">
                  <a:pos x="40" y="179"/>
                </a:cxn>
                <a:cxn ang="0">
                  <a:pos x="27" y="133"/>
                </a:cxn>
                <a:cxn ang="0">
                  <a:pos x="32" y="95"/>
                </a:cxn>
                <a:cxn ang="0">
                  <a:pos x="57" y="50"/>
                </a:cxn>
                <a:cxn ang="0">
                  <a:pos x="91" y="27"/>
                </a:cxn>
                <a:cxn ang="0">
                  <a:pos x="144" y="12"/>
                </a:cxn>
                <a:cxn ang="0">
                  <a:pos x="209" y="9"/>
                </a:cxn>
                <a:cxn ang="0">
                  <a:pos x="255" y="18"/>
                </a:cxn>
                <a:cxn ang="0">
                  <a:pos x="286" y="32"/>
                </a:cxn>
                <a:cxn ang="0">
                  <a:pos x="321" y="58"/>
                </a:cxn>
                <a:cxn ang="0">
                  <a:pos x="340" y="86"/>
                </a:cxn>
                <a:cxn ang="0">
                  <a:pos x="344" y="112"/>
                </a:cxn>
                <a:cxn ang="0">
                  <a:pos x="334" y="148"/>
                </a:cxn>
                <a:cxn ang="0">
                  <a:pos x="308" y="178"/>
                </a:cxn>
              </a:cxnLst>
              <a:rect l="0" t="0" r="r" b="b"/>
              <a:pathLst>
                <a:path w="353" h="289">
                  <a:moveTo>
                    <a:pt x="311" y="37"/>
                  </a:moveTo>
                  <a:lnTo>
                    <a:pt x="311" y="37"/>
                  </a:lnTo>
                  <a:lnTo>
                    <a:pt x="301" y="30"/>
                  </a:lnTo>
                  <a:lnTo>
                    <a:pt x="291" y="24"/>
                  </a:lnTo>
                  <a:lnTo>
                    <a:pt x="280" y="18"/>
                  </a:lnTo>
                  <a:lnTo>
                    <a:pt x="269" y="14"/>
                  </a:lnTo>
                  <a:lnTo>
                    <a:pt x="258" y="10"/>
                  </a:lnTo>
                  <a:lnTo>
                    <a:pt x="247" y="7"/>
                  </a:lnTo>
                  <a:lnTo>
                    <a:pt x="234" y="4"/>
                  </a:lnTo>
                  <a:lnTo>
                    <a:pt x="223" y="2"/>
                  </a:lnTo>
                  <a:lnTo>
                    <a:pt x="211" y="1"/>
                  </a:lnTo>
                  <a:lnTo>
                    <a:pt x="199" y="0"/>
                  </a:lnTo>
                  <a:lnTo>
                    <a:pt x="175" y="0"/>
                  </a:lnTo>
                  <a:lnTo>
                    <a:pt x="151" y="2"/>
                  </a:lnTo>
                  <a:lnTo>
                    <a:pt x="127" y="6"/>
                  </a:lnTo>
                  <a:lnTo>
                    <a:pt x="127" y="6"/>
                  </a:lnTo>
                  <a:lnTo>
                    <a:pt x="116" y="9"/>
                  </a:lnTo>
                  <a:lnTo>
                    <a:pt x="104" y="13"/>
                  </a:lnTo>
                  <a:lnTo>
                    <a:pt x="92" y="17"/>
                  </a:lnTo>
                  <a:lnTo>
                    <a:pt x="80" y="22"/>
                  </a:lnTo>
                  <a:lnTo>
                    <a:pt x="69" y="28"/>
                  </a:lnTo>
                  <a:lnTo>
                    <a:pt x="59" y="35"/>
                  </a:lnTo>
                  <a:lnTo>
                    <a:pt x="49" y="44"/>
                  </a:lnTo>
                  <a:lnTo>
                    <a:pt x="41" y="53"/>
                  </a:lnTo>
                  <a:lnTo>
                    <a:pt x="41" y="53"/>
                  </a:lnTo>
                  <a:lnTo>
                    <a:pt x="35" y="62"/>
                  </a:lnTo>
                  <a:lnTo>
                    <a:pt x="30" y="74"/>
                  </a:lnTo>
                  <a:lnTo>
                    <a:pt x="26" y="85"/>
                  </a:lnTo>
                  <a:lnTo>
                    <a:pt x="22" y="97"/>
                  </a:lnTo>
                  <a:lnTo>
                    <a:pt x="20" y="109"/>
                  </a:lnTo>
                  <a:lnTo>
                    <a:pt x="18" y="121"/>
                  </a:lnTo>
                  <a:lnTo>
                    <a:pt x="18" y="133"/>
                  </a:lnTo>
                  <a:lnTo>
                    <a:pt x="19" y="144"/>
                  </a:lnTo>
                  <a:lnTo>
                    <a:pt x="19" y="144"/>
                  </a:lnTo>
                  <a:lnTo>
                    <a:pt x="20" y="155"/>
                  </a:lnTo>
                  <a:lnTo>
                    <a:pt x="23" y="164"/>
                  </a:lnTo>
                  <a:lnTo>
                    <a:pt x="26" y="173"/>
                  </a:lnTo>
                  <a:lnTo>
                    <a:pt x="31" y="182"/>
                  </a:lnTo>
                  <a:lnTo>
                    <a:pt x="36" y="190"/>
                  </a:lnTo>
                  <a:lnTo>
                    <a:pt x="42" y="197"/>
                  </a:lnTo>
                  <a:lnTo>
                    <a:pt x="49" y="204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4" y="221"/>
                  </a:lnTo>
                  <a:lnTo>
                    <a:pt x="50" y="232"/>
                  </a:lnTo>
                  <a:lnTo>
                    <a:pt x="45" y="241"/>
                  </a:lnTo>
                  <a:lnTo>
                    <a:pt x="39" y="250"/>
                  </a:lnTo>
                  <a:lnTo>
                    <a:pt x="31" y="259"/>
                  </a:lnTo>
                  <a:lnTo>
                    <a:pt x="23" y="266"/>
                  </a:lnTo>
                  <a:lnTo>
                    <a:pt x="15" y="273"/>
                  </a:lnTo>
                  <a:lnTo>
                    <a:pt x="7" y="279"/>
                  </a:lnTo>
                  <a:lnTo>
                    <a:pt x="7" y="279"/>
                  </a:lnTo>
                  <a:lnTo>
                    <a:pt x="7" y="280"/>
                  </a:lnTo>
                  <a:lnTo>
                    <a:pt x="7" y="280"/>
                  </a:lnTo>
                  <a:lnTo>
                    <a:pt x="4" y="280"/>
                  </a:lnTo>
                  <a:lnTo>
                    <a:pt x="4" y="280"/>
                  </a:lnTo>
                  <a:lnTo>
                    <a:pt x="1" y="281"/>
                  </a:lnTo>
                  <a:lnTo>
                    <a:pt x="0" y="282"/>
                  </a:lnTo>
                  <a:lnTo>
                    <a:pt x="0" y="283"/>
                  </a:lnTo>
                  <a:lnTo>
                    <a:pt x="0" y="285"/>
                  </a:lnTo>
                  <a:lnTo>
                    <a:pt x="3" y="288"/>
                  </a:lnTo>
                  <a:lnTo>
                    <a:pt x="4" y="289"/>
                  </a:lnTo>
                  <a:lnTo>
                    <a:pt x="6" y="289"/>
                  </a:lnTo>
                  <a:lnTo>
                    <a:pt x="6" y="289"/>
                  </a:lnTo>
                  <a:lnTo>
                    <a:pt x="22" y="285"/>
                  </a:lnTo>
                  <a:lnTo>
                    <a:pt x="37" y="281"/>
                  </a:lnTo>
                  <a:lnTo>
                    <a:pt x="53" y="274"/>
                  </a:lnTo>
                  <a:lnTo>
                    <a:pt x="68" y="267"/>
                  </a:lnTo>
                  <a:lnTo>
                    <a:pt x="84" y="257"/>
                  </a:lnTo>
                  <a:lnTo>
                    <a:pt x="97" y="247"/>
                  </a:lnTo>
                  <a:lnTo>
                    <a:pt x="108" y="235"/>
                  </a:lnTo>
                  <a:lnTo>
                    <a:pt x="113" y="229"/>
                  </a:lnTo>
                  <a:lnTo>
                    <a:pt x="117" y="221"/>
                  </a:lnTo>
                  <a:lnTo>
                    <a:pt x="117" y="221"/>
                  </a:lnTo>
                  <a:lnTo>
                    <a:pt x="168" y="222"/>
                  </a:lnTo>
                  <a:lnTo>
                    <a:pt x="193" y="221"/>
                  </a:lnTo>
                  <a:lnTo>
                    <a:pt x="218" y="220"/>
                  </a:lnTo>
                  <a:lnTo>
                    <a:pt x="230" y="218"/>
                  </a:lnTo>
                  <a:lnTo>
                    <a:pt x="243" y="216"/>
                  </a:lnTo>
                  <a:lnTo>
                    <a:pt x="256" y="213"/>
                  </a:lnTo>
                  <a:lnTo>
                    <a:pt x="267" y="210"/>
                  </a:lnTo>
                  <a:lnTo>
                    <a:pt x="279" y="205"/>
                  </a:lnTo>
                  <a:lnTo>
                    <a:pt x="290" y="200"/>
                  </a:lnTo>
                  <a:lnTo>
                    <a:pt x="300" y="194"/>
                  </a:lnTo>
                  <a:lnTo>
                    <a:pt x="311" y="187"/>
                  </a:lnTo>
                  <a:lnTo>
                    <a:pt x="311" y="187"/>
                  </a:lnTo>
                  <a:lnTo>
                    <a:pt x="320" y="179"/>
                  </a:lnTo>
                  <a:lnTo>
                    <a:pt x="329" y="171"/>
                  </a:lnTo>
                  <a:lnTo>
                    <a:pt x="336" y="161"/>
                  </a:lnTo>
                  <a:lnTo>
                    <a:pt x="342" y="151"/>
                  </a:lnTo>
                  <a:lnTo>
                    <a:pt x="347" y="140"/>
                  </a:lnTo>
                  <a:lnTo>
                    <a:pt x="351" y="129"/>
                  </a:lnTo>
                  <a:lnTo>
                    <a:pt x="353" y="117"/>
                  </a:lnTo>
                  <a:lnTo>
                    <a:pt x="353" y="105"/>
                  </a:lnTo>
                  <a:lnTo>
                    <a:pt x="353" y="105"/>
                  </a:lnTo>
                  <a:lnTo>
                    <a:pt x="352" y="95"/>
                  </a:lnTo>
                  <a:lnTo>
                    <a:pt x="349" y="86"/>
                  </a:lnTo>
                  <a:lnTo>
                    <a:pt x="345" y="76"/>
                  </a:lnTo>
                  <a:lnTo>
                    <a:pt x="340" y="68"/>
                  </a:lnTo>
                  <a:lnTo>
                    <a:pt x="333" y="58"/>
                  </a:lnTo>
                  <a:lnTo>
                    <a:pt x="327" y="51"/>
                  </a:lnTo>
                  <a:lnTo>
                    <a:pt x="318" y="44"/>
                  </a:lnTo>
                  <a:lnTo>
                    <a:pt x="311" y="37"/>
                  </a:lnTo>
                  <a:lnTo>
                    <a:pt x="311" y="37"/>
                  </a:lnTo>
                  <a:close/>
                  <a:moveTo>
                    <a:pt x="308" y="178"/>
                  </a:moveTo>
                  <a:lnTo>
                    <a:pt x="308" y="178"/>
                  </a:lnTo>
                  <a:lnTo>
                    <a:pt x="298" y="185"/>
                  </a:lnTo>
                  <a:lnTo>
                    <a:pt x="288" y="192"/>
                  </a:lnTo>
                  <a:lnTo>
                    <a:pt x="277" y="197"/>
                  </a:lnTo>
                  <a:lnTo>
                    <a:pt x="266" y="202"/>
                  </a:lnTo>
                  <a:lnTo>
                    <a:pt x="254" y="206"/>
                  </a:lnTo>
                  <a:lnTo>
                    <a:pt x="241" y="208"/>
                  </a:lnTo>
                  <a:lnTo>
                    <a:pt x="228" y="210"/>
                  </a:lnTo>
                  <a:lnTo>
                    <a:pt x="216" y="212"/>
                  </a:lnTo>
                  <a:lnTo>
                    <a:pt x="190" y="213"/>
                  </a:lnTo>
                  <a:lnTo>
                    <a:pt x="165" y="213"/>
                  </a:lnTo>
                  <a:lnTo>
                    <a:pt x="115" y="213"/>
                  </a:lnTo>
                  <a:lnTo>
                    <a:pt x="115" y="213"/>
                  </a:lnTo>
                  <a:lnTo>
                    <a:pt x="114" y="213"/>
                  </a:lnTo>
                  <a:lnTo>
                    <a:pt x="114" y="213"/>
                  </a:lnTo>
                  <a:lnTo>
                    <a:pt x="113" y="213"/>
                  </a:lnTo>
                  <a:lnTo>
                    <a:pt x="111" y="215"/>
                  </a:lnTo>
                  <a:lnTo>
                    <a:pt x="111" y="215"/>
                  </a:lnTo>
                  <a:lnTo>
                    <a:pt x="104" y="225"/>
                  </a:lnTo>
                  <a:lnTo>
                    <a:pt x="96" y="236"/>
                  </a:lnTo>
                  <a:lnTo>
                    <a:pt x="86" y="245"/>
                  </a:lnTo>
                  <a:lnTo>
                    <a:pt x="75" y="252"/>
                  </a:lnTo>
                  <a:lnTo>
                    <a:pt x="63" y="260"/>
                  </a:lnTo>
                  <a:lnTo>
                    <a:pt x="51" y="266"/>
                  </a:lnTo>
                  <a:lnTo>
                    <a:pt x="39" y="271"/>
                  </a:lnTo>
                  <a:lnTo>
                    <a:pt x="26" y="275"/>
                  </a:lnTo>
                  <a:lnTo>
                    <a:pt x="26" y="275"/>
                  </a:lnTo>
                  <a:lnTo>
                    <a:pt x="40" y="262"/>
                  </a:lnTo>
                  <a:lnTo>
                    <a:pt x="46" y="254"/>
                  </a:lnTo>
                  <a:lnTo>
                    <a:pt x="52" y="246"/>
                  </a:lnTo>
                  <a:lnTo>
                    <a:pt x="57" y="238"/>
                  </a:lnTo>
                  <a:lnTo>
                    <a:pt x="61" y="230"/>
                  </a:lnTo>
                  <a:lnTo>
                    <a:pt x="63" y="220"/>
                  </a:lnTo>
                  <a:lnTo>
                    <a:pt x="65" y="211"/>
                  </a:lnTo>
                  <a:lnTo>
                    <a:pt x="65" y="211"/>
                  </a:lnTo>
                  <a:lnTo>
                    <a:pt x="65" y="210"/>
                  </a:lnTo>
                  <a:lnTo>
                    <a:pt x="65" y="210"/>
                  </a:lnTo>
                  <a:lnTo>
                    <a:pt x="65" y="208"/>
                  </a:lnTo>
                  <a:lnTo>
                    <a:pt x="63" y="206"/>
                  </a:lnTo>
                  <a:lnTo>
                    <a:pt x="63" y="206"/>
                  </a:lnTo>
                  <a:lnTo>
                    <a:pt x="54" y="197"/>
                  </a:lnTo>
                  <a:lnTo>
                    <a:pt x="47" y="188"/>
                  </a:lnTo>
                  <a:lnTo>
                    <a:pt x="40" y="179"/>
                  </a:lnTo>
                  <a:lnTo>
                    <a:pt x="35" y="168"/>
                  </a:lnTo>
                  <a:lnTo>
                    <a:pt x="31" y="158"/>
                  </a:lnTo>
                  <a:lnTo>
                    <a:pt x="28" y="146"/>
                  </a:lnTo>
                  <a:lnTo>
                    <a:pt x="27" y="133"/>
                  </a:lnTo>
                  <a:lnTo>
                    <a:pt x="27" y="121"/>
                  </a:lnTo>
                  <a:lnTo>
                    <a:pt x="27" y="121"/>
                  </a:lnTo>
                  <a:lnTo>
                    <a:pt x="29" y="107"/>
                  </a:lnTo>
                  <a:lnTo>
                    <a:pt x="32" y="95"/>
                  </a:lnTo>
                  <a:lnTo>
                    <a:pt x="37" y="82"/>
                  </a:lnTo>
                  <a:lnTo>
                    <a:pt x="42" y="71"/>
                  </a:lnTo>
                  <a:lnTo>
                    <a:pt x="49" y="59"/>
                  </a:lnTo>
                  <a:lnTo>
                    <a:pt x="57" y="50"/>
                  </a:lnTo>
                  <a:lnTo>
                    <a:pt x="67" y="41"/>
                  </a:lnTo>
                  <a:lnTo>
                    <a:pt x="78" y="33"/>
                  </a:lnTo>
                  <a:lnTo>
                    <a:pt x="78" y="33"/>
                  </a:lnTo>
                  <a:lnTo>
                    <a:pt x="91" y="27"/>
                  </a:lnTo>
                  <a:lnTo>
                    <a:pt x="104" y="22"/>
                  </a:lnTo>
                  <a:lnTo>
                    <a:pt x="117" y="18"/>
                  </a:lnTo>
                  <a:lnTo>
                    <a:pt x="130" y="14"/>
                  </a:lnTo>
                  <a:lnTo>
                    <a:pt x="144" y="12"/>
                  </a:lnTo>
                  <a:lnTo>
                    <a:pt x="158" y="10"/>
                  </a:lnTo>
                  <a:lnTo>
                    <a:pt x="186" y="9"/>
                  </a:lnTo>
                  <a:lnTo>
                    <a:pt x="186" y="9"/>
                  </a:lnTo>
                  <a:lnTo>
                    <a:pt x="209" y="9"/>
                  </a:lnTo>
                  <a:lnTo>
                    <a:pt x="221" y="11"/>
                  </a:lnTo>
                  <a:lnTo>
                    <a:pt x="232" y="12"/>
                  </a:lnTo>
                  <a:lnTo>
                    <a:pt x="243" y="15"/>
                  </a:lnTo>
                  <a:lnTo>
                    <a:pt x="255" y="18"/>
                  </a:lnTo>
                  <a:lnTo>
                    <a:pt x="266" y="22"/>
                  </a:lnTo>
                  <a:lnTo>
                    <a:pt x="277" y="27"/>
                  </a:lnTo>
                  <a:lnTo>
                    <a:pt x="277" y="27"/>
                  </a:lnTo>
                  <a:lnTo>
                    <a:pt x="286" y="32"/>
                  </a:lnTo>
                  <a:lnTo>
                    <a:pt x="296" y="37"/>
                  </a:lnTo>
                  <a:lnTo>
                    <a:pt x="305" y="43"/>
                  </a:lnTo>
                  <a:lnTo>
                    <a:pt x="313" y="50"/>
                  </a:lnTo>
                  <a:lnTo>
                    <a:pt x="321" y="58"/>
                  </a:lnTo>
                  <a:lnTo>
                    <a:pt x="329" y="67"/>
                  </a:lnTo>
                  <a:lnTo>
                    <a:pt x="335" y="76"/>
                  </a:lnTo>
                  <a:lnTo>
                    <a:pt x="340" y="86"/>
                  </a:lnTo>
                  <a:lnTo>
                    <a:pt x="340" y="86"/>
                  </a:lnTo>
                  <a:lnTo>
                    <a:pt x="342" y="93"/>
                  </a:lnTo>
                  <a:lnTo>
                    <a:pt x="343" y="99"/>
                  </a:lnTo>
                  <a:lnTo>
                    <a:pt x="344" y="105"/>
                  </a:lnTo>
                  <a:lnTo>
                    <a:pt x="344" y="112"/>
                  </a:lnTo>
                  <a:lnTo>
                    <a:pt x="344" y="118"/>
                  </a:lnTo>
                  <a:lnTo>
                    <a:pt x="343" y="124"/>
                  </a:lnTo>
                  <a:lnTo>
                    <a:pt x="339" y="136"/>
                  </a:lnTo>
                  <a:lnTo>
                    <a:pt x="334" y="148"/>
                  </a:lnTo>
                  <a:lnTo>
                    <a:pt x="327" y="159"/>
                  </a:lnTo>
                  <a:lnTo>
                    <a:pt x="317" y="169"/>
                  </a:lnTo>
                  <a:lnTo>
                    <a:pt x="308" y="178"/>
                  </a:lnTo>
                  <a:lnTo>
                    <a:pt x="308" y="178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14" name="Freeform 2526"/>
            <p:cNvSpPr>
              <a:spLocks noEditPoints="1"/>
            </p:cNvSpPr>
            <p:nvPr/>
          </p:nvSpPr>
          <p:spPr bwMode="auto">
            <a:xfrm>
              <a:off x="101" y="649"/>
              <a:ext cx="1128" cy="532"/>
            </a:xfrm>
            <a:custGeom>
              <a:avLst/>
              <a:gdLst/>
              <a:ahLst/>
              <a:cxnLst>
                <a:cxn ang="0">
                  <a:pos x="29" y="29"/>
                </a:cxn>
                <a:cxn ang="0">
                  <a:pos x="13" y="54"/>
                </a:cxn>
                <a:cxn ang="0">
                  <a:pos x="209" y="112"/>
                </a:cxn>
                <a:cxn ang="0">
                  <a:pos x="531" y="229"/>
                </a:cxn>
                <a:cxn ang="0">
                  <a:pos x="291" y="63"/>
                </a:cxn>
                <a:cxn ang="0">
                  <a:pos x="457" y="201"/>
                </a:cxn>
                <a:cxn ang="0">
                  <a:pos x="452" y="217"/>
                </a:cxn>
                <a:cxn ang="0">
                  <a:pos x="445" y="215"/>
                </a:cxn>
                <a:cxn ang="0">
                  <a:pos x="427" y="172"/>
                </a:cxn>
                <a:cxn ang="0">
                  <a:pos x="410" y="159"/>
                </a:cxn>
                <a:cxn ang="0">
                  <a:pos x="393" y="131"/>
                </a:cxn>
                <a:cxn ang="0">
                  <a:pos x="386" y="148"/>
                </a:cxn>
                <a:cxn ang="0">
                  <a:pos x="391" y="193"/>
                </a:cxn>
                <a:cxn ang="0">
                  <a:pos x="374" y="187"/>
                </a:cxn>
                <a:cxn ang="0">
                  <a:pos x="365" y="180"/>
                </a:cxn>
                <a:cxn ang="0">
                  <a:pos x="338" y="122"/>
                </a:cxn>
                <a:cxn ang="0">
                  <a:pos x="318" y="93"/>
                </a:cxn>
                <a:cxn ang="0">
                  <a:pos x="302" y="88"/>
                </a:cxn>
                <a:cxn ang="0">
                  <a:pos x="289" y="83"/>
                </a:cxn>
                <a:cxn ang="0">
                  <a:pos x="288" y="126"/>
                </a:cxn>
                <a:cxn ang="0">
                  <a:pos x="270" y="117"/>
                </a:cxn>
                <a:cxn ang="0">
                  <a:pos x="253" y="105"/>
                </a:cxn>
                <a:cxn ang="0">
                  <a:pos x="224" y="67"/>
                </a:cxn>
                <a:cxn ang="0">
                  <a:pos x="223" y="103"/>
                </a:cxn>
                <a:cxn ang="0">
                  <a:pos x="197" y="63"/>
                </a:cxn>
                <a:cxn ang="0">
                  <a:pos x="183" y="62"/>
                </a:cxn>
                <a:cxn ang="0">
                  <a:pos x="171" y="67"/>
                </a:cxn>
                <a:cxn ang="0">
                  <a:pos x="518" y="208"/>
                </a:cxn>
                <a:cxn ang="0">
                  <a:pos x="505" y="191"/>
                </a:cxn>
                <a:cxn ang="0">
                  <a:pos x="502" y="198"/>
                </a:cxn>
                <a:cxn ang="0">
                  <a:pos x="490" y="180"/>
                </a:cxn>
                <a:cxn ang="0">
                  <a:pos x="481" y="173"/>
                </a:cxn>
                <a:cxn ang="0">
                  <a:pos x="469" y="159"/>
                </a:cxn>
                <a:cxn ang="0">
                  <a:pos x="457" y="150"/>
                </a:cxn>
                <a:cxn ang="0">
                  <a:pos x="435" y="160"/>
                </a:cxn>
                <a:cxn ang="0">
                  <a:pos x="358" y="142"/>
                </a:cxn>
                <a:cxn ang="0">
                  <a:pos x="170" y="72"/>
                </a:cxn>
                <a:cxn ang="0">
                  <a:pos x="183" y="81"/>
                </a:cxn>
                <a:cxn ang="0">
                  <a:pos x="193" y="75"/>
                </a:cxn>
                <a:cxn ang="0">
                  <a:pos x="99" y="41"/>
                </a:cxn>
                <a:cxn ang="0">
                  <a:pos x="99" y="65"/>
                </a:cxn>
                <a:cxn ang="0">
                  <a:pos x="58" y="30"/>
                </a:cxn>
                <a:cxn ang="0">
                  <a:pos x="117" y="81"/>
                </a:cxn>
                <a:cxn ang="0">
                  <a:pos x="152" y="57"/>
                </a:cxn>
                <a:cxn ang="0">
                  <a:pos x="76" y="15"/>
                </a:cxn>
                <a:cxn ang="0">
                  <a:pos x="110" y="19"/>
                </a:cxn>
                <a:cxn ang="0">
                  <a:pos x="412" y="213"/>
                </a:cxn>
                <a:cxn ang="0">
                  <a:pos x="228" y="112"/>
                </a:cxn>
                <a:cxn ang="0">
                  <a:pos x="243" y="111"/>
                </a:cxn>
                <a:cxn ang="0">
                  <a:pos x="256" y="96"/>
                </a:cxn>
                <a:cxn ang="0">
                  <a:pos x="273" y="106"/>
                </a:cxn>
                <a:cxn ang="0">
                  <a:pos x="289" y="118"/>
                </a:cxn>
                <a:cxn ang="0">
                  <a:pos x="319" y="147"/>
                </a:cxn>
                <a:cxn ang="0">
                  <a:pos x="332" y="137"/>
                </a:cxn>
                <a:cxn ang="0">
                  <a:pos x="368" y="185"/>
                </a:cxn>
                <a:cxn ang="0">
                  <a:pos x="365" y="127"/>
                </a:cxn>
                <a:cxn ang="0">
                  <a:pos x="407" y="200"/>
                </a:cxn>
                <a:cxn ang="0">
                  <a:pos x="433" y="192"/>
                </a:cxn>
                <a:cxn ang="0">
                  <a:pos x="463" y="218"/>
                </a:cxn>
                <a:cxn ang="0">
                  <a:pos x="487" y="222"/>
                </a:cxn>
                <a:cxn ang="0">
                  <a:pos x="508" y="229"/>
                </a:cxn>
                <a:cxn ang="0">
                  <a:pos x="508" y="243"/>
                </a:cxn>
              </a:cxnLst>
              <a:rect l="0" t="0" r="r" b="b"/>
              <a:pathLst>
                <a:path w="531" h="251">
                  <a:moveTo>
                    <a:pt x="176" y="47"/>
                  </a:moveTo>
                  <a:lnTo>
                    <a:pt x="176" y="47"/>
                  </a:lnTo>
                  <a:lnTo>
                    <a:pt x="163" y="47"/>
                  </a:lnTo>
                  <a:lnTo>
                    <a:pt x="148" y="48"/>
                  </a:lnTo>
                  <a:lnTo>
                    <a:pt x="148" y="48"/>
                  </a:lnTo>
                  <a:lnTo>
                    <a:pt x="141" y="39"/>
                  </a:lnTo>
                  <a:lnTo>
                    <a:pt x="134" y="30"/>
                  </a:lnTo>
                  <a:lnTo>
                    <a:pt x="126" y="22"/>
                  </a:lnTo>
                  <a:lnTo>
                    <a:pt x="118" y="14"/>
                  </a:lnTo>
                  <a:lnTo>
                    <a:pt x="109" y="8"/>
                  </a:lnTo>
                  <a:lnTo>
                    <a:pt x="99" y="4"/>
                  </a:lnTo>
                  <a:lnTo>
                    <a:pt x="89" y="1"/>
                  </a:lnTo>
                  <a:lnTo>
                    <a:pt x="77" y="0"/>
                  </a:lnTo>
                  <a:lnTo>
                    <a:pt x="77" y="0"/>
                  </a:lnTo>
                  <a:lnTo>
                    <a:pt x="72" y="0"/>
                  </a:lnTo>
                  <a:lnTo>
                    <a:pt x="66" y="1"/>
                  </a:lnTo>
                  <a:lnTo>
                    <a:pt x="58" y="4"/>
                  </a:lnTo>
                  <a:lnTo>
                    <a:pt x="50" y="9"/>
                  </a:lnTo>
                  <a:lnTo>
                    <a:pt x="43" y="15"/>
                  </a:lnTo>
                  <a:lnTo>
                    <a:pt x="29" y="29"/>
                  </a:lnTo>
                  <a:lnTo>
                    <a:pt x="21" y="34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0" y="38"/>
                  </a:lnTo>
                  <a:lnTo>
                    <a:pt x="8" y="39"/>
                  </a:lnTo>
                  <a:lnTo>
                    <a:pt x="8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2" y="40"/>
                  </a:lnTo>
                  <a:lnTo>
                    <a:pt x="1" y="41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" y="46"/>
                  </a:lnTo>
                  <a:lnTo>
                    <a:pt x="3" y="48"/>
                  </a:lnTo>
                  <a:lnTo>
                    <a:pt x="3" y="48"/>
                  </a:lnTo>
                  <a:lnTo>
                    <a:pt x="13" y="54"/>
                  </a:lnTo>
                  <a:lnTo>
                    <a:pt x="23" y="62"/>
                  </a:lnTo>
                  <a:lnTo>
                    <a:pt x="41" y="79"/>
                  </a:lnTo>
                  <a:lnTo>
                    <a:pt x="50" y="87"/>
                  </a:lnTo>
                  <a:lnTo>
                    <a:pt x="59" y="95"/>
                  </a:lnTo>
                  <a:lnTo>
                    <a:pt x="71" y="101"/>
                  </a:lnTo>
                  <a:lnTo>
                    <a:pt x="77" y="104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91" y="107"/>
                  </a:lnTo>
                  <a:lnTo>
                    <a:pt x="101" y="107"/>
                  </a:lnTo>
                  <a:lnTo>
                    <a:pt x="110" y="105"/>
                  </a:lnTo>
                  <a:lnTo>
                    <a:pt x="120" y="101"/>
                  </a:lnTo>
                  <a:lnTo>
                    <a:pt x="128" y="97"/>
                  </a:lnTo>
                  <a:lnTo>
                    <a:pt x="136" y="91"/>
                  </a:lnTo>
                  <a:lnTo>
                    <a:pt x="143" y="85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209" y="112"/>
                  </a:lnTo>
                  <a:lnTo>
                    <a:pt x="270" y="147"/>
                  </a:lnTo>
                  <a:lnTo>
                    <a:pt x="332" y="181"/>
                  </a:lnTo>
                  <a:lnTo>
                    <a:pt x="362" y="198"/>
                  </a:lnTo>
                  <a:lnTo>
                    <a:pt x="395" y="213"/>
                  </a:lnTo>
                  <a:lnTo>
                    <a:pt x="395" y="213"/>
                  </a:lnTo>
                  <a:lnTo>
                    <a:pt x="432" y="232"/>
                  </a:lnTo>
                  <a:lnTo>
                    <a:pt x="451" y="240"/>
                  </a:lnTo>
                  <a:lnTo>
                    <a:pt x="470" y="247"/>
                  </a:lnTo>
                  <a:lnTo>
                    <a:pt x="470" y="247"/>
                  </a:lnTo>
                  <a:lnTo>
                    <a:pt x="486" y="250"/>
                  </a:lnTo>
                  <a:lnTo>
                    <a:pt x="494" y="251"/>
                  </a:lnTo>
                  <a:lnTo>
                    <a:pt x="502" y="251"/>
                  </a:lnTo>
                  <a:lnTo>
                    <a:pt x="510" y="250"/>
                  </a:lnTo>
                  <a:lnTo>
                    <a:pt x="517" y="248"/>
                  </a:lnTo>
                  <a:lnTo>
                    <a:pt x="523" y="244"/>
                  </a:lnTo>
                  <a:lnTo>
                    <a:pt x="526" y="241"/>
                  </a:lnTo>
                  <a:lnTo>
                    <a:pt x="528" y="237"/>
                  </a:lnTo>
                  <a:lnTo>
                    <a:pt x="528" y="237"/>
                  </a:lnTo>
                  <a:lnTo>
                    <a:pt x="530" y="233"/>
                  </a:lnTo>
                  <a:lnTo>
                    <a:pt x="531" y="229"/>
                  </a:lnTo>
                  <a:lnTo>
                    <a:pt x="531" y="225"/>
                  </a:lnTo>
                  <a:lnTo>
                    <a:pt x="531" y="221"/>
                  </a:lnTo>
                  <a:lnTo>
                    <a:pt x="529" y="213"/>
                  </a:lnTo>
                  <a:lnTo>
                    <a:pt x="526" y="205"/>
                  </a:lnTo>
                  <a:lnTo>
                    <a:pt x="521" y="198"/>
                  </a:lnTo>
                  <a:lnTo>
                    <a:pt x="516" y="191"/>
                  </a:lnTo>
                  <a:lnTo>
                    <a:pt x="505" y="177"/>
                  </a:lnTo>
                  <a:lnTo>
                    <a:pt x="505" y="177"/>
                  </a:lnTo>
                  <a:lnTo>
                    <a:pt x="494" y="166"/>
                  </a:lnTo>
                  <a:lnTo>
                    <a:pt x="482" y="156"/>
                  </a:lnTo>
                  <a:lnTo>
                    <a:pt x="468" y="146"/>
                  </a:lnTo>
                  <a:lnTo>
                    <a:pt x="455" y="137"/>
                  </a:lnTo>
                  <a:lnTo>
                    <a:pt x="441" y="129"/>
                  </a:lnTo>
                  <a:lnTo>
                    <a:pt x="427" y="121"/>
                  </a:lnTo>
                  <a:lnTo>
                    <a:pt x="399" y="106"/>
                  </a:lnTo>
                  <a:lnTo>
                    <a:pt x="399" y="106"/>
                  </a:lnTo>
                  <a:lnTo>
                    <a:pt x="372" y="93"/>
                  </a:lnTo>
                  <a:lnTo>
                    <a:pt x="346" y="82"/>
                  </a:lnTo>
                  <a:lnTo>
                    <a:pt x="319" y="72"/>
                  </a:lnTo>
                  <a:lnTo>
                    <a:pt x="291" y="63"/>
                  </a:lnTo>
                  <a:lnTo>
                    <a:pt x="263" y="56"/>
                  </a:lnTo>
                  <a:lnTo>
                    <a:pt x="235" y="51"/>
                  </a:lnTo>
                  <a:lnTo>
                    <a:pt x="205" y="48"/>
                  </a:lnTo>
                  <a:lnTo>
                    <a:pt x="176" y="47"/>
                  </a:lnTo>
                  <a:lnTo>
                    <a:pt x="176" y="47"/>
                  </a:lnTo>
                  <a:close/>
                  <a:moveTo>
                    <a:pt x="359" y="97"/>
                  </a:moveTo>
                  <a:lnTo>
                    <a:pt x="359" y="97"/>
                  </a:lnTo>
                  <a:lnTo>
                    <a:pt x="383" y="109"/>
                  </a:lnTo>
                  <a:lnTo>
                    <a:pt x="408" y="121"/>
                  </a:lnTo>
                  <a:lnTo>
                    <a:pt x="432" y="134"/>
                  </a:lnTo>
                  <a:lnTo>
                    <a:pt x="455" y="149"/>
                  </a:lnTo>
                  <a:lnTo>
                    <a:pt x="455" y="149"/>
                  </a:lnTo>
                  <a:lnTo>
                    <a:pt x="460" y="178"/>
                  </a:lnTo>
                  <a:lnTo>
                    <a:pt x="462" y="193"/>
                  </a:lnTo>
                  <a:lnTo>
                    <a:pt x="463" y="208"/>
                  </a:lnTo>
                  <a:lnTo>
                    <a:pt x="463" y="208"/>
                  </a:lnTo>
                  <a:lnTo>
                    <a:pt x="463" y="210"/>
                  </a:lnTo>
                  <a:lnTo>
                    <a:pt x="462" y="210"/>
                  </a:lnTo>
                  <a:lnTo>
                    <a:pt x="460" y="207"/>
                  </a:lnTo>
                  <a:lnTo>
                    <a:pt x="457" y="201"/>
                  </a:lnTo>
                  <a:lnTo>
                    <a:pt x="457" y="201"/>
                  </a:lnTo>
                  <a:lnTo>
                    <a:pt x="454" y="192"/>
                  </a:lnTo>
                  <a:lnTo>
                    <a:pt x="452" y="182"/>
                  </a:lnTo>
                  <a:lnTo>
                    <a:pt x="452" y="182"/>
                  </a:lnTo>
                  <a:lnTo>
                    <a:pt x="446" y="154"/>
                  </a:lnTo>
                  <a:lnTo>
                    <a:pt x="446" y="154"/>
                  </a:lnTo>
                  <a:lnTo>
                    <a:pt x="446" y="153"/>
                  </a:lnTo>
                  <a:lnTo>
                    <a:pt x="445" y="153"/>
                  </a:lnTo>
                  <a:lnTo>
                    <a:pt x="444" y="154"/>
                  </a:lnTo>
                  <a:lnTo>
                    <a:pt x="444" y="154"/>
                  </a:lnTo>
                  <a:lnTo>
                    <a:pt x="444" y="154"/>
                  </a:lnTo>
                  <a:lnTo>
                    <a:pt x="450" y="188"/>
                  </a:lnTo>
                  <a:lnTo>
                    <a:pt x="450" y="188"/>
                  </a:lnTo>
                  <a:lnTo>
                    <a:pt x="453" y="208"/>
                  </a:lnTo>
                  <a:lnTo>
                    <a:pt x="453" y="208"/>
                  </a:lnTo>
                  <a:lnTo>
                    <a:pt x="454" y="217"/>
                  </a:lnTo>
                  <a:lnTo>
                    <a:pt x="454" y="220"/>
                  </a:lnTo>
                  <a:lnTo>
                    <a:pt x="453" y="220"/>
                  </a:lnTo>
                  <a:lnTo>
                    <a:pt x="452" y="217"/>
                  </a:lnTo>
                  <a:lnTo>
                    <a:pt x="452" y="217"/>
                  </a:lnTo>
                  <a:lnTo>
                    <a:pt x="446" y="204"/>
                  </a:lnTo>
                  <a:lnTo>
                    <a:pt x="446" y="204"/>
                  </a:lnTo>
                  <a:lnTo>
                    <a:pt x="446" y="190"/>
                  </a:lnTo>
                  <a:lnTo>
                    <a:pt x="443" y="176"/>
                  </a:lnTo>
                  <a:lnTo>
                    <a:pt x="439" y="162"/>
                  </a:lnTo>
                  <a:lnTo>
                    <a:pt x="437" y="156"/>
                  </a:lnTo>
                  <a:lnTo>
                    <a:pt x="433" y="151"/>
                  </a:lnTo>
                  <a:lnTo>
                    <a:pt x="433" y="151"/>
                  </a:lnTo>
                  <a:lnTo>
                    <a:pt x="432" y="150"/>
                  </a:lnTo>
                  <a:lnTo>
                    <a:pt x="431" y="152"/>
                  </a:lnTo>
                  <a:lnTo>
                    <a:pt x="431" y="152"/>
                  </a:lnTo>
                  <a:lnTo>
                    <a:pt x="434" y="164"/>
                  </a:lnTo>
                  <a:lnTo>
                    <a:pt x="436" y="177"/>
                  </a:lnTo>
                  <a:lnTo>
                    <a:pt x="440" y="191"/>
                  </a:lnTo>
                  <a:lnTo>
                    <a:pt x="444" y="203"/>
                  </a:lnTo>
                  <a:lnTo>
                    <a:pt x="444" y="203"/>
                  </a:lnTo>
                  <a:lnTo>
                    <a:pt x="444" y="208"/>
                  </a:lnTo>
                  <a:lnTo>
                    <a:pt x="444" y="208"/>
                  </a:lnTo>
                  <a:lnTo>
                    <a:pt x="445" y="215"/>
                  </a:lnTo>
                  <a:lnTo>
                    <a:pt x="445" y="215"/>
                  </a:lnTo>
                  <a:lnTo>
                    <a:pt x="444" y="215"/>
                  </a:lnTo>
                  <a:lnTo>
                    <a:pt x="442" y="210"/>
                  </a:lnTo>
                  <a:lnTo>
                    <a:pt x="442" y="210"/>
                  </a:lnTo>
                  <a:lnTo>
                    <a:pt x="435" y="194"/>
                  </a:lnTo>
                  <a:lnTo>
                    <a:pt x="430" y="176"/>
                  </a:lnTo>
                  <a:lnTo>
                    <a:pt x="430" y="176"/>
                  </a:lnTo>
                  <a:lnTo>
                    <a:pt x="427" y="164"/>
                  </a:lnTo>
                  <a:lnTo>
                    <a:pt x="427" y="164"/>
                  </a:lnTo>
                  <a:lnTo>
                    <a:pt x="420" y="140"/>
                  </a:lnTo>
                  <a:lnTo>
                    <a:pt x="420" y="140"/>
                  </a:lnTo>
                  <a:lnTo>
                    <a:pt x="420" y="139"/>
                  </a:lnTo>
                  <a:lnTo>
                    <a:pt x="419" y="139"/>
                  </a:lnTo>
                  <a:lnTo>
                    <a:pt x="418" y="140"/>
                  </a:lnTo>
                  <a:lnTo>
                    <a:pt x="418" y="140"/>
                  </a:lnTo>
                  <a:lnTo>
                    <a:pt x="418" y="140"/>
                  </a:lnTo>
                  <a:lnTo>
                    <a:pt x="419" y="146"/>
                  </a:lnTo>
                  <a:lnTo>
                    <a:pt x="419" y="146"/>
                  </a:lnTo>
                  <a:lnTo>
                    <a:pt x="420" y="147"/>
                  </a:lnTo>
                  <a:lnTo>
                    <a:pt x="420" y="147"/>
                  </a:lnTo>
                  <a:lnTo>
                    <a:pt x="427" y="172"/>
                  </a:lnTo>
                  <a:lnTo>
                    <a:pt x="429" y="186"/>
                  </a:lnTo>
                  <a:lnTo>
                    <a:pt x="431" y="199"/>
                  </a:lnTo>
                  <a:lnTo>
                    <a:pt x="431" y="199"/>
                  </a:lnTo>
                  <a:lnTo>
                    <a:pt x="431" y="201"/>
                  </a:lnTo>
                  <a:lnTo>
                    <a:pt x="430" y="201"/>
                  </a:lnTo>
                  <a:lnTo>
                    <a:pt x="427" y="198"/>
                  </a:lnTo>
                  <a:lnTo>
                    <a:pt x="422" y="190"/>
                  </a:lnTo>
                  <a:lnTo>
                    <a:pt x="422" y="190"/>
                  </a:lnTo>
                  <a:lnTo>
                    <a:pt x="420" y="185"/>
                  </a:lnTo>
                  <a:lnTo>
                    <a:pt x="420" y="185"/>
                  </a:lnTo>
                  <a:lnTo>
                    <a:pt x="417" y="171"/>
                  </a:lnTo>
                  <a:lnTo>
                    <a:pt x="414" y="157"/>
                  </a:lnTo>
                  <a:lnTo>
                    <a:pt x="407" y="131"/>
                  </a:lnTo>
                  <a:lnTo>
                    <a:pt x="407" y="131"/>
                  </a:lnTo>
                  <a:lnTo>
                    <a:pt x="406" y="130"/>
                  </a:lnTo>
                  <a:lnTo>
                    <a:pt x="406" y="130"/>
                  </a:lnTo>
                  <a:lnTo>
                    <a:pt x="405" y="131"/>
                  </a:lnTo>
                  <a:lnTo>
                    <a:pt x="405" y="132"/>
                  </a:lnTo>
                  <a:lnTo>
                    <a:pt x="405" y="132"/>
                  </a:lnTo>
                  <a:lnTo>
                    <a:pt x="410" y="159"/>
                  </a:lnTo>
                  <a:lnTo>
                    <a:pt x="413" y="172"/>
                  </a:lnTo>
                  <a:lnTo>
                    <a:pt x="418" y="186"/>
                  </a:lnTo>
                  <a:lnTo>
                    <a:pt x="418" y="18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6" y="193"/>
                  </a:lnTo>
                  <a:lnTo>
                    <a:pt x="412" y="185"/>
                  </a:lnTo>
                  <a:lnTo>
                    <a:pt x="412" y="185"/>
                  </a:lnTo>
                  <a:lnTo>
                    <a:pt x="408" y="175"/>
                  </a:lnTo>
                  <a:lnTo>
                    <a:pt x="405" y="166"/>
                  </a:lnTo>
                  <a:lnTo>
                    <a:pt x="405" y="166"/>
                  </a:lnTo>
                  <a:lnTo>
                    <a:pt x="405" y="165"/>
                  </a:lnTo>
                  <a:lnTo>
                    <a:pt x="405" y="165"/>
                  </a:lnTo>
                  <a:lnTo>
                    <a:pt x="399" y="146"/>
                  </a:lnTo>
                  <a:lnTo>
                    <a:pt x="399" y="146"/>
                  </a:lnTo>
                  <a:lnTo>
                    <a:pt x="393" y="131"/>
                  </a:lnTo>
                  <a:lnTo>
                    <a:pt x="393" y="131"/>
                  </a:lnTo>
                  <a:lnTo>
                    <a:pt x="393" y="131"/>
                  </a:lnTo>
                  <a:lnTo>
                    <a:pt x="391" y="131"/>
                  </a:lnTo>
                  <a:lnTo>
                    <a:pt x="390" y="131"/>
                  </a:lnTo>
                  <a:lnTo>
                    <a:pt x="390" y="132"/>
                  </a:lnTo>
                  <a:lnTo>
                    <a:pt x="390" y="132"/>
                  </a:lnTo>
                  <a:lnTo>
                    <a:pt x="397" y="148"/>
                  </a:lnTo>
                  <a:lnTo>
                    <a:pt x="402" y="164"/>
                  </a:lnTo>
                  <a:lnTo>
                    <a:pt x="402" y="164"/>
                  </a:lnTo>
                  <a:lnTo>
                    <a:pt x="404" y="174"/>
                  </a:lnTo>
                  <a:lnTo>
                    <a:pt x="406" y="186"/>
                  </a:lnTo>
                  <a:lnTo>
                    <a:pt x="406" y="186"/>
                  </a:lnTo>
                  <a:lnTo>
                    <a:pt x="406" y="192"/>
                  </a:lnTo>
                  <a:lnTo>
                    <a:pt x="406" y="195"/>
                  </a:lnTo>
                  <a:lnTo>
                    <a:pt x="406" y="196"/>
                  </a:lnTo>
                  <a:lnTo>
                    <a:pt x="405" y="195"/>
                  </a:lnTo>
                  <a:lnTo>
                    <a:pt x="401" y="188"/>
                  </a:lnTo>
                  <a:lnTo>
                    <a:pt x="401" y="188"/>
                  </a:lnTo>
                  <a:lnTo>
                    <a:pt x="396" y="177"/>
                  </a:lnTo>
                  <a:lnTo>
                    <a:pt x="391" y="167"/>
                  </a:lnTo>
                  <a:lnTo>
                    <a:pt x="391" y="167"/>
                  </a:lnTo>
                  <a:lnTo>
                    <a:pt x="386" y="148"/>
                  </a:lnTo>
                  <a:lnTo>
                    <a:pt x="380" y="131"/>
                  </a:lnTo>
                  <a:lnTo>
                    <a:pt x="380" y="131"/>
                  </a:lnTo>
                  <a:lnTo>
                    <a:pt x="380" y="128"/>
                  </a:lnTo>
                  <a:lnTo>
                    <a:pt x="379" y="127"/>
                  </a:lnTo>
                  <a:lnTo>
                    <a:pt x="379" y="127"/>
                  </a:lnTo>
                  <a:lnTo>
                    <a:pt x="377" y="122"/>
                  </a:lnTo>
                  <a:lnTo>
                    <a:pt x="377" y="122"/>
                  </a:lnTo>
                  <a:lnTo>
                    <a:pt x="377" y="122"/>
                  </a:lnTo>
                  <a:lnTo>
                    <a:pt x="376" y="122"/>
                  </a:lnTo>
                  <a:lnTo>
                    <a:pt x="375" y="122"/>
                  </a:lnTo>
                  <a:lnTo>
                    <a:pt x="375" y="123"/>
                  </a:lnTo>
                  <a:lnTo>
                    <a:pt x="375" y="123"/>
                  </a:lnTo>
                  <a:lnTo>
                    <a:pt x="381" y="144"/>
                  </a:lnTo>
                  <a:lnTo>
                    <a:pt x="388" y="164"/>
                  </a:lnTo>
                  <a:lnTo>
                    <a:pt x="388" y="164"/>
                  </a:lnTo>
                  <a:lnTo>
                    <a:pt x="390" y="173"/>
                  </a:lnTo>
                  <a:lnTo>
                    <a:pt x="390" y="173"/>
                  </a:lnTo>
                  <a:lnTo>
                    <a:pt x="391" y="182"/>
                  </a:lnTo>
                  <a:lnTo>
                    <a:pt x="391" y="193"/>
                  </a:lnTo>
                  <a:lnTo>
                    <a:pt x="391" y="193"/>
                  </a:lnTo>
                  <a:lnTo>
                    <a:pt x="390" y="190"/>
                  </a:lnTo>
                  <a:lnTo>
                    <a:pt x="388" y="186"/>
                  </a:lnTo>
                  <a:lnTo>
                    <a:pt x="385" y="177"/>
                  </a:lnTo>
                  <a:lnTo>
                    <a:pt x="385" y="177"/>
                  </a:lnTo>
                  <a:lnTo>
                    <a:pt x="378" y="159"/>
                  </a:lnTo>
                  <a:lnTo>
                    <a:pt x="372" y="140"/>
                  </a:lnTo>
                  <a:lnTo>
                    <a:pt x="365" y="122"/>
                  </a:lnTo>
                  <a:lnTo>
                    <a:pt x="361" y="113"/>
                  </a:lnTo>
                  <a:lnTo>
                    <a:pt x="356" y="104"/>
                  </a:lnTo>
                  <a:lnTo>
                    <a:pt x="356" y="104"/>
                  </a:lnTo>
                  <a:lnTo>
                    <a:pt x="355" y="104"/>
                  </a:lnTo>
                  <a:lnTo>
                    <a:pt x="354" y="105"/>
                  </a:lnTo>
                  <a:lnTo>
                    <a:pt x="354" y="105"/>
                  </a:lnTo>
                  <a:lnTo>
                    <a:pt x="356" y="115"/>
                  </a:lnTo>
                  <a:lnTo>
                    <a:pt x="359" y="125"/>
                  </a:lnTo>
                  <a:lnTo>
                    <a:pt x="365" y="145"/>
                  </a:lnTo>
                  <a:lnTo>
                    <a:pt x="371" y="165"/>
                  </a:lnTo>
                  <a:lnTo>
                    <a:pt x="373" y="175"/>
                  </a:lnTo>
                  <a:lnTo>
                    <a:pt x="374" y="187"/>
                  </a:lnTo>
                  <a:lnTo>
                    <a:pt x="374" y="187"/>
                  </a:lnTo>
                  <a:lnTo>
                    <a:pt x="373" y="181"/>
                  </a:lnTo>
                  <a:lnTo>
                    <a:pt x="371" y="176"/>
                  </a:lnTo>
                  <a:lnTo>
                    <a:pt x="367" y="166"/>
                  </a:lnTo>
                  <a:lnTo>
                    <a:pt x="367" y="166"/>
                  </a:lnTo>
                  <a:lnTo>
                    <a:pt x="361" y="144"/>
                  </a:lnTo>
                  <a:lnTo>
                    <a:pt x="361" y="144"/>
                  </a:lnTo>
                  <a:lnTo>
                    <a:pt x="355" y="125"/>
                  </a:lnTo>
                  <a:lnTo>
                    <a:pt x="351" y="116"/>
                  </a:lnTo>
                  <a:lnTo>
                    <a:pt x="346" y="107"/>
                  </a:lnTo>
                  <a:lnTo>
                    <a:pt x="346" y="107"/>
                  </a:lnTo>
                  <a:lnTo>
                    <a:pt x="345" y="107"/>
                  </a:lnTo>
                  <a:lnTo>
                    <a:pt x="344" y="107"/>
                  </a:lnTo>
                  <a:lnTo>
                    <a:pt x="344" y="108"/>
                  </a:lnTo>
                  <a:lnTo>
                    <a:pt x="344" y="108"/>
                  </a:lnTo>
                  <a:lnTo>
                    <a:pt x="356" y="142"/>
                  </a:lnTo>
                  <a:lnTo>
                    <a:pt x="361" y="159"/>
                  </a:lnTo>
                  <a:lnTo>
                    <a:pt x="365" y="176"/>
                  </a:lnTo>
                  <a:lnTo>
                    <a:pt x="365" y="176"/>
                  </a:lnTo>
                  <a:lnTo>
                    <a:pt x="365" y="179"/>
                  </a:lnTo>
                  <a:lnTo>
                    <a:pt x="365" y="180"/>
                  </a:lnTo>
                  <a:lnTo>
                    <a:pt x="364" y="180"/>
                  </a:lnTo>
                  <a:lnTo>
                    <a:pt x="363" y="178"/>
                  </a:lnTo>
                  <a:lnTo>
                    <a:pt x="359" y="172"/>
                  </a:lnTo>
                  <a:lnTo>
                    <a:pt x="359" y="172"/>
                  </a:lnTo>
                  <a:lnTo>
                    <a:pt x="356" y="164"/>
                  </a:lnTo>
                  <a:lnTo>
                    <a:pt x="353" y="156"/>
                  </a:lnTo>
                  <a:lnTo>
                    <a:pt x="353" y="156"/>
                  </a:lnTo>
                  <a:lnTo>
                    <a:pt x="347" y="139"/>
                  </a:lnTo>
                  <a:lnTo>
                    <a:pt x="340" y="122"/>
                  </a:lnTo>
                  <a:lnTo>
                    <a:pt x="340" y="122"/>
                  </a:lnTo>
                  <a:lnTo>
                    <a:pt x="336" y="113"/>
                  </a:lnTo>
                  <a:lnTo>
                    <a:pt x="332" y="104"/>
                  </a:lnTo>
                  <a:lnTo>
                    <a:pt x="332" y="104"/>
                  </a:lnTo>
                  <a:lnTo>
                    <a:pt x="331" y="103"/>
                  </a:lnTo>
                  <a:lnTo>
                    <a:pt x="331" y="103"/>
                  </a:lnTo>
                  <a:lnTo>
                    <a:pt x="330" y="104"/>
                  </a:lnTo>
                  <a:lnTo>
                    <a:pt x="330" y="105"/>
                  </a:lnTo>
                  <a:lnTo>
                    <a:pt x="330" y="105"/>
                  </a:lnTo>
                  <a:lnTo>
                    <a:pt x="338" y="122"/>
                  </a:lnTo>
                  <a:lnTo>
                    <a:pt x="338" y="122"/>
                  </a:lnTo>
                  <a:lnTo>
                    <a:pt x="339" y="126"/>
                  </a:lnTo>
                  <a:lnTo>
                    <a:pt x="339" y="126"/>
                  </a:lnTo>
                  <a:lnTo>
                    <a:pt x="343" y="138"/>
                  </a:lnTo>
                  <a:lnTo>
                    <a:pt x="345" y="150"/>
                  </a:lnTo>
                  <a:lnTo>
                    <a:pt x="345" y="150"/>
                  </a:lnTo>
                  <a:lnTo>
                    <a:pt x="346" y="158"/>
                  </a:lnTo>
                  <a:lnTo>
                    <a:pt x="346" y="163"/>
                  </a:lnTo>
                  <a:lnTo>
                    <a:pt x="347" y="166"/>
                  </a:lnTo>
                  <a:lnTo>
                    <a:pt x="347" y="166"/>
                  </a:lnTo>
                  <a:lnTo>
                    <a:pt x="342" y="158"/>
                  </a:lnTo>
                  <a:lnTo>
                    <a:pt x="338" y="149"/>
                  </a:lnTo>
                  <a:lnTo>
                    <a:pt x="332" y="131"/>
                  </a:lnTo>
                  <a:lnTo>
                    <a:pt x="326" y="112"/>
                  </a:lnTo>
                  <a:lnTo>
                    <a:pt x="320" y="93"/>
                  </a:lnTo>
                  <a:lnTo>
                    <a:pt x="320" y="93"/>
                  </a:lnTo>
                  <a:lnTo>
                    <a:pt x="319" y="92"/>
                  </a:lnTo>
                  <a:lnTo>
                    <a:pt x="319" y="92"/>
                  </a:lnTo>
                  <a:lnTo>
                    <a:pt x="318" y="92"/>
                  </a:lnTo>
                  <a:lnTo>
                    <a:pt x="318" y="93"/>
                  </a:lnTo>
                  <a:lnTo>
                    <a:pt x="318" y="93"/>
                  </a:lnTo>
                  <a:lnTo>
                    <a:pt x="322" y="110"/>
                  </a:lnTo>
                  <a:lnTo>
                    <a:pt x="327" y="126"/>
                  </a:lnTo>
                  <a:lnTo>
                    <a:pt x="327" y="126"/>
                  </a:lnTo>
                  <a:lnTo>
                    <a:pt x="333" y="149"/>
                  </a:lnTo>
                  <a:lnTo>
                    <a:pt x="333" y="149"/>
                  </a:lnTo>
                  <a:lnTo>
                    <a:pt x="334" y="153"/>
                  </a:lnTo>
                  <a:lnTo>
                    <a:pt x="334" y="157"/>
                  </a:lnTo>
                  <a:lnTo>
                    <a:pt x="333" y="157"/>
                  </a:lnTo>
                  <a:lnTo>
                    <a:pt x="332" y="157"/>
                  </a:lnTo>
                  <a:lnTo>
                    <a:pt x="329" y="154"/>
                  </a:lnTo>
                  <a:lnTo>
                    <a:pt x="329" y="154"/>
                  </a:lnTo>
                  <a:lnTo>
                    <a:pt x="325" y="146"/>
                  </a:lnTo>
                  <a:lnTo>
                    <a:pt x="321" y="139"/>
                  </a:lnTo>
                  <a:lnTo>
                    <a:pt x="316" y="122"/>
                  </a:lnTo>
                  <a:lnTo>
                    <a:pt x="310" y="105"/>
                  </a:lnTo>
                  <a:lnTo>
                    <a:pt x="307" y="96"/>
                  </a:lnTo>
                  <a:lnTo>
                    <a:pt x="303" y="89"/>
                  </a:lnTo>
                  <a:lnTo>
                    <a:pt x="303" y="89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1" y="90"/>
                  </a:lnTo>
                  <a:lnTo>
                    <a:pt x="301" y="90"/>
                  </a:lnTo>
                  <a:lnTo>
                    <a:pt x="309" y="122"/>
                  </a:lnTo>
                  <a:lnTo>
                    <a:pt x="309" y="122"/>
                  </a:lnTo>
                  <a:lnTo>
                    <a:pt x="314" y="138"/>
                  </a:lnTo>
                  <a:lnTo>
                    <a:pt x="314" y="138"/>
                  </a:lnTo>
                  <a:lnTo>
                    <a:pt x="316" y="143"/>
                  </a:lnTo>
                  <a:lnTo>
                    <a:pt x="314" y="140"/>
                  </a:lnTo>
                  <a:lnTo>
                    <a:pt x="314" y="140"/>
                  </a:lnTo>
                  <a:lnTo>
                    <a:pt x="309" y="133"/>
                  </a:lnTo>
                  <a:lnTo>
                    <a:pt x="306" y="127"/>
                  </a:lnTo>
                  <a:lnTo>
                    <a:pt x="300" y="113"/>
                  </a:lnTo>
                  <a:lnTo>
                    <a:pt x="296" y="97"/>
                  </a:lnTo>
                  <a:lnTo>
                    <a:pt x="291" y="83"/>
                  </a:lnTo>
                  <a:lnTo>
                    <a:pt x="291" y="83"/>
                  </a:lnTo>
                  <a:lnTo>
                    <a:pt x="291" y="82"/>
                  </a:lnTo>
                  <a:lnTo>
                    <a:pt x="290" y="82"/>
                  </a:lnTo>
                  <a:lnTo>
                    <a:pt x="289" y="83"/>
                  </a:lnTo>
                  <a:lnTo>
                    <a:pt x="289" y="83"/>
                  </a:lnTo>
                  <a:lnTo>
                    <a:pt x="289" y="83"/>
                  </a:lnTo>
                  <a:lnTo>
                    <a:pt x="293" y="98"/>
                  </a:lnTo>
                  <a:lnTo>
                    <a:pt x="297" y="114"/>
                  </a:lnTo>
                  <a:lnTo>
                    <a:pt x="300" y="129"/>
                  </a:lnTo>
                  <a:lnTo>
                    <a:pt x="302" y="144"/>
                  </a:lnTo>
                  <a:lnTo>
                    <a:pt x="302" y="144"/>
                  </a:lnTo>
                  <a:lnTo>
                    <a:pt x="300" y="138"/>
                  </a:lnTo>
                  <a:lnTo>
                    <a:pt x="296" y="131"/>
                  </a:lnTo>
                  <a:lnTo>
                    <a:pt x="296" y="131"/>
                  </a:lnTo>
                  <a:lnTo>
                    <a:pt x="289" y="113"/>
                  </a:lnTo>
                  <a:lnTo>
                    <a:pt x="289" y="113"/>
                  </a:lnTo>
                  <a:lnTo>
                    <a:pt x="284" y="98"/>
                  </a:lnTo>
                  <a:lnTo>
                    <a:pt x="278" y="85"/>
                  </a:lnTo>
                  <a:lnTo>
                    <a:pt x="278" y="85"/>
                  </a:lnTo>
                  <a:lnTo>
                    <a:pt x="277" y="85"/>
                  </a:lnTo>
                  <a:lnTo>
                    <a:pt x="276" y="86"/>
                  </a:lnTo>
                  <a:lnTo>
                    <a:pt x="276" y="86"/>
                  </a:lnTo>
                  <a:lnTo>
                    <a:pt x="277" y="93"/>
                  </a:lnTo>
                  <a:lnTo>
                    <a:pt x="278" y="99"/>
                  </a:lnTo>
                  <a:lnTo>
                    <a:pt x="283" y="113"/>
                  </a:lnTo>
                  <a:lnTo>
                    <a:pt x="288" y="126"/>
                  </a:lnTo>
                  <a:lnTo>
                    <a:pt x="291" y="139"/>
                  </a:lnTo>
                  <a:lnTo>
                    <a:pt x="291" y="139"/>
                  </a:lnTo>
                  <a:lnTo>
                    <a:pt x="292" y="143"/>
                  </a:lnTo>
                  <a:lnTo>
                    <a:pt x="292" y="143"/>
                  </a:lnTo>
                  <a:lnTo>
                    <a:pt x="291" y="143"/>
                  </a:lnTo>
                  <a:lnTo>
                    <a:pt x="289" y="138"/>
                  </a:lnTo>
                  <a:lnTo>
                    <a:pt x="289" y="138"/>
                  </a:lnTo>
                  <a:lnTo>
                    <a:pt x="284" y="128"/>
                  </a:lnTo>
                  <a:lnTo>
                    <a:pt x="279" y="117"/>
                  </a:lnTo>
                  <a:lnTo>
                    <a:pt x="279" y="117"/>
                  </a:lnTo>
                  <a:lnTo>
                    <a:pt x="273" y="98"/>
                  </a:lnTo>
                  <a:lnTo>
                    <a:pt x="266" y="81"/>
                  </a:lnTo>
                  <a:lnTo>
                    <a:pt x="266" y="81"/>
                  </a:lnTo>
                  <a:lnTo>
                    <a:pt x="265" y="81"/>
                  </a:lnTo>
                  <a:lnTo>
                    <a:pt x="264" y="82"/>
                  </a:lnTo>
                  <a:lnTo>
                    <a:pt x="264" y="82"/>
                  </a:lnTo>
                  <a:lnTo>
                    <a:pt x="265" y="92"/>
                  </a:lnTo>
                  <a:lnTo>
                    <a:pt x="268" y="104"/>
                  </a:lnTo>
                  <a:lnTo>
                    <a:pt x="268" y="104"/>
                  </a:lnTo>
                  <a:lnTo>
                    <a:pt x="270" y="117"/>
                  </a:lnTo>
                  <a:lnTo>
                    <a:pt x="272" y="125"/>
                  </a:lnTo>
                  <a:lnTo>
                    <a:pt x="274" y="129"/>
                  </a:lnTo>
                  <a:lnTo>
                    <a:pt x="274" y="129"/>
                  </a:lnTo>
                  <a:lnTo>
                    <a:pt x="270" y="123"/>
                  </a:lnTo>
                  <a:lnTo>
                    <a:pt x="266" y="117"/>
                  </a:lnTo>
                  <a:lnTo>
                    <a:pt x="260" y="103"/>
                  </a:lnTo>
                  <a:lnTo>
                    <a:pt x="254" y="87"/>
                  </a:lnTo>
                  <a:lnTo>
                    <a:pt x="248" y="73"/>
                  </a:lnTo>
                  <a:lnTo>
                    <a:pt x="248" y="73"/>
                  </a:lnTo>
                  <a:lnTo>
                    <a:pt x="247" y="73"/>
                  </a:lnTo>
                  <a:lnTo>
                    <a:pt x="247" y="73"/>
                  </a:lnTo>
                  <a:lnTo>
                    <a:pt x="246" y="74"/>
                  </a:lnTo>
                  <a:lnTo>
                    <a:pt x="246" y="74"/>
                  </a:lnTo>
                  <a:lnTo>
                    <a:pt x="254" y="97"/>
                  </a:lnTo>
                  <a:lnTo>
                    <a:pt x="254" y="97"/>
                  </a:lnTo>
                  <a:lnTo>
                    <a:pt x="256" y="108"/>
                  </a:lnTo>
                  <a:lnTo>
                    <a:pt x="258" y="113"/>
                  </a:lnTo>
                  <a:lnTo>
                    <a:pt x="260" y="117"/>
                  </a:lnTo>
                  <a:lnTo>
                    <a:pt x="260" y="117"/>
                  </a:lnTo>
                  <a:lnTo>
                    <a:pt x="253" y="105"/>
                  </a:lnTo>
                  <a:lnTo>
                    <a:pt x="247" y="91"/>
                  </a:lnTo>
                  <a:lnTo>
                    <a:pt x="236" y="66"/>
                  </a:lnTo>
                  <a:lnTo>
                    <a:pt x="236" y="66"/>
                  </a:lnTo>
                  <a:lnTo>
                    <a:pt x="235" y="65"/>
                  </a:lnTo>
                  <a:lnTo>
                    <a:pt x="234" y="65"/>
                  </a:lnTo>
                  <a:lnTo>
                    <a:pt x="234" y="65"/>
                  </a:lnTo>
                  <a:lnTo>
                    <a:pt x="234" y="66"/>
                  </a:lnTo>
                  <a:lnTo>
                    <a:pt x="234" y="66"/>
                  </a:lnTo>
                  <a:lnTo>
                    <a:pt x="242" y="92"/>
                  </a:lnTo>
                  <a:lnTo>
                    <a:pt x="246" y="106"/>
                  </a:lnTo>
                  <a:lnTo>
                    <a:pt x="250" y="119"/>
                  </a:lnTo>
                  <a:lnTo>
                    <a:pt x="250" y="119"/>
                  </a:lnTo>
                  <a:lnTo>
                    <a:pt x="248" y="114"/>
                  </a:lnTo>
                  <a:lnTo>
                    <a:pt x="245" y="108"/>
                  </a:lnTo>
                  <a:lnTo>
                    <a:pt x="239" y="96"/>
                  </a:lnTo>
                  <a:lnTo>
                    <a:pt x="239" y="96"/>
                  </a:lnTo>
                  <a:lnTo>
                    <a:pt x="226" y="67"/>
                  </a:lnTo>
                  <a:lnTo>
                    <a:pt x="226" y="67"/>
                  </a:lnTo>
                  <a:lnTo>
                    <a:pt x="225" y="67"/>
                  </a:lnTo>
                  <a:lnTo>
                    <a:pt x="224" y="67"/>
                  </a:lnTo>
                  <a:lnTo>
                    <a:pt x="224" y="67"/>
                  </a:lnTo>
                  <a:lnTo>
                    <a:pt x="224" y="68"/>
                  </a:lnTo>
                  <a:lnTo>
                    <a:pt x="224" y="68"/>
                  </a:lnTo>
                  <a:lnTo>
                    <a:pt x="232" y="89"/>
                  </a:lnTo>
                  <a:lnTo>
                    <a:pt x="238" y="110"/>
                  </a:lnTo>
                  <a:lnTo>
                    <a:pt x="238" y="110"/>
                  </a:lnTo>
                  <a:lnTo>
                    <a:pt x="235" y="100"/>
                  </a:lnTo>
                  <a:lnTo>
                    <a:pt x="231" y="90"/>
                  </a:lnTo>
                  <a:lnTo>
                    <a:pt x="224" y="80"/>
                  </a:lnTo>
                  <a:lnTo>
                    <a:pt x="219" y="71"/>
                  </a:lnTo>
                  <a:lnTo>
                    <a:pt x="219" y="71"/>
                  </a:lnTo>
                  <a:lnTo>
                    <a:pt x="217" y="71"/>
                  </a:lnTo>
                  <a:lnTo>
                    <a:pt x="217" y="72"/>
                  </a:lnTo>
                  <a:lnTo>
                    <a:pt x="217" y="72"/>
                  </a:lnTo>
                  <a:lnTo>
                    <a:pt x="220" y="90"/>
                  </a:lnTo>
                  <a:lnTo>
                    <a:pt x="222" y="99"/>
                  </a:lnTo>
                  <a:lnTo>
                    <a:pt x="224" y="104"/>
                  </a:lnTo>
                  <a:lnTo>
                    <a:pt x="226" y="107"/>
                  </a:lnTo>
                  <a:lnTo>
                    <a:pt x="226" y="107"/>
                  </a:lnTo>
                  <a:lnTo>
                    <a:pt x="223" y="103"/>
                  </a:lnTo>
                  <a:lnTo>
                    <a:pt x="220" y="97"/>
                  </a:lnTo>
                  <a:lnTo>
                    <a:pt x="216" y="87"/>
                  </a:lnTo>
                  <a:lnTo>
                    <a:pt x="212" y="77"/>
                  </a:lnTo>
                  <a:lnTo>
                    <a:pt x="209" y="72"/>
                  </a:lnTo>
                  <a:lnTo>
                    <a:pt x="206" y="68"/>
                  </a:lnTo>
                  <a:lnTo>
                    <a:pt x="206" y="68"/>
                  </a:lnTo>
                  <a:lnTo>
                    <a:pt x="205" y="68"/>
                  </a:lnTo>
                  <a:lnTo>
                    <a:pt x="205" y="68"/>
                  </a:lnTo>
                  <a:lnTo>
                    <a:pt x="204" y="69"/>
                  </a:lnTo>
                  <a:lnTo>
                    <a:pt x="204" y="69"/>
                  </a:lnTo>
                  <a:lnTo>
                    <a:pt x="210" y="87"/>
                  </a:lnTo>
                  <a:lnTo>
                    <a:pt x="210" y="87"/>
                  </a:lnTo>
                  <a:lnTo>
                    <a:pt x="214" y="97"/>
                  </a:lnTo>
                  <a:lnTo>
                    <a:pt x="215" y="101"/>
                  </a:lnTo>
                  <a:lnTo>
                    <a:pt x="213" y="97"/>
                  </a:lnTo>
                  <a:lnTo>
                    <a:pt x="213" y="97"/>
                  </a:lnTo>
                  <a:lnTo>
                    <a:pt x="206" y="79"/>
                  </a:lnTo>
                  <a:lnTo>
                    <a:pt x="202" y="71"/>
                  </a:lnTo>
                  <a:lnTo>
                    <a:pt x="197" y="63"/>
                  </a:lnTo>
                  <a:lnTo>
                    <a:pt x="197" y="63"/>
                  </a:lnTo>
                  <a:lnTo>
                    <a:pt x="196" y="62"/>
                  </a:lnTo>
                  <a:lnTo>
                    <a:pt x="195" y="63"/>
                  </a:lnTo>
                  <a:lnTo>
                    <a:pt x="195" y="63"/>
                  </a:lnTo>
                  <a:lnTo>
                    <a:pt x="198" y="75"/>
                  </a:lnTo>
                  <a:lnTo>
                    <a:pt x="202" y="86"/>
                  </a:lnTo>
                  <a:lnTo>
                    <a:pt x="202" y="86"/>
                  </a:lnTo>
                  <a:lnTo>
                    <a:pt x="197" y="74"/>
                  </a:lnTo>
                  <a:lnTo>
                    <a:pt x="191" y="63"/>
                  </a:lnTo>
                  <a:lnTo>
                    <a:pt x="191" y="63"/>
                  </a:lnTo>
                  <a:lnTo>
                    <a:pt x="190" y="63"/>
                  </a:lnTo>
                  <a:lnTo>
                    <a:pt x="189" y="64"/>
                  </a:lnTo>
                  <a:lnTo>
                    <a:pt x="189" y="64"/>
                  </a:lnTo>
                  <a:lnTo>
                    <a:pt x="191" y="74"/>
                  </a:lnTo>
                  <a:lnTo>
                    <a:pt x="192" y="84"/>
                  </a:lnTo>
                  <a:lnTo>
                    <a:pt x="192" y="84"/>
                  </a:lnTo>
                  <a:lnTo>
                    <a:pt x="191" y="79"/>
                  </a:lnTo>
                  <a:lnTo>
                    <a:pt x="189" y="73"/>
                  </a:lnTo>
                  <a:lnTo>
                    <a:pt x="184" y="63"/>
                  </a:lnTo>
                  <a:lnTo>
                    <a:pt x="184" y="63"/>
                  </a:lnTo>
                  <a:lnTo>
                    <a:pt x="183" y="62"/>
                  </a:lnTo>
                  <a:lnTo>
                    <a:pt x="182" y="63"/>
                  </a:lnTo>
                  <a:lnTo>
                    <a:pt x="182" y="63"/>
                  </a:lnTo>
                  <a:lnTo>
                    <a:pt x="182" y="68"/>
                  </a:lnTo>
                  <a:lnTo>
                    <a:pt x="182" y="68"/>
                  </a:lnTo>
                  <a:lnTo>
                    <a:pt x="181" y="65"/>
                  </a:lnTo>
                  <a:lnTo>
                    <a:pt x="181" y="65"/>
                  </a:lnTo>
                  <a:lnTo>
                    <a:pt x="180" y="64"/>
                  </a:lnTo>
                  <a:lnTo>
                    <a:pt x="179" y="64"/>
                  </a:lnTo>
                  <a:lnTo>
                    <a:pt x="179" y="64"/>
                  </a:lnTo>
                  <a:lnTo>
                    <a:pt x="177" y="69"/>
                  </a:lnTo>
                  <a:lnTo>
                    <a:pt x="177" y="69"/>
                  </a:lnTo>
                  <a:lnTo>
                    <a:pt x="176" y="68"/>
                  </a:lnTo>
                  <a:lnTo>
                    <a:pt x="175" y="69"/>
                  </a:lnTo>
                  <a:lnTo>
                    <a:pt x="175" y="69"/>
                  </a:lnTo>
                  <a:lnTo>
                    <a:pt x="174" y="72"/>
                  </a:lnTo>
                  <a:lnTo>
                    <a:pt x="173" y="73"/>
                  </a:lnTo>
                  <a:lnTo>
                    <a:pt x="172" y="71"/>
                  </a:lnTo>
                  <a:lnTo>
                    <a:pt x="171" y="68"/>
                  </a:lnTo>
                  <a:lnTo>
                    <a:pt x="171" y="68"/>
                  </a:lnTo>
                  <a:lnTo>
                    <a:pt x="171" y="67"/>
                  </a:lnTo>
                  <a:lnTo>
                    <a:pt x="171" y="67"/>
                  </a:lnTo>
                  <a:lnTo>
                    <a:pt x="172" y="62"/>
                  </a:lnTo>
                  <a:lnTo>
                    <a:pt x="171" y="56"/>
                  </a:lnTo>
                  <a:lnTo>
                    <a:pt x="171" y="56"/>
                  </a:lnTo>
                  <a:lnTo>
                    <a:pt x="195" y="56"/>
                  </a:lnTo>
                  <a:lnTo>
                    <a:pt x="219" y="58"/>
                  </a:lnTo>
                  <a:lnTo>
                    <a:pt x="243" y="61"/>
                  </a:lnTo>
                  <a:lnTo>
                    <a:pt x="267" y="66"/>
                  </a:lnTo>
                  <a:lnTo>
                    <a:pt x="290" y="72"/>
                  </a:lnTo>
                  <a:lnTo>
                    <a:pt x="314" y="79"/>
                  </a:lnTo>
                  <a:lnTo>
                    <a:pt x="336" y="87"/>
                  </a:lnTo>
                  <a:lnTo>
                    <a:pt x="359" y="97"/>
                  </a:lnTo>
                  <a:lnTo>
                    <a:pt x="359" y="97"/>
                  </a:lnTo>
                  <a:close/>
                  <a:moveTo>
                    <a:pt x="522" y="222"/>
                  </a:moveTo>
                  <a:lnTo>
                    <a:pt x="522" y="222"/>
                  </a:lnTo>
                  <a:lnTo>
                    <a:pt x="522" y="226"/>
                  </a:lnTo>
                  <a:lnTo>
                    <a:pt x="521" y="231"/>
                  </a:lnTo>
                  <a:lnTo>
                    <a:pt x="521" y="231"/>
                  </a:lnTo>
                  <a:lnTo>
                    <a:pt x="520" y="219"/>
                  </a:lnTo>
                  <a:lnTo>
                    <a:pt x="518" y="208"/>
                  </a:lnTo>
                  <a:lnTo>
                    <a:pt x="518" y="208"/>
                  </a:lnTo>
                  <a:lnTo>
                    <a:pt x="520" y="213"/>
                  </a:lnTo>
                  <a:lnTo>
                    <a:pt x="520" y="213"/>
                  </a:lnTo>
                  <a:lnTo>
                    <a:pt x="522" y="222"/>
                  </a:lnTo>
                  <a:lnTo>
                    <a:pt x="522" y="222"/>
                  </a:lnTo>
                  <a:close/>
                  <a:moveTo>
                    <a:pt x="515" y="205"/>
                  </a:moveTo>
                  <a:lnTo>
                    <a:pt x="515" y="205"/>
                  </a:lnTo>
                  <a:lnTo>
                    <a:pt x="515" y="205"/>
                  </a:lnTo>
                  <a:lnTo>
                    <a:pt x="515" y="205"/>
                  </a:lnTo>
                  <a:lnTo>
                    <a:pt x="514" y="203"/>
                  </a:lnTo>
                  <a:lnTo>
                    <a:pt x="514" y="203"/>
                  </a:lnTo>
                  <a:lnTo>
                    <a:pt x="515" y="205"/>
                  </a:lnTo>
                  <a:lnTo>
                    <a:pt x="515" y="205"/>
                  </a:lnTo>
                  <a:close/>
                  <a:moveTo>
                    <a:pt x="464" y="155"/>
                  </a:moveTo>
                  <a:lnTo>
                    <a:pt x="464" y="155"/>
                  </a:lnTo>
                  <a:lnTo>
                    <a:pt x="476" y="163"/>
                  </a:lnTo>
                  <a:lnTo>
                    <a:pt x="486" y="172"/>
                  </a:lnTo>
                  <a:lnTo>
                    <a:pt x="496" y="181"/>
                  </a:lnTo>
                  <a:lnTo>
                    <a:pt x="505" y="191"/>
                  </a:lnTo>
                  <a:lnTo>
                    <a:pt x="505" y="191"/>
                  </a:lnTo>
                  <a:lnTo>
                    <a:pt x="509" y="197"/>
                  </a:lnTo>
                  <a:lnTo>
                    <a:pt x="509" y="197"/>
                  </a:lnTo>
                  <a:lnTo>
                    <a:pt x="513" y="213"/>
                  </a:lnTo>
                  <a:lnTo>
                    <a:pt x="513" y="213"/>
                  </a:lnTo>
                  <a:lnTo>
                    <a:pt x="512" y="222"/>
                  </a:lnTo>
                  <a:lnTo>
                    <a:pt x="513" y="230"/>
                  </a:lnTo>
                  <a:lnTo>
                    <a:pt x="513" y="230"/>
                  </a:lnTo>
                  <a:lnTo>
                    <a:pt x="509" y="221"/>
                  </a:lnTo>
                  <a:lnTo>
                    <a:pt x="507" y="211"/>
                  </a:lnTo>
                  <a:lnTo>
                    <a:pt x="504" y="191"/>
                  </a:lnTo>
                  <a:lnTo>
                    <a:pt x="504" y="191"/>
                  </a:lnTo>
                  <a:lnTo>
                    <a:pt x="504" y="190"/>
                  </a:lnTo>
                  <a:lnTo>
                    <a:pt x="503" y="190"/>
                  </a:lnTo>
                  <a:lnTo>
                    <a:pt x="502" y="191"/>
                  </a:lnTo>
                  <a:lnTo>
                    <a:pt x="502" y="191"/>
                  </a:lnTo>
                  <a:lnTo>
                    <a:pt x="502" y="191"/>
                  </a:lnTo>
                  <a:lnTo>
                    <a:pt x="502" y="196"/>
                  </a:lnTo>
                  <a:lnTo>
                    <a:pt x="502" y="196"/>
                  </a:lnTo>
                  <a:lnTo>
                    <a:pt x="502" y="198"/>
                  </a:lnTo>
                  <a:lnTo>
                    <a:pt x="502" y="198"/>
                  </a:lnTo>
                  <a:lnTo>
                    <a:pt x="504" y="212"/>
                  </a:lnTo>
                  <a:lnTo>
                    <a:pt x="504" y="212"/>
                  </a:lnTo>
                  <a:lnTo>
                    <a:pt x="505" y="219"/>
                  </a:lnTo>
                  <a:lnTo>
                    <a:pt x="506" y="228"/>
                  </a:lnTo>
                  <a:lnTo>
                    <a:pt x="506" y="231"/>
                  </a:lnTo>
                  <a:lnTo>
                    <a:pt x="505" y="232"/>
                  </a:lnTo>
                  <a:lnTo>
                    <a:pt x="504" y="231"/>
                  </a:lnTo>
                  <a:lnTo>
                    <a:pt x="502" y="227"/>
                  </a:lnTo>
                  <a:lnTo>
                    <a:pt x="502" y="227"/>
                  </a:lnTo>
                  <a:lnTo>
                    <a:pt x="500" y="223"/>
                  </a:lnTo>
                  <a:lnTo>
                    <a:pt x="500" y="223"/>
                  </a:lnTo>
                  <a:lnTo>
                    <a:pt x="500" y="212"/>
                  </a:lnTo>
                  <a:lnTo>
                    <a:pt x="499" y="201"/>
                  </a:lnTo>
                  <a:lnTo>
                    <a:pt x="496" y="191"/>
                  </a:lnTo>
                  <a:lnTo>
                    <a:pt x="492" y="180"/>
                  </a:lnTo>
                  <a:lnTo>
                    <a:pt x="492" y="180"/>
                  </a:lnTo>
                  <a:lnTo>
                    <a:pt x="491" y="179"/>
                  </a:lnTo>
                  <a:lnTo>
                    <a:pt x="490" y="179"/>
                  </a:lnTo>
                  <a:lnTo>
                    <a:pt x="490" y="180"/>
                  </a:lnTo>
                  <a:lnTo>
                    <a:pt x="490" y="180"/>
                  </a:lnTo>
                  <a:lnTo>
                    <a:pt x="490" y="180"/>
                  </a:lnTo>
                  <a:lnTo>
                    <a:pt x="492" y="192"/>
                  </a:lnTo>
                  <a:lnTo>
                    <a:pt x="493" y="202"/>
                  </a:lnTo>
                  <a:lnTo>
                    <a:pt x="495" y="213"/>
                  </a:lnTo>
                  <a:lnTo>
                    <a:pt x="498" y="223"/>
                  </a:lnTo>
                  <a:lnTo>
                    <a:pt x="498" y="223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5" y="226"/>
                  </a:lnTo>
                  <a:lnTo>
                    <a:pt x="492" y="220"/>
                  </a:lnTo>
                  <a:lnTo>
                    <a:pt x="492" y="220"/>
                  </a:lnTo>
                  <a:lnTo>
                    <a:pt x="489" y="208"/>
                  </a:lnTo>
                  <a:lnTo>
                    <a:pt x="486" y="196"/>
                  </a:lnTo>
                  <a:lnTo>
                    <a:pt x="486" y="196"/>
                  </a:lnTo>
                  <a:lnTo>
                    <a:pt x="485" y="185"/>
                  </a:lnTo>
                  <a:lnTo>
                    <a:pt x="482" y="173"/>
                  </a:lnTo>
                  <a:lnTo>
                    <a:pt x="482" y="173"/>
                  </a:lnTo>
                  <a:lnTo>
                    <a:pt x="481" y="173"/>
                  </a:lnTo>
                  <a:lnTo>
                    <a:pt x="481" y="173"/>
                  </a:lnTo>
                  <a:lnTo>
                    <a:pt x="480" y="173"/>
                  </a:lnTo>
                  <a:lnTo>
                    <a:pt x="480" y="174"/>
                  </a:lnTo>
                  <a:lnTo>
                    <a:pt x="480" y="174"/>
                  </a:lnTo>
                  <a:lnTo>
                    <a:pt x="482" y="187"/>
                  </a:lnTo>
                  <a:lnTo>
                    <a:pt x="485" y="198"/>
                  </a:lnTo>
                  <a:lnTo>
                    <a:pt x="485" y="198"/>
                  </a:lnTo>
                  <a:lnTo>
                    <a:pt x="485" y="212"/>
                  </a:lnTo>
                  <a:lnTo>
                    <a:pt x="485" y="212"/>
                  </a:lnTo>
                  <a:lnTo>
                    <a:pt x="485" y="215"/>
                  </a:lnTo>
                  <a:lnTo>
                    <a:pt x="485" y="215"/>
                  </a:lnTo>
                  <a:lnTo>
                    <a:pt x="483" y="211"/>
                  </a:lnTo>
                  <a:lnTo>
                    <a:pt x="479" y="199"/>
                  </a:lnTo>
                  <a:lnTo>
                    <a:pt x="479" y="199"/>
                  </a:lnTo>
                  <a:lnTo>
                    <a:pt x="477" y="191"/>
                  </a:lnTo>
                  <a:lnTo>
                    <a:pt x="477" y="191"/>
                  </a:lnTo>
                  <a:lnTo>
                    <a:pt x="474" y="175"/>
                  </a:lnTo>
                  <a:lnTo>
                    <a:pt x="469" y="160"/>
                  </a:lnTo>
                  <a:lnTo>
                    <a:pt x="469" y="160"/>
                  </a:lnTo>
                  <a:lnTo>
                    <a:pt x="469" y="159"/>
                  </a:lnTo>
                  <a:lnTo>
                    <a:pt x="468" y="159"/>
                  </a:lnTo>
                  <a:lnTo>
                    <a:pt x="467" y="160"/>
                  </a:lnTo>
                  <a:lnTo>
                    <a:pt x="467" y="161"/>
                  </a:lnTo>
                  <a:lnTo>
                    <a:pt x="467" y="161"/>
                  </a:lnTo>
                  <a:lnTo>
                    <a:pt x="470" y="176"/>
                  </a:lnTo>
                  <a:lnTo>
                    <a:pt x="475" y="192"/>
                  </a:lnTo>
                  <a:lnTo>
                    <a:pt x="475" y="192"/>
                  </a:lnTo>
                  <a:lnTo>
                    <a:pt x="475" y="194"/>
                  </a:lnTo>
                  <a:lnTo>
                    <a:pt x="475" y="194"/>
                  </a:lnTo>
                  <a:lnTo>
                    <a:pt x="475" y="205"/>
                  </a:lnTo>
                  <a:lnTo>
                    <a:pt x="475" y="210"/>
                  </a:lnTo>
                  <a:lnTo>
                    <a:pt x="474" y="212"/>
                  </a:lnTo>
                  <a:lnTo>
                    <a:pt x="474" y="212"/>
                  </a:lnTo>
                  <a:lnTo>
                    <a:pt x="470" y="207"/>
                  </a:lnTo>
                  <a:lnTo>
                    <a:pt x="468" y="202"/>
                  </a:lnTo>
                  <a:lnTo>
                    <a:pt x="465" y="191"/>
                  </a:lnTo>
                  <a:lnTo>
                    <a:pt x="465" y="191"/>
                  </a:lnTo>
                  <a:lnTo>
                    <a:pt x="461" y="170"/>
                  </a:lnTo>
                  <a:lnTo>
                    <a:pt x="457" y="150"/>
                  </a:lnTo>
                  <a:lnTo>
                    <a:pt x="457" y="150"/>
                  </a:lnTo>
                  <a:lnTo>
                    <a:pt x="464" y="155"/>
                  </a:lnTo>
                  <a:lnTo>
                    <a:pt x="464" y="155"/>
                  </a:lnTo>
                  <a:close/>
                  <a:moveTo>
                    <a:pt x="498" y="214"/>
                  </a:moveTo>
                  <a:lnTo>
                    <a:pt x="498" y="214"/>
                  </a:lnTo>
                  <a:lnTo>
                    <a:pt x="495" y="197"/>
                  </a:lnTo>
                  <a:lnTo>
                    <a:pt x="495" y="197"/>
                  </a:lnTo>
                  <a:lnTo>
                    <a:pt x="494" y="192"/>
                  </a:lnTo>
                  <a:lnTo>
                    <a:pt x="494" y="192"/>
                  </a:lnTo>
                  <a:lnTo>
                    <a:pt x="497" y="203"/>
                  </a:lnTo>
                  <a:lnTo>
                    <a:pt x="498" y="214"/>
                  </a:lnTo>
                  <a:lnTo>
                    <a:pt x="498" y="214"/>
                  </a:lnTo>
                  <a:lnTo>
                    <a:pt x="498" y="214"/>
                  </a:lnTo>
                  <a:lnTo>
                    <a:pt x="498" y="214"/>
                  </a:lnTo>
                  <a:close/>
                  <a:moveTo>
                    <a:pt x="443" y="194"/>
                  </a:moveTo>
                  <a:lnTo>
                    <a:pt x="443" y="194"/>
                  </a:lnTo>
                  <a:lnTo>
                    <a:pt x="440" y="185"/>
                  </a:lnTo>
                  <a:lnTo>
                    <a:pt x="440" y="185"/>
                  </a:lnTo>
                  <a:lnTo>
                    <a:pt x="437" y="172"/>
                  </a:lnTo>
                  <a:lnTo>
                    <a:pt x="435" y="160"/>
                  </a:lnTo>
                  <a:lnTo>
                    <a:pt x="435" y="160"/>
                  </a:lnTo>
                  <a:lnTo>
                    <a:pt x="434" y="156"/>
                  </a:lnTo>
                  <a:lnTo>
                    <a:pt x="435" y="157"/>
                  </a:lnTo>
                  <a:lnTo>
                    <a:pt x="437" y="162"/>
                  </a:lnTo>
                  <a:lnTo>
                    <a:pt x="437" y="162"/>
                  </a:lnTo>
                  <a:lnTo>
                    <a:pt x="439" y="170"/>
                  </a:lnTo>
                  <a:lnTo>
                    <a:pt x="441" y="177"/>
                  </a:lnTo>
                  <a:lnTo>
                    <a:pt x="443" y="193"/>
                  </a:lnTo>
                  <a:lnTo>
                    <a:pt x="443" y="193"/>
                  </a:lnTo>
                  <a:lnTo>
                    <a:pt x="443" y="194"/>
                  </a:lnTo>
                  <a:lnTo>
                    <a:pt x="443" y="194"/>
                  </a:lnTo>
                  <a:close/>
                  <a:moveTo>
                    <a:pt x="358" y="142"/>
                  </a:moveTo>
                  <a:lnTo>
                    <a:pt x="358" y="142"/>
                  </a:lnTo>
                  <a:lnTo>
                    <a:pt x="352" y="126"/>
                  </a:lnTo>
                  <a:lnTo>
                    <a:pt x="349" y="118"/>
                  </a:lnTo>
                  <a:lnTo>
                    <a:pt x="346" y="112"/>
                  </a:lnTo>
                  <a:lnTo>
                    <a:pt x="346" y="112"/>
                  </a:lnTo>
                  <a:lnTo>
                    <a:pt x="350" y="119"/>
                  </a:lnTo>
                  <a:lnTo>
                    <a:pt x="353" y="127"/>
                  </a:lnTo>
                  <a:lnTo>
                    <a:pt x="358" y="142"/>
                  </a:lnTo>
                  <a:lnTo>
                    <a:pt x="358" y="142"/>
                  </a:lnTo>
                  <a:close/>
                  <a:moveTo>
                    <a:pt x="206" y="100"/>
                  </a:moveTo>
                  <a:lnTo>
                    <a:pt x="206" y="100"/>
                  </a:lnTo>
                  <a:lnTo>
                    <a:pt x="205" y="92"/>
                  </a:lnTo>
                  <a:lnTo>
                    <a:pt x="204" y="85"/>
                  </a:lnTo>
                  <a:lnTo>
                    <a:pt x="199" y="70"/>
                  </a:lnTo>
                  <a:lnTo>
                    <a:pt x="199" y="70"/>
                  </a:lnTo>
                  <a:lnTo>
                    <a:pt x="198" y="68"/>
                  </a:lnTo>
                  <a:lnTo>
                    <a:pt x="199" y="68"/>
                  </a:lnTo>
                  <a:lnTo>
                    <a:pt x="201" y="73"/>
                  </a:lnTo>
                  <a:lnTo>
                    <a:pt x="206" y="84"/>
                  </a:lnTo>
                  <a:lnTo>
                    <a:pt x="206" y="84"/>
                  </a:lnTo>
                  <a:lnTo>
                    <a:pt x="210" y="95"/>
                  </a:lnTo>
                  <a:lnTo>
                    <a:pt x="214" y="106"/>
                  </a:lnTo>
                  <a:lnTo>
                    <a:pt x="214" y="106"/>
                  </a:lnTo>
                  <a:lnTo>
                    <a:pt x="206" y="100"/>
                  </a:lnTo>
                  <a:lnTo>
                    <a:pt x="206" y="100"/>
                  </a:lnTo>
                  <a:close/>
                  <a:moveTo>
                    <a:pt x="167" y="78"/>
                  </a:moveTo>
                  <a:lnTo>
                    <a:pt x="167" y="78"/>
                  </a:lnTo>
                  <a:lnTo>
                    <a:pt x="170" y="72"/>
                  </a:lnTo>
                  <a:lnTo>
                    <a:pt x="170" y="72"/>
                  </a:lnTo>
                  <a:lnTo>
                    <a:pt x="171" y="74"/>
                  </a:lnTo>
                  <a:lnTo>
                    <a:pt x="172" y="76"/>
                  </a:lnTo>
                  <a:lnTo>
                    <a:pt x="172" y="76"/>
                  </a:lnTo>
                  <a:lnTo>
                    <a:pt x="173" y="77"/>
                  </a:lnTo>
                  <a:lnTo>
                    <a:pt x="174" y="76"/>
                  </a:lnTo>
                  <a:lnTo>
                    <a:pt x="174" y="76"/>
                  </a:lnTo>
                  <a:lnTo>
                    <a:pt x="176" y="74"/>
                  </a:lnTo>
                  <a:lnTo>
                    <a:pt x="176" y="75"/>
                  </a:lnTo>
                  <a:lnTo>
                    <a:pt x="177" y="82"/>
                  </a:lnTo>
                  <a:lnTo>
                    <a:pt x="177" y="82"/>
                  </a:lnTo>
                  <a:lnTo>
                    <a:pt x="178" y="83"/>
                  </a:lnTo>
                  <a:lnTo>
                    <a:pt x="178" y="82"/>
                  </a:lnTo>
                  <a:lnTo>
                    <a:pt x="179" y="82"/>
                  </a:lnTo>
                  <a:lnTo>
                    <a:pt x="179" y="82"/>
                  </a:lnTo>
                  <a:lnTo>
                    <a:pt x="180" y="75"/>
                  </a:lnTo>
                  <a:lnTo>
                    <a:pt x="180" y="69"/>
                  </a:lnTo>
                  <a:lnTo>
                    <a:pt x="180" y="69"/>
                  </a:lnTo>
                  <a:lnTo>
                    <a:pt x="183" y="79"/>
                  </a:lnTo>
                  <a:lnTo>
                    <a:pt x="183" y="79"/>
                  </a:lnTo>
                  <a:lnTo>
                    <a:pt x="183" y="81"/>
                  </a:lnTo>
                  <a:lnTo>
                    <a:pt x="183" y="81"/>
                  </a:lnTo>
                  <a:lnTo>
                    <a:pt x="185" y="85"/>
                  </a:lnTo>
                  <a:lnTo>
                    <a:pt x="185" y="85"/>
                  </a:lnTo>
                  <a:lnTo>
                    <a:pt x="186" y="86"/>
                  </a:lnTo>
                  <a:lnTo>
                    <a:pt x="187" y="86"/>
                  </a:lnTo>
                  <a:lnTo>
                    <a:pt x="187" y="85"/>
                  </a:lnTo>
                  <a:lnTo>
                    <a:pt x="187" y="84"/>
                  </a:lnTo>
                  <a:lnTo>
                    <a:pt x="187" y="84"/>
                  </a:lnTo>
                  <a:lnTo>
                    <a:pt x="184" y="73"/>
                  </a:lnTo>
                  <a:lnTo>
                    <a:pt x="184" y="69"/>
                  </a:lnTo>
                  <a:lnTo>
                    <a:pt x="185" y="72"/>
                  </a:lnTo>
                  <a:lnTo>
                    <a:pt x="185" y="72"/>
                  </a:lnTo>
                  <a:lnTo>
                    <a:pt x="188" y="80"/>
                  </a:lnTo>
                  <a:lnTo>
                    <a:pt x="193" y="88"/>
                  </a:lnTo>
                  <a:lnTo>
                    <a:pt x="193" y="88"/>
                  </a:lnTo>
                  <a:lnTo>
                    <a:pt x="194" y="88"/>
                  </a:lnTo>
                  <a:lnTo>
                    <a:pt x="195" y="87"/>
                  </a:lnTo>
                  <a:lnTo>
                    <a:pt x="195" y="87"/>
                  </a:lnTo>
                  <a:lnTo>
                    <a:pt x="193" y="75"/>
                  </a:lnTo>
                  <a:lnTo>
                    <a:pt x="193" y="75"/>
                  </a:lnTo>
                  <a:lnTo>
                    <a:pt x="191" y="69"/>
                  </a:lnTo>
                  <a:lnTo>
                    <a:pt x="191" y="68"/>
                  </a:lnTo>
                  <a:lnTo>
                    <a:pt x="191" y="68"/>
                  </a:lnTo>
                  <a:lnTo>
                    <a:pt x="194" y="72"/>
                  </a:lnTo>
                  <a:lnTo>
                    <a:pt x="194" y="72"/>
                  </a:lnTo>
                  <a:lnTo>
                    <a:pt x="197" y="79"/>
                  </a:lnTo>
                  <a:lnTo>
                    <a:pt x="199" y="85"/>
                  </a:lnTo>
                  <a:lnTo>
                    <a:pt x="203" y="98"/>
                  </a:lnTo>
                  <a:lnTo>
                    <a:pt x="203" y="98"/>
                  </a:lnTo>
                  <a:lnTo>
                    <a:pt x="167" y="78"/>
                  </a:lnTo>
                  <a:lnTo>
                    <a:pt x="167" y="78"/>
                  </a:lnTo>
                  <a:close/>
                  <a:moveTo>
                    <a:pt x="30" y="46"/>
                  </a:moveTo>
                  <a:lnTo>
                    <a:pt x="30" y="46"/>
                  </a:lnTo>
                  <a:lnTo>
                    <a:pt x="42" y="44"/>
                  </a:lnTo>
                  <a:lnTo>
                    <a:pt x="54" y="42"/>
                  </a:lnTo>
                  <a:lnTo>
                    <a:pt x="67" y="40"/>
                  </a:lnTo>
                  <a:lnTo>
                    <a:pt x="80" y="39"/>
                  </a:lnTo>
                  <a:lnTo>
                    <a:pt x="80" y="39"/>
                  </a:lnTo>
                  <a:lnTo>
                    <a:pt x="90" y="40"/>
                  </a:lnTo>
                  <a:lnTo>
                    <a:pt x="99" y="41"/>
                  </a:lnTo>
                  <a:lnTo>
                    <a:pt x="108" y="44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29" y="58"/>
                  </a:lnTo>
                  <a:lnTo>
                    <a:pt x="135" y="62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0" y="66"/>
                  </a:lnTo>
                  <a:lnTo>
                    <a:pt x="139" y="67"/>
                  </a:lnTo>
                  <a:lnTo>
                    <a:pt x="139" y="67"/>
                  </a:lnTo>
                  <a:lnTo>
                    <a:pt x="136" y="69"/>
                  </a:lnTo>
                  <a:lnTo>
                    <a:pt x="133" y="71"/>
                  </a:lnTo>
                  <a:lnTo>
                    <a:pt x="130" y="72"/>
                  </a:lnTo>
                  <a:lnTo>
                    <a:pt x="127" y="73"/>
                  </a:lnTo>
                  <a:lnTo>
                    <a:pt x="120" y="73"/>
                  </a:lnTo>
                  <a:lnTo>
                    <a:pt x="113" y="71"/>
                  </a:lnTo>
                  <a:lnTo>
                    <a:pt x="106" y="68"/>
                  </a:lnTo>
                  <a:lnTo>
                    <a:pt x="99" y="65"/>
                  </a:lnTo>
                  <a:lnTo>
                    <a:pt x="87" y="59"/>
                  </a:lnTo>
                  <a:lnTo>
                    <a:pt x="87" y="59"/>
                  </a:lnTo>
                  <a:lnTo>
                    <a:pt x="72" y="55"/>
                  </a:lnTo>
                  <a:lnTo>
                    <a:pt x="57" y="53"/>
                  </a:lnTo>
                  <a:lnTo>
                    <a:pt x="43" y="50"/>
                  </a:lnTo>
                  <a:lnTo>
                    <a:pt x="28" y="47"/>
                  </a:lnTo>
                  <a:lnTo>
                    <a:pt x="28" y="47"/>
                  </a:lnTo>
                  <a:lnTo>
                    <a:pt x="30" y="46"/>
                  </a:lnTo>
                  <a:lnTo>
                    <a:pt x="30" y="46"/>
                  </a:lnTo>
                  <a:close/>
                  <a:moveTo>
                    <a:pt x="114" y="37"/>
                  </a:moveTo>
                  <a:lnTo>
                    <a:pt x="114" y="37"/>
                  </a:lnTo>
                  <a:lnTo>
                    <a:pt x="106" y="33"/>
                  </a:lnTo>
                  <a:lnTo>
                    <a:pt x="98" y="32"/>
                  </a:lnTo>
                  <a:lnTo>
                    <a:pt x="82" y="31"/>
                  </a:lnTo>
                  <a:lnTo>
                    <a:pt x="82" y="31"/>
                  </a:lnTo>
                  <a:lnTo>
                    <a:pt x="74" y="30"/>
                  </a:lnTo>
                  <a:lnTo>
                    <a:pt x="66" y="31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8" y="30"/>
                  </a:lnTo>
                  <a:lnTo>
                    <a:pt x="65" y="27"/>
                  </a:lnTo>
                  <a:lnTo>
                    <a:pt x="65" y="27"/>
                  </a:lnTo>
                  <a:lnTo>
                    <a:pt x="73" y="25"/>
                  </a:lnTo>
                  <a:lnTo>
                    <a:pt x="79" y="24"/>
                  </a:lnTo>
                  <a:lnTo>
                    <a:pt x="86" y="25"/>
                  </a:lnTo>
                  <a:lnTo>
                    <a:pt x="93" y="26"/>
                  </a:lnTo>
                  <a:lnTo>
                    <a:pt x="99" y="28"/>
                  </a:lnTo>
                  <a:lnTo>
                    <a:pt x="105" y="3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14" y="37"/>
                  </a:lnTo>
                  <a:lnTo>
                    <a:pt x="114" y="37"/>
                  </a:lnTo>
                  <a:close/>
                  <a:moveTo>
                    <a:pt x="38" y="58"/>
                  </a:moveTo>
                  <a:lnTo>
                    <a:pt x="38" y="58"/>
                  </a:lnTo>
                  <a:lnTo>
                    <a:pt x="67" y="64"/>
                  </a:lnTo>
                  <a:lnTo>
                    <a:pt x="82" y="68"/>
                  </a:lnTo>
                  <a:lnTo>
                    <a:pt x="96" y="73"/>
                  </a:lnTo>
                  <a:lnTo>
                    <a:pt x="96" y="73"/>
                  </a:lnTo>
                  <a:lnTo>
                    <a:pt x="110" y="79"/>
                  </a:lnTo>
                  <a:lnTo>
                    <a:pt x="117" y="81"/>
                  </a:lnTo>
                  <a:lnTo>
                    <a:pt x="125" y="82"/>
                  </a:lnTo>
                  <a:lnTo>
                    <a:pt x="125" y="82"/>
                  </a:lnTo>
                  <a:lnTo>
                    <a:pt x="119" y="84"/>
                  </a:lnTo>
                  <a:lnTo>
                    <a:pt x="114" y="86"/>
                  </a:lnTo>
                  <a:lnTo>
                    <a:pt x="108" y="88"/>
                  </a:lnTo>
                  <a:lnTo>
                    <a:pt x="102" y="88"/>
                  </a:lnTo>
                  <a:lnTo>
                    <a:pt x="96" y="88"/>
                  </a:lnTo>
                  <a:lnTo>
                    <a:pt x="90" y="88"/>
                  </a:lnTo>
                  <a:lnTo>
                    <a:pt x="84" y="87"/>
                  </a:lnTo>
                  <a:lnTo>
                    <a:pt x="78" y="85"/>
                  </a:lnTo>
                  <a:lnTo>
                    <a:pt x="78" y="85"/>
                  </a:lnTo>
                  <a:lnTo>
                    <a:pt x="66" y="80"/>
                  </a:lnTo>
                  <a:lnTo>
                    <a:pt x="56" y="74"/>
                  </a:lnTo>
                  <a:lnTo>
                    <a:pt x="38" y="58"/>
                  </a:lnTo>
                  <a:lnTo>
                    <a:pt x="38" y="58"/>
                  </a:lnTo>
                  <a:close/>
                  <a:moveTo>
                    <a:pt x="152" y="70"/>
                  </a:moveTo>
                  <a:lnTo>
                    <a:pt x="152" y="70"/>
                  </a:lnTo>
                  <a:lnTo>
                    <a:pt x="152" y="70"/>
                  </a:lnTo>
                  <a:lnTo>
                    <a:pt x="152" y="70"/>
                  </a:lnTo>
                  <a:lnTo>
                    <a:pt x="152" y="57"/>
                  </a:lnTo>
                  <a:lnTo>
                    <a:pt x="152" y="57"/>
                  </a:lnTo>
                  <a:lnTo>
                    <a:pt x="162" y="56"/>
                  </a:lnTo>
                  <a:lnTo>
                    <a:pt x="162" y="56"/>
                  </a:lnTo>
                  <a:lnTo>
                    <a:pt x="162" y="57"/>
                  </a:lnTo>
                  <a:lnTo>
                    <a:pt x="162" y="57"/>
                  </a:lnTo>
                  <a:lnTo>
                    <a:pt x="163" y="62"/>
                  </a:lnTo>
                  <a:lnTo>
                    <a:pt x="163" y="66"/>
                  </a:lnTo>
                  <a:lnTo>
                    <a:pt x="161" y="70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2" y="70"/>
                  </a:lnTo>
                  <a:lnTo>
                    <a:pt x="152" y="70"/>
                  </a:lnTo>
                  <a:close/>
                  <a:moveTo>
                    <a:pt x="125" y="34"/>
                  </a:moveTo>
                  <a:lnTo>
                    <a:pt x="125" y="34"/>
                  </a:lnTo>
                  <a:lnTo>
                    <a:pt x="116" y="28"/>
                  </a:lnTo>
                  <a:lnTo>
                    <a:pt x="106" y="23"/>
                  </a:lnTo>
                  <a:lnTo>
                    <a:pt x="95" y="18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76" y="15"/>
                  </a:lnTo>
                  <a:lnTo>
                    <a:pt x="69" y="16"/>
                  </a:lnTo>
                  <a:lnTo>
                    <a:pt x="61" y="18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0" y="24"/>
                  </a:lnTo>
                  <a:lnTo>
                    <a:pt x="46" y="27"/>
                  </a:lnTo>
                  <a:lnTo>
                    <a:pt x="37" y="34"/>
                  </a:lnTo>
                  <a:lnTo>
                    <a:pt x="37" y="34"/>
                  </a:lnTo>
                  <a:lnTo>
                    <a:pt x="47" y="25"/>
                  </a:lnTo>
                  <a:lnTo>
                    <a:pt x="56" y="16"/>
                  </a:lnTo>
                  <a:lnTo>
                    <a:pt x="56" y="16"/>
                  </a:lnTo>
                  <a:lnTo>
                    <a:pt x="61" y="13"/>
                  </a:lnTo>
                  <a:lnTo>
                    <a:pt x="66" y="10"/>
                  </a:lnTo>
                  <a:lnTo>
                    <a:pt x="71" y="9"/>
                  </a:lnTo>
                  <a:lnTo>
                    <a:pt x="76" y="8"/>
                  </a:lnTo>
                  <a:lnTo>
                    <a:pt x="80" y="8"/>
                  </a:lnTo>
                  <a:lnTo>
                    <a:pt x="85" y="8"/>
                  </a:lnTo>
                  <a:lnTo>
                    <a:pt x="94" y="10"/>
                  </a:lnTo>
                  <a:lnTo>
                    <a:pt x="102" y="14"/>
                  </a:lnTo>
                  <a:lnTo>
                    <a:pt x="110" y="19"/>
                  </a:lnTo>
                  <a:lnTo>
                    <a:pt x="118" y="27"/>
                  </a:lnTo>
                  <a:lnTo>
                    <a:pt x="125" y="34"/>
                  </a:lnTo>
                  <a:lnTo>
                    <a:pt x="125" y="34"/>
                  </a:lnTo>
                  <a:close/>
                  <a:moveTo>
                    <a:pt x="50" y="78"/>
                  </a:moveTo>
                  <a:lnTo>
                    <a:pt x="50" y="78"/>
                  </a:lnTo>
                  <a:lnTo>
                    <a:pt x="57" y="83"/>
                  </a:lnTo>
                  <a:lnTo>
                    <a:pt x="64" y="88"/>
                  </a:lnTo>
                  <a:lnTo>
                    <a:pt x="73" y="92"/>
                  </a:lnTo>
                  <a:lnTo>
                    <a:pt x="81" y="95"/>
                  </a:lnTo>
                  <a:lnTo>
                    <a:pt x="81" y="95"/>
                  </a:lnTo>
                  <a:lnTo>
                    <a:pt x="75" y="93"/>
                  </a:lnTo>
                  <a:lnTo>
                    <a:pt x="70" y="91"/>
                  </a:lnTo>
                  <a:lnTo>
                    <a:pt x="70" y="91"/>
                  </a:lnTo>
                  <a:lnTo>
                    <a:pt x="59" y="85"/>
                  </a:lnTo>
                  <a:lnTo>
                    <a:pt x="50" y="78"/>
                  </a:lnTo>
                  <a:lnTo>
                    <a:pt x="50" y="78"/>
                  </a:lnTo>
                  <a:close/>
                  <a:moveTo>
                    <a:pt x="452" y="231"/>
                  </a:moveTo>
                  <a:lnTo>
                    <a:pt x="452" y="231"/>
                  </a:lnTo>
                  <a:lnTo>
                    <a:pt x="432" y="222"/>
                  </a:lnTo>
                  <a:lnTo>
                    <a:pt x="412" y="213"/>
                  </a:lnTo>
                  <a:lnTo>
                    <a:pt x="372" y="193"/>
                  </a:lnTo>
                  <a:lnTo>
                    <a:pt x="372" y="193"/>
                  </a:lnTo>
                  <a:lnTo>
                    <a:pt x="333" y="173"/>
                  </a:lnTo>
                  <a:lnTo>
                    <a:pt x="294" y="151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3" y="88"/>
                  </a:lnTo>
                  <a:lnTo>
                    <a:pt x="211" y="80"/>
                  </a:lnTo>
                  <a:lnTo>
                    <a:pt x="207" y="73"/>
                  </a:lnTo>
                  <a:lnTo>
                    <a:pt x="207" y="73"/>
                  </a:lnTo>
                  <a:lnTo>
                    <a:pt x="210" y="77"/>
                  </a:lnTo>
                  <a:lnTo>
                    <a:pt x="212" y="82"/>
                  </a:lnTo>
                  <a:lnTo>
                    <a:pt x="217" y="92"/>
                  </a:lnTo>
                  <a:lnTo>
                    <a:pt x="221" y="101"/>
                  </a:lnTo>
                  <a:lnTo>
                    <a:pt x="224" y="107"/>
                  </a:lnTo>
                  <a:lnTo>
                    <a:pt x="227" y="111"/>
                  </a:lnTo>
                  <a:lnTo>
                    <a:pt x="227" y="111"/>
                  </a:lnTo>
                  <a:lnTo>
                    <a:pt x="228" y="112"/>
                  </a:lnTo>
                  <a:lnTo>
                    <a:pt x="229" y="110"/>
                  </a:lnTo>
                  <a:lnTo>
                    <a:pt x="229" y="110"/>
                  </a:lnTo>
                  <a:lnTo>
                    <a:pt x="223" y="91"/>
                  </a:lnTo>
                  <a:lnTo>
                    <a:pt x="223" y="91"/>
                  </a:lnTo>
                  <a:lnTo>
                    <a:pt x="220" y="78"/>
                  </a:lnTo>
                  <a:lnTo>
                    <a:pt x="219" y="77"/>
                  </a:lnTo>
                  <a:lnTo>
                    <a:pt x="220" y="77"/>
                  </a:lnTo>
                  <a:lnTo>
                    <a:pt x="224" y="85"/>
                  </a:lnTo>
                  <a:lnTo>
                    <a:pt x="224" y="85"/>
                  </a:lnTo>
                  <a:lnTo>
                    <a:pt x="232" y="100"/>
                  </a:lnTo>
                  <a:lnTo>
                    <a:pt x="236" y="108"/>
                  </a:lnTo>
                  <a:lnTo>
                    <a:pt x="240" y="115"/>
                  </a:lnTo>
                  <a:lnTo>
                    <a:pt x="240" y="115"/>
                  </a:lnTo>
                  <a:lnTo>
                    <a:pt x="240" y="116"/>
                  </a:lnTo>
                  <a:lnTo>
                    <a:pt x="241" y="116"/>
                  </a:lnTo>
                  <a:lnTo>
                    <a:pt x="241" y="114"/>
                  </a:lnTo>
                  <a:lnTo>
                    <a:pt x="241" y="114"/>
                  </a:lnTo>
                  <a:lnTo>
                    <a:pt x="236" y="95"/>
                  </a:lnTo>
                  <a:lnTo>
                    <a:pt x="236" y="95"/>
                  </a:lnTo>
                  <a:lnTo>
                    <a:pt x="243" y="111"/>
                  </a:lnTo>
                  <a:lnTo>
                    <a:pt x="251" y="125"/>
                  </a:lnTo>
                  <a:lnTo>
                    <a:pt x="251" y="125"/>
                  </a:lnTo>
                  <a:lnTo>
                    <a:pt x="252" y="125"/>
                  </a:lnTo>
                  <a:lnTo>
                    <a:pt x="253" y="124"/>
                  </a:lnTo>
                  <a:lnTo>
                    <a:pt x="253" y="124"/>
                  </a:lnTo>
                  <a:lnTo>
                    <a:pt x="250" y="111"/>
                  </a:lnTo>
                  <a:lnTo>
                    <a:pt x="246" y="96"/>
                  </a:lnTo>
                  <a:lnTo>
                    <a:pt x="237" y="70"/>
                  </a:lnTo>
                  <a:lnTo>
                    <a:pt x="237" y="70"/>
                  </a:lnTo>
                  <a:lnTo>
                    <a:pt x="241" y="83"/>
                  </a:lnTo>
                  <a:lnTo>
                    <a:pt x="247" y="96"/>
                  </a:lnTo>
                  <a:lnTo>
                    <a:pt x="253" y="110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2" y="122"/>
                  </a:lnTo>
                  <a:lnTo>
                    <a:pt x="263" y="121"/>
                  </a:lnTo>
                  <a:lnTo>
                    <a:pt x="263" y="121"/>
                  </a:lnTo>
                  <a:lnTo>
                    <a:pt x="259" y="109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4" y="93"/>
                  </a:lnTo>
                  <a:lnTo>
                    <a:pt x="254" y="93"/>
                  </a:lnTo>
                  <a:lnTo>
                    <a:pt x="263" y="114"/>
                  </a:lnTo>
                  <a:lnTo>
                    <a:pt x="269" y="124"/>
                  </a:lnTo>
                  <a:lnTo>
                    <a:pt x="275" y="134"/>
                  </a:lnTo>
                  <a:lnTo>
                    <a:pt x="275" y="134"/>
                  </a:lnTo>
                  <a:lnTo>
                    <a:pt x="277" y="134"/>
                  </a:lnTo>
                  <a:lnTo>
                    <a:pt x="277" y="133"/>
                  </a:lnTo>
                  <a:lnTo>
                    <a:pt x="277" y="133"/>
                  </a:lnTo>
                  <a:lnTo>
                    <a:pt x="275" y="122"/>
                  </a:lnTo>
                  <a:lnTo>
                    <a:pt x="272" y="112"/>
                  </a:lnTo>
                  <a:lnTo>
                    <a:pt x="272" y="112"/>
                  </a:lnTo>
                  <a:lnTo>
                    <a:pt x="269" y="98"/>
                  </a:lnTo>
                  <a:lnTo>
                    <a:pt x="269" y="98"/>
                  </a:lnTo>
                  <a:lnTo>
                    <a:pt x="266" y="89"/>
                  </a:lnTo>
                  <a:lnTo>
                    <a:pt x="266" y="86"/>
                  </a:lnTo>
                  <a:lnTo>
                    <a:pt x="268" y="90"/>
                  </a:lnTo>
                  <a:lnTo>
                    <a:pt x="268" y="90"/>
                  </a:lnTo>
                  <a:lnTo>
                    <a:pt x="273" y="106"/>
                  </a:lnTo>
                  <a:lnTo>
                    <a:pt x="279" y="120"/>
                  </a:lnTo>
                  <a:lnTo>
                    <a:pt x="284" y="134"/>
                  </a:lnTo>
                  <a:lnTo>
                    <a:pt x="288" y="141"/>
                  </a:lnTo>
                  <a:lnTo>
                    <a:pt x="292" y="148"/>
                  </a:lnTo>
                  <a:lnTo>
                    <a:pt x="292" y="148"/>
                  </a:lnTo>
                  <a:lnTo>
                    <a:pt x="293" y="148"/>
                  </a:lnTo>
                  <a:lnTo>
                    <a:pt x="294" y="147"/>
                  </a:lnTo>
                  <a:lnTo>
                    <a:pt x="294" y="147"/>
                  </a:lnTo>
                  <a:lnTo>
                    <a:pt x="293" y="140"/>
                  </a:lnTo>
                  <a:lnTo>
                    <a:pt x="292" y="134"/>
                  </a:lnTo>
                  <a:lnTo>
                    <a:pt x="288" y="122"/>
                  </a:lnTo>
                  <a:lnTo>
                    <a:pt x="284" y="110"/>
                  </a:lnTo>
                  <a:lnTo>
                    <a:pt x="280" y="96"/>
                  </a:lnTo>
                  <a:lnTo>
                    <a:pt x="280" y="96"/>
                  </a:lnTo>
                  <a:lnTo>
                    <a:pt x="278" y="89"/>
                  </a:lnTo>
                  <a:lnTo>
                    <a:pt x="278" y="89"/>
                  </a:lnTo>
                  <a:lnTo>
                    <a:pt x="279" y="90"/>
                  </a:lnTo>
                  <a:lnTo>
                    <a:pt x="282" y="99"/>
                  </a:lnTo>
                  <a:lnTo>
                    <a:pt x="282" y="99"/>
                  </a:lnTo>
                  <a:lnTo>
                    <a:pt x="289" y="118"/>
                  </a:lnTo>
                  <a:lnTo>
                    <a:pt x="289" y="118"/>
                  </a:lnTo>
                  <a:lnTo>
                    <a:pt x="295" y="134"/>
                  </a:lnTo>
                  <a:lnTo>
                    <a:pt x="298" y="141"/>
                  </a:lnTo>
                  <a:lnTo>
                    <a:pt x="302" y="149"/>
                  </a:lnTo>
                  <a:lnTo>
                    <a:pt x="302" y="149"/>
                  </a:lnTo>
                  <a:lnTo>
                    <a:pt x="304" y="149"/>
                  </a:lnTo>
                  <a:lnTo>
                    <a:pt x="304" y="148"/>
                  </a:lnTo>
                  <a:lnTo>
                    <a:pt x="304" y="148"/>
                  </a:lnTo>
                  <a:lnTo>
                    <a:pt x="304" y="140"/>
                  </a:lnTo>
                  <a:lnTo>
                    <a:pt x="303" y="132"/>
                  </a:lnTo>
                  <a:lnTo>
                    <a:pt x="300" y="116"/>
                  </a:lnTo>
                  <a:lnTo>
                    <a:pt x="300" y="116"/>
                  </a:lnTo>
                  <a:lnTo>
                    <a:pt x="307" y="133"/>
                  </a:lnTo>
                  <a:lnTo>
                    <a:pt x="312" y="141"/>
                  </a:lnTo>
                  <a:lnTo>
                    <a:pt x="317" y="148"/>
                  </a:lnTo>
                  <a:lnTo>
                    <a:pt x="317" y="148"/>
                  </a:lnTo>
                  <a:lnTo>
                    <a:pt x="318" y="149"/>
                  </a:lnTo>
                  <a:lnTo>
                    <a:pt x="318" y="149"/>
                  </a:lnTo>
                  <a:lnTo>
                    <a:pt x="319" y="147"/>
                  </a:lnTo>
                  <a:lnTo>
                    <a:pt x="319" y="147"/>
                  </a:lnTo>
                  <a:lnTo>
                    <a:pt x="308" y="111"/>
                  </a:lnTo>
                  <a:lnTo>
                    <a:pt x="308" y="111"/>
                  </a:lnTo>
                  <a:lnTo>
                    <a:pt x="306" y="99"/>
                  </a:lnTo>
                  <a:lnTo>
                    <a:pt x="306" y="99"/>
                  </a:lnTo>
                  <a:lnTo>
                    <a:pt x="305" y="98"/>
                  </a:lnTo>
                  <a:lnTo>
                    <a:pt x="305" y="98"/>
                  </a:lnTo>
                  <a:lnTo>
                    <a:pt x="310" y="112"/>
                  </a:lnTo>
                  <a:lnTo>
                    <a:pt x="310" y="112"/>
                  </a:lnTo>
                  <a:lnTo>
                    <a:pt x="315" y="126"/>
                  </a:lnTo>
                  <a:lnTo>
                    <a:pt x="320" y="140"/>
                  </a:lnTo>
                  <a:lnTo>
                    <a:pt x="323" y="146"/>
                  </a:lnTo>
                  <a:lnTo>
                    <a:pt x="326" y="152"/>
                  </a:lnTo>
                  <a:lnTo>
                    <a:pt x="330" y="158"/>
                  </a:lnTo>
                  <a:lnTo>
                    <a:pt x="335" y="163"/>
                  </a:lnTo>
                  <a:lnTo>
                    <a:pt x="335" y="163"/>
                  </a:lnTo>
                  <a:lnTo>
                    <a:pt x="336" y="164"/>
                  </a:lnTo>
                  <a:lnTo>
                    <a:pt x="337" y="163"/>
                  </a:lnTo>
                  <a:lnTo>
                    <a:pt x="337" y="163"/>
                  </a:lnTo>
                  <a:lnTo>
                    <a:pt x="335" y="149"/>
                  </a:lnTo>
                  <a:lnTo>
                    <a:pt x="332" y="137"/>
                  </a:lnTo>
                  <a:lnTo>
                    <a:pt x="332" y="137"/>
                  </a:lnTo>
                  <a:lnTo>
                    <a:pt x="339" y="154"/>
                  </a:lnTo>
                  <a:lnTo>
                    <a:pt x="343" y="162"/>
                  </a:lnTo>
                  <a:lnTo>
                    <a:pt x="348" y="170"/>
                  </a:lnTo>
                  <a:lnTo>
                    <a:pt x="348" y="170"/>
                  </a:lnTo>
                  <a:lnTo>
                    <a:pt x="349" y="171"/>
                  </a:lnTo>
                  <a:lnTo>
                    <a:pt x="350" y="170"/>
                  </a:lnTo>
                  <a:lnTo>
                    <a:pt x="350" y="170"/>
                  </a:lnTo>
                  <a:lnTo>
                    <a:pt x="348" y="155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50" y="153"/>
                  </a:lnTo>
                  <a:lnTo>
                    <a:pt x="350" y="153"/>
                  </a:lnTo>
                  <a:lnTo>
                    <a:pt x="353" y="161"/>
                  </a:lnTo>
                  <a:lnTo>
                    <a:pt x="356" y="170"/>
                  </a:lnTo>
                  <a:lnTo>
                    <a:pt x="360" y="178"/>
                  </a:lnTo>
                  <a:lnTo>
                    <a:pt x="366" y="186"/>
                  </a:lnTo>
                  <a:lnTo>
                    <a:pt x="366" y="186"/>
                  </a:lnTo>
                  <a:lnTo>
                    <a:pt x="367" y="186"/>
                  </a:lnTo>
                  <a:lnTo>
                    <a:pt x="368" y="185"/>
                  </a:lnTo>
                  <a:lnTo>
                    <a:pt x="368" y="185"/>
                  </a:lnTo>
                  <a:lnTo>
                    <a:pt x="367" y="176"/>
                  </a:lnTo>
                  <a:lnTo>
                    <a:pt x="366" y="168"/>
                  </a:lnTo>
                  <a:lnTo>
                    <a:pt x="366" y="168"/>
                  </a:lnTo>
                  <a:lnTo>
                    <a:pt x="370" y="179"/>
                  </a:lnTo>
                  <a:lnTo>
                    <a:pt x="374" y="191"/>
                  </a:lnTo>
                  <a:lnTo>
                    <a:pt x="374" y="191"/>
                  </a:lnTo>
                  <a:lnTo>
                    <a:pt x="375" y="192"/>
                  </a:lnTo>
                  <a:lnTo>
                    <a:pt x="376" y="192"/>
                  </a:lnTo>
                  <a:lnTo>
                    <a:pt x="376" y="191"/>
                  </a:lnTo>
                  <a:lnTo>
                    <a:pt x="376" y="191"/>
                  </a:lnTo>
                  <a:lnTo>
                    <a:pt x="376" y="179"/>
                  </a:lnTo>
                  <a:lnTo>
                    <a:pt x="374" y="169"/>
                  </a:lnTo>
                  <a:lnTo>
                    <a:pt x="369" y="149"/>
                  </a:lnTo>
                  <a:lnTo>
                    <a:pt x="362" y="129"/>
                  </a:lnTo>
                  <a:lnTo>
                    <a:pt x="357" y="109"/>
                  </a:lnTo>
                  <a:lnTo>
                    <a:pt x="357" y="109"/>
                  </a:lnTo>
                  <a:lnTo>
                    <a:pt x="358" y="113"/>
                  </a:lnTo>
                  <a:lnTo>
                    <a:pt x="360" y="118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9" y="139"/>
                  </a:lnTo>
                  <a:lnTo>
                    <a:pt x="373" y="150"/>
                  </a:lnTo>
                  <a:lnTo>
                    <a:pt x="373" y="150"/>
                  </a:lnTo>
                  <a:lnTo>
                    <a:pt x="381" y="173"/>
                  </a:lnTo>
                  <a:lnTo>
                    <a:pt x="385" y="186"/>
                  </a:lnTo>
                  <a:lnTo>
                    <a:pt x="390" y="197"/>
                  </a:lnTo>
                  <a:lnTo>
                    <a:pt x="390" y="197"/>
                  </a:lnTo>
                  <a:lnTo>
                    <a:pt x="391" y="198"/>
                  </a:lnTo>
                  <a:lnTo>
                    <a:pt x="393" y="197"/>
                  </a:lnTo>
                  <a:lnTo>
                    <a:pt x="393" y="197"/>
                  </a:lnTo>
                  <a:lnTo>
                    <a:pt x="394" y="187"/>
                  </a:lnTo>
                  <a:lnTo>
                    <a:pt x="394" y="177"/>
                  </a:lnTo>
                  <a:lnTo>
                    <a:pt x="394" y="177"/>
                  </a:lnTo>
                  <a:lnTo>
                    <a:pt x="399" y="190"/>
                  </a:lnTo>
                  <a:lnTo>
                    <a:pt x="405" y="201"/>
                  </a:lnTo>
                  <a:lnTo>
                    <a:pt x="405" y="201"/>
                  </a:lnTo>
                  <a:lnTo>
                    <a:pt x="406" y="201"/>
                  </a:lnTo>
                  <a:lnTo>
                    <a:pt x="407" y="200"/>
                  </a:lnTo>
                  <a:lnTo>
                    <a:pt x="407" y="200"/>
                  </a:lnTo>
                  <a:lnTo>
                    <a:pt x="408" y="191"/>
                  </a:lnTo>
                  <a:lnTo>
                    <a:pt x="408" y="180"/>
                  </a:lnTo>
                  <a:lnTo>
                    <a:pt x="408" y="180"/>
                  </a:lnTo>
                  <a:lnTo>
                    <a:pt x="412" y="191"/>
                  </a:lnTo>
                  <a:lnTo>
                    <a:pt x="419" y="201"/>
                  </a:lnTo>
                  <a:lnTo>
                    <a:pt x="419" y="201"/>
                  </a:lnTo>
                  <a:lnTo>
                    <a:pt x="420" y="201"/>
                  </a:lnTo>
                  <a:lnTo>
                    <a:pt x="421" y="200"/>
                  </a:lnTo>
                  <a:lnTo>
                    <a:pt x="421" y="200"/>
                  </a:lnTo>
                  <a:lnTo>
                    <a:pt x="420" y="192"/>
                  </a:lnTo>
                  <a:lnTo>
                    <a:pt x="420" y="192"/>
                  </a:lnTo>
                  <a:lnTo>
                    <a:pt x="425" y="200"/>
                  </a:lnTo>
                  <a:lnTo>
                    <a:pt x="431" y="207"/>
                  </a:lnTo>
                  <a:lnTo>
                    <a:pt x="431" y="207"/>
                  </a:lnTo>
                  <a:lnTo>
                    <a:pt x="432" y="207"/>
                  </a:lnTo>
                  <a:lnTo>
                    <a:pt x="432" y="206"/>
                  </a:lnTo>
                  <a:lnTo>
                    <a:pt x="432" y="206"/>
                  </a:lnTo>
                  <a:lnTo>
                    <a:pt x="433" y="199"/>
                  </a:lnTo>
                  <a:lnTo>
                    <a:pt x="433" y="192"/>
                  </a:lnTo>
                  <a:lnTo>
                    <a:pt x="433" y="192"/>
                  </a:lnTo>
                  <a:lnTo>
                    <a:pt x="438" y="206"/>
                  </a:lnTo>
                  <a:lnTo>
                    <a:pt x="444" y="220"/>
                  </a:lnTo>
                  <a:lnTo>
                    <a:pt x="444" y="220"/>
                  </a:lnTo>
                  <a:lnTo>
                    <a:pt x="445" y="220"/>
                  </a:lnTo>
                  <a:lnTo>
                    <a:pt x="446" y="220"/>
                  </a:lnTo>
                  <a:lnTo>
                    <a:pt x="446" y="219"/>
                  </a:lnTo>
                  <a:lnTo>
                    <a:pt x="446" y="219"/>
                  </a:lnTo>
                  <a:lnTo>
                    <a:pt x="447" y="210"/>
                  </a:lnTo>
                  <a:lnTo>
                    <a:pt x="447" y="210"/>
                  </a:lnTo>
                  <a:lnTo>
                    <a:pt x="454" y="226"/>
                  </a:lnTo>
                  <a:lnTo>
                    <a:pt x="454" y="226"/>
                  </a:lnTo>
                  <a:lnTo>
                    <a:pt x="455" y="227"/>
                  </a:lnTo>
                  <a:lnTo>
                    <a:pt x="455" y="227"/>
                  </a:lnTo>
                  <a:lnTo>
                    <a:pt x="456" y="225"/>
                  </a:lnTo>
                  <a:lnTo>
                    <a:pt x="456" y="225"/>
                  </a:lnTo>
                  <a:lnTo>
                    <a:pt x="456" y="213"/>
                  </a:lnTo>
                  <a:lnTo>
                    <a:pt x="454" y="200"/>
                  </a:lnTo>
                  <a:lnTo>
                    <a:pt x="454" y="200"/>
                  </a:lnTo>
                  <a:lnTo>
                    <a:pt x="458" y="209"/>
                  </a:lnTo>
                  <a:lnTo>
                    <a:pt x="463" y="218"/>
                  </a:lnTo>
                  <a:lnTo>
                    <a:pt x="463" y="218"/>
                  </a:lnTo>
                  <a:lnTo>
                    <a:pt x="464" y="219"/>
                  </a:lnTo>
                  <a:lnTo>
                    <a:pt x="464" y="218"/>
                  </a:lnTo>
                  <a:lnTo>
                    <a:pt x="464" y="218"/>
                  </a:lnTo>
                  <a:lnTo>
                    <a:pt x="465" y="208"/>
                  </a:lnTo>
                  <a:lnTo>
                    <a:pt x="464" y="199"/>
                  </a:lnTo>
                  <a:lnTo>
                    <a:pt x="464" y="199"/>
                  </a:lnTo>
                  <a:lnTo>
                    <a:pt x="469" y="209"/>
                  </a:lnTo>
                  <a:lnTo>
                    <a:pt x="472" y="213"/>
                  </a:lnTo>
                  <a:lnTo>
                    <a:pt x="476" y="217"/>
                  </a:lnTo>
                  <a:lnTo>
                    <a:pt x="476" y="217"/>
                  </a:lnTo>
                  <a:lnTo>
                    <a:pt x="477" y="217"/>
                  </a:lnTo>
                  <a:lnTo>
                    <a:pt x="478" y="216"/>
                  </a:lnTo>
                  <a:lnTo>
                    <a:pt x="478" y="216"/>
                  </a:lnTo>
                  <a:lnTo>
                    <a:pt x="477" y="202"/>
                  </a:lnTo>
                  <a:lnTo>
                    <a:pt x="477" y="202"/>
                  </a:lnTo>
                  <a:lnTo>
                    <a:pt x="481" y="211"/>
                  </a:lnTo>
                  <a:lnTo>
                    <a:pt x="485" y="221"/>
                  </a:lnTo>
                  <a:lnTo>
                    <a:pt x="485" y="221"/>
                  </a:lnTo>
                  <a:lnTo>
                    <a:pt x="487" y="222"/>
                  </a:lnTo>
                  <a:lnTo>
                    <a:pt x="487" y="221"/>
                  </a:lnTo>
                  <a:lnTo>
                    <a:pt x="487" y="221"/>
                  </a:lnTo>
                  <a:lnTo>
                    <a:pt x="487" y="212"/>
                  </a:lnTo>
                  <a:lnTo>
                    <a:pt x="487" y="212"/>
                  </a:lnTo>
                  <a:lnTo>
                    <a:pt x="491" y="224"/>
                  </a:lnTo>
                  <a:lnTo>
                    <a:pt x="494" y="229"/>
                  </a:lnTo>
                  <a:lnTo>
                    <a:pt x="497" y="235"/>
                  </a:lnTo>
                  <a:lnTo>
                    <a:pt x="497" y="235"/>
                  </a:lnTo>
                  <a:lnTo>
                    <a:pt x="498" y="235"/>
                  </a:lnTo>
                  <a:lnTo>
                    <a:pt x="499" y="234"/>
                  </a:lnTo>
                  <a:lnTo>
                    <a:pt x="499" y="234"/>
                  </a:lnTo>
                  <a:lnTo>
                    <a:pt x="500" y="228"/>
                  </a:lnTo>
                  <a:lnTo>
                    <a:pt x="500" y="228"/>
                  </a:lnTo>
                  <a:lnTo>
                    <a:pt x="502" y="233"/>
                  </a:lnTo>
                  <a:lnTo>
                    <a:pt x="506" y="238"/>
                  </a:lnTo>
                  <a:lnTo>
                    <a:pt x="506" y="238"/>
                  </a:lnTo>
                  <a:lnTo>
                    <a:pt x="507" y="238"/>
                  </a:lnTo>
                  <a:lnTo>
                    <a:pt x="508" y="237"/>
                  </a:lnTo>
                  <a:lnTo>
                    <a:pt x="508" y="237"/>
                  </a:lnTo>
                  <a:lnTo>
                    <a:pt x="508" y="229"/>
                  </a:lnTo>
                  <a:lnTo>
                    <a:pt x="508" y="221"/>
                  </a:lnTo>
                  <a:lnTo>
                    <a:pt x="508" y="221"/>
                  </a:lnTo>
                  <a:lnTo>
                    <a:pt x="510" y="228"/>
                  </a:lnTo>
                  <a:lnTo>
                    <a:pt x="512" y="234"/>
                  </a:lnTo>
                  <a:lnTo>
                    <a:pt x="512" y="234"/>
                  </a:lnTo>
                  <a:lnTo>
                    <a:pt x="513" y="235"/>
                  </a:lnTo>
                  <a:lnTo>
                    <a:pt x="514" y="234"/>
                  </a:lnTo>
                  <a:lnTo>
                    <a:pt x="514" y="234"/>
                  </a:lnTo>
                  <a:lnTo>
                    <a:pt x="515" y="223"/>
                  </a:lnTo>
                  <a:lnTo>
                    <a:pt x="515" y="212"/>
                  </a:lnTo>
                  <a:lnTo>
                    <a:pt x="515" y="212"/>
                  </a:lnTo>
                  <a:lnTo>
                    <a:pt x="519" y="232"/>
                  </a:lnTo>
                  <a:lnTo>
                    <a:pt x="519" y="232"/>
                  </a:lnTo>
                  <a:lnTo>
                    <a:pt x="520" y="233"/>
                  </a:lnTo>
                  <a:lnTo>
                    <a:pt x="521" y="233"/>
                  </a:lnTo>
                  <a:lnTo>
                    <a:pt x="521" y="233"/>
                  </a:lnTo>
                  <a:lnTo>
                    <a:pt x="518" y="237"/>
                  </a:lnTo>
                  <a:lnTo>
                    <a:pt x="515" y="239"/>
                  </a:lnTo>
                  <a:lnTo>
                    <a:pt x="512" y="241"/>
                  </a:lnTo>
                  <a:lnTo>
                    <a:pt x="508" y="243"/>
                  </a:lnTo>
                  <a:lnTo>
                    <a:pt x="503" y="243"/>
                  </a:lnTo>
                  <a:lnTo>
                    <a:pt x="498" y="243"/>
                  </a:lnTo>
                  <a:lnTo>
                    <a:pt x="488" y="242"/>
                  </a:lnTo>
                  <a:lnTo>
                    <a:pt x="478" y="240"/>
                  </a:lnTo>
                  <a:lnTo>
                    <a:pt x="467" y="237"/>
                  </a:lnTo>
                  <a:lnTo>
                    <a:pt x="452" y="231"/>
                  </a:lnTo>
                  <a:lnTo>
                    <a:pt x="452" y="23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zh-CN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拓展延伸</a:t>
              </a:r>
              <a:endParaRPr lang="zh-CN" altLang="zh-CN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grpSp>
        <p:nvGrpSpPr>
          <p:cNvPr id="18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19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4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36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1377" name="Text Box 5"/>
          <p:cNvSpPr txBox="1"/>
          <p:nvPr/>
        </p:nvSpPr>
        <p:spPr>
          <a:xfrm>
            <a:off x="2493080" y="1232691"/>
            <a:ext cx="6337300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解读意境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1378" name="Text Box 10"/>
          <p:cNvSpPr txBox="1"/>
          <p:nvPr/>
        </p:nvSpPr>
        <p:spPr>
          <a:xfrm>
            <a:off x="1782305" y="2316200"/>
            <a:ext cx="8744875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选择你最喜欢的一节诗，将它改写成散文。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2401" name="TextBox 4"/>
          <p:cNvSpPr txBox="1"/>
          <p:nvPr/>
        </p:nvSpPr>
        <p:spPr>
          <a:xfrm>
            <a:off x="681926" y="537727"/>
            <a:ext cx="10275376" cy="530606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720725">
              <a:lnSpc>
                <a:spcPct val="110000"/>
              </a:lnSpc>
              <a:buClrTx/>
            </a:pPr>
            <a:r>
              <a:rPr lang="zh-CN" altLang="en-US" sz="2800" b="1" dirty="0">
                <a:solidFill>
                  <a:srgbClr val="CC0099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800" b="1" dirty="0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一个十五六岁的少年，端坐在木桌前。如豆的灯火映照着他那双湿润的眼。窗外，清冷的月光如泻。</a:t>
            </a:r>
            <a:endParaRPr lang="en-US" altLang="zh-CN" sz="2800" b="1" dirty="0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20725">
              <a:lnSpc>
                <a:spcPct val="110000"/>
              </a:lnSpc>
              <a:buClrTx/>
            </a:pPr>
            <a:r>
              <a:rPr lang="zh-CN" altLang="en-US" sz="2800" b="1" dirty="0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他正在小心翼翼地粘贴着一枚小小的邮票。信封上，是他母亲的名字。</a:t>
            </a:r>
            <a:r>
              <a:rPr lang="en-US" altLang="zh-CN" sz="2800" b="1" dirty="0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2800" b="1" dirty="0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他给母亲写些什么呢</a:t>
            </a:r>
            <a:r>
              <a:rPr lang="en-US" altLang="zh-CN" sz="2800" b="1" dirty="0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 </a:t>
            </a:r>
            <a:r>
              <a:rPr lang="zh-CN" altLang="en-US" sz="2800" b="1" dirty="0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是叙说离家求学的艰辛，还是追忆儿时盘桓母亲膝头的亲密</a:t>
            </a:r>
            <a:r>
              <a:rPr lang="en-US" altLang="zh-CN" sz="2800" b="1" dirty="0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r>
              <a:rPr lang="zh-CN" altLang="en-US" sz="2800" b="1" dirty="0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是倾述“每逢佳节倍思亲”的情怀，还是应答母亲日日村头槐树下的翘盼</a:t>
            </a:r>
            <a:r>
              <a:rPr lang="en-US" altLang="zh-CN" sz="2800" b="1" dirty="0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?…… </a:t>
            </a:r>
            <a:endParaRPr lang="en-US" altLang="zh-CN" sz="2800" b="1" dirty="0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20725">
              <a:lnSpc>
                <a:spcPct val="110000"/>
              </a:lnSpc>
              <a:buClrTx/>
            </a:pPr>
            <a:r>
              <a:rPr lang="zh-CN" altLang="en-US" sz="2800" b="1" dirty="0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他还在恭敬地粘贴着。他粘贴的哪里仅是邮票，他粘贴的是母子身处两地遥相思念的亲情</a:t>
            </a:r>
            <a:r>
              <a:rPr lang="en-US" altLang="zh-CN" sz="2800" b="1" dirty="0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!</a:t>
            </a:r>
            <a:r>
              <a:rPr lang="zh-CN" altLang="en-US" sz="2800" b="1" dirty="0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他邮寄的又哪里仅仅是信，他邮寄的是“谁言寸草心，报得三春晖”的拳拳赤子之心</a:t>
            </a:r>
            <a:r>
              <a:rPr lang="en-US" altLang="zh-CN" sz="2800" b="1" dirty="0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! </a:t>
            </a:r>
            <a:endParaRPr lang="en-US" altLang="zh-CN" sz="2800" b="1" dirty="0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20725">
              <a:lnSpc>
                <a:spcPct val="110000"/>
              </a:lnSpc>
              <a:buClrTx/>
            </a:pPr>
            <a:r>
              <a:rPr lang="zh-CN" altLang="en-US" sz="2800" b="1" dirty="0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谁说“少年不识愁滋味”，这正是一个少年</a:t>
            </a:r>
            <a:r>
              <a:rPr lang="en-US" altLang="zh-CN" sz="2800" b="1" dirty="0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2800" b="1" dirty="0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如烟如梦的乡愁啊</a:t>
            </a:r>
            <a:r>
              <a:rPr lang="en-US" altLang="zh-CN" sz="2800" b="1" dirty="0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!” 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4449" name="TextBox 5"/>
          <p:cNvSpPr txBox="1"/>
          <p:nvPr/>
        </p:nvSpPr>
        <p:spPr>
          <a:xfrm>
            <a:off x="1051189" y="708880"/>
            <a:ext cx="9627144" cy="46597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719455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少年的嘴角长出了短黑的胡须。此时，他正背手伫立在船舷边，遥看着远方。手心里，握着那张窄小的船票。 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19455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他在遥望着什么呢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是回忆起大红灯笼中迎娶新娘的喜庆，还是想起离家奔波外出谋生的辛酸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是回忆起夫妻聚首恩爱团圆的甜蜜，还是想到一次次独自登船时，妻子朝雾中的挥手别离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?…… 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19455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故乡渐渐地近了，近了。可，一想到短暂的聚首后，仍是长久的分离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他不由得又握紧了手心中那张窄窄的船票。 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1329492" y="497264"/>
            <a:ext cx="9147362" cy="59523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719455"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他，又一次地回到了故乡。他在一座新坟前跪伏着，哭拜着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这次，他面对的是和亲生母亲的生死别离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! 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indent="719455"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忘不了啊，幼儿时靠在母亲温暖的怀里贪婪地吮吸她的乳汁；忘不了啊，孩童时玩乐得忘了回家，母亲在村头暮色中声声焦急的呼唤；也忘不了，成人后离家闯荡时，母亲那一句句语重心长的叮咛和慰藉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…… 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indent="719455"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可，母亲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!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您怎么就走了呢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?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这仁爱厚慈的土层，竟活生生地将我们母子分隔开来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—— 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indent="719455"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我在外头，母亲在里头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! </a:t>
            </a:r>
            <a:b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</a:br>
            <a:b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</a:b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7521" name="TextBox 4"/>
          <p:cNvSpPr txBox="1"/>
          <p:nvPr/>
        </p:nvSpPr>
        <p:spPr>
          <a:xfrm>
            <a:off x="1611824" y="1449415"/>
            <a:ext cx="9298983" cy="33239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720725">
              <a:lnSpc>
                <a:spcPct val="150000"/>
              </a:lnSpc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他站在高山向大陆眺望，耳边仿佛传来了亲人的呼唤。想渡，却被那浅浅的海峡所阻隔，它阻断了多少亲人团聚的梦想，它又使多少人骨肉分离，天人相隔。这浩荡的海峡之水，怎么能比得上思乡的泪水之多，那是全体中华儿女旷古忧愁的思乡之泪啊！</a:t>
            </a:r>
            <a:endParaRPr lang="zh-CN" altLang="en-US" sz="2800" b="1" dirty="0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4753" name="文本框 1"/>
          <p:cNvSpPr txBox="1"/>
          <p:nvPr/>
        </p:nvSpPr>
        <p:spPr>
          <a:xfrm>
            <a:off x="1970239" y="1797147"/>
            <a:ext cx="8367131" cy="230832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这首诗作者通过邮票、船票、坟墓、海峡寄托了浓浓的思乡之情。请同学们结合自己的理解，用具体的事物为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乡愁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打个比方。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3505" y="179070"/>
            <a:ext cx="3324860" cy="632460"/>
            <a:chOff x="163" y="282"/>
            <a:chExt cx="5236" cy="996"/>
          </a:xfrm>
        </p:grpSpPr>
        <p:sp>
          <p:nvSpPr>
            <p:cNvPr id="9" name="文本框 8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随堂练习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163" y="282"/>
              <a:ext cx="1138" cy="884"/>
              <a:chOff x="5348288" y="984250"/>
              <a:chExt cx="920750" cy="787400"/>
            </a:xfrm>
            <a:solidFill>
              <a:schemeClr val="accent1"/>
            </a:solidFill>
          </p:grpSpPr>
          <p:sp>
            <p:nvSpPr>
              <p:cNvPr id="78" name="Freeform 140"/>
              <p:cNvSpPr/>
              <p:nvPr/>
            </p:nvSpPr>
            <p:spPr bwMode="auto">
              <a:xfrm>
                <a:off x="5632451" y="1489075"/>
                <a:ext cx="76200" cy="127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8" y="3"/>
                  </a:cxn>
                  <a:cxn ang="0">
                    <a:pos x="73" y="7"/>
                  </a:cxn>
                  <a:cxn ang="0">
                    <a:pos x="107" y="11"/>
                  </a:cxn>
                  <a:cxn ang="0">
                    <a:pos x="143" y="15"/>
                  </a:cxn>
                  <a:cxn ang="0">
                    <a:pos x="143" y="15"/>
                  </a:cxn>
                  <a:cxn ang="0">
                    <a:pos x="142" y="18"/>
                  </a:cxn>
                  <a:cxn ang="0">
                    <a:pos x="138" y="21"/>
                  </a:cxn>
                  <a:cxn ang="0">
                    <a:pos x="129" y="24"/>
                  </a:cxn>
                  <a:cxn ang="0">
                    <a:pos x="119" y="24"/>
                  </a:cxn>
                  <a:cxn ang="0">
                    <a:pos x="111" y="24"/>
                  </a:cxn>
                  <a:cxn ang="0">
                    <a:pos x="111" y="24"/>
                  </a:cxn>
                  <a:cxn ang="0">
                    <a:pos x="86" y="21"/>
                  </a:cxn>
                  <a:cxn ang="0">
                    <a:pos x="57" y="15"/>
                  </a:cxn>
                  <a:cxn ang="0">
                    <a:pos x="57" y="15"/>
                  </a:cxn>
                  <a:cxn ang="0">
                    <a:pos x="45" y="13"/>
                  </a:cxn>
                  <a:cxn ang="0">
                    <a:pos x="34" y="8"/>
                  </a:cxn>
                  <a:cxn ang="0">
                    <a:pos x="22" y="6"/>
                  </a:cxn>
                  <a:cxn ang="0">
                    <a:pos x="13" y="3"/>
                  </a:cxn>
                  <a:cxn ang="0">
                    <a:pos x="13" y="3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3" h="24">
                    <a:moveTo>
                      <a:pt x="0" y="0"/>
                    </a:moveTo>
                    <a:lnTo>
                      <a:pt x="0" y="0"/>
                    </a:lnTo>
                    <a:lnTo>
                      <a:pt x="38" y="3"/>
                    </a:lnTo>
                    <a:lnTo>
                      <a:pt x="73" y="7"/>
                    </a:lnTo>
                    <a:lnTo>
                      <a:pt x="107" y="11"/>
                    </a:lnTo>
                    <a:lnTo>
                      <a:pt x="143" y="15"/>
                    </a:lnTo>
                    <a:lnTo>
                      <a:pt x="143" y="15"/>
                    </a:lnTo>
                    <a:lnTo>
                      <a:pt x="142" y="18"/>
                    </a:lnTo>
                    <a:lnTo>
                      <a:pt x="138" y="21"/>
                    </a:lnTo>
                    <a:lnTo>
                      <a:pt x="129" y="24"/>
                    </a:lnTo>
                    <a:lnTo>
                      <a:pt x="119" y="24"/>
                    </a:lnTo>
                    <a:lnTo>
                      <a:pt x="111" y="24"/>
                    </a:lnTo>
                    <a:lnTo>
                      <a:pt x="111" y="24"/>
                    </a:lnTo>
                    <a:lnTo>
                      <a:pt x="86" y="21"/>
                    </a:lnTo>
                    <a:lnTo>
                      <a:pt x="57" y="15"/>
                    </a:lnTo>
                    <a:lnTo>
                      <a:pt x="57" y="15"/>
                    </a:lnTo>
                    <a:lnTo>
                      <a:pt x="45" y="13"/>
                    </a:lnTo>
                    <a:lnTo>
                      <a:pt x="34" y="8"/>
                    </a:lnTo>
                    <a:lnTo>
                      <a:pt x="22" y="6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141"/>
              <p:cNvSpPr/>
              <p:nvPr/>
            </p:nvSpPr>
            <p:spPr bwMode="auto">
              <a:xfrm>
                <a:off x="5402263" y="1622425"/>
                <a:ext cx="84138" cy="9525"/>
              </a:xfrm>
              <a:custGeom>
                <a:avLst/>
                <a:gdLst/>
                <a:ahLst/>
                <a:cxnLst>
                  <a:cxn ang="0">
                    <a:pos x="157" y="15"/>
                  </a:cxn>
                  <a:cxn ang="0">
                    <a:pos x="157" y="15"/>
                  </a:cxn>
                  <a:cxn ang="0">
                    <a:pos x="146" y="18"/>
                  </a:cxn>
                  <a:cxn ang="0">
                    <a:pos x="132" y="18"/>
                  </a:cxn>
                  <a:cxn ang="0">
                    <a:pos x="105" y="17"/>
                  </a:cxn>
                  <a:cxn ang="0">
                    <a:pos x="105" y="17"/>
                  </a:cxn>
                  <a:cxn ang="0">
                    <a:pos x="48" y="15"/>
                  </a:cxn>
                  <a:cxn ang="0">
                    <a:pos x="34" y="14"/>
                  </a:cxn>
                  <a:cxn ang="0">
                    <a:pos x="21" y="13"/>
                  </a:cxn>
                  <a:cxn ang="0">
                    <a:pos x="10" y="8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1" y="1"/>
                  </a:cxn>
                  <a:cxn ang="0">
                    <a:pos x="82" y="4"/>
                  </a:cxn>
                  <a:cxn ang="0">
                    <a:pos x="121" y="8"/>
                  </a:cxn>
                  <a:cxn ang="0">
                    <a:pos x="157" y="15"/>
                  </a:cxn>
                  <a:cxn ang="0">
                    <a:pos x="157" y="15"/>
                  </a:cxn>
                </a:cxnLst>
                <a:rect l="0" t="0" r="r" b="b"/>
                <a:pathLst>
                  <a:path w="157" h="18">
                    <a:moveTo>
                      <a:pt x="157" y="15"/>
                    </a:moveTo>
                    <a:lnTo>
                      <a:pt x="157" y="15"/>
                    </a:lnTo>
                    <a:lnTo>
                      <a:pt x="146" y="18"/>
                    </a:lnTo>
                    <a:lnTo>
                      <a:pt x="132" y="18"/>
                    </a:lnTo>
                    <a:lnTo>
                      <a:pt x="105" y="17"/>
                    </a:lnTo>
                    <a:lnTo>
                      <a:pt x="105" y="17"/>
                    </a:lnTo>
                    <a:lnTo>
                      <a:pt x="48" y="15"/>
                    </a:lnTo>
                    <a:lnTo>
                      <a:pt x="34" y="14"/>
                    </a:lnTo>
                    <a:lnTo>
                      <a:pt x="21" y="13"/>
                    </a:lnTo>
                    <a:lnTo>
                      <a:pt x="1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1" y="1"/>
                    </a:lnTo>
                    <a:lnTo>
                      <a:pt x="82" y="4"/>
                    </a:lnTo>
                    <a:lnTo>
                      <a:pt x="121" y="8"/>
                    </a:lnTo>
                    <a:lnTo>
                      <a:pt x="157" y="15"/>
                    </a:lnTo>
                    <a:lnTo>
                      <a:pt x="157" y="15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142"/>
              <p:cNvSpPr/>
              <p:nvPr/>
            </p:nvSpPr>
            <p:spPr bwMode="auto">
              <a:xfrm>
                <a:off x="5607051" y="1660525"/>
                <a:ext cx="28575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7" y="0"/>
                  </a:cxn>
                  <a:cxn ang="0">
                    <a:pos x="14" y="0"/>
                  </a:cxn>
                  <a:cxn ang="0">
                    <a:pos x="28" y="2"/>
                  </a:cxn>
                  <a:cxn ang="0">
                    <a:pos x="55" y="6"/>
                  </a:cxn>
                  <a:cxn ang="0">
                    <a:pos x="55" y="6"/>
                  </a:cxn>
                  <a:cxn ang="0">
                    <a:pos x="41" y="6"/>
                  </a:cxn>
                  <a:cxn ang="0">
                    <a:pos x="26" y="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" h="6">
                    <a:moveTo>
                      <a:pt x="0" y="0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14" y="0"/>
                    </a:lnTo>
                    <a:lnTo>
                      <a:pt x="28" y="2"/>
                    </a:lnTo>
                    <a:lnTo>
                      <a:pt x="55" y="6"/>
                    </a:lnTo>
                    <a:lnTo>
                      <a:pt x="55" y="6"/>
                    </a:lnTo>
                    <a:lnTo>
                      <a:pt x="41" y="6"/>
                    </a:lnTo>
                    <a:lnTo>
                      <a:pt x="26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143"/>
              <p:cNvSpPr/>
              <p:nvPr/>
            </p:nvSpPr>
            <p:spPr bwMode="auto">
              <a:xfrm>
                <a:off x="5872163" y="1676400"/>
                <a:ext cx="31750" cy="6350"/>
              </a:xfrm>
              <a:custGeom>
                <a:avLst/>
                <a:gdLst/>
                <a:ahLst/>
                <a:cxnLst>
                  <a:cxn ang="0">
                    <a:pos x="62" y="3"/>
                  </a:cxn>
                  <a:cxn ang="0">
                    <a:pos x="62" y="3"/>
                  </a:cxn>
                  <a:cxn ang="0">
                    <a:pos x="62" y="13"/>
                  </a:cxn>
                  <a:cxn ang="0">
                    <a:pos x="62" y="13"/>
                  </a:cxn>
                  <a:cxn ang="0">
                    <a:pos x="55" y="14"/>
                  </a:cxn>
                  <a:cxn ang="0">
                    <a:pos x="46" y="14"/>
                  </a:cxn>
                  <a:cxn ang="0">
                    <a:pos x="29" y="13"/>
                  </a:cxn>
                  <a:cxn ang="0">
                    <a:pos x="11" y="9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4" y="0"/>
                  </a:cxn>
                  <a:cxn ang="0">
                    <a:pos x="31" y="0"/>
                  </a:cxn>
                  <a:cxn ang="0">
                    <a:pos x="49" y="0"/>
                  </a:cxn>
                  <a:cxn ang="0">
                    <a:pos x="62" y="3"/>
                  </a:cxn>
                  <a:cxn ang="0">
                    <a:pos x="62" y="3"/>
                  </a:cxn>
                </a:cxnLst>
                <a:rect l="0" t="0" r="r" b="b"/>
                <a:pathLst>
                  <a:path w="62" h="14">
                    <a:moveTo>
                      <a:pt x="62" y="3"/>
                    </a:moveTo>
                    <a:lnTo>
                      <a:pt x="62" y="3"/>
                    </a:lnTo>
                    <a:lnTo>
                      <a:pt x="62" y="13"/>
                    </a:lnTo>
                    <a:lnTo>
                      <a:pt x="62" y="13"/>
                    </a:lnTo>
                    <a:lnTo>
                      <a:pt x="55" y="14"/>
                    </a:lnTo>
                    <a:lnTo>
                      <a:pt x="46" y="14"/>
                    </a:lnTo>
                    <a:lnTo>
                      <a:pt x="29" y="13"/>
                    </a:lnTo>
                    <a:lnTo>
                      <a:pt x="11" y="9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4" y="0"/>
                    </a:lnTo>
                    <a:lnTo>
                      <a:pt x="31" y="0"/>
                    </a:lnTo>
                    <a:lnTo>
                      <a:pt x="49" y="0"/>
                    </a:lnTo>
                    <a:lnTo>
                      <a:pt x="62" y="3"/>
                    </a:lnTo>
                    <a:lnTo>
                      <a:pt x="62" y="3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144"/>
              <p:cNvSpPr/>
              <p:nvPr/>
            </p:nvSpPr>
            <p:spPr bwMode="auto">
              <a:xfrm>
                <a:off x="5584826" y="1657350"/>
                <a:ext cx="19050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3"/>
                  </a:cxn>
                  <a:cxn ang="0">
                    <a:pos x="17" y="4"/>
                  </a:cxn>
                  <a:cxn ang="0">
                    <a:pos x="38" y="6"/>
                  </a:cxn>
                  <a:cxn ang="0">
                    <a:pos x="38" y="6"/>
                  </a:cxn>
                  <a:cxn ang="0">
                    <a:pos x="35" y="7"/>
                  </a:cxn>
                  <a:cxn ang="0">
                    <a:pos x="29" y="7"/>
                  </a:cxn>
                  <a:cxn ang="0">
                    <a:pos x="18" y="7"/>
                  </a:cxn>
                  <a:cxn ang="0">
                    <a:pos x="7" y="4"/>
                  </a:cxn>
                  <a:cxn ang="0">
                    <a:pos x="2" y="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8" h="7">
                    <a:moveTo>
                      <a:pt x="0" y="0"/>
                    </a:moveTo>
                    <a:lnTo>
                      <a:pt x="0" y="0"/>
                    </a:lnTo>
                    <a:lnTo>
                      <a:pt x="8" y="3"/>
                    </a:lnTo>
                    <a:lnTo>
                      <a:pt x="17" y="4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5" y="7"/>
                    </a:lnTo>
                    <a:lnTo>
                      <a:pt x="29" y="7"/>
                    </a:lnTo>
                    <a:lnTo>
                      <a:pt x="18" y="7"/>
                    </a:lnTo>
                    <a:lnTo>
                      <a:pt x="7" y="4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145"/>
              <p:cNvSpPr>
                <a:spLocks noEditPoints="1"/>
              </p:cNvSpPr>
              <p:nvPr/>
            </p:nvSpPr>
            <p:spPr bwMode="auto">
              <a:xfrm>
                <a:off x="5348288" y="984250"/>
                <a:ext cx="920750" cy="787400"/>
              </a:xfrm>
              <a:custGeom>
                <a:avLst/>
                <a:gdLst/>
                <a:ahLst/>
                <a:cxnLst>
                  <a:cxn ang="0">
                    <a:pos x="777" y="205"/>
                  </a:cxn>
                  <a:cxn ang="0">
                    <a:pos x="916" y="378"/>
                  </a:cxn>
                  <a:cxn ang="0">
                    <a:pos x="1487" y="639"/>
                  </a:cxn>
                  <a:cxn ang="0">
                    <a:pos x="1741" y="909"/>
                  </a:cxn>
                  <a:cxn ang="0">
                    <a:pos x="1078" y="1487"/>
                  </a:cxn>
                  <a:cxn ang="0">
                    <a:pos x="77" y="1344"/>
                  </a:cxn>
                  <a:cxn ang="0">
                    <a:pos x="63" y="1208"/>
                  </a:cxn>
                  <a:cxn ang="0">
                    <a:pos x="106" y="1000"/>
                  </a:cxn>
                  <a:cxn ang="0">
                    <a:pos x="85" y="836"/>
                  </a:cxn>
                  <a:cxn ang="0">
                    <a:pos x="302" y="518"/>
                  </a:cxn>
                  <a:cxn ang="0">
                    <a:pos x="573" y="211"/>
                  </a:cxn>
                  <a:cxn ang="0">
                    <a:pos x="601" y="214"/>
                  </a:cxn>
                  <a:cxn ang="0">
                    <a:pos x="775" y="13"/>
                  </a:cxn>
                  <a:cxn ang="0">
                    <a:pos x="906" y="48"/>
                  </a:cxn>
                  <a:cxn ang="0">
                    <a:pos x="695" y="75"/>
                  </a:cxn>
                  <a:cxn ang="0">
                    <a:pos x="673" y="142"/>
                  </a:cxn>
                  <a:cxn ang="0">
                    <a:pos x="829" y="76"/>
                  </a:cxn>
                  <a:cxn ang="0">
                    <a:pos x="827" y="139"/>
                  </a:cxn>
                  <a:cxn ang="0">
                    <a:pos x="727" y="195"/>
                  </a:cxn>
                  <a:cxn ang="0">
                    <a:pos x="757" y="188"/>
                  </a:cxn>
                  <a:cxn ang="0">
                    <a:pos x="973" y="56"/>
                  </a:cxn>
                  <a:cxn ang="0">
                    <a:pos x="603" y="242"/>
                  </a:cxn>
                  <a:cxn ang="0">
                    <a:pos x="791" y="742"/>
                  </a:cxn>
                  <a:cxn ang="0">
                    <a:pos x="796" y="268"/>
                  </a:cxn>
                  <a:cxn ang="0">
                    <a:pos x="538" y="292"/>
                  </a:cxn>
                  <a:cxn ang="0">
                    <a:pos x="325" y="379"/>
                  </a:cxn>
                  <a:cxn ang="0">
                    <a:pos x="528" y="698"/>
                  </a:cxn>
                  <a:cxn ang="0">
                    <a:pos x="407" y="730"/>
                  </a:cxn>
                  <a:cxn ang="0">
                    <a:pos x="631" y="876"/>
                  </a:cxn>
                  <a:cxn ang="0">
                    <a:pos x="1528" y="657"/>
                  </a:cxn>
                  <a:cxn ang="0">
                    <a:pos x="972" y="621"/>
                  </a:cxn>
                  <a:cxn ang="0">
                    <a:pos x="667" y="802"/>
                  </a:cxn>
                  <a:cxn ang="0">
                    <a:pos x="1398" y="921"/>
                  </a:cxn>
                  <a:cxn ang="0">
                    <a:pos x="1508" y="688"/>
                  </a:cxn>
                  <a:cxn ang="0">
                    <a:pos x="645" y="784"/>
                  </a:cxn>
                  <a:cxn ang="0">
                    <a:pos x="1592" y="813"/>
                  </a:cxn>
                  <a:cxn ang="0">
                    <a:pos x="979" y="1126"/>
                  </a:cxn>
                  <a:cxn ang="0">
                    <a:pos x="134" y="1093"/>
                  </a:cxn>
                  <a:cxn ang="0">
                    <a:pos x="1153" y="1156"/>
                  </a:cxn>
                  <a:cxn ang="0">
                    <a:pos x="1689" y="890"/>
                  </a:cxn>
                  <a:cxn ang="0">
                    <a:pos x="107" y="836"/>
                  </a:cxn>
                  <a:cxn ang="0">
                    <a:pos x="177" y="900"/>
                  </a:cxn>
                  <a:cxn ang="0">
                    <a:pos x="94" y="937"/>
                  </a:cxn>
                  <a:cxn ang="0">
                    <a:pos x="757" y="1011"/>
                  </a:cxn>
                  <a:cxn ang="0">
                    <a:pos x="932" y="961"/>
                  </a:cxn>
                  <a:cxn ang="0">
                    <a:pos x="643" y="889"/>
                  </a:cxn>
                  <a:cxn ang="0">
                    <a:pos x="1633" y="1066"/>
                  </a:cxn>
                  <a:cxn ang="0">
                    <a:pos x="1610" y="1108"/>
                  </a:cxn>
                  <a:cxn ang="0">
                    <a:pos x="1032" y="921"/>
                  </a:cxn>
                  <a:cxn ang="0">
                    <a:pos x="77" y="961"/>
                  </a:cxn>
                  <a:cxn ang="0">
                    <a:pos x="1015" y="1095"/>
                  </a:cxn>
                  <a:cxn ang="0">
                    <a:pos x="87" y="1107"/>
                  </a:cxn>
                  <a:cxn ang="0">
                    <a:pos x="149" y="1167"/>
                  </a:cxn>
                  <a:cxn ang="0">
                    <a:pos x="318" y="1333"/>
                  </a:cxn>
                  <a:cxn ang="0">
                    <a:pos x="643" y="1319"/>
                  </a:cxn>
                  <a:cxn ang="0">
                    <a:pos x="876" y="1254"/>
                  </a:cxn>
                  <a:cxn ang="0">
                    <a:pos x="960" y="1230"/>
                  </a:cxn>
                  <a:cxn ang="0">
                    <a:pos x="1220" y="1354"/>
                  </a:cxn>
                  <a:cxn ang="0">
                    <a:pos x="1115" y="1453"/>
                  </a:cxn>
                  <a:cxn ang="0">
                    <a:pos x="1085" y="1352"/>
                  </a:cxn>
                  <a:cxn ang="0">
                    <a:pos x="725" y="1399"/>
                  </a:cxn>
                  <a:cxn ang="0">
                    <a:pos x="593" y="1421"/>
                  </a:cxn>
                </a:cxnLst>
                <a:rect l="0" t="0" r="r" b="b"/>
                <a:pathLst>
                  <a:path w="1741" h="1487">
                    <a:moveTo>
                      <a:pt x="1010" y="54"/>
                    </a:moveTo>
                    <a:lnTo>
                      <a:pt x="1010" y="54"/>
                    </a:lnTo>
                    <a:lnTo>
                      <a:pt x="1011" y="59"/>
                    </a:lnTo>
                    <a:lnTo>
                      <a:pt x="1012" y="64"/>
                    </a:lnTo>
                    <a:lnTo>
                      <a:pt x="1011" y="66"/>
                    </a:lnTo>
                    <a:lnTo>
                      <a:pt x="1010" y="69"/>
                    </a:lnTo>
                    <a:lnTo>
                      <a:pt x="1005" y="75"/>
                    </a:lnTo>
                    <a:lnTo>
                      <a:pt x="1000" y="78"/>
                    </a:lnTo>
                    <a:lnTo>
                      <a:pt x="1000" y="78"/>
                    </a:lnTo>
                    <a:lnTo>
                      <a:pt x="991" y="89"/>
                    </a:lnTo>
                    <a:lnTo>
                      <a:pt x="982" y="100"/>
                    </a:lnTo>
                    <a:lnTo>
                      <a:pt x="972" y="110"/>
                    </a:lnTo>
                    <a:lnTo>
                      <a:pt x="963" y="122"/>
                    </a:lnTo>
                    <a:lnTo>
                      <a:pt x="963" y="122"/>
                    </a:lnTo>
                    <a:lnTo>
                      <a:pt x="953" y="128"/>
                    </a:lnTo>
                    <a:lnTo>
                      <a:pt x="944" y="134"/>
                    </a:lnTo>
                    <a:lnTo>
                      <a:pt x="932" y="139"/>
                    </a:lnTo>
                    <a:lnTo>
                      <a:pt x="921" y="142"/>
                    </a:lnTo>
                    <a:lnTo>
                      <a:pt x="897" y="149"/>
                    </a:lnTo>
                    <a:lnTo>
                      <a:pt x="873" y="153"/>
                    </a:lnTo>
                    <a:lnTo>
                      <a:pt x="873" y="153"/>
                    </a:lnTo>
                    <a:lnTo>
                      <a:pt x="872" y="163"/>
                    </a:lnTo>
                    <a:lnTo>
                      <a:pt x="868" y="172"/>
                    </a:lnTo>
                    <a:lnTo>
                      <a:pt x="864" y="180"/>
                    </a:lnTo>
                    <a:lnTo>
                      <a:pt x="859" y="187"/>
                    </a:lnTo>
                    <a:lnTo>
                      <a:pt x="854" y="194"/>
                    </a:lnTo>
                    <a:lnTo>
                      <a:pt x="848" y="200"/>
                    </a:lnTo>
                    <a:lnTo>
                      <a:pt x="841" y="204"/>
                    </a:lnTo>
                    <a:lnTo>
                      <a:pt x="836" y="207"/>
                    </a:lnTo>
                    <a:lnTo>
                      <a:pt x="827" y="210"/>
                    </a:lnTo>
                    <a:lnTo>
                      <a:pt x="820" y="212"/>
                    </a:lnTo>
                    <a:lnTo>
                      <a:pt x="812" y="212"/>
                    </a:lnTo>
                    <a:lnTo>
                      <a:pt x="803" y="212"/>
                    </a:lnTo>
                    <a:lnTo>
                      <a:pt x="795" y="211"/>
                    </a:lnTo>
                    <a:lnTo>
                      <a:pt x="785" y="210"/>
                    </a:lnTo>
                    <a:lnTo>
                      <a:pt x="777" y="205"/>
                    </a:lnTo>
                    <a:lnTo>
                      <a:pt x="767" y="201"/>
                    </a:lnTo>
                    <a:lnTo>
                      <a:pt x="767" y="201"/>
                    </a:lnTo>
                    <a:lnTo>
                      <a:pt x="760" y="207"/>
                    </a:lnTo>
                    <a:lnTo>
                      <a:pt x="754" y="214"/>
                    </a:lnTo>
                    <a:lnTo>
                      <a:pt x="749" y="219"/>
                    </a:lnTo>
                    <a:lnTo>
                      <a:pt x="741" y="225"/>
                    </a:lnTo>
                    <a:lnTo>
                      <a:pt x="741" y="225"/>
                    </a:lnTo>
                    <a:lnTo>
                      <a:pt x="732" y="231"/>
                    </a:lnTo>
                    <a:lnTo>
                      <a:pt x="720" y="232"/>
                    </a:lnTo>
                    <a:lnTo>
                      <a:pt x="697" y="235"/>
                    </a:lnTo>
                    <a:lnTo>
                      <a:pt x="685" y="236"/>
                    </a:lnTo>
                    <a:lnTo>
                      <a:pt x="674" y="239"/>
                    </a:lnTo>
                    <a:lnTo>
                      <a:pt x="664" y="243"/>
                    </a:lnTo>
                    <a:lnTo>
                      <a:pt x="656" y="250"/>
                    </a:lnTo>
                    <a:lnTo>
                      <a:pt x="656" y="250"/>
                    </a:lnTo>
                    <a:lnTo>
                      <a:pt x="671" y="246"/>
                    </a:lnTo>
                    <a:lnTo>
                      <a:pt x="688" y="243"/>
                    </a:lnTo>
                    <a:lnTo>
                      <a:pt x="705" y="242"/>
                    </a:lnTo>
                    <a:lnTo>
                      <a:pt x="722" y="240"/>
                    </a:lnTo>
                    <a:lnTo>
                      <a:pt x="737" y="242"/>
                    </a:lnTo>
                    <a:lnTo>
                      <a:pt x="754" y="243"/>
                    </a:lnTo>
                    <a:lnTo>
                      <a:pt x="770" y="246"/>
                    </a:lnTo>
                    <a:lnTo>
                      <a:pt x="785" y="249"/>
                    </a:lnTo>
                    <a:lnTo>
                      <a:pt x="799" y="254"/>
                    </a:lnTo>
                    <a:lnTo>
                      <a:pt x="814" y="259"/>
                    </a:lnTo>
                    <a:lnTo>
                      <a:pt x="829" y="266"/>
                    </a:lnTo>
                    <a:lnTo>
                      <a:pt x="841" y="273"/>
                    </a:lnTo>
                    <a:lnTo>
                      <a:pt x="854" y="280"/>
                    </a:lnTo>
                    <a:lnTo>
                      <a:pt x="866" y="288"/>
                    </a:lnTo>
                    <a:lnTo>
                      <a:pt x="878" y="297"/>
                    </a:lnTo>
                    <a:lnTo>
                      <a:pt x="887" y="306"/>
                    </a:lnTo>
                    <a:lnTo>
                      <a:pt x="887" y="306"/>
                    </a:lnTo>
                    <a:lnTo>
                      <a:pt x="897" y="322"/>
                    </a:lnTo>
                    <a:lnTo>
                      <a:pt x="904" y="340"/>
                    </a:lnTo>
                    <a:lnTo>
                      <a:pt x="911" y="358"/>
                    </a:lnTo>
                    <a:lnTo>
                      <a:pt x="916" y="378"/>
                    </a:lnTo>
                    <a:lnTo>
                      <a:pt x="920" y="398"/>
                    </a:lnTo>
                    <a:lnTo>
                      <a:pt x="921" y="419"/>
                    </a:lnTo>
                    <a:lnTo>
                      <a:pt x="923" y="440"/>
                    </a:lnTo>
                    <a:lnTo>
                      <a:pt x="923" y="462"/>
                    </a:lnTo>
                    <a:lnTo>
                      <a:pt x="921" y="483"/>
                    </a:lnTo>
                    <a:lnTo>
                      <a:pt x="918" y="504"/>
                    </a:lnTo>
                    <a:lnTo>
                      <a:pt x="916" y="527"/>
                    </a:lnTo>
                    <a:lnTo>
                      <a:pt x="911" y="546"/>
                    </a:lnTo>
                    <a:lnTo>
                      <a:pt x="902" y="587"/>
                    </a:lnTo>
                    <a:lnTo>
                      <a:pt x="890" y="624"/>
                    </a:lnTo>
                    <a:lnTo>
                      <a:pt x="890" y="624"/>
                    </a:lnTo>
                    <a:lnTo>
                      <a:pt x="903" y="618"/>
                    </a:lnTo>
                    <a:lnTo>
                      <a:pt x="917" y="612"/>
                    </a:lnTo>
                    <a:lnTo>
                      <a:pt x="931" y="608"/>
                    </a:lnTo>
                    <a:lnTo>
                      <a:pt x="945" y="605"/>
                    </a:lnTo>
                    <a:lnTo>
                      <a:pt x="960" y="604"/>
                    </a:lnTo>
                    <a:lnTo>
                      <a:pt x="976" y="603"/>
                    </a:lnTo>
                    <a:lnTo>
                      <a:pt x="1008" y="603"/>
                    </a:lnTo>
                    <a:lnTo>
                      <a:pt x="1041" y="605"/>
                    </a:lnTo>
                    <a:lnTo>
                      <a:pt x="1074" y="610"/>
                    </a:lnTo>
                    <a:lnTo>
                      <a:pt x="1142" y="619"/>
                    </a:lnTo>
                    <a:lnTo>
                      <a:pt x="1142" y="619"/>
                    </a:lnTo>
                    <a:lnTo>
                      <a:pt x="1178" y="622"/>
                    </a:lnTo>
                    <a:lnTo>
                      <a:pt x="1215" y="625"/>
                    </a:lnTo>
                    <a:lnTo>
                      <a:pt x="1252" y="627"/>
                    </a:lnTo>
                    <a:lnTo>
                      <a:pt x="1292" y="627"/>
                    </a:lnTo>
                    <a:lnTo>
                      <a:pt x="1292" y="627"/>
                    </a:lnTo>
                    <a:lnTo>
                      <a:pt x="1314" y="627"/>
                    </a:lnTo>
                    <a:lnTo>
                      <a:pt x="1338" y="629"/>
                    </a:lnTo>
                    <a:lnTo>
                      <a:pt x="1361" y="632"/>
                    </a:lnTo>
                    <a:lnTo>
                      <a:pt x="1383" y="634"/>
                    </a:lnTo>
                    <a:lnTo>
                      <a:pt x="1383" y="634"/>
                    </a:lnTo>
                    <a:lnTo>
                      <a:pt x="1401" y="634"/>
                    </a:lnTo>
                    <a:lnTo>
                      <a:pt x="1422" y="635"/>
                    </a:lnTo>
                    <a:lnTo>
                      <a:pt x="1466" y="638"/>
                    </a:lnTo>
                    <a:lnTo>
                      <a:pt x="1487" y="639"/>
                    </a:lnTo>
                    <a:lnTo>
                      <a:pt x="1509" y="639"/>
                    </a:lnTo>
                    <a:lnTo>
                      <a:pt x="1529" y="638"/>
                    </a:lnTo>
                    <a:lnTo>
                      <a:pt x="1549" y="634"/>
                    </a:lnTo>
                    <a:lnTo>
                      <a:pt x="1549" y="634"/>
                    </a:lnTo>
                    <a:lnTo>
                      <a:pt x="1557" y="636"/>
                    </a:lnTo>
                    <a:lnTo>
                      <a:pt x="1564" y="638"/>
                    </a:lnTo>
                    <a:lnTo>
                      <a:pt x="1570" y="639"/>
                    </a:lnTo>
                    <a:lnTo>
                      <a:pt x="1578" y="638"/>
                    </a:lnTo>
                    <a:lnTo>
                      <a:pt x="1578" y="638"/>
                    </a:lnTo>
                    <a:lnTo>
                      <a:pt x="1588" y="645"/>
                    </a:lnTo>
                    <a:lnTo>
                      <a:pt x="1596" y="652"/>
                    </a:lnTo>
                    <a:lnTo>
                      <a:pt x="1606" y="659"/>
                    </a:lnTo>
                    <a:lnTo>
                      <a:pt x="1617" y="664"/>
                    </a:lnTo>
                    <a:lnTo>
                      <a:pt x="1617" y="664"/>
                    </a:lnTo>
                    <a:lnTo>
                      <a:pt x="1623" y="676"/>
                    </a:lnTo>
                    <a:lnTo>
                      <a:pt x="1629" y="688"/>
                    </a:lnTo>
                    <a:lnTo>
                      <a:pt x="1633" y="702"/>
                    </a:lnTo>
                    <a:lnTo>
                      <a:pt x="1634" y="718"/>
                    </a:lnTo>
                    <a:lnTo>
                      <a:pt x="1636" y="733"/>
                    </a:lnTo>
                    <a:lnTo>
                      <a:pt x="1633" y="749"/>
                    </a:lnTo>
                    <a:lnTo>
                      <a:pt x="1630" y="763"/>
                    </a:lnTo>
                    <a:lnTo>
                      <a:pt x="1624" y="777"/>
                    </a:lnTo>
                    <a:lnTo>
                      <a:pt x="1624" y="777"/>
                    </a:lnTo>
                    <a:lnTo>
                      <a:pt x="1639" y="778"/>
                    </a:lnTo>
                    <a:lnTo>
                      <a:pt x="1658" y="778"/>
                    </a:lnTo>
                    <a:lnTo>
                      <a:pt x="1689" y="778"/>
                    </a:lnTo>
                    <a:lnTo>
                      <a:pt x="1689" y="778"/>
                    </a:lnTo>
                    <a:lnTo>
                      <a:pt x="1699" y="788"/>
                    </a:lnTo>
                    <a:lnTo>
                      <a:pt x="1707" y="799"/>
                    </a:lnTo>
                    <a:lnTo>
                      <a:pt x="1716" y="812"/>
                    </a:lnTo>
                    <a:lnTo>
                      <a:pt x="1723" y="826"/>
                    </a:lnTo>
                    <a:lnTo>
                      <a:pt x="1728" y="841"/>
                    </a:lnTo>
                    <a:lnTo>
                      <a:pt x="1733" y="857"/>
                    </a:lnTo>
                    <a:lnTo>
                      <a:pt x="1737" y="874"/>
                    </a:lnTo>
                    <a:lnTo>
                      <a:pt x="1740" y="890"/>
                    </a:lnTo>
                    <a:lnTo>
                      <a:pt x="1741" y="909"/>
                    </a:lnTo>
                    <a:lnTo>
                      <a:pt x="1741" y="927"/>
                    </a:lnTo>
                    <a:lnTo>
                      <a:pt x="1741" y="945"/>
                    </a:lnTo>
                    <a:lnTo>
                      <a:pt x="1740" y="962"/>
                    </a:lnTo>
                    <a:lnTo>
                      <a:pt x="1738" y="980"/>
                    </a:lnTo>
                    <a:lnTo>
                      <a:pt x="1734" y="999"/>
                    </a:lnTo>
                    <a:lnTo>
                      <a:pt x="1730" y="1015"/>
                    </a:lnTo>
                    <a:lnTo>
                      <a:pt x="1726" y="1032"/>
                    </a:lnTo>
                    <a:lnTo>
                      <a:pt x="1726" y="1032"/>
                    </a:lnTo>
                    <a:lnTo>
                      <a:pt x="1671" y="1076"/>
                    </a:lnTo>
                    <a:lnTo>
                      <a:pt x="1616" y="1119"/>
                    </a:lnTo>
                    <a:lnTo>
                      <a:pt x="1560" y="1161"/>
                    </a:lnTo>
                    <a:lnTo>
                      <a:pt x="1504" y="1204"/>
                    </a:lnTo>
                    <a:lnTo>
                      <a:pt x="1446" y="1244"/>
                    </a:lnTo>
                    <a:lnTo>
                      <a:pt x="1389" y="1285"/>
                    </a:lnTo>
                    <a:lnTo>
                      <a:pt x="1271" y="1364"/>
                    </a:lnTo>
                    <a:lnTo>
                      <a:pt x="1271" y="1364"/>
                    </a:lnTo>
                    <a:lnTo>
                      <a:pt x="1268" y="1371"/>
                    </a:lnTo>
                    <a:lnTo>
                      <a:pt x="1267" y="1373"/>
                    </a:lnTo>
                    <a:lnTo>
                      <a:pt x="1264" y="1376"/>
                    </a:lnTo>
                    <a:lnTo>
                      <a:pt x="1264" y="1376"/>
                    </a:lnTo>
                    <a:lnTo>
                      <a:pt x="1259" y="1376"/>
                    </a:lnTo>
                    <a:lnTo>
                      <a:pt x="1258" y="1376"/>
                    </a:lnTo>
                    <a:lnTo>
                      <a:pt x="1255" y="1378"/>
                    </a:lnTo>
                    <a:lnTo>
                      <a:pt x="1251" y="1378"/>
                    </a:lnTo>
                    <a:lnTo>
                      <a:pt x="1251" y="1378"/>
                    </a:lnTo>
                    <a:lnTo>
                      <a:pt x="1224" y="1399"/>
                    </a:lnTo>
                    <a:lnTo>
                      <a:pt x="1194" y="1420"/>
                    </a:lnTo>
                    <a:lnTo>
                      <a:pt x="1129" y="1458"/>
                    </a:lnTo>
                    <a:lnTo>
                      <a:pt x="1129" y="1458"/>
                    </a:lnTo>
                    <a:lnTo>
                      <a:pt x="1119" y="1466"/>
                    </a:lnTo>
                    <a:lnTo>
                      <a:pt x="1108" y="1475"/>
                    </a:lnTo>
                    <a:lnTo>
                      <a:pt x="1097" y="1482"/>
                    </a:lnTo>
                    <a:lnTo>
                      <a:pt x="1091" y="1484"/>
                    </a:lnTo>
                    <a:lnTo>
                      <a:pt x="1085" y="1486"/>
                    </a:lnTo>
                    <a:lnTo>
                      <a:pt x="1085" y="1486"/>
                    </a:lnTo>
                    <a:lnTo>
                      <a:pt x="1078" y="1487"/>
                    </a:lnTo>
                    <a:lnTo>
                      <a:pt x="1073" y="1487"/>
                    </a:lnTo>
                    <a:lnTo>
                      <a:pt x="1059" y="1484"/>
                    </a:lnTo>
                    <a:lnTo>
                      <a:pt x="1045" y="1480"/>
                    </a:lnTo>
                    <a:lnTo>
                      <a:pt x="1029" y="1477"/>
                    </a:lnTo>
                    <a:lnTo>
                      <a:pt x="1029" y="1477"/>
                    </a:lnTo>
                    <a:lnTo>
                      <a:pt x="1017" y="1476"/>
                    </a:lnTo>
                    <a:lnTo>
                      <a:pt x="1004" y="1477"/>
                    </a:lnTo>
                    <a:lnTo>
                      <a:pt x="990" y="1477"/>
                    </a:lnTo>
                    <a:lnTo>
                      <a:pt x="977" y="1477"/>
                    </a:lnTo>
                    <a:lnTo>
                      <a:pt x="977" y="1477"/>
                    </a:lnTo>
                    <a:lnTo>
                      <a:pt x="965" y="1476"/>
                    </a:lnTo>
                    <a:lnTo>
                      <a:pt x="951" y="1473"/>
                    </a:lnTo>
                    <a:lnTo>
                      <a:pt x="938" y="1470"/>
                    </a:lnTo>
                    <a:lnTo>
                      <a:pt x="924" y="1469"/>
                    </a:lnTo>
                    <a:lnTo>
                      <a:pt x="924" y="1469"/>
                    </a:lnTo>
                    <a:lnTo>
                      <a:pt x="814" y="1459"/>
                    </a:lnTo>
                    <a:lnTo>
                      <a:pt x="705" y="1449"/>
                    </a:lnTo>
                    <a:lnTo>
                      <a:pt x="705" y="1449"/>
                    </a:lnTo>
                    <a:lnTo>
                      <a:pt x="615" y="1442"/>
                    </a:lnTo>
                    <a:lnTo>
                      <a:pt x="574" y="1438"/>
                    </a:lnTo>
                    <a:lnTo>
                      <a:pt x="535" y="1434"/>
                    </a:lnTo>
                    <a:lnTo>
                      <a:pt x="535" y="1434"/>
                    </a:lnTo>
                    <a:lnTo>
                      <a:pt x="496" y="1427"/>
                    </a:lnTo>
                    <a:lnTo>
                      <a:pt x="455" y="1418"/>
                    </a:lnTo>
                    <a:lnTo>
                      <a:pt x="413" y="1409"/>
                    </a:lnTo>
                    <a:lnTo>
                      <a:pt x="368" y="1400"/>
                    </a:lnTo>
                    <a:lnTo>
                      <a:pt x="368" y="1400"/>
                    </a:lnTo>
                    <a:lnTo>
                      <a:pt x="302" y="1389"/>
                    </a:lnTo>
                    <a:lnTo>
                      <a:pt x="236" y="1376"/>
                    </a:lnTo>
                    <a:lnTo>
                      <a:pt x="236" y="1376"/>
                    </a:lnTo>
                    <a:lnTo>
                      <a:pt x="202" y="1369"/>
                    </a:lnTo>
                    <a:lnTo>
                      <a:pt x="167" y="1362"/>
                    </a:lnTo>
                    <a:lnTo>
                      <a:pt x="132" y="1354"/>
                    </a:lnTo>
                    <a:lnTo>
                      <a:pt x="94" y="1347"/>
                    </a:lnTo>
                    <a:lnTo>
                      <a:pt x="94" y="1347"/>
                    </a:lnTo>
                    <a:lnTo>
                      <a:pt x="77" y="1344"/>
                    </a:lnTo>
                    <a:lnTo>
                      <a:pt x="61" y="1343"/>
                    </a:lnTo>
                    <a:lnTo>
                      <a:pt x="61" y="1343"/>
                    </a:lnTo>
                    <a:lnTo>
                      <a:pt x="47" y="1338"/>
                    </a:lnTo>
                    <a:lnTo>
                      <a:pt x="40" y="1337"/>
                    </a:lnTo>
                    <a:lnTo>
                      <a:pt x="33" y="1336"/>
                    </a:lnTo>
                    <a:lnTo>
                      <a:pt x="33" y="1336"/>
                    </a:lnTo>
                    <a:lnTo>
                      <a:pt x="24" y="1337"/>
                    </a:lnTo>
                    <a:lnTo>
                      <a:pt x="17" y="1338"/>
                    </a:lnTo>
                    <a:lnTo>
                      <a:pt x="10" y="1338"/>
                    </a:lnTo>
                    <a:lnTo>
                      <a:pt x="4" y="1338"/>
                    </a:lnTo>
                    <a:lnTo>
                      <a:pt x="0" y="1336"/>
                    </a:lnTo>
                    <a:lnTo>
                      <a:pt x="0" y="1336"/>
                    </a:lnTo>
                    <a:lnTo>
                      <a:pt x="0" y="1324"/>
                    </a:lnTo>
                    <a:lnTo>
                      <a:pt x="3" y="1314"/>
                    </a:lnTo>
                    <a:lnTo>
                      <a:pt x="9" y="1305"/>
                    </a:lnTo>
                    <a:lnTo>
                      <a:pt x="16" y="1298"/>
                    </a:lnTo>
                    <a:lnTo>
                      <a:pt x="24" y="1291"/>
                    </a:lnTo>
                    <a:lnTo>
                      <a:pt x="34" y="1285"/>
                    </a:lnTo>
                    <a:lnTo>
                      <a:pt x="44" y="1282"/>
                    </a:lnTo>
                    <a:lnTo>
                      <a:pt x="54" y="1279"/>
                    </a:lnTo>
                    <a:lnTo>
                      <a:pt x="54" y="1279"/>
                    </a:lnTo>
                    <a:lnTo>
                      <a:pt x="55" y="1277"/>
                    </a:lnTo>
                    <a:lnTo>
                      <a:pt x="54" y="1272"/>
                    </a:lnTo>
                    <a:lnTo>
                      <a:pt x="51" y="1267"/>
                    </a:lnTo>
                    <a:lnTo>
                      <a:pt x="47" y="1263"/>
                    </a:lnTo>
                    <a:lnTo>
                      <a:pt x="44" y="1260"/>
                    </a:lnTo>
                    <a:lnTo>
                      <a:pt x="44" y="1256"/>
                    </a:lnTo>
                    <a:lnTo>
                      <a:pt x="44" y="1256"/>
                    </a:lnTo>
                    <a:lnTo>
                      <a:pt x="44" y="1248"/>
                    </a:lnTo>
                    <a:lnTo>
                      <a:pt x="45" y="1243"/>
                    </a:lnTo>
                    <a:lnTo>
                      <a:pt x="48" y="1237"/>
                    </a:lnTo>
                    <a:lnTo>
                      <a:pt x="51" y="1233"/>
                    </a:lnTo>
                    <a:lnTo>
                      <a:pt x="59" y="1223"/>
                    </a:lnTo>
                    <a:lnTo>
                      <a:pt x="66" y="1213"/>
                    </a:lnTo>
                    <a:lnTo>
                      <a:pt x="66" y="1213"/>
                    </a:lnTo>
                    <a:lnTo>
                      <a:pt x="63" y="1208"/>
                    </a:lnTo>
                    <a:lnTo>
                      <a:pt x="62" y="1201"/>
                    </a:lnTo>
                    <a:lnTo>
                      <a:pt x="61" y="1190"/>
                    </a:lnTo>
                    <a:lnTo>
                      <a:pt x="62" y="1177"/>
                    </a:lnTo>
                    <a:lnTo>
                      <a:pt x="63" y="1164"/>
                    </a:lnTo>
                    <a:lnTo>
                      <a:pt x="65" y="1153"/>
                    </a:lnTo>
                    <a:lnTo>
                      <a:pt x="65" y="1142"/>
                    </a:lnTo>
                    <a:lnTo>
                      <a:pt x="62" y="1131"/>
                    </a:lnTo>
                    <a:lnTo>
                      <a:pt x="59" y="1126"/>
                    </a:lnTo>
                    <a:lnTo>
                      <a:pt x="56" y="1121"/>
                    </a:lnTo>
                    <a:lnTo>
                      <a:pt x="56" y="1121"/>
                    </a:lnTo>
                    <a:lnTo>
                      <a:pt x="56" y="1117"/>
                    </a:lnTo>
                    <a:lnTo>
                      <a:pt x="59" y="1112"/>
                    </a:lnTo>
                    <a:lnTo>
                      <a:pt x="61" y="1109"/>
                    </a:lnTo>
                    <a:lnTo>
                      <a:pt x="63" y="1105"/>
                    </a:lnTo>
                    <a:lnTo>
                      <a:pt x="63" y="1105"/>
                    </a:lnTo>
                    <a:lnTo>
                      <a:pt x="45" y="1105"/>
                    </a:lnTo>
                    <a:lnTo>
                      <a:pt x="30" y="1104"/>
                    </a:lnTo>
                    <a:lnTo>
                      <a:pt x="23" y="1101"/>
                    </a:lnTo>
                    <a:lnTo>
                      <a:pt x="17" y="1100"/>
                    </a:lnTo>
                    <a:lnTo>
                      <a:pt x="10" y="1095"/>
                    </a:lnTo>
                    <a:lnTo>
                      <a:pt x="4" y="1091"/>
                    </a:lnTo>
                    <a:lnTo>
                      <a:pt x="4" y="1091"/>
                    </a:lnTo>
                    <a:lnTo>
                      <a:pt x="7" y="1079"/>
                    </a:lnTo>
                    <a:lnTo>
                      <a:pt x="9" y="1073"/>
                    </a:lnTo>
                    <a:lnTo>
                      <a:pt x="12" y="1066"/>
                    </a:lnTo>
                    <a:lnTo>
                      <a:pt x="12" y="1066"/>
                    </a:lnTo>
                    <a:lnTo>
                      <a:pt x="47" y="1052"/>
                    </a:lnTo>
                    <a:lnTo>
                      <a:pt x="83" y="1038"/>
                    </a:lnTo>
                    <a:lnTo>
                      <a:pt x="120" y="1022"/>
                    </a:lnTo>
                    <a:lnTo>
                      <a:pt x="138" y="1015"/>
                    </a:lnTo>
                    <a:lnTo>
                      <a:pt x="153" y="1007"/>
                    </a:lnTo>
                    <a:lnTo>
                      <a:pt x="153" y="1007"/>
                    </a:lnTo>
                    <a:lnTo>
                      <a:pt x="148" y="1004"/>
                    </a:lnTo>
                    <a:lnTo>
                      <a:pt x="141" y="1003"/>
                    </a:lnTo>
                    <a:lnTo>
                      <a:pt x="124" y="1001"/>
                    </a:lnTo>
                    <a:lnTo>
                      <a:pt x="106" y="1000"/>
                    </a:lnTo>
                    <a:lnTo>
                      <a:pt x="87" y="999"/>
                    </a:lnTo>
                    <a:lnTo>
                      <a:pt x="87" y="999"/>
                    </a:lnTo>
                    <a:lnTo>
                      <a:pt x="76" y="994"/>
                    </a:lnTo>
                    <a:lnTo>
                      <a:pt x="66" y="992"/>
                    </a:lnTo>
                    <a:lnTo>
                      <a:pt x="66" y="992"/>
                    </a:lnTo>
                    <a:lnTo>
                      <a:pt x="55" y="990"/>
                    </a:lnTo>
                    <a:lnTo>
                      <a:pt x="44" y="990"/>
                    </a:lnTo>
                    <a:lnTo>
                      <a:pt x="40" y="989"/>
                    </a:lnTo>
                    <a:lnTo>
                      <a:pt x="37" y="986"/>
                    </a:lnTo>
                    <a:lnTo>
                      <a:pt x="34" y="980"/>
                    </a:lnTo>
                    <a:lnTo>
                      <a:pt x="33" y="973"/>
                    </a:lnTo>
                    <a:lnTo>
                      <a:pt x="33" y="973"/>
                    </a:lnTo>
                    <a:lnTo>
                      <a:pt x="41" y="966"/>
                    </a:lnTo>
                    <a:lnTo>
                      <a:pt x="49" y="958"/>
                    </a:lnTo>
                    <a:lnTo>
                      <a:pt x="59" y="952"/>
                    </a:lnTo>
                    <a:lnTo>
                      <a:pt x="72" y="948"/>
                    </a:lnTo>
                    <a:lnTo>
                      <a:pt x="72" y="948"/>
                    </a:lnTo>
                    <a:lnTo>
                      <a:pt x="73" y="938"/>
                    </a:lnTo>
                    <a:lnTo>
                      <a:pt x="76" y="928"/>
                    </a:lnTo>
                    <a:lnTo>
                      <a:pt x="85" y="914"/>
                    </a:lnTo>
                    <a:lnTo>
                      <a:pt x="87" y="906"/>
                    </a:lnTo>
                    <a:lnTo>
                      <a:pt x="90" y="899"/>
                    </a:lnTo>
                    <a:lnTo>
                      <a:pt x="90" y="890"/>
                    </a:lnTo>
                    <a:lnTo>
                      <a:pt x="87" y="881"/>
                    </a:lnTo>
                    <a:lnTo>
                      <a:pt x="87" y="881"/>
                    </a:lnTo>
                    <a:lnTo>
                      <a:pt x="87" y="878"/>
                    </a:lnTo>
                    <a:lnTo>
                      <a:pt x="89" y="875"/>
                    </a:lnTo>
                    <a:lnTo>
                      <a:pt x="92" y="871"/>
                    </a:lnTo>
                    <a:lnTo>
                      <a:pt x="94" y="867"/>
                    </a:lnTo>
                    <a:lnTo>
                      <a:pt x="96" y="864"/>
                    </a:lnTo>
                    <a:lnTo>
                      <a:pt x="96" y="860"/>
                    </a:lnTo>
                    <a:lnTo>
                      <a:pt x="96" y="860"/>
                    </a:lnTo>
                    <a:lnTo>
                      <a:pt x="87" y="847"/>
                    </a:lnTo>
                    <a:lnTo>
                      <a:pt x="85" y="843"/>
                    </a:lnTo>
                    <a:lnTo>
                      <a:pt x="85" y="840"/>
                    </a:lnTo>
                    <a:lnTo>
                      <a:pt x="85" y="836"/>
                    </a:lnTo>
                    <a:lnTo>
                      <a:pt x="87" y="833"/>
                    </a:lnTo>
                    <a:lnTo>
                      <a:pt x="87" y="833"/>
                    </a:lnTo>
                    <a:lnTo>
                      <a:pt x="79" y="830"/>
                    </a:lnTo>
                    <a:lnTo>
                      <a:pt x="73" y="826"/>
                    </a:lnTo>
                    <a:lnTo>
                      <a:pt x="66" y="822"/>
                    </a:lnTo>
                    <a:lnTo>
                      <a:pt x="61" y="816"/>
                    </a:lnTo>
                    <a:lnTo>
                      <a:pt x="61" y="816"/>
                    </a:lnTo>
                    <a:lnTo>
                      <a:pt x="65" y="810"/>
                    </a:lnTo>
                    <a:lnTo>
                      <a:pt x="68" y="802"/>
                    </a:lnTo>
                    <a:lnTo>
                      <a:pt x="72" y="795"/>
                    </a:lnTo>
                    <a:lnTo>
                      <a:pt x="73" y="791"/>
                    </a:lnTo>
                    <a:lnTo>
                      <a:pt x="76" y="788"/>
                    </a:lnTo>
                    <a:lnTo>
                      <a:pt x="76" y="788"/>
                    </a:lnTo>
                    <a:lnTo>
                      <a:pt x="85" y="785"/>
                    </a:lnTo>
                    <a:lnTo>
                      <a:pt x="93" y="782"/>
                    </a:lnTo>
                    <a:lnTo>
                      <a:pt x="115" y="780"/>
                    </a:lnTo>
                    <a:lnTo>
                      <a:pt x="139" y="777"/>
                    </a:lnTo>
                    <a:lnTo>
                      <a:pt x="159" y="774"/>
                    </a:lnTo>
                    <a:lnTo>
                      <a:pt x="159" y="774"/>
                    </a:lnTo>
                    <a:lnTo>
                      <a:pt x="226" y="761"/>
                    </a:lnTo>
                    <a:lnTo>
                      <a:pt x="289" y="750"/>
                    </a:lnTo>
                    <a:lnTo>
                      <a:pt x="319" y="743"/>
                    </a:lnTo>
                    <a:lnTo>
                      <a:pt x="348" y="735"/>
                    </a:lnTo>
                    <a:lnTo>
                      <a:pt x="378" y="725"/>
                    </a:lnTo>
                    <a:lnTo>
                      <a:pt x="406" y="714"/>
                    </a:lnTo>
                    <a:lnTo>
                      <a:pt x="406" y="714"/>
                    </a:lnTo>
                    <a:lnTo>
                      <a:pt x="388" y="694"/>
                    </a:lnTo>
                    <a:lnTo>
                      <a:pt x="372" y="671"/>
                    </a:lnTo>
                    <a:lnTo>
                      <a:pt x="355" y="646"/>
                    </a:lnTo>
                    <a:lnTo>
                      <a:pt x="341" y="621"/>
                    </a:lnTo>
                    <a:lnTo>
                      <a:pt x="341" y="621"/>
                    </a:lnTo>
                    <a:lnTo>
                      <a:pt x="327" y="594"/>
                    </a:lnTo>
                    <a:lnTo>
                      <a:pt x="315" y="565"/>
                    </a:lnTo>
                    <a:lnTo>
                      <a:pt x="311" y="549"/>
                    </a:lnTo>
                    <a:lnTo>
                      <a:pt x="306" y="534"/>
                    </a:lnTo>
                    <a:lnTo>
                      <a:pt x="302" y="518"/>
                    </a:lnTo>
                    <a:lnTo>
                      <a:pt x="301" y="503"/>
                    </a:lnTo>
                    <a:lnTo>
                      <a:pt x="301" y="503"/>
                    </a:lnTo>
                    <a:lnTo>
                      <a:pt x="299" y="488"/>
                    </a:lnTo>
                    <a:lnTo>
                      <a:pt x="299" y="472"/>
                    </a:lnTo>
                    <a:lnTo>
                      <a:pt x="302" y="440"/>
                    </a:lnTo>
                    <a:lnTo>
                      <a:pt x="306" y="407"/>
                    </a:lnTo>
                    <a:lnTo>
                      <a:pt x="313" y="378"/>
                    </a:lnTo>
                    <a:lnTo>
                      <a:pt x="313" y="378"/>
                    </a:lnTo>
                    <a:lnTo>
                      <a:pt x="319" y="354"/>
                    </a:lnTo>
                    <a:lnTo>
                      <a:pt x="327" y="332"/>
                    </a:lnTo>
                    <a:lnTo>
                      <a:pt x="339" y="311"/>
                    </a:lnTo>
                    <a:lnTo>
                      <a:pt x="353" y="291"/>
                    </a:lnTo>
                    <a:lnTo>
                      <a:pt x="361" y="283"/>
                    </a:lnTo>
                    <a:lnTo>
                      <a:pt x="369" y="276"/>
                    </a:lnTo>
                    <a:lnTo>
                      <a:pt x="378" y="267"/>
                    </a:lnTo>
                    <a:lnTo>
                      <a:pt x="388" y="261"/>
                    </a:lnTo>
                    <a:lnTo>
                      <a:pt x="398" y="256"/>
                    </a:lnTo>
                    <a:lnTo>
                      <a:pt x="407" y="252"/>
                    </a:lnTo>
                    <a:lnTo>
                      <a:pt x="419" y="247"/>
                    </a:lnTo>
                    <a:lnTo>
                      <a:pt x="430" y="245"/>
                    </a:lnTo>
                    <a:lnTo>
                      <a:pt x="430" y="245"/>
                    </a:lnTo>
                    <a:lnTo>
                      <a:pt x="435" y="245"/>
                    </a:lnTo>
                    <a:lnTo>
                      <a:pt x="442" y="245"/>
                    </a:lnTo>
                    <a:lnTo>
                      <a:pt x="457" y="245"/>
                    </a:lnTo>
                    <a:lnTo>
                      <a:pt x="457" y="245"/>
                    </a:lnTo>
                    <a:lnTo>
                      <a:pt x="469" y="242"/>
                    </a:lnTo>
                    <a:lnTo>
                      <a:pt x="480" y="239"/>
                    </a:lnTo>
                    <a:lnTo>
                      <a:pt x="480" y="239"/>
                    </a:lnTo>
                    <a:lnTo>
                      <a:pt x="493" y="239"/>
                    </a:lnTo>
                    <a:lnTo>
                      <a:pt x="506" y="240"/>
                    </a:lnTo>
                    <a:lnTo>
                      <a:pt x="531" y="245"/>
                    </a:lnTo>
                    <a:lnTo>
                      <a:pt x="556" y="250"/>
                    </a:lnTo>
                    <a:lnTo>
                      <a:pt x="580" y="256"/>
                    </a:lnTo>
                    <a:lnTo>
                      <a:pt x="580" y="256"/>
                    </a:lnTo>
                    <a:lnTo>
                      <a:pt x="576" y="233"/>
                    </a:lnTo>
                    <a:lnTo>
                      <a:pt x="573" y="211"/>
                    </a:lnTo>
                    <a:lnTo>
                      <a:pt x="572" y="160"/>
                    </a:lnTo>
                    <a:lnTo>
                      <a:pt x="572" y="160"/>
                    </a:lnTo>
                    <a:lnTo>
                      <a:pt x="570" y="146"/>
                    </a:lnTo>
                    <a:lnTo>
                      <a:pt x="569" y="131"/>
                    </a:lnTo>
                    <a:lnTo>
                      <a:pt x="566" y="117"/>
                    </a:lnTo>
                    <a:lnTo>
                      <a:pt x="566" y="101"/>
                    </a:lnTo>
                    <a:lnTo>
                      <a:pt x="566" y="101"/>
                    </a:lnTo>
                    <a:lnTo>
                      <a:pt x="567" y="90"/>
                    </a:lnTo>
                    <a:lnTo>
                      <a:pt x="570" y="79"/>
                    </a:lnTo>
                    <a:lnTo>
                      <a:pt x="572" y="68"/>
                    </a:lnTo>
                    <a:lnTo>
                      <a:pt x="573" y="58"/>
                    </a:lnTo>
                    <a:lnTo>
                      <a:pt x="573" y="58"/>
                    </a:lnTo>
                    <a:lnTo>
                      <a:pt x="572" y="48"/>
                    </a:lnTo>
                    <a:lnTo>
                      <a:pt x="570" y="40"/>
                    </a:lnTo>
                    <a:lnTo>
                      <a:pt x="572" y="31"/>
                    </a:lnTo>
                    <a:lnTo>
                      <a:pt x="573" y="28"/>
                    </a:lnTo>
                    <a:lnTo>
                      <a:pt x="574" y="24"/>
                    </a:lnTo>
                    <a:lnTo>
                      <a:pt x="574" y="24"/>
                    </a:lnTo>
                    <a:lnTo>
                      <a:pt x="587" y="21"/>
                    </a:lnTo>
                    <a:lnTo>
                      <a:pt x="600" y="20"/>
                    </a:lnTo>
                    <a:lnTo>
                      <a:pt x="607" y="20"/>
                    </a:lnTo>
                    <a:lnTo>
                      <a:pt x="612" y="21"/>
                    </a:lnTo>
                    <a:lnTo>
                      <a:pt x="618" y="24"/>
                    </a:lnTo>
                    <a:lnTo>
                      <a:pt x="624" y="28"/>
                    </a:lnTo>
                    <a:lnTo>
                      <a:pt x="624" y="28"/>
                    </a:lnTo>
                    <a:lnTo>
                      <a:pt x="622" y="41"/>
                    </a:lnTo>
                    <a:lnTo>
                      <a:pt x="619" y="54"/>
                    </a:lnTo>
                    <a:lnTo>
                      <a:pt x="614" y="80"/>
                    </a:lnTo>
                    <a:lnTo>
                      <a:pt x="607" y="107"/>
                    </a:lnTo>
                    <a:lnTo>
                      <a:pt x="604" y="121"/>
                    </a:lnTo>
                    <a:lnTo>
                      <a:pt x="603" y="137"/>
                    </a:lnTo>
                    <a:lnTo>
                      <a:pt x="603" y="137"/>
                    </a:lnTo>
                    <a:lnTo>
                      <a:pt x="601" y="174"/>
                    </a:lnTo>
                    <a:lnTo>
                      <a:pt x="600" y="214"/>
                    </a:lnTo>
                    <a:lnTo>
                      <a:pt x="600" y="214"/>
                    </a:lnTo>
                    <a:lnTo>
                      <a:pt x="601" y="214"/>
                    </a:lnTo>
                    <a:lnTo>
                      <a:pt x="603" y="215"/>
                    </a:lnTo>
                    <a:lnTo>
                      <a:pt x="603" y="215"/>
                    </a:lnTo>
                    <a:lnTo>
                      <a:pt x="605" y="195"/>
                    </a:lnTo>
                    <a:lnTo>
                      <a:pt x="607" y="177"/>
                    </a:lnTo>
                    <a:lnTo>
                      <a:pt x="611" y="160"/>
                    </a:lnTo>
                    <a:lnTo>
                      <a:pt x="615" y="152"/>
                    </a:lnTo>
                    <a:lnTo>
                      <a:pt x="619" y="145"/>
                    </a:lnTo>
                    <a:lnTo>
                      <a:pt x="619" y="145"/>
                    </a:lnTo>
                    <a:lnTo>
                      <a:pt x="624" y="141"/>
                    </a:lnTo>
                    <a:lnTo>
                      <a:pt x="629" y="135"/>
                    </a:lnTo>
                    <a:lnTo>
                      <a:pt x="642" y="128"/>
                    </a:lnTo>
                    <a:lnTo>
                      <a:pt x="642" y="128"/>
                    </a:lnTo>
                    <a:lnTo>
                      <a:pt x="652" y="118"/>
                    </a:lnTo>
                    <a:lnTo>
                      <a:pt x="652" y="118"/>
                    </a:lnTo>
                    <a:lnTo>
                      <a:pt x="657" y="111"/>
                    </a:lnTo>
                    <a:lnTo>
                      <a:pt x="661" y="101"/>
                    </a:lnTo>
                    <a:lnTo>
                      <a:pt x="664" y="92"/>
                    </a:lnTo>
                    <a:lnTo>
                      <a:pt x="670" y="82"/>
                    </a:lnTo>
                    <a:lnTo>
                      <a:pt x="670" y="82"/>
                    </a:lnTo>
                    <a:lnTo>
                      <a:pt x="676" y="75"/>
                    </a:lnTo>
                    <a:lnTo>
                      <a:pt x="683" y="68"/>
                    </a:lnTo>
                    <a:lnTo>
                      <a:pt x="691" y="62"/>
                    </a:lnTo>
                    <a:lnTo>
                      <a:pt x="698" y="58"/>
                    </a:lnTo>
                    <a:lnTo>
                      <a:pt x="698" y="58"/>
                    </a:lnTo>
                    <a:lnTo>
                      <a:pt x="704" y="56"/>
                    </a:lnTo>
                    <a:lnTo>
                      <a:pt x="709" y="55"/>
                    </a:lnTo>
                    <a:lnTo>
                      <a:pt x="720" y="54"/>
                    </a:lnTo>
                    <a:lnTo>
                      <a:pt x="732" y="54"/>
                    </a:lnTo>
                    <a:lnTo>
                      <a:pt x="737" y="52"/>
                    </a:lnTo>
                    <a:lnTo>
                      <a:pt x="743" y="49"/>
                    </a:lnTo>
                    <a:lnTo>
                      <a:pt x="743" y="49"/>
                    </a:lnTo>
                    <a:lnTo>
                      <a:pt x="749" y="44"/>
                    </a:lnTo>
                    <a:lnTo>
                      <a:pt x="754" y="40"/>
                    </a:lnTo>
                    <a:lnTo>
                      <a:pt x="763" y="28"/>
                    </a:lnTo>
                    <a:lnTo>
                      <a:pt x="771" y="17"/>
                    </a:lnTo>
                    <a:lnTo>
                      <a:pt x="775" y="13"/>
                    </a:lnTo>
                    <a:lnTo>
                      <a:pt x="781" y="9"/>
                    </a:lnTo>
                    <a:lnTo>
                      <a:pt x="781" y="9"/>
                    </a:lnTo>
                    <a:lnTo>
                      <a:pt x="789" y="6"/>
                    </a:lnTo>
                    <a:lnTo>
                      <a:pt x="799" y="3"/>
                    </a:lnTo>
                    <a:lnTo>
                      <a:pt x="809" y="0"/>
                    </a:lnTo>
                    <a:lnTo>
                      <a:pt x="819" y="0"/>
                    </a:lnTo>
                    <a:lnTo>
                      <a:pt x="829" y="0"/>
                    </a:lnTo>
                    <a:lnTo>
                      <a:pt x="838" y="2"/>
                    </a:lnTo>
                    <a:lnTo>
                      <a:pt x="847" y="5"/>
                    </a:lnTo>
                    <a:lnTo>
                      <a:pt x="855" y="9"/>
                    </a:lnTo>
                    <a:lnTo>
                      <a:pt x="855" y="9"/>
                    </a:lnTo>
                    <a:lnTo>
                      <a:pt x="862" y="16"/>
                    </a:lnTo>
                    <a:lnTo>
                      <a:pt x="869" y="23"/>
                    </a:lnTo>
                    <a:lnTo>
                      <a:pt x="878" y="30"/>
                    </a:lnTo>
                    <a:lnTo>
                      <a:pt x="883" y="33"/>
                    </a:lnTo>
                    <a:lnTo>
                      <a:pt x="887" y="33"/>
                    </a:lnTo>
                    <a:lnTo>
                      <a:pt x="887" y="33"/>
                    </a:lnTo>
                    <a:lnTo>
                      <a:pt x="902" y="34"/>
                    </a:lnTo>
                    <a:lnTo>
                      <a:pt x="917" y="34"/>
                    </a:lnTo>
                    <a:lnTo>
                      <a:pt x="932" y="34"/>
                    </a:lnTo>
                    <a:lnTo>
                      <a:pt x="949" y="35"/>
                    </a:lnTo>
                    <a:lnTo>
                      <a:pt x="949" y="35"/>
                    </a:lnTo>
                    <a:lnTo>
                      <a:pt x="962" y="37"/>
                    </a:lnTo>
                    <a:lnTo>
                      <a:pt x="973" y="41"/>
                    </a:lnTo>
                    <a:lnTo>
                      <a:pt x="984" y="45"/>
                    </a:lnTo>
                    <a:lnTo>
                      <a:pt x="994" y="51"/>
                    </a:lnTo>
                    <a:lnTo>
                      <a:pt x="994" y="51"/>
                    </a:lnTo>
                    <a:lnTo>
                      <a:pt x="998" y="52"/>
                    </a:lnTo>
                    <a:lnTo>
                      <a:pt x="1003" y="51"/>
                    </a:lnTo>
                    <a:lnTo>
                      <a:pt x="1007" y="52"/>
                    </a:lnTo>
                    <a:lnTo>
                      <a:pt x="1010" y="54"/>
                    </a:lnTo>
                    <a:lnTo>
                      <a:pt x="1010" y="54"/>
                    </a:lnTo>
                    <a:close/>
                    <a:moveTo>
                      <a:pt x="923" y="44"/>
                    </a:moveTo>
                    <a:lnTo>
                      <a:pt x="923" y="44"/>
                    </a:lnTo>
                    <a:lnTo>
                      <a:pt x="914" y="45"/>
                    </a:lnTo>
                    <a:lnTo>
                      <a:pt x="906" y="48"/>
                    </a:lnTo>
                    <a:lnTo>
                      <a:pt x="897" y="51"/>
                    </a:lnTo>
                    <a:lnTo>
                      <a:pt x="890" y="51"/>
                    </a:lnTo>
                    <a:lnTo>
                      <a:pt x="890" y="51"/>
                    </a:lnTo>
                    <a:lnTo>
                      <a:pt x="886" y="49"/>
                    </a:lnTo>
                    <a:lnTo>
                      <a:pt x="882" y="48"/>
                    </a:lnTo>
                    <a:lnTo>
                      <a:pt x="876" y="44"/>
                    </a:lnTo>
                    <a:lnTo>
                      <a:pt x="869" y="40"/>
                    </a:lnTo>
                    <a:lnTo>
                      <a:pt x="866" y="38"/>
                    </a:lnTo>
                    <a:lnTo>
                      <a:pt x="862" y="38"/>
                    </a:lnTo>
                    <a:lnTo>
                      <a:pt x="862" y="38"/>
                    </a:lnTo>
                    <a:lnTo>
                      <a:pt x="855" y="30"/>
                    </a:lnTo>
                    <a:lnTo>
                      <a:pt x="848" y="23"/>
                    </a:lnTo>
                    <a:lnTo>
                      <a:pt x="840" y="17"/>
                    </a:lnTo>
                    <a:lnTo>
                      <a:pt x="831" y="14"/>
                    </a:lnTo>
                    <a:lnTo>
                      <a:pt x="822" y="14"/>
                    </a:lnTo>
                    <a:lnTo>
                      <a:pt x="812" y="14"/>
                    </a:lnTo>
                    <a:lnTo>
                      <a:pt x="800" y="17"/>
                    </a:lnTo>
                    <a:lnTo>
                      <a:pt x="788" y="21"/>
                    </a:lnTo>
                    <a:lnTo>
                      <a:pt x="788" y="21"/>
                    </a:lnTo>
                    <a:lnTo>
                      <a:pt x="779" y="28"/>
                    </a:lnTo>
                    <a:lnTo>
                      <a:pt x="772" y="37"/>
                    </a:lnTo>
                    <a:lnTo>
                      <a:pt x="757" y="54"/>
                    </a:lnTo>
                    <a:lnTo>
                      <a:pt x="749" y="61"/>
                    </a:lnTo>
                    <a:lnTo>
                      <a:pt x="737" y="66"/>
                    </a:lnTo>
                    <a:lnTo>
                      <a:pt x="732" y="68"/>
                    </a:lnTo>
                    <a:lnTo>
                      <a:pt x="726" y="69"/>
                    </a:lnTo>
                    <a:lnTo>
                      <a:pt x="719" y="69"/>
                    </a:lnTo>
                    <a:lnTo>
                      <a:pt x="712" y="68"/>
                    </a:lnTo>
                    <a:lnTo>
                      <a:pt x="712" y="68"/>
                    </a:lnTo>
                    <a:lnTo>
                      <a:pt x="709" y="71"/>
                    </a:lnTo>
                    <a:lnTo>
                      <a:pt x="705" y="72"/>
                    </a:lnTo>
                    <a:lnTo>
                      <a:pt x="701" y="73"/>
                    </a:lnTo>
                    <a:lnTo>
                      <a:pt x="698" y="75"/>
                    </a:lnTo>
                    <a:lnTo>
                      <a:pt x="698" y="75"/>
                    </a:lnTo>
                    <a:lnTo>
                      <a:pt x="697" y="75"/>
                    </a:lnTo>
                    <a:lnTo>
                      <a:pt x="695" y="75"/>
                    </a:lnTo>
                    <a:lnTo>
                      <a:pt x="695" y="75"/>
                    </a:lnTo>
                    <a:lnTo>
                      <a:pt x="697" y="76"/>
                    </a:lnTo>
                    <a:lnTo>
                      <a:pt x="697" y="76"/>
                    </a:lnTo>
                    <a:lnTo>
                      <a:pt x="694" y="79"/>
                    </a:lnTo>
                    <a:lnTo>
                      <a:pt x="687" y="82"/>
                    </a:lnTo>
                    <a:lnTo>
                      <a:pt x="687" y="82"/>
                    </a:lnTo>
                    <a:lnTo>
                      <a:pt x="677" y="101"/>
                    </a:lnTo>
                    <a:lnTo>
                      <a:pt x="666" y="120"/>
                    </a:lnTo>
                    <a:lnTo>
                      <a:pt x="660" y="128"/>
                    </a:lnTo>
                    <a:lnTo>
                      <a:pt x="653" y="135"/>
                    </a:lnTo>
                    <a:lnTo>
                      <a:pt x="646" y="142"/>
                    </a:lnTo>
                    <a:lnTo>
                      <a:pt x="636" y="146"/>
                    </a:lnTo>
                    <a:lnTo>
                      <a:pt x="636" y="146"/>
                    </a:lnTo>
                    <a:lnTo>
                      <a:pt x="631" y="155"/>
                    </a:lnTo>
                    <a:lnTo>
                      <a:pt x="625" y="165"/>
                    </a:lnTo>
                    <a:lnTo>
                      <a:pt x="621" y="177"/>
                    </a:lnTo>
                    <a:lnTo>
                      <a:pt x="619" y="190"/>
                    </a:lnTo>
                    <a:lnTo>
                      <a:pt x="618" y="204"/>
                    </a:lnTo>
                    <a:lnTo>
                      <a:pt x="618" y="217"/>
                    </a:lnTo>
                    <a:lnTo>
                      <a:pt x="618" y="228"/>
                    </a:lnTo>
                    <a:lnTo>
                      <a:pt x="621" y="238"/>
                    </a:lnTo>
                    <a:lnTo>
                      <a:pt x="621" y="238"/>
                    </a:lnTo>
                    <a:lnTo>
                      <a:pt x="624" y="231"/>
                    </a:lnTo>
                    <a:lnTo>
                      <a:pt x="628" y="224"/>
                    </a:lnTo>
                    <a:lnTo>
                      <a:pt x="638" y="211"/>
                    </a:lnTo>
                    <a:lnTo>
                      <a:pt x="647" y="198"/>
                    </a:lnTo>
                    <a:lnTo>
                      <a:pt x="652" y="191"/>
                    </a:lnTo>
                    <a:lnTo>
                      <a:pt x="656" y="184"/>
                    </a:lnTo>
                    <a:lnTo>
                      <a:pt x="656" y="184"/>
                    </a:lnTo>
                    <a:lnTo>
                      <a:pt x="659" y="172"/>
                    </a:lnTo>
                    <a:lnTo>
                      <a:pt x="660" y="159"/>
                    </a:lnTo>
                    <a:lnTo>
                      <a:pt x="661" y="153"/>
                    </a:lnTo>
                    <a:lnTo>
                      <a:pt x="664" y="148"/>
                    </a:lnTo>
                    <a:lnTo>
                      <a:pt x="668" y="144"/>
                    </a:lnTo>
                    <a:lnTo>
                      <a:pt x="673" y="142"/>
                    </a:lnTo>
                    <a:lnTo>
                      <a:pt x="673" y="142"/>
                    </a:lnTo>
                    <a:lnTo>
                      <a:pt x="668" y="156"/>
                    </a:lnTo>
                    <a:lnTo>
                      <a:pt x="668" y="163"/>
                    </a:lnTo>
                    <a:lnTo>
                      <a:pt x="670" y="166"/>
                    </a:lnTo>
                    <a:lnTo>
                      <a:pt x="671" y="167"/>
                    </a:lnTo>
                    <a:lnTo>
                      <a:pt x="671" y="167"/>
                    </a:lnTo>
                    <a:lnTo>
                      <a:pt x="677" y="159"/>
                    </a:lnTo>
                    <a:lnTo>
                      <a:pt x="684" y="152"/>
                    </a:lnTo>
                    <a:lnTo>
                      <a:pt x="691" y="144"/>
                    </a:lnTo>
                    <a:lnTo>
                      <a:pt x="698" y="137"/>
                    </a:lnTo>
                    <a:lnTo>
                      <a:pt x="698" y="137"/>
                    </a:lnTo>
                    <a:lnTo>
                      <a:pt x="698" y="131"/>
                    </a:lnTo>
                    <a:lnTo>
                      <a:pt x="699" y="124"/>
                    </a:lnTo>
                    <a:lnTo>
                      <a:pt x="706" y="111"/>
                    </a:lnTo>
                    <a:lnTo>
                      <a:pt x="715" y="100"/>
                    </a:lnTo>
                    <a:lnTo>
                      <a:pt x="719" y="97"/>
                    </a:lnTo>
                    <a:lnTo>
                      <a:pt x="723" y="94"/>
                    </a:lnTo>
                    <a:lnTo>
                      <a:pt x="723" y="94"/>
                    </a:lnTo>
                    <a:lnTo>
                      <a:pt x="723" y="100"/>
                    </a:lnTo>
                    <a:lnTo>
                      <a:pt x="720" y="104"/>
                    </a:lnTo>
                    <a:lnTo>
                      <a:pt x="716" y="113"/>
                    </a:lnTo>
                    <a:lnTo>
                      <a:pt x="712" y="120"/>
                    </a:lnTo>
                    <a:lnTo>
                      <a:pt x="709" y="129"/>
                    </a:lnTo>
                    <a:lnTo>
                      <a:pt x="709" y="129"/>
                    </a:lnTo>
                    <a:lnTo>
                      <a:pt x="725" y="122"/>
                    </a:lnTo>
                    <a:lnTo>
                      <a:pt x="739" y="114"/>
                    </a:lnTo>
                    <a:lnTo>
                      <a:pt x="754" y="106"/>
                    </a:lnTo>
                    <a:lnTo>
                      <a:pt x="761" y="103"/>
                    </a:lnTo>
                    <a:lnTo>
                      <a:pt x="770" y="101"/>
                    </a:lnTo>
                    <a:lnTo>
                      <a:pt x="770" y="101"/>
                    </a:lnTo>
                    <a:lnTo>
                      <a:pt x="775" y="96"/>
                    </a:lnTo>
                    <a:lnTo>
                      <a:pt x="782" y="92"/>
                    </a:lnTo>
                    <a:lnTo>
                      <a:pt x="799" y="83"/>
                    </a:lnTo>
                    <a:lnTo>
                      <a:pt x="816" y="76"/>
                    </a:lnTo>
                    <a:lnTo>
                      <a:pt x="830" y="72"/>
                    </a:lnTo>
                    <a:lnTo>
                      <a:pt x="830" y="72"/>
                    </a:lnTo>
                    <a:lnTo>
                      <a:pt x="829" y="76"/>
                    </a:lnTo>
                    <a:lnTo>
                      <a:pt x="826" y="79"/>
                    </a:lnTo>
                    <a:lnTo>
                      <a:pt x="820" y="83"/>
                    </a:lnTo>
                    <a:lnTo>
                      <a:pt x="813" y="89"/>
                    </a:lnTo>
                    <a:lnTo>
                      <a:pt x="807" y="94"/>
                    </a:lnTo>
                    <a:lnTo>
                      <a:pt x="807" y="94"/>
                    </a:lnTo>
                    <a:lnTo>
                      <a:pt x="817" y="92"/>
                    </a:lnTo>
                    <a:lnTo>
                      <a:pt x="827" y="90"/>
                    </a:lnTo>
                    <a:lnTo>
                      <a:pt x="848" y="89"/>
                    </a:lnTo>
                    <a:lnTo>
                      <a:pt x="871" y="89"/>
                    </a:lnTo>
                    <a:lnTo>
                      <a:pt x="893" y="86"/>
                    </a:lnTo>
                    <a:lnTo>
                      <a:pt x="893" y="86"/>
                    </a:lnTo>
                    <a:lnTo>
                      <a:pt x="902" y="83"/>
                    </a:lnTo>
                    <a:lnTo>
                      <a:pt x="910" y="80"/>
                    </a:lnTo>
                    <a:lnTo>
                      <a:pt x="928" y="73"/>
                    </a:lnTo>
                    <a:lnTo>
                      <a:pt x="946" y="68"/>
                    </a:lnTo>
                    <a:lnTo>
                      <a:pt x="956" y="66"/>
                    </a:lnTo>
                    <a:lnTo>
                      <a:pt x="965" y="66"/>
                    </a:lnTo>
                    <a:lnTo>
                      <a:pt x="965" y="66"/>
                    </a:lnTo>
                    <a:lnTo>
                      <a:pt x="958" y="73"/>
                    </a:lnTo>
                    <a:lnTo>
                      <a:pt x="949" y="79"/>
                    </a:lnTo>
                    <a:lnTo>
                      <a:pt x="941" y="85"/>
                    </a:lnTo>
                    <a:lnTo>
                      <a:pt x="931" y="89"/>
                    </a:lnTo>
                    <a:lnTo>
                      <a:pt x="909" y="93"/>
                    </a:lnTo>
                    <a:lnTo>
                      <a:pt x="886" y="97"/>
                    </a:lnTo>
                    <a:lnTo>
                      <a:pt x="838" y="101"/>
                    </a:lnTo>
                    <a:lnTo>
                      <a:pt x="816" y="106"/>
                    </a:lnTo>
                    <a:lnTo>
                      <a:pt x="805" y="108"/>
                    </a:lnTo>
                    <a:lnTo>
                      <a:pt x="795" y="111"/>
                    </a:lnTo>
                    <a:lnTo>
                      <a:pt x="795" y="111"/>
                    </a:lnTo>
                    <a:lnTo>
                      <a:pt x="823" y="127"/>
                    </a:lnTo>
                    <a:lnTo>
                      <a:pt x="836" y="135"/>
                    </a:lnTo>
                    <a:lnTo>
                      <a:pt x="840" y="139"/>
                    </a:lnTo>
                    <a:lnTo>
                      <a:pt x="843" y="145"/>
                    </a:lnTo>
                    <a:lnTo>
                      <a:pt x="843" y="145"/>
                    </a:lnTo>
                    <a:lnTo>
                      <a:pt x="836" y="144"/>
                    </a:lnTo>
                    <a:lnTo>
                      <a:pt x="827" y="139"/>
                    </a:lnTo>
                    <a:lnTo>
                      <a:pt x="810" y="131"/>
                    </a:lnTo>
                    <a:lnTo>
                      <a:pt x="793" y="122"/>
                    </a:lnTo>
                    <a:lnTo>
                      <a:pt x="784" y="120"/>
                    </a:lnTo>
                    <a:lnTo>
                      <a:pt x="774" y="118"/>
                    </a:lnTo>
                    <a:lnTo>
                      <a:pt x="774" y="118"/>
                    </a:lnTo>
                    <a:lnTo>
                      <a:pt x="767" y="120"/>
                    </a:lnTo>
                    <a:lnTo>
                      <a:pt x="760" y="120"/>
                    </a:lnTo>
                    <a:lnTo>
                      <a:pt x="747" y="125"/>
                    </a:lnTo>
                    <a:lnTo>
                      <a:pt x="736" y="132"/>
                    </a:lnTo>
                    <a:lnTo>
                      <a:pt x="723" y="139"/>
                    </a:lnTo>
                    <a:lnTo>
                      <a:pt x="723" y="139"/>
                    </a:lnTo>
                    <a:lnTo>
                      <a:pt x="739" y="144"/>
                    </a:lnTo>
                    <a:lnTo>
                      <a:pt x="753" y="149"/>
                    </a:lnTo>
                    <a:lnTo>
                      <a:pt x="765" y="155"/>
                    </a:lnTo>
                    <a:lnTo>
                      <a:pt x="777" y="163"/>
                    </a:lnTo>
                    <a:lnTo>
                      <a:pt x="777" y="163"/>
                    </a:lnTo>
                    <a:lnTo>
                      <a:pt x="768" y="162"/>
                    </a:lnTo>
                    <a:lnTo>
                      <a:pt x="760" y="160"/>
                    </a:lnTo>
                    <a:lnTo>
                      <a:pt x="743" y="155"/>
                    </a:lnTo>
                    <a:lnTo>
                      <a:pt x="733" y="152"/>
                    </a:lnTo>
                    <a:lnTo>
                      <a:pt x="725" y="151"/>
                    </a:lnTo>
                    <a:lnTo>
                      <a:pt x="716" y="151"/>
                    </a:lnTo>
                    <a:lnTo>
                      <a:pt x="708" y="152"/>
                    </a:lnTo>
                    <a:lnTo>
                      <a:pt x="708" y="152"/>
                    </a:lnTo>
                    <a:lnTo>
                      <a:pt x="701" y="156"/>
                    </a:lnTo>
                    <a:lnTo>
                      <a:pt x="695" y="160"/>
                    </a:lnTo>
                    <a:lnTo>
                      <a:pt x="684" y="170"/>
                    </a:lnTo>
                    <a:lnTo>
                      <a:pt x="674" y="181"/>
                    </a:lnTo>
                    <a:lnTo>
                      <a:pt x="666" y="194"/>
                    </a:lnTo>
                    <a:lnTo>
                      <a:pt x="666" y="194"/>
                    </a:lnTo>
                    <a:lnTo>
                      <a:pt x="683" y="191"/>
                    </a:lnTo>
                    <a:lnTo>
                      <a:pt x="698" y="188"/>
                    </a:lnTo>
                    <a:lnTo>
                      <a:pt x="706" y="188"/>
                    </a:lnTo>
                    <a:lnTo>
                      <a:pt x="715" y="190"/>
                    </a:lnTo>
                    <a:lnTo>
                      <a:pt x="722" y="193"/>
                    </a:lnTo>
                    <a:lnTo>
                      <a:pt x="727" y="195"/>
                    </a:lnTo>
                    <a:lnTo>
                      <a:pt x="727" y="195"/>
                    </a:lnTo>
                    <a:lnTo>
                      <a:pt x="716" y="195"/>
                    </a:lnTo>
                    <a:lnTo>
                      <a:pt x="706" y="197"/>
                    </a:lnTo>
                    <a:lnTo>
                      <a:pt x="697" y="198"/>
                    </a:lnTo>
                    <a:lnTo>
                      <a:pt x="688" y="201"/>
                    </a:lnTo>
                    <a:lnTo>
                      <a:pt x="670" y="207"/>
                    </a:lnTo>
                    <a:lnTo>
                      <a:pt x="660" y="210"/>
                    </a:lnTo>
                    <a:lnTo>
                      <a:pt x="652" y="211"/>
                    </a:lnTo>
                    <a:lnTo>
                      <a:pt x="652" y="211"/>
                    </a:lnTo>
                    <a:lnTo>
                      <a:pt x="643" y="225"/>
                    </a:lnTo>
                    <a:lnTo>
                      <a:pt x="633" y="239"/>
                    </a:lnTo>
                    <a:lnTo>
                      <a:pt x="631" y="246"/>
                    </a:lnTo>
                    <a:lnTo>
                      <a:pt x="626" y="253"/>
                    </a:lnTo>
                    <a:lnTo>
                      <a:pt x="625" y="261"/>
                    </a:lnTo>
                    <a:lnTo>
                      <a:pt x="624" y="270"/>
                    </a:lnTo>
                    <a:lnTo>
                      <a:pt x="624" y="270"/>
                    </a:lnTo>
                    <a:lnTo>
                      <a:pt x="625" y="264"/>
                    </a:lnTo>
                    <a:lnTo>
                      <a:pt x="628" y="260"/>
                    </a:lnTo>
                    <a:lnTo>
                      <a:pt x="631" y="256"/>
                    </a:lnTo>
                    <a:lnTo>
                      <a:pt x="631" y="250"/>
                    </a:lnTo>
                    <a:lnTo>
                      <a:pt x="631" y="250"/>
                    </a:lnTo>
                    <a:lnTo>
                      <a:pt x="652" y="233"/>
                    </a:lnTo>
                    <a:lnTo>
                      <a:pt x="663" y="226"/>
                    </a:lnTo>
                    <a:lnTo>
                      <a:pt x="668" y="224"/>
                    </a:lnTo>
                    <a:lnTo>
                      <a:pt x="677" y="222"/>
                    </a:lnTo>
                    <a:lnTo>
                      <a:pt x="677" y="222"/>
                    </a:lnTo>
                    <a:lnTo>
                      <a:pt x="690" y="221"/>
                    </a:lnTo>
                    <a:lnTo>
                      <a:pt x="702" y="219"/>
                    </a:lnTo>
                    <a:lnTo>
                      <a:pt x="715" y="218"/>
                    </a:lnTo>
                    <a:lnTo>
                      <a:pt x="727" y="215"/>
                    </a:lnTo>
                    <a:lnTo>
                      <a:pt x="727" y="215"/>
                    </a:lnTo>
                    <a:lnTo>
                      <a:pt x="733" y="212"/>
                    </a:lnTo>
                    <a:lnTo>
                      <a:pt x="739" y="208"/>
                    </a:lnTo>
                    <a:lnTo>
                      <a:pt x="747" y="197"/>
                    </a:lnTo>
                    <a:lnTo>
                      <a:pt x="751" y="193"/>
                    </a:lnTo>
                    <a:lnTo>
                      <a:pt x="757" y="188"/>
                    </a:lnTo>
                    <a:lnTo>
                      <a:pt x="763" y="186"/>
                    </a:lnTo>
                    <a:lnTo>
                      <a:pt x="770" y="184"/>
                    </a:lnTo>
                    <a:lnTo>
                      <a:pt x="770" y="184"/>
                    </a:lnTo>
                    <a:lnTo>
                      <a:pt x="777" y="188"/>
                    </a:lnTo>
                    <a:lnTo>
                      <a:pt x="784" y="193"/>
                    </a:lnTo>
                    <a:lnTo>
                      <a:pt x="791" y="195"/>
                    </a:lnTo>
                    <a:lnTo>
                      <a:pt x="798" y="197"/>
                    </a:lnTo>
                    <a:lnTo>
                      <a:pt x="805" y="197"/>
                    </a:lnTo>
                    <a:lnTo>
                      <a:pt x="812" y="197"/>
                    </a:lnTo>
                    <a:lnTo>
                      <a:pt x="819" y="195"/>
                    </a:lnTo>
                    <a:lnTo>
                      <a:pt x="826" y="193"/>
                    </a:lnTo>
                    <a:lnTo>
                      <a:pt x="833" y="190"/>
                    </a:lnTo>
                    <a:lnTo>
                      <a:pt x="838" y="186"/>
                    </a:lnTo>
                    <a:lnTo>
                      <a:pt x="844" y="181"/>
                    </a:lnTo>
                    <a:lnTo>
                      <a:pt x="848" y="174"/>
                    </a:lnTo>
                    <a:lnTo>
                      <a:pt x="852" y="169"/>
                    </a:lnTo>
                    <a:lnTo>
                      <a:pt x="855" y="160"/>
                    </a:lnTo>
                    <a:lnTo>
                      <a:pt x="857" y="152"/>
                    </a:lnTo>
                    <a:lnTo>
                      <a:pt x="858" y="144"/>
                    </a:lnTo>
                    <a:lnTo>
                      <a:pt x="858" y="144"/>
                    </a:lnTo>
                    <a:lnTo>
                      <a:pt x="864" y="139"/>
                    </a:lnTo>
                    <a:lnTo>
                      <a:pt x="872" y="137"/>
                    </a:lnTo>
                    <a:lnTo>
                      <a:pt x="879" y="135"/>
                    </a:lnTo>
                    <a:lnTo>
                      <a:pt x="887" y="134"/>
                    </a:lnTo>
                    <a:lnTo>
                      <a:pt x="904" y="132"/>
                    </a:lnTo>
                    <a:lnTo>
                      <a:pt x="913" y="131"/>
                    </a:lnTo>
                    <a:lnTo>
                      <a:pt x="921" y="129"/>
                    </a:lnTo>
                    <a:lnTo>
                      <a:pt x="921" y="129"/>
                    </a:lnTo>
                    <a:lnTo>
                      <a:pt x="932" y="124"/>
                    </a:lnTo>
                    <a:lnTo>
                      <a:pt x="942" y="118"/>
                    </a:lnTo>
                    <a:lnTo>
                      <a:pt x="952" y="110"/>
                    </a:lnTo>
                    <a:lnTo>
                      <a:pt x="959" y="101"/>
                    </a:lnTo>
                    <a:lnTo>
                      <a:pt x="975" y="83"/>
                    </a:lnTo>
                    <a:lnTo>
                      <a:pt x="990" y="64"/>
                    </a:lnTo>
                    <a:lnTo>
                      <a:pt x="990" y="64"/>
                    </a:lnTo>
                    <a:lnTo>
                      <a:pt x="973" y="56"/>
                    </a:lnTo>
                    <a:lnTo>
                      <a:pt x="956" y="51"/>
                    </a:lnTo>
                    <a:lnTo>
                      <a:pt x="941" y="45"/>
                    </a:lnTo>
                    <a:lnTo>
                      <a:pt x="932" y="44"/>
                    </a:lnTo>
                    <a:lnTo>
                      <a:pt x="923" y="44"/>
                    </a:lnTo>
                    <a:lnTo>
                      <a:pt x="923" y="44"/>
                    </a:lnTo>
                    <a:close/>
                    <a:moveTo>
                      <a:pt x="594" y="35"/>
                    </a:moveTo>
                    <a:lnTo>
                      <a:pt x="594" y="35"/>
                    </a:lnTo>
                    <a:lnTo>
                      <a:pt x="590" y="44"/>
                    </a:lnTo>
                    <a:lnTo>
                      <a:pt x="587" y="54"/>
                    </a:lnTo>
                    <a:lnTo>
                      <a:pt x="581" y="75"/>
                    </a:lnTo>
                    <a:lnTo>
                      <a:pt x="580" y="96"/>
                    </a:lnTo>
                    <a:lnTo>
                      <a:pt x="579" y="118"/>
                    </a:lnTo>
                    <a:lnTo>
                      <a:pt x="580" y="141"/>
                    </a:lnTo>
                    <a:lnTo>
                      <a:pt x="581" y="163"/>
                    </a:lnTo>
                    <a:lnTo>
                      <a:pt x="587" y="204"/>
                    </a:lnTo>
                    <a:lnTo>
                      <a:pt x="587" y="204"/>
                    </a:lnTo>
                    <a:lnTo>
                      <a:pt x="590" y="170"/>
                    </a:lnTo>
                    <a:lnTo>
                      <a:pt x="591" y="137"/>
                    </a:lnTo>
                    <a:lnTo>
                      <a:pt x="594" y="104"/>
                    </a:lnTo>
                    <a:lnTo>
                      <a:pt x="595" y="89"/>
                    </a:lnTo>
                    <a:lnTo>
                      <a:pt x="600" y="73"/>
                    </a:lnTo>
                    <a:lnTo>
                      <a:pt x="600" y="73"/>
                    </a:lnTo>
                    <a:lnTo>
                      <a:pt x="604" y="64"/>
                    </a:lnTo>
                    <a:lnTo>
                      <a:pt x="607" y="54"/>
                    </a:lnTo>
                    <a:lnTo>
                      <a:pt x="608" y="49"/>
                    </a:lnTo>
                    <a:lnTo>
                      <a:pt x="608" y="44"/>
                    </a:lnTo>
                    <a:lnTo>
                      <a:pt x="608" y="40"/>
                    </a:lnTo>
                    <a:lnTo>
                      <a:pt x="605" y="35"/>
                    </a:lnTo>
                    <a:lnTo>
                      <a:pt x="605" y="35"/>
                    </a:lnTo>
                    <a:lnTo>
                      <a:pt x="603" y="34"/>
                    </a:lnTo>
                    <a:lnTo>
                      <a:pt x="601" y="34"/>
                    </a:lnTo>
                    <a:lnTo>
                      <a:pt x="598" y="35"/>
                    </a:lnTo>
                    <a:lnTo>
                      <a:pt x="594" y="35"/>
                    </a:lnTo>
                    <a:lnTo>
                      <a:pt x="594" y="35"/>
                    </a:lnTo>
                    <a:close/>
                    <a:moveTo>
                      <a:pt x="603" y="242"/>
                    </a:moveTo>
                    <a:lnTo>
                      <a:pt x="603" y="242"/>
                    </a:lnTo>
                    <a:lnTo>
                      <a:pt x="604" y="245"/>
                    </a:lnTo>
                    <a:lnTo>
                      <a:pt x="604" y="246"/>
                    </a:lnTo>
                    <a:lnTo>
                      <a:pt x="605" y="243"/>
                    </a:lnTo>
                    <a:lnTo>
                      <a:pt x="604" y="235"/>
                    </a:lnTo>
                    <a:lnTo>
                      <a:pt x="604" y="232"/>
                    </a:lnTo>
                    <a:lnTo>
                      <a:pt x="601" y="229"/>
                    </a:lnTo>
                    <a:lnTo>
                      <a:pt x="601" y="229"/>
                    </a:lnTo>
                    <a:lnTo>
                      <a:pt x="601" y="236"/>
                    </a:lnTo>
                    <a:lnTo>
                      <a:pt x="603" y="242"/>
                    </a:lnTo>
                    <a:lnTo>
                      <a:pt x="603" y="242"/>
                    </a:lnTo>
                    <a:close/>
                    <a:moveTo>
                      <a:pt x="699" y="698"/>
                    </a:moveTo>
                    <a:lnTo>
                      <a:pt x="699" y="698"/>
                    </a:lnTo>
                    <a:lnTo>
                      <a:pt x="701" y="700"/>
                    </a:lnTo>
                    <a:lnTo>
                      <a:pt x="701" y="702"/>
                    </a:lnTo>
                    <a:lnTo>
                      <a:pt x="699" y="711"/>
                    </a:lnTo>
                    <a:lnTo>
                      <a:pt x="694" y="721"/>
                    </a:lnTo>
                    <a:lnTo>
                      <a:pt x="687" y="730"/>
                    </a:lnTo>
                    <a:lnTo>
                      <a:pt x="678" y="740"/>
                    </a:lnTo>
                    <a:lnTo>
                      <a:pt x="670" y="750"/>
                    </a:lnTo>
                    <a:lnTo>
                      <a:pt x="663" y="756"/>
                    </a:lnTo>
                    <a:lnTo>
                      <a:pt x="657" y="758"/>
                    </a:lnTo>
                    <a:lnTo>
                      <a:pt x="657" y="758"/>
                    </a:lnTo>
                    <a:lnTo>
                      <a:pt x="656" y="760"/>
                    </a:lnTo>
                    <a:lnTo>
                      <a:pt x="657" y="760"/>
                    </a:lnTo>
                    <a:lnTo>
                      <a:pt x="657" y="760"/>
                    </a:lnTo>
                    <a:lnTo>
                      <a:pt x="664" y="761"/>
                    </a:lnTo>
                    <a:lnTo>
                      <a:pt x="671" y="763"/>
                    </a:lnTo>
                    <a:lnTo>
                      <a:pt x="687" y="770"/>
                    </a:lnTo>
                    <a:lnTo>
                      <a:pt x="687" y="770"/>
                    </a:lnTo>
                    <a:lnTo>
                      <a:pt x="705" y="771"/>
                    </a:lnTo>
                    <a:lnTo>
                      <a:pt x="722" y="770"/>
                    </a:lnTo>
                    <a:lnTo>
                      <a:pt x="737" y="767"/>
                    </a:lnTo>
                    <a:lnTo>
                      <a:pt x="753" y="763"/>
                    </a:lnTo>
                    <a:lnTo>
                      <a:pt x="767" y="756"/>
                    </a:lnTo>
                    <a:lnTo>
                      <a:pt x="779" y="749"/>
                    </a:lnTo>
                    <a:lnTo>
                      <a:pt x="791" y="742"/>
                    </a:lnTo>
                    <a:lnTo>
                      <a:pt x="802" y="733"/>
                    </a:lnTo>
                    <a:lnTo>
                      <a:pt x="802" y="733"/>
                    </a:lnTo>
                    <a:lnTo>
                      <a:pt x="819" y="721"/>
                    </a:lnTo>
                    <a:lnTo>
                      <a:pt x="826" y="715"/>
                    </a:lnTo>
                    <a:lnTo>
                      <a:pt x="831" y="709"/>
                    </a:lnTo>
                    <a:lnTo>
                      <a:pt x="831" y="709"/>
                    </a:lnTo>
                    <a:lnTo>
                      <a:pt x="837" y="702"/>
                    </a:lnTo>
                    <a:lnTo>
                      <a:pt x="843" y="694"/>
                    </a:lnTo>
                    <a:lnTo>
                      <a:pt x="852" y="673"/>
                    </a:lnTo>
                    <a:lnTo>
                      <a:pt x="859" y="652"/>
                    </a:lnTo>
                    <a:lnTo>
                      <a:pt x="864" y="636"/>
                    </a:lnTo>
                    <a:lnTo>
                      <a:pt x="864" y="636"/>
                    </a:lnTo>
                    <a:lnTo>
                      <a:pt x="873" y="624"/>
                    </a:lnTo>
                    <a:lnTo>
                      <a:pt x="873" y="624"/>
                    </a:lnTo>
                    <a:lnTo>
                      <a:pt x="887" y="580"/>
                    </a:lnTo>
                    <a:lnTo>
                      <a:pt x="893" y="558"/>
                    </a:lnTo>
                    <a:lnTo>
                      <a:pt x="899" y="534"/>
                    </a:lnTo>
                    <a:lnTo>
                      <a:pt x="903" y="509"/>
                    </a:lnTo>
                    <a:lnTo>
                      <a:pt x="906" y="485"/>
                    </a:lnTo>
                    <a:lnTo>
                      <a:pt x="907" y="461"/>
                    </a:lnTo>
                    <a:lnTo>
                      <a:pt x="907" y="437"/>
                    </a:lnTo>
                    <a:lnTo>
                      <a:pt x="907" y="437"/>
                    </a:lnTo>
                    <a:lnTo>
                      <a:pt x="906" y="417"/>
                    </a:lnTo>
                    <a:lnTo>
                      <a:pt x="903" y="396"/>
                    </a:lnTo>
                    <a:lnTo>
                      <a:pt x="899" y="375"/>
                    </a:lnTo>
                    <a:lnTo>
                      <a:pt x="895" y="356"/>
                    </a:lnTo>
                    <a:lnTo>
                      <a:pt x="887" y="337"/>
                    </a:lnTo>
                    <a:lnTo>
                      <a:pt x="879" y="322"/>
                    </a:lnTo>
                    <a:lnTo>
                      <a:pt x="875" y="313"/>
                    </a:lnTo>
                    <a:lnTo>
                      <a:pt x="869" y="308"/>
                    </a:lnTo>
                    <a:lnTo>
                      <a:pt x="864" y="302"/>
                    </a:lnTo>
                    <a:lnTo>
                      <a:pt x="857" y="297"/>
                    </a:lnTo>
                    <a:lnTo>
                      <a:pt x="857" y="297"/>
                    </a:lnTo>
                    <a:lnTo>
                      <a:pt x="838" y="287"/>
                    </a:lnTo>
                    <a:lnTo>
                      <a:pt x="817" y="277"/>
                    </a:lnTo>
                    <a:lnTo>
                      <a:pt x="796" y="268"/>
                    </a:lnTo>
                    <a:lnTo>
                      <a:pt x="774" y="261"/>
                    </a:lnTo>
                    <a:lnTo>
                      <a:pt x="751" y="257"/>
                    </a:lnTo>
                    <a:lnTo>
                      <a:pt x="727" y="254"/>
                    </a:lnTo>
                    <a:lnTo>
                      <a:pt x="704" y="254"/>
                    </a:lnTo>
                    <a:lnTo>
                      <a:pt x="680" y="257"/>
                    </a:lnTo>
                    <a:lnTo>
                      <a:pt x="680" y="257"/>
                    </a:lnTo>
                    <a:lnTo>
                      <a:pt x="670" y="260"/>
                    </a:lnTo>
                    <a:lnTo>
                      <a:pt x="660" y="264"/>
                    </a:lnTo>
                    <a:lnTo>
                      <a:pt x="650" y="268"/>
                    </a:lnTo>
                    <a:lnTo>
                      <a:pt x="640" y="274"/>
                    </a:lnTo>
                    <a:lnTo>
                      <a:pt x="624" y="288"/>
                    </a:lnTo>
                    <a:lnTo>
                      <a:pt x="607" y="302"/>
                    </a:lnTo>
                    <a:lnTo>
                      <a:pt x="607" y="302"/>
                    </a:lnTo>
                    <a:lnTo>
                      <a:pt x="600" y="304"/>
                    </a:lnTo>
                    <a:lnTo>
                      <a:pt x="591" y="308"/>
                    </a:lnTo>
                    <a:lnTo>
                      <a:pt x="574" y="315"/>
                    </a:lnTo>
                    <a:lnTo>
                      <a:pt x="574" y="315"/>
                    </a:lnTo>
                    <a:lnTo>
                      <a:pt x="565" y="312"/>
                    </a:lnTo>
                    <a:lnTo>
                      <a:pt x="555" y="312"/>
                    </a:lnTo>
                    <a:lnTo>
                      <a:pt x="545" y="312"/>
                    </a:lnTo>
                    <a:lnTo>
                      <a:pt x="537" y="313"/>
                    </a:lnTo>
                    <a:lnTo>
                      <a:pt x="537" y="313"/>
                    </a:lnTo>
                    <a:lnTo>
                      <a:pt x="534" y="311"/>
                    </a:lnTo>
                    <a:lnTo>
                      <a:pt x="530" y="308"/>
                    </a:lnTo>
                    <a:lnTo>
                      <a:pt x="522" y="304"/>
                    </a:lnTo>
                    <a:lnTo>
                      <a:pt x="518" y="301"/>
                    </a:lnTo>
                    <a:lnTo>
                      <a:pt x="517" y="297"/>
                    </a:lnTo>
                    <a:lnTo>
                      <a:pt x="515" y="292"/>
                    </a:lnTo>
                    <a:lnTo>
                      <a:pt x="515" y="285"/>
                    </a:lnTo>
                    <a:lnTo>
                      <a:pt x="515" y="285"/>
                    </a:lnTo>
                    <a:lnTo>
                      <a:pt x="520" y="285"/>
                    </a:lnTo>
                    <a:lnTo>
                      <a:pt x="521" y="284"/>
                    </a:lnTo>
                    <a:lnTo>
                      <a:pt x="527" y="281"/>
                    </a:lnTo>
                    <a:lnTo>
                      <a:pt x="527" y="281"/>
                    </a:lnTo>
                    <a:lnTo>
                      <a:pt x="531" y="287"/>
                    </a:lnTo>
                    <a:lnTo>
                      <a:pt x="538" y="292"/>
                    </a:lnTo>
                    <a:lnTo>
                      <a:pt x="546" y="295"/>
                    </a:lnTo>
                    <a:lnTo>
                      <a:pt x="556" y="298"/>
                    </a:lnTo>
                    <a:lnTo>
                      <a:pt x="565" y="299"/>
                    </a:lnTo>
                    <a:lnTo>
                      <a:pt x="574" y="298"/>
                    </a:lnTo>
                    <a:lnTo>
                      <a:pt x="583" y="297"/>
                    </a:lnTo>
                    <a:lnTo>
                      <a:pt x="591" y="294"/>
                    </a:lnTo>
                    <a:lnTo>
                      <a:pt x="591" y="294"/>
                    </a:lnTo>
                    <a:lnTo>
                      <a:pt x="590" y="288"/>
                    </a:lnTo>
                    <a:lnTo>
                      <a:pt x="587" y="281"/>
                    </a:lnTo>
                    <a:lnTo>
                      <a:pt x="581" y="267"/>
                    </a:lnTo>
                    <a:lnTo>
                      <a:pt x="581" y="267"/>
                    </a:lnTo>
                    <a:lnTo>
                      <a:pt x="577" y="268"/>
                    </a:lnTo>
                    <a:lnTo>
                      <a:pt x="573" y="268"/>
                    </a:lnTo>
                    <a:lnTo>
                      <a:pt x="563" y="267"/>
                    </a:lnTo>
                    <a:lnTo>
                      <a:pt x="555" y="263"/>
                    </a:lnTo>
                    <a:lnTo>
                      <a:pt x="545" y="260"/>
                    </a:lnTo>
                    <a:lnTo>
                      <a:pt x="545" y="260"/>
                    </a:lnTo>
                    <a:lnTo>
                      <a:pt x="524" y="257"/>
                    </a:lnTo>
                    <a:lnTo>
                      <a:pt x="501" y="256"/>
                    </a:lnTo>
                    <a:lnTo>
                      <a:pt x="479" y="256"/>
                    </a:lnTo>
                    <a:lnTo>
                      <a:pt x="457" y="257"/>
                    </a:lnTo>
                    <a:lnTo>
                      <a:pt x="435" y="261"/>
                    </a:lnTo>
                    <a:lnTo>
                      <a:pt x="414" y="267"/>
                    </a:lnTo>
                    <a:lnTo>
                      <a:pt x="396" y="276"/>
                    </a:lnTo>
                    <a:lnTo>
                      <a:pt x="388" y="281"/>
                    </a:lnTo>
                    <a:lnTo>
                      <a:pt x="381" y="287"/>
                    </a:lnTo>
                    <a:lnTo>
                      <a:pt x="381" y="287"/>
                    </a:lnTo>
                    <a:lnTo>
                      <a:pt x="368" y="297"/>
                    </a:lnTo>
                    <a:lnTo>
                      <a:pt x="358" y="304"/>
                    </a:lnTo>
                    <a:lnTo>
                      <a:pt x="358" y="304"/>
                    </a:lnTo>
                    <a:lnTo>
                      <a:pt x="351" y="313"/>
                    </a:lnTo>
                    <a:lnTo>
                      <a:pt x="344" y="325"/>
                    </a:lnTo>
                    <a:lnTo>
                      <a:pt x="339" y="337"/>
                    </a:lnTo>
                    <a:lnTo>
                      <a:pt x="333" y="350"/>
                    </a:lnTo>
                    <a:lnTo>
                      <a:pt x="329" y="364"/>
                    </a:lnTo>
                    <a:lnTo>
                      <a:pt x="325" y="379"/>
                    </a:lnTo>
                    <a:lnTo>
                      <a:pt x="318" y="412"/>
                    </a:lnTo>
                    <a:lnTo>
                      <a:pt x="315" y="445"/>
                    </a:lnTo>
                    <a:lnTo>
                      <a:pt x="315" y="478"/>
                    </a:lnTo>
                    <a:lnTo>
                      <a:pt x="316" y="507"/>
                    </a:lnTo>
                    <a:lnTo>
                      <a:pt x="319" y="521"/>
                    </a:lnTo>
                    <a:lnTo>
                      <a:pt x="322" y="534"/>
                    </a:lnTo>
                    <a:lnTo>
                      <a:pt x="322" y="534"/>
                    </a:lnTo>
                    <a:lnTo>
                      <a:pt x="334" y="576"/>
                    </a:lnTo>
                    <a:lnTo>
                      <a:pt x="343" y="597"/>
                    </a:lnTo>
                    <a:lnTo>
                      <a:pt x="353" y="618"/>
                    </a:lnTo>
                    <a:lnTo>
                      <a:pt x="362" y="638"/>
                    </a:lnTo>
                    <a:lnTo>
                      <a:pt x="374" y="657"/>
                    </a:lnTo>
                    <a:lnTo>
                      <a:pt x="388" y="676"/>
                    </a:lnTo>
                    <a:lnTo>
                      <a:pt x="402" y="691"/>
                    </a:lnTo>
                    <a:lnTo>
                      <a:pt x="402" y="691"/>
                    </a:lnTo>
                    <a:lnTo>
                      <a:pt x="428" y="716"/>
                    </a:lnTo>
                    <a:lnTo>
                      <a:pt x="442" y="728"/>
                    </a:lnTo>
                    <a:lnTo>
                      <a:pt x="457" y="739"/>
                    </a:lnTo>
                    <a:lnTo>
                      <a:pt x="471" y="749"/>
                    </a:lnTo>
                    <a:lnTo>
                      <a:pt x="485" y="757"/>
                    </a:lnTo>
                    <a:lnTo>
                      <a:pt x="501" y="764"/>
                    </a:lnTo>
                    <a:lnTo>
                      <a:pt x="520" y="770"/>
                    </a:lnTo>
                    <a:lnTo>
                      <a:pt x="520" y="770"/>
                    </a:lnTo>
                    <a:lnTo>
                      <a:pt x="530" y="771"/>
                    </a:lnTo>
                    <a:lnTo>
                      <a:pt x="538" y="771"/>
                    </a:lnTo>
                    <a:lnTo>
                      <a:pt x="548" y="771"/>
                    </a:lnTo>
                    <a:lnTo>
                      <a:pt x="556" y="770"/>
                    </a:lnTo>
                    <a:lnTo>
                      <a:pt x="573" y="766"/>
                    </a:lnTo>
                    <a:lnTo>
                      <a:pt x="591" y="763"/>
                    </a:lnTo>
                    <a:lnTo>
                      <a:pt x="591" y="763"/>
                    </a:lnTo>
                    <a:lnTo>
                      <a:pt x="569" y="749"/>
                    </a:lnTo>
                    <a:lnTo>
                      <a:pt x="559" y="740"/>
                    </a:lnTo>
                    <a:lnTo>
                      <a:pt x="549" y="732"/>
                    </a:lnTo>
                    <a:lnTo>
                      <a:pt x="541" y="722"/>
                    </a:lnTo>
                    <a:lnTo>
                      <a:pt x="534" y="711"/>
                    </a:lnTo>
                    <a:lnTo>
                      <a:pt x="528" y="698"/>
                    </a:lnTo>
                    <a:lnTo>
                      <a:pt x="524" y="684"/>
                    </a:lnTo>
                    <a:lnTo>
                      <a:pt x="524" y="684"/>
                    </a:lnTo>
                    <a:lnTo>
                      <a:pt x="542" y="704"/>
                    </a:lnTo>
                    <a:lnTo>
                      <a:pt x="559" y="723"/>
                    </a:lnTo>
                    <a:lnTo>
                      <a:pt x="569" y="732"/>
                    </a:lnTo>
                    <a:lnTo>
                      <a:pt x="579" y="740"/>
                    </a:lnTo>
                    <a:lnTo>
                      <a:pt x="590" y="747"/>
                    </a:lnTo>
                    <a:lnTo>
                      <a:pt x="603" y="754"/>
                    </a:lnTo>
                    <a:lnTo>
                      <a:pt x="603" y="754"/>
                    </a:lnTo>
                    <a:lnTo>
                      <a:pt x="619" y="753"/>
                    </a:lnTo>
                    <a:lnTo>
                      <a:pt x="633" y="750"/>
                    </a:lnTo>
                    <a:lnTo>
                      <a:pt x="647" y="744"/>
                    </a:lnTo>
                    <a:lnTo>
                      <a:pt x="664" y="737"/>
                    </a:lnTo>
                    <a:lnTo>
                      <a:pt x="664" y="737"/>
                    </a:lnTo>
                    <a:lnTo>
                      <a:pt x="668" y="735"/>
                    </a:lnTo>
                    <a:lnTo>
                      <a:pt x="673" y="728"/>
                    </a:lnTo>
                    <a:lnTo>
                      <a:pt x="681" y="712"/>
                    </a:lnTo>
                    <a:lnTo>
                      <a:pt x="685" y="705"/>
                    </a:lnTo>
                    <a:lnTo>
                      <a:pt x="690" y="700"/>
                    </a:lnTo>
                    <a:lnTo>
                      <a:pt x="695" y="697"/>
                    </a:lnTo>
                    <a:lnTo>
                      <a:pt x="697" y="697"/>
                    </a:lnTo>
                    <a:lnTo>
                      <a:pt x="699" y="698"/>
                    </a:lnTo>
                    <a:lnTo>
                      <a:pt x="699" y="698"/>
                    </a:lnTo>
                    <a:close/>
                    <a:moveTo>
                      <a:pt x="465" y="766"/>
                    </a:moveTo>
                    <a:lnTo>
                      <a:pt x="465" y="766"/>
                    </a:lnTo>
                    <a:lnTo>
                      <a:pt x="455" y="756"/>
                    </a:lnTo>
                    <a:lnTo>
                      <a:pt x="445" y="746"/>
                    </a:lnTo>
                    <a:lnTo>
                      <a:pt x="423" y="729"/>
                    </a:lnTo>
                    <a:lnTo>
                      <a:pt x="423" y="729"/>
                    </a:lnTo>
                    <a:lnTo>
                      <a:pt x="421" y="730"/>
                    </a:lnTo>
                    <a:lnTo>
                      <a:pt x="420" y="730"/>
                    </a:lnTo>
                    <a:lnTo>
                      <a:pt x="420" y="730"/>
                    </a:lnTo>
                    <a:lnTo>
                      <a:pt x="416" y="732"/>
                    </a:lnTo>
                    <a:lnTo>
                      <a:pt x="413" y="732"/>
                    </a:lnTo>
                    <a:lnTo>
                      <a:pt x="407" y="730"/>
                    </a:lnTo>
                    <a:lnTo>
                      <a:pt x="407" y="730"/>
                    </a:lnTo>
                    <a:lnTo>
                      <a:pt x="372" y="743"/>
                    </a:lnTo>
                    <a:lnTo>
                      <a:pt x="336" y="753"/>
                    </a:lnTo>
                    <a:lnTo>
                      <a:pt x="298" y="763"/>
                    </a:lnTo>
                    <a:lnTo>
                      <a:pt x="259" y="771"/>
                    </a:lnTo>
                    <a:lnTo>
                      <a:pt x="259" y="771"/>
                    </a:lnTo>
                    <a:lnTo>
                      <a:pt x="240" y="774"/>
                    </a:lnTo>
                    <a:lnTo>
                      <a:pt x="221" y="777"/>
                    </a:lnTo>
                    <a:lnTo>
                      <a:pt x="180" y="784"/>
                    </a:lnTo>
                    <a:lnTo>
                      <a:pt x="180" y="784"/>
                    </a:lnTo>
                    <a:lnTo>
                      <a:pt x="155" y="788"/>
                    </a:lnTo>
                    <a:lnTo>
                      <a:pt x="125" y="794"/>
                    </a:lnTo>
                    <a:lnTo>
                      <a:pt x="113" y="798"/>
                    </a:lnTo>
                    <a:lnTo>
                      <a:pt x="100" y="802"/>
                    </a:lnTo>
                    <a:lnTo>
                      <a:pt x="89" y="808"/>
                    </a:lnTo>
                    <a:lnTo>
                      <a:pt x="80" y="815"/>
                    </a:lnTo>
                    <a:lnTo>
                      <a:pt x="80" y="815"/>
                    </a:lnTo>
                    <a:lnTo>
                      <a:pt x="111" y="823"/>
                    </a:lnTo>
                    <a:lnTo>
                      <a:pt x="146" y="830"/>
                    </a:lnTo>
                    <a:lnTo>
                      <a:pt x="183" y="837"/>
                    </a:lnTo>
                    <a:lnTo>
                      <a:pt x="221" y="843"/>
                    </a:lnTo>
                    <a:lnTo>
                      <a:pt x="259" y="847"/>
                    </a:lnTo>
                    <a:lnTo>
                      <a:pt x="296" y="850"/>
                    </a:lnTo>
                    <a:lnTo>
                      <a:pt x="332" y="851"/>
                    </a:lnTo>
                    <a:lnTo>
                      <a:pt x="364" y="850"/>
                    </a:lnTo>
                    <a:lnTo>
                      <a:pt x="364" y="850"/>
                    </a:lnTo>
                    <a:lnTo>
                      <a:pt x="374" y="853"/>
                    </a:lnTo>
                    <a:lnTo>
                      <a:pt x="385" y="854"/>
                    </a:lnTo>
                    <a:lnTo>
                      <a:pt x="407" y="854"/>
                    </a:lnTo>
                    <a:lnTo>
                      <a:pt x="430" y="854"/>
                    </a:lnTo>
                    <a:lnTo>
                      <a:pt x="452" y="855"/>
                    </a:lnTo>
                    <a:lnTo>
                      <a:pt x="452" y="855"/>
                    </a:lnTo>
                    <a:lnTo>
                      <a:pt x="496" y="860"/>
                    </a:lnTo>
                    <a:lnTo>
                      <a:pt x="541" y="865"/>
                    </a:lnTo>
                    <a:lnTo>
                      <a:pt x="586" y="872"/>
                    </a:lnTo>
                    <a:lnTo>
                      <a:pt x="631" y="876"/>
                    </a:lnTo>
                    <a:lnTo>
                      <a:pt x="631" y="876"/>
                    </a:lnTo>
                    <a:lnTo>
                      <a:pt x="708" y="882"/>
                    </a:lnTo>
                    <a:lnTo>
                      <a:pt x="788" y="889"/>
                    </a:lnTo>
                    <a:lnTo>
                      <a:pt x="869" y="896"/>
                    </a:lnTo>
                    <a:lnTo>
                      <a:pt x="949" y="902"/>
                    </a:lnTo>
                    <a:lnTo>
                      <a:pt x="949" y="902"/>
                    </a:lnTo>
                    <a:lnTo>
                      <a:pt x="980" y="905"/>
                    </a:lnTo>
                    <a:lnTo>
                      <a:pt x="994" y="906"/>
                    </a:lnTo>
                    <a:lnTo>
                      <a:pt x="1008" y="906"/>
                    </a:lnTo>
                    <a:lnTo>
                      <a:pt x="1008" y="906"/>
                    </a:lnTo>
                    <a:lnTo>
                      <a:pt x="1015" y="905"/>
                    </a:lnTo>
                    <a:lnTo>
                      <a:pt x="1022" y="905"/>
                    </a:lnTo>
                    <a:lnTo>
                      <a:pt x="1028" y="902"/>
                    </a:lnTo>
                    <a:lnTo>
                      <a:pt x="1033" y="897"/>
                    </a:lnTo>
                    <a:lnTo>
                      <a:pt x="1033" y="897"/>
                    </a:lnTo>
                    <a:lnTo>
                      <a:pt x="1039" y="900"/>
                    </a:lnTo>
                    <a:lnTo>
                      <a:pt x="1042" y="900"/>
                    </a:lnTo>
                    <a:lnTo>
                      <a:pt x="1045" y="900"/>
                    </a:lnTo>
                    <a:lnTo>
                      <a:pt x="1045" y="900"/>
                    </a:lnTo>
                    <a:lnTo>
                      <a:pt x="1078" y="883"/>
                    </a:lnTo>
                    <a:lnTo>
                      <a:pt x="1114" y="867"/>
                    </a:lnTo>
                    <a:lnTo>
                      <a:pt x="1184" y="836"/>
                    </a:lnTo>
                    <a:lnTo>
                      <a:pt x="1219" y="822"/>
                    </a:lnTo>
                    <a:lnTo>
                      <a:pt x="1254" y="805"/>
                    </a:lnTo>
                    <a:lnTo>
                      <a:pt x="1288" y="788"/>
                    </a:lnTo>
                    <a:lnTo>
                      <a:pt x="1320" y="770"/>
                    </a:lnTo>
                    <a:lnTo>
                      <a:pt x="1320" y="770"/>
                    </a:lnTo>
                    <a:lnTo>
                      <a:pt x="1321" y="771"/>
                    </a:lnTo>
                    <a:lnTo>
                      <a:pt x="1324" y="770"/>
                    </a:lnTo>
                    <a:lnTo>
                      <a:pt x="1327" y="770"/>
                    </a:lnTo>
                    <a:lnTo>
                      <a:pt x="1330" y="770"/>
                    </a:lnTo>
                    <a:lnTo>
                      <a:pt x="1330" y="770"/>
                    </a:lnTo>
                    <a:lnTo>
                      <a:pt x="1432" y="712"/>
                    </a:lnTo>
                    <a:lnTo>
                      <a:pt x="1483" y="684"/>
                    </a:lnTo>
                    <a:lnTo>
                      <a:pt x="1535" y="656"/>
                    </a:lnTo>
                    <a:lnTo>
                      <a:pt x="1535" y="656"/>
                    </a:lnTo>
                    <a:lnTo>
                      <a:pt x="1528" y="657"/>
                    </a:lnTo>
                    <a:lnTo>
                      <a:pt x="1521" y="657"/>
                    </a:lnTo>
                    <a:lnTo>
                      <a:pt x="1508" y="656"/>
                    </a:lnTo>
                    <a:lnTo>
                      <a:pt x="1494" y="655"/>
                    </a:lnTo>
                    <a:lnTo>
                      <a:pt x="1488" y="655"/>
                    </a:lnTo>
                    <a:lnTo>
                      <a:pt x="1480" y="657"/>
                    </a:lnTo>
                    <a:lnTo>
                      <a:pt x="1480" y="657"/>
                    </a:lnTo>
                    <a:lnTo>
                      <a:pt x="1469" y="655"/>
                    </a:lnTo>
                    <a:lnTo>
                      <a:pt x="1457" y="653"/>
                    </a:lnTo>
                    <a:lnTo>
                      <a:pt x="1434" y="652"/>
                    </a:lnTo>
                    <a:lnTo>
                      <a:pt x="1411" y="653"/>
                    </a:lnTo>
                    <a:lnTo>
                      <a:pt x="1387" y="652"/>
                    </a:lnTo>
                    <a:lnTo>
                      <a:pt x="1387" y="652"/>
                    </a:lnTo>
                    <a:lnTo>
                      <a:pt x="1380" y="652"/>
                    </a:lnTo>
                    <a:lnTo>
                      <a:pt x="1372" y="649"/>
                    </a:lnTo>
                    <a:lnTo>
                      <a:pt x="1365" y="646"/>
                    </a:lnTo>
                    <a:lnTo>
                      <a:pt x="1356" y="645"/>
                    </a:lnTo>
                    <a:lnTo>
                      <a:pt x="1356" y="645"/>
                    </a:lnTo>
                    <a:lnTo>
                      <a:pt x="1345" y="645"/>
                    </a:lnTo>
                    <a:lnTo>
                      <a:pt x="1334" y="643"/>
                    </a:lnTo>
                    <a:lnTo>
                      <a:pt x="1311" y="643"/>
                    </a:lnTo>
                    <a:lnTo>
                      <a:pt x="1311" y="643"/>
                    </a:lnTo>
                    <a:lnTo>
                      <a:pt x="1275" y="641"/>
                    </a:lnTo>
                    <a:lnTo>
                      <a:pt x="1258" y="639"/>
                    </a:lnTo>
                    <a:lnTo>
                      <a:pt x="1241" y="638"/>
                    </a:lnTo>
                    <a:lnTo>
                      <a:pt x="1241" y="638"/>
                    </a:lnTo>
                    <a:lnTo>
                      <a:pt x="1219" y="639"/>
                    </a:lnTo>
                    <a:lnTo>
                      <a:pt x="1209" y="641"/>
                    </a:lnTo>
                    <a:lnTo>
                      <a:pt x="1198" y="641"/>
                    </a:lnTo>
                    <a:lnTo>
                      <a:pt x="1198" y="641"/>
                    </a:lnTo>
                    <a:lnTo>
                      <a:pt x="1143" y="632"/>
                    </a:lnTo>
                    <a:lnTo>
                      <a:pt x="1085" y="625"/>
                    </a:lnTo>
                    <a:lnTo>
                      <a:pt x="1056" y="621"/>
                    </a:lnTo>
                    <a:lnTo>
                      <a:pt x="1026" y="619"/>
                    </a:lnTo>
                    <a:lnTo>
                      <a:pt x="998" y="619"/>
                    </a:lnTo>
                    <a:lnTo>
                      <a:pt x="972" y="621"/>
                    </a:lnTo>
                    <a:lnTo>
                      <a:pt x="972" y="621"/>
                    </a:lnTo>
                    <a:lnTo>
                      <a:pt x="968" y="619"/>
                    </a:lnTo>
                    <a:lnTo>
                      <a:pt x="963" y="618"/>
                    </a:lnTo>
                    <a:lnTo>
                      <a:pt x="958" y="617"/>
                    </a:lnTo>
                    <a:lnTo>
                      <a:pt x="955" y="615"/>
                    </a:lnTo>
                    <a:lnTo>
                      <a:pt x="955" y="615"/>
                    </a:lnTo>
                    <a:lnTo>
                      <a:pt x="937" y="621"/>
                    </a:lnTo>
                    <a:lnTo>
                      <a:pt x="918" y="628"/>
                    </a:lnTo>
                    <a:lnTo>
                      <a:pt x="902" y="635"/>
                    </a:lnTo>
                    <a:lnTo>
                      <a:pt x="885" y="642"/>
                    </a:lnTo>
                    <a:lnTo>
                      <a:pt x="885" y="642"/>
                    </a:lnTo>
                    <a:lnTo>
                      <a:pt x="868" y="677"/>
                    </a:lnTo>
                    <a:lnTo>
                      <a:pt x="858" y="695"/>
                    </a:lnTo>
                    <a:lnTo>
                      <a:pt x="848" y="712"/>
                    </a:lnTo>
                    <a:lnTo>
                      <a:pt x="837" y="728"/>
                    </a:lnTo>
                    <a:lnTo>
                      <a:pt x="824" y="742"/>
                    </a:lnTo>
                    <a:lnTo>
                      <a:pt x="810" y="756"/>
                    </a:lnTo>
                    <a:lnTo>
                      <a:pt x="795" y="766"/>
                    </a:lnTo>
                    <a:lnTo>
                      <a:pt x="795" y="766"/>
                    </a:lnTo>
                    <a:lnTo>
                      <a:pt x="781" y="773"/>
                    </a:lnTo>
                    <a:lnTo>
                      <a:pt x="765" y="778"/>
                    </a:lnTo>
                    <a:lnTo>
                      <a:pt x="749" y="782"/>
                    </a:lnTo>
                    <a:lnTo>
                      <a:pt x="732" y="785"/>
                    </a:lnTo>
                    <a:lnTo>
                      <a:pt x="713" y="785"/>
                    </a:lnTo>
                    <a:lnTo>
                      <a:pt x="695" y="785"/>
                    </a:lnTo>
                    <a:lnTo>
                      <a:pt x="677" y="781"/>
                    </a:lnTo>
                    <a:lnTo>
                      <a:pt x="659" y="777"/>
                    </a:lnTo>
                    <a:lnTo>
                      <a:pt x="659" y="777"/>
                    </a:lnTo>
                    <a:lnTo>
                      <a:pt x="660" y="780"/>
                    </a:lnTo>
                    <a:lnTo>
                      <a:pt x="661" y="781"/>
                    </a:lnTo>
                    <a:lnTo>
                      <a:pt x="666" y="785"/>
                    </a:lnTo>
                    <a:lnTo>
                      <a:pt x="668" y="788"/>
                    </a:lnTo>
                    <a:lnTo>
                      <a:pt x="670" y="791"/>
                    </a:lnTo>
                    <a:lnTo>
                      <a:pt x="671" y="794"/>
                    </a:lnTo>
                    <a:lnTo>
                      <a:pt x="671" y="794"/>
                    </a:lnTo>
                    <a:lnTo>
                      <a:pt x="668" y="799"/>
                    </a:lnTo>
                    <a:lnTo>
                      <a:pt x="667" y="802"/>
                    </a:lnTo>
                    <a:lnTo>
                      <a:pt x="664" y="805"/>
                    </a:lnTo>
                    <a:lnTo>
                      <a:pt x="664" y="805"/>
                    </a:lnTo>
                    <a:lnTo>
                      <a:pt x="657" y="805"/>
                    </a:lnTo>
                    <a:lnTo>
                      <a:pt x="653" y="805"/>
                    </a:lnTo>
                    <a:lnTo>
                      <a:pt x="643" y="802"/>
                    </a:lnTo>
                    <a:lnTo>
                      <a:pt x="635" y="799"/>
                    </a:lnTo>
                    <a:lnTo>
                      <a:pt x="629" y="798"/>
                    </a:lnTo>
                    <a:lnTo>
                      <a:pt x="624" y="799"/>
                    </a:lnTo>
                    <a:lnTo>
                      <a:pt x="624" y="799"/>
                    </a:lnTo>
                    <a:lnTo>
                      <a:pt x="618" y="802"/>
                    </a:lnTo>
                    <a:lnTo>
                      <a:pt x="612" y="805"/>
                    </a:lnTo>
                    <a:lnTo>
                      <a:pt x="604" y="813"/>
                    </a:lnTo>
                    <a:lnTo>
                      <a:pt x="598" y="816"/>
                    </a:lnTo>
                    <a:lnTo>
                      <a:pt x="594" y="819"/>
                    </a:lnTo>
                    <a:lnTo>
                      <a:pt x="588" y="817"/>
                    </a:lnTo>
                    <a:lnTo>
                      <a:pt x="581" y="815"/>
                    </a:lnTo>
                    <a:lnTo>
                      <a:pt x="581" y="815"/>
                    </a:lnTo>
                    <a:lnTo>
                      <a:pt x="580" y="806"/>
                    </a:lnTo>
                    <a:lnTo>
                      <a:pt x="576" y="799"/>
                    </a:lnTo>
                    <a:lnTo>
                      <a:pt x="573" y="792"/>
                    </a:lnTo>
                    <a:lnTo>
                      <a:pt x="570" y="785"/>
                    </a:lnTo>
                    <a:lnTo>
                      <a:pt x="570" y="785"/>
                    </a:lnTo>
                    <a:lnTo>
                      <a:pt x="556" y="788"/>
                    </a:lnTo>
                    <a:lnTo>
                      <a:pt x="542" y="788"/>
                    </a:lnTo>
                    <a:lnTo>
                      <a:pt x="530" y="785"/>
                    </a:lnTo>
                    <a:lnTo>
                      <a:pt x="517" y="782"/>
                    </a:lnTo>
                    <a:lnTo>
                      <a:pt x="492" y="774"/>
                    </a:lnTo>
                    <a:lnTo>
                      <a:pt x="479" y="770"/>
                    </a:lnTo>
                    <a:lnTo>
                      <a:pt x="465" y="766"/>
                    </a:lnTo>
                    <a:lnTo>
                      <a:pt x="465" y="766"/>
                    </a:lnTo>
                    <a:close/>
                    <a:moveTo>
                      <a:pt x="1344" y="955"/>
                    </a:moveTo>
                    <a:lnTo>
                      <a:pt x="1344" y="955"/>
                    </a:lnTo>
                    <a:lnTo>
                      <a:pt x="1372" y="938"/>
                    </a:lnTo>
                    <a:lnTo>
                      <a:pt x="1384" y="930"/>
                    </a:lnTo>
                    <a:lnTo>
                      <a:pt x="1398" y="921"/>
                    </a:lnTo>
                    <a:lnTo>
                      <a:pt x="1398" y="921"/>
                    </a:lnTo>
                    <a:lnTo>
                      <a:pt x="1427" y="906"/>
                    </a:lnTo>
                    <a:lnTo>
                      <a:pt x="1453" y="888"/>
                    </a:lnTo>
                    <a:lnTo>
                      <a:pt x="1504" y="851"/>
                    </a:lnTo>
                    <a:lnTo>
                      <a:pt x="1504" y="851"/>
                    </a:lnTo>
                    <a:lnTo>
                      <a:pt x="1529" y="836"/>
                    </a:lnTo>
                    <a:lnTo>
                      <a:pt x="1554" y="820"/>
                    </a:lnTo>
                    <a:lnTo>
                      <a:pt x="1578" y="805"/>
                    </a:lnTo>
                    <a:lnTo>
                      <a:pt x="1589" y="798"/>
                    </a:lnTo>
                    <a:lnTo>
                      <a:pt x="1598" y="788"/>
                    </a:lnTo>
                    <a:lnTo>
                      <a:pt x="1598" y="788"/>
                    </a:lnTo>
                    <a:lnTo>
                      <a:pt x="1603" y="781"/>
                    </a:lnTo>
                    <a:lnTo>
                      <a:pt x="1608" y="773"/>
                    </a:lnTo>
                    <a:lnTo>
                      <a:pt x="1612" y="764"/>
                    </a:lnTo>
                    <a:lnTo>
                      <a:pt x="1616" y="754"/>
                    </a:lnTo>
                    <a:lnTo>
                      <a:pt x="1617" y="744"/>
                    </a:lnTo>
                    <a:lnTo>
                      <a:pt x="1619" y="735"/>
                    </a:lnTo>
                    <a:lnTo>
                      <a:pt x="1619" y="725"/>
                    </a:lnTo>
                    <a:lnTo>
                      <a:pt x="1619" y="714"/>
                    </a:lnTo>
                    <a:lnTo>
                      <a:pt x="1616" y="705"/>
                    </a:lnTo>
                    <a:lnTo>
                      <a:pt x="1613" y="695"/>
                    </a:lnTo>
                    <a:lnTo>
                      <a:pt x="1609" y="687"/>
                    </a:lnTo>
                    <a:lnTo>
                      <a:pt x="1603" y="678"/>
                    </a:lnTo>
                    <a:lnTo>
                      <a:pt x="1596" y="671"/>
                    </a:lnTo>
                    <a:lnTo>
                      <a:pt x="1589" y="666"/>
                    </a:lnTo>
                    <a:lnTo>
                      <a:pt x="1580" y="662"/>
                    </a:lnTo>
                    <a:lnTo>
                      <a:pt x="1570" y="659"/>
                    </a:lnTo>
                    <a:lnTo>
                      <a:pt x="1570" y="659"/>
                    </a:lnTo>
                    <a:lnTo>
                      <a:pt x="1568" y="659"/>
                    </a:lnTo>
                    <a:lnTo>
                      <a:pt x="1564" y="662"/>
                    </a:lnTo>
                    <a:lnTo>
                      <a:pt x="1561" y="664"/>
                    </a:lnTo>
                    <a:lnTo>
                      <a:pt x="1559" y="667"/>
                    </a:lnTo>
                    <a:lnTo>
                      <a:pt x="1559" y="667"/>
                    </a:lnTo>
                    <a:lnTo>
                      <a:pt x="1553" y="669"/>
                    </a:lnTo>
                    <a:lnTo>
                      <a:pt x="1546" y="670"/>
                    </a:lnTo>
                    <a:lnTo>
                      <a:pt x="1533" y="676"/>
                    </a:lnTo>
                    <a:lnTo>
                      <a:pt x="1508" y="688"/>
                    </a:lnTo>
                    <a:lnTo>
                      <a:pt x="1508" y="688"/>
                    </a:lnTo>
                    <a:lnTo>
                      <a:pt x="1488" y="698"/>
                    </a:lnTo>
                    <a:lnTo>
                      <a:pt x="1470" y="708"/>
                    </a:lnTo>
                    <a:lnTo>
                      <a:pt x="1470" y="708"/>
                    </a:lnTo>
                    <a:lnTo>
                      <a:pt x="1421" y="736"/>
                    </a:lnTo>
                    <a:lnTo>
                      <a:pt x="1370" y="764"/>
                    </a:lnTo>
                    <a:lnTo>
                      <a:pt x="1320" y="789"/>
                    </a:lnTo>
                    <a:lnTo>
                      <a:pt x="1268" y="815"/>
                    </a:lnTo>
                    <a:lnTo>
                      <a:pt x="1215" y="840"/>
                    </a:lnTo>
                    <a:lnTo>
                      <a:pt x="1161" y="864"/>
                    </a:lnTo>
                    <a:lnTo>
                      <a:pt x="1052" y="909"/>
                    </a:lnTo>
                    <a:lnTo>
                      <a:pt x="1052" y="909"/>
                    </a:lnTo>
                    <a:lnTo>
                      <a:pt x="1059" y="919"/>
                    </a:lnTo>
                    <a:lnTo>
                      <a:pt x="1066" y="928"/>
                    </a:lnTo>
                    <a:lnTo>
                      <a:pt x="1073" y="938"/>
                    </a:lnTo>
                    <a:lnTo>
                      <a:pt x="1078" y="951"/>
                    </a:lnTo>
                    <a:lnTo>
                      <a:pt x="1087" y="975"/>
                    </a:lnTo>
                    <a:lnTo>
                      <a:pt x="1094" y="1001"/>
                    </a:lnTo>
                    <a:lnTo>
                      <a:pt x="1097" y="1028"/>
                    </a:lnTo>
                    <a:lnTo>
                      <a:pt x="1097" y="1056"/>
                    </a:lnTo>
                    <a:lnTo>
                      <a:pt x="1097" y="1069"/>
                    </a:lnTo>
                    <a:lnTo>
                      <a:pt x="1094" y="1081"/>
                    </a:lnTo>
                    <a:lnTo>
                      <a:pt x="1091" y="1094"/>
                    </a:lnTo>
                    <a:lnTo>
                      <a:pt x="1087" y="1105"/>
                    </a:lnTo>
                    <a:lnTo>
                      <a:pt x="1087" y="1105"/>
                    </a:lnTo>
                    <a:lnTo>
                      <a:pt x="1147" y="1070"/>
                    </a:lnTo>
                    <a:lnTo>
                      <a:pt x="1213" y="1032"/>
                    </a:lnTo>
                    <a:lnTo>
                      <a:pt x="1281" y="992"/>
                    </a:lnTo>
                    <a:lnTo>
                      <a:pt x="1344" y="955"/>
                    </a:lnTo>
                    <a:lnTo>
                      <a:pt x="1344" y="955"/>
                    </a:lnTo>
                    <a:close/>
                    <a:moveTo>
                      <a:pt x="626" y="778"/>
                    </a:moveTo>
                    <a:lnTo>
                      <a:pt x="626" y="778"/>
                    </a:lnTo>
                    <a:lnTo>
                      <a:pt x="635" y="782"/>
                    </a:lnTo>
                    <a:lnTo>
                      <a:pt x="640" y="784"/>
                    </a:lnTo>
                    <a:lnTo>
                      <a:pt x="643" y="784"/>
                    </a:lnTo>
                    <a:lnTo>
                      <a:pt x="645" y="784"/>
                    </a:lnTo>
                    <a:lnTo>
                      <a:pt x="645" y="784"/>
                    </a:lnTo>
                    <a:lnTo>
                      <a:pt x="643" y="782"/>
                    </a:lnTo>
                    <a:lnTo>
                      <a:pt x="642" y="781"/>
                    </a:lnTo>
                    <a:lnTo>
                      <a:pt x="642" y="774"/>
                    </a:lnTo>
                    <a:lnTo>
                      <a:pt x="642" y="774"/>
                    </a:lnTo>
                    <a:lnTo>
                      <a:pt x="632" y="774"/>
                    </a:lnTo>
                    <a:lnTo>
                      <a:pt x="629" y="775"/>
                    </a:lnTo>
                    <a:lnTo>
                      <a:pt x="626" y="778"/>
                    </a:lnTo>
                    <a:lnTo>
                      <a:pt x="626" y="778"/>
                    </a:lnTo>
                    <a:close/>
                    <a:moveTo>
                      <a:pt x="588" y="781"/>
                    </a:moveTo>
                    <a:lnTo>
                      <a:pt x="588" y="781"/>
                    </a:lnTo>
                    <a:lnTo>
                      <a:pt x="588" y="784"/>
                    </a:lnTo>
                    <a:lnTo>
                      <a:pt x="588" y="785"/>
                    </a:lnTo>
                    <a:lnTo>
                      <a:pt x="587" y="785"/>
                    </a:lnTo>
                    <a:lnTo>
                      <a:pt x="587" y="785"/>
                    </a:lnTo>
                    <a:lnTo>
                      <a:pt x="590" y="794"/>
                    </a:lnTo>
                    <a:lnTo>
                      <a:pt x="594" y="799"/>
                    </a:lnTo>
                    <a:lnTo>
                      <a:pt x="594" y="799"/>
                    </a:lnTo>
                    <a:lnTo>
                      <a:pt x="601" y="795"/>
                    </a:lnTo>
                    <a:lnTo>
                      <a:pt x="607" y="791"/>
                    </a:lnTo>
                    <a:lnTo>
                      <a:pt x="617" y="780"/>
                    </a:lnTo>
                    <a:lnTo>
                      <a:pt x="617" y="780"/>
                    </a:lnTo>
                    <a:lnTo>
                      <a:pt x="610" y="782"/>
                    </a:lnTo>
                    <a:lnTo>
                      <a:pt x="603" y="782"/>
                    </a:lnTo>
                    <a:lnTo>
                      <a:pt x="588" y="781"/>
                    </a:lnTo>
                    <a:lnTo>
                      <a:pt x="588" y="781"/>
                    </a:lnTo>
                    <a:close/>
                    <a:moveTo>
                      <a:pt x="1689" y="798"/>
                    </a:moveTo>
                    <a:lnTo>
                      <a:pt x="1689" y="798"/>
                    </a:lnTo>
                    <a:lnTo>
                      <a:pt x="1679" y="795"/>
                    </a:lnTo>
                    <a:lnTo>
                      <a:pt x="1671" y="794"/>
                    </a:lnTo>
                    <a:lnTo>
                      <a:pt x="1650" y="794"/>
                    </a:lnTo>
                    <a:lnTo>
                      <a:pt x="1630" y="794"/>
                    </a:lnTo>
                    <a:lnTo>
                      <a:pt x="1612" y="794"/>
                    </a:lnTo>
                    <a:lnTo>
                      <a:pt x="1612" y="794"/>
                    </a:lnTo>
                    <a:lnTo>
                      <a:pt x="1602" y="803"/>
                    </a:lnTo>
                    <a:lnTo>
                      <a:pt x="1592" y="813"/>
                    </a:lnTo>
                    <a:lnTo>
                      <a:pt x="1581" y="820"/>
                    </a:lnTo>
                    <a:lnTo>
                      <a:pt x="1570" y="829"/>
                    </a:lnTo>
                    <a:lnTo>
                      <a:pt x="1546" y="843"/>
                    </a:lnTo>
                    <a:lnTo>
                      <a:pt x="1522" y="857"/>
                    </a:lnTo>
                    <a:lnTo>
                      <a:pt x="1522" y="857"/>
                    </a:lnTo>
                    <a:lnTo>
                      <a:pt x="1493" y="879"/>
                    </a:lnTo>
                    <a:lnTo>
                      <a:pt x="1463" y="900"/>
                    </a:lnTo>
                    <a:lnTo>
                      <a:pt x="1463" y="900"/>
                    </a:lnTo>
                    <a:lnTo>
                      <a:pt x="1432" y="921"/>
                    </a:lnTo>
                    <a:lnTo>
                      <a:pt x="1400" y="941"/>
                    </a:lnTo>
                    <a:lnTo>
                      <a:pt x="1335" y="978"/>
                    </a:lnTo>
                    <a:lnTo>
                      <a:pt x="1335" y="978"/>
                    </a:lnTo>
                    <a:lnTo>
                      <a:pt x="1271" y="1015"/>
                    </a:lnTo>
                    <a:lnTo>
                      <a:pt x="1206" y="1053"/>
                    </a:lnTo>
                    <a:lnTo>
                      <a:pt x="1140" y="1091"/>
                    </a:lnTo>
                    <a:lnTo>
                      <a:pt x="1108" y="1109"/>
                    </a:lnTo>
                    <a:lnTo>
                      <a:pt x="1076" y="1128"/>
                    </a:lnTo>
                    <a:lnTo>
                      <a:pt x="1076" y="1128"/>
                    </a:lnTo>
                    <a:lnTo>
                      <a:pt x="1066" y="1129"/>
                    </a:lnTo>
                    <a:lnTo>
                      <a:pt x="1059" y="1132"/>
                    </a:lnTo>
                    <a:lnTo>
                      <a:pt x="1053" y="1133"/>
                    </a:lnTo>
                    <a:lnTo>
                      <a:pt x="1048" y="1135"/>
                    </a:lnTo>
                    <a:lnTo>
                      <a:pt x="1048" y="1135"/>
                    </a:lnTo>
                    <a:lnTo>
                      <a:pt x="1045" y="1133"/>
                    </a:lnTo>
                    <a:lnTo>
                      <a:pt x="1043" y="1133"/>
                    </a:lnTo>
                    <a:lnTo>
                      <a:pt x="1042" y="1132"/>
                    </a:lnTo>
                    <a:lnTo>
                      <a:pt x="1042" y="1135"/>
                    </a:lnTo>
                    <a:lnTo>
                      <a:pt x="1042" y="1135"/>
                    </a:lnTo>
                    <a:lnTo>
                      <a:pt x="1035" y="1131"/>
                    </a:lnTo>
                    <a:lnTo>
                      <a:pt x="1028" y="1128"/>
                    </a:lnTo>
                    <a:lnTo>
                      <a:pt x="1021" y="1126"/>
                    </a:lnTo>
                    <a:lnTo>
                      <a:pt x="1014" y="1126"/>
                    </a:lnTo>
                    <a:lnTo>
                      <a:pt x="997" y="1126"/>
                    </a:lnTo>
                    <a:lnTo>
                      <a:pt x="989" y="1126"/>
                    </a:lnTo>
                    <a:lnTo>
                      <a:pt x="979" y="1126"/>
                    </a:lnTo>
                    <a:lnTo>
                      <a:pt x="979" y="1126"/>
                    </a:lnTo>
                    <a:lnTo>
                      <a:pt x="963" y="1124"/>
                    </a:lnTo>
                    <a:lnTo>
                      <a:pt x="948" y="1119"/>
                    </a:lnTo>
                    <a:lnTo>
                      <a:pt x="932" y="1115"/>
                    </a:lnTo>
                    <a:lnTo>
                      <a:pt x="917" y="1112"/>
                    </a:lnTo>
                    <a:lnTo>
                      <a:pt x="917" y="1112"/>
                    </a:lnTo>
                    <a:lnTo>
                      <a:pt x="882" y="1107"/>
                    </a:lnTo>
                    <a:lnTo>
                      <a:pt x="844" y="1101"/>
                    </a:lnTo>
                    <a:lnTo>
                      <a:pt x="844" y="1101"/>
                    </a:lnTo>
                    <a:lnTo>
                      <a:pt x="785" y="1091"/>
                    </a:lnTo>
                    <a:lnTo>
                      <a:pt x="730" y="1084"/>
                    </a:lnTo>
                    <a:lnTo>
                      <a:pt x="624" y="1073"/>
                    </a:lnTo>
                    <a:lnTo>
                      <a:pt x="624" y="1073"/>
                    </a:lnTo>
                    <a:lnTo>
                      <a:pt x="587" y="1069"/>
                    </a:lnTo>
                    <a:lnTo>
                      <a:pt x="551" y="1063"/>
                    </a:lnTo>
                    <a:lnTo>
                      <a:pt x="513" y="1058"/>
                    </a:lnTo>
                    <a:lnTo>
                      <a:pt x="475" y="1052"/>
                    </a:lnTo>
                    <a:lnTo>
                      <a:pt x="475" y="1052"/>
                    </a:lnTo>
                    <a:lnTo>
                      <a:pt x="400" y="1044"/>
                    </a:lnTo>
                    <a:lnTo>
                      <a:pt x="326" y="1032"/>
                    </a:lnTo>
                    <a:lnTo>
                      <a:pt x="176" y="1008"/>
                    </a:lnTo>
                    <a:lnTo>
                      <a:pt x="176" y="1008"/>
                    </a:lnTo>
                    <a:lnTo>
                      <a:pt x="152" y="1022"/>
                    </a:lnTo>
                    <a:lnTo>
                      <a:pt x="128" y="1035"/>
                    </a:lnTo>
                    <a:lnTo>
                      <a:pt x="103" y="1048"/>
                    </a:lnTo>
                    <a:lnTo>
                      <a:pt x="76" y="1058"/>
                    </a:lnTo>
                    <a:lnTo>
                      <a:pt x="76" y="1058"/>
                    </a:lnTo>
                    <a:lnTo>
                      <a:pt x="62" y="1063"/>
                    </a:lnTo>
                    <a:lnTo>
                      <a:pt x="47" y="1069"/>
                    </a:lnTo>
                    <a:lnTo>
                      <a:pt x="40" y="1072"/>
                    </a:lnTo>
                    <a:lnTo>
                      <a:pt x="34" y="1076"/>
                    </a:lnTo>
                    <a:lnTo>
                      <a:pt x="31" y="1081"/>
                    </a:lnTo>
                    <a:lnTo>
                      <a:pt x="30" y="1090"/>
                    </a:lnTo>
                    <a:lnTo>
                      <a:pt x="30" y="1090"/>
                    </a:lnTo>
                    <a:lnTo>
                      <a:pt x="63" y="1088"/>
                    </a:lnTo>
                    <a:lnTo>
                      <a:pt x="99" y="1090"/>
                    </a:lnTo>
                    <a:lnTo>
                      <a:pt x="134" y="1093"/>
                    </a:lnTo>
                    <a:lnTo>
                      <a:pt x="170" y="1097"/>
                    </a:lnTo>
                    <a:lnTo>
                      <a:pt x="243" y="1107"/>
                    </a:lnTo>
                    <a:lnTo>
                      <a:pt x="280" y="1111"/>
                    </a:lnTo>
                    <a:lnTo>
                      <a:pt x="315" y="1114"/>
                    </a:lnTo>
                    <a:lnTo>
                      <a:pt x="315" y="1114"/>
                    </a:lnTo>
                    <a:lnTo>
                      <a:pt x="406" y="1122"/>
                    </a:lnTo>
                    <a:lnTo>
                      <a:pt x="500" y="1131"/>
                    </a:lnTo>
                    <a:lnTo>
                      <a:pt x="593" y="1142"/>
                    </a:lnTo>
                    <a:lnTo>
                      <a:pt x="687" y="1154"/>
                    </a:lnTo>
                    <a:lnTo>
                      <a:pt x="687" y="1154"/>
                    </a:lnTo>
                    <a:lnTo>
                      <a:pt x="760" y="1163"/>
                    </a:lnTo>
                    <a:lnTo>
                      <a:pt x="796" y="1167"/>
                    </a:lnTo>
                    <a:lnTo>
                      <a:pt x="831" y="1170"/>
                    </a:lnTo>
                    <a:lnTo>
                      <a:pt x="831" y="1170"/>
                    </a:lnTo>
                    <a:lnTo>
                      <a:pt x="913" y="1173"/>
                    </a:lnTo>
                    <a:lnTo>
                      <a:pt x="952" y="1175"/>
                    </a:lnTo>
                    <a:lnTo>
                      <a:pt x="991" y="1180"/>
                    </a:lnTo>
                    <a:lnTo>
                      <a:pt x="991" y="1180"/>
                    </a:lnTo>
                    <a:lnTo>
                      <a:pt x="1017" y="1185"/>
                    </a:lnTo>
                    <a:lnTo>
                      <a:pt x="1031" y="1188"/>
                    </a:lnTo>
                    <a:lnTo>
                      <a:pt x="1043" y="1191"/>
                    </a:lnTo>
                    <a:lnTo>
                      <a:pt x="1043" y="1191"/>
                    </a:lnTo>
                    <a:lnTo>
                      <a:pt x="1053" y="1191"/>
                    </a:lnTo>
                    <a:lnTo>
                      <a:pt x="1062" y="1190"/>
                    </a:lnTo>
                    <a:lnTo>
                      <a:pt x="1070" y="1191"/>
                    </a:lnTo>
                    <a:lnTo>
                      <a:pt x="1074" y="1192"/>
                    </a:lnTo>
                    <a:lnTo>
                      <a:pt x="1078" y="1194"/>
                    </a:lnTo>
                    <a:lnTo>
                      <a:pt x="1078" y="1194"/>
                    </a:lnTo>
                    <a:lnTo>
                      <a:pt x="1088" y="1185"/>
                    </a:lnTo>
                    <a:lnTo>
                      <a:pt x="1099" y="1177"/>
                    </a:lnTo>
                    <a:lnTo>
                      <a:pt x="1105" y="1175"/>
                    </a:lnTo>
                    <a:lnTo>
                      <a:pt x="1111" y="1174"/>
                    </a:lnTo>
                    <a:lnTo>
                      <a:pt x="1118" y="1175"/>
                    </a:lnTo>
                    <a:lnTo>
                      <a:pt x="1123" y="1178"/>
                    </a:lnTo>
                    <a:lnTo>
                      <a:pt x="1123" y="1178"/>
                    </a:lnTo>
                    <a:lnTo>
                      <a:pt x="1153" y="1156"/>
                    </a:lnTo>
                    <a:lnTo>
                      <a:pt x="1184" y="1135"/>
                    </a:lnTo>
                    <a:lnTo>
                      <a:pt x="1216" y="1115"/>
                    </a:lnTo>
                    <a:lnTo>
                      <a:pt x="1248" y="1097"/>
                    </a:lnTo>
                    <a:lnTo>
                      <a:pt x="1248" y="1097"/>
                    </a:lnTo>
                    <a:lnTo>
                      <a:pt x="1281" y="1077"/>
                    </a:lnTo>
                    <a:lnTo>
                      <a:pt x="1311" y="1056"/>
                    </a:lnTo>
                    <a:lnTo>
                      <a:pt x="1342" y="1035"/>
                    </a:lnTo>
                    <a:lnTo>
                      <a:pt x="1373" y="1014"/>
                    </a:lnTo>
                    <a:lnTo>
                      <a:pt x="1373" y="1014"/>
                    </a:lnTo>
                    <a:lnTo>
                      <a:pt x="1438" y="973"/>
                    </a:lnTo>
                    <a:lnTo>
                      <a:pt x="1469" y="954"/>
                    </a:lnTo>
                    <a:lnTo>
                      <a:pt x="1500" y="934"/>
                    </a:lnTo>
                    <a:lnTo>
                      <a:pt x="1500" y="934"/>
                    </a:lnTo>
                    <a:lnTo>
                      <a:pt x="1530" y="913"/>
                    </a:lnTo>
                    <a:lnTo>
                      <a:pt x="1561" y="890"/>
                    </a:lnTo>
                    <a:lnTo>
                      <a:pt x="1589" y="867"/>
                    </a:lnTo>
                    <a:lnTo>
                      <a:pt x="1619" y="844"/>
                    </a:lnTo>
                    <a:lnTo>
                      <a:pt x="1619" y="844"/>
                    </a:lnTo>
                    <a:lnTo>
                      <a:pt x="1632" y="836"/>
                    </a:lnTo>
                    <a:lnTo>
                      <a:pt x="1643" y="827"/>
                    </a:lnTo>
                    <a:lnTo>
                      <a:pt x="1655" y="820"/>
                    </a:lnTo>
                    <a:lnTo>
                      <a:pt x="1662" y="817"/>
                    </a:lnTo>
                    <a:lnTo>
                      <a:pt x="1669" y="816"/>
                    </a:lnTo>
                    <a:lnTo>
                      <a:pt x="1669" y="816"/>
                    </a:lnTo>
                    <a:lnTo>
                      <a:pt x="1671" y="820"/>
                    </a:lnTo>
                    <a:lnTo>
                      <a:pt x="1671" y="823"/>
                    </a:lnTo>
                    <a:lnTo>
                      <a:pt x="1669" y="826"/>
                    </a:lnTo>
                    <a:lnTo>
                      <a:pt x="1667" y="829"/>
                    </a:lnTo>
                    <a:lnTo>
                      <a:pt x="1661" y="833"/>
                    </a:lnTo>
                    <a:lnTo>
                      <a:pt x="1655" y="836"/>
                    </a:lnTo>
                    <a:lnTo>
                      <a:pt x="1655" y="836"/>
                    </a:lnTo>
                    <a:lnTo>
                      <a:pt x="1664" y="846"/>
                    </a:lnTo>
                    <a:lnTo>
                      <a:pt x="1672" y="855"/>
                    </a:lnTo>
                    <a:lnTo>
                      <a:pt x="1679" y="867"/>
                    </a:lnTo>
                    <a:lnTo>
                      <a:pt x="1685" y="878"/>
                    </a:lnTo>
                    <a:lnTo>
                      <a:pt x="1689" y="890"/>
                    </a:lnTo>
                    <a:lnTo>
                      <a:pt x="1692" y="903"/>
                    </a:lnTo>
                    <a:lnTo>
                      <a:pt x="1695" y="917"/>
                    </a:lnTo>
                    <a:lnTo>
                      <a:pt x="1696" y="931"/>
                    </a:lnTo>
                    <a:lnTo>
                      <a:pt x="1697" y="959"/>
                    </a:lnTo>
                    <a:lnTo>
                      <a:pt x="1696" y="989"/>
                    </a:lnTo>
                    <a:lnTo>
                      <a:pt x="1693" y="1018"/>
                    </a:lnTo>
                    <a:lnTo>
                      <a:pt x="1689" y="1048"/>
                    </a:lnTo>
                    <a:lnTo>
                      <a:pt x="1689" y="1048"/>
                    </a:lnTo>
                    <a:lnTo>
                      <a:pt x="1699" y="1035"/>
                    </a:lnTo>
                    <a:lnTo>
                      <a:pt x="1707" y="1022"/>
                    </a:lnTo>
                    <a:lnTo>
                      <a:pt x="1714" y="1007"/>
                    </a:lnTo>
                    <a:lnTo>
                      <a:pt x="1720" y="992"/>
                    </a:lnTo>
                    <a:lnTo>
                      <a:pt x="1724" y="975"/>
                    </a:lnTo>
                    <a:lnTo>
                      <a:pt x="1727" y="958"/>
                    </a:lnTo>
                    <a:lnTo>
                      <a:pt x="1728" y="940"/>
                    </a:lnTo>
                    <a:lnTo>
                      <a:pt x="1728" y="923"/>
                    </a:lnTo>
                    <a:lnTo>
                      <a:pt x="1728" y="905"/>
                    </a:lnTo>
                    <a:lnTo>
                      <a:pt x="1726" y="886"/>
                    </a:lnTo>
                    <a:lnTo>
                      <a:pt x="1721" y="869"/>
                    </a:lnTo>
                    <a:lnTo>
                      <a:pt x="1717" y="853"/>
                    </a:lnTo>
                    <a:lnTo>
                      <a:pt x="1712" y="837"/>
                    </a:lnTo>
                    <a:lnTo>
                      <a:pt x="1705" y="823"/>
                    </a:lnTo>
                    <a:lnTo>
                      <a:pt x="1697" y="809"/>
                    </a:lnTo>
                    <a:lnTo>
                      <a:pt x="1689" y="798"/>
                    </a:lnTo>
                    <a:lnTo>
                      <a:pt x="1689" y="798"/>
                    </a:lnTo>
                    <a:close/>
                    <a:moveTo>
                      <a:pt x="521" y="876"/>
                    </a:moveTo>
                    <a:lnTo>
                      <a:pt x="521" y="876"/>
                    </a:lnTo>
                    <a:lnTo>
                      <a:pt x="466" y="871"/>
                    </a:lnTo>
                    <a:lnTo>
                      <a:pt x="413" y="868"/>
                    </a:lnTo>
                    <a:lnTo>
                      <a:pt x="308" y="864"/>
                    </a:lnTo>
                    <a:lnTo>
                      <a:pt x="256" y="860"/>
                    </a:lnTo>
                    <a:lnTo>
                      <a:pt x="204" y="855"/>
                    </a:lnTo>
                    <a:lnTo>
                      <a:pt x="179" y="851"/>
                    </a:lnTo>
                    <a:lnTo>
                      <a:pt x="155" y="847"/>
                    </a:lnTo>
                    <a:lnTo>
                      <a:pt x="131" y="841"/>
                    </a:lnTo>
                    <a:lnTo>
                      <a:pt x="107" y="836"/>
                    </a:lnTo>
                    <a:lnTo>
                      <a:pt x="107" y="836"/>
                    </a:lnTo>
                    <a:lnTo>
                      <a:pt x="104" y="837"/>
                    </a:lnTo>
                    <a:lnTo>
                      <a:pt x="103" y="837"/>
                    </a:lnTo>
                    <a:lnTo>
                      <a:pt x="103" y="837"/>
                    </a:lnTo>
                    <a:lnTo>
                      <a:pt x="104" y="843"/>
                    </a:lnTo>
                    <a:lnTo>
                      <a:pt x="106" y="847"/>
                    </a:lnTo>
                    <a:lnTo>
                      <a:pt x="108" y="850"/>
                    </a:lnTo>
                    <a:lnTo>
                      <a:pt x="111" y="851"/>
                    </a:lnTo>
                    <a:lnTo>
                      <a:pt x="120" y="853"/>
                    </a:lnTo>
                    <a:lnTo>
                      <a:pt x="128" y="853"/>
                    </a:lnTo>
                    <a:lnTo>
                      <a:pt x="138" y="853"/>
                    </a:lnTo>
                    <a:lnTo>
                      <a:pt x="148" y="853"/>
                    </a:lnTo>
                    <a:lnTo>
                      <a:pt x="158" y="854"/>
                    </a:lnTo>
                    <a:lnTo>
                      <a:pt x="160" y="855"/>
                    </a:lnTo>
                    <a:lnTo>
                      <a:pt x="165" y="858"/>
                    </a:lnTo>
                    <a:lnTo>
                      <a:pt x="165" y="858"/>
                    </a:lnTo>
                    <a:lnTo>
                      <a:pt x="156" y="861"/>
                    </a:lnTo>
                    <a:lnTo>
                      <a:pt x="148" y="862"/>
                    </a:lnTo>
                    <a:lnTo>
                      <a:pt x="129" y="864"/>
                    </a:lnTo>
                    <a:lnTo>
                      <a:pt x="121" y="865"/>
                    </a:lnTo>
                    <a:lnTo>
                      <a:pt x="114" y="867"/>
                    </a:lnTo>
                    <a:lnTo>
                      <a:pt x="108" y="871"/>
                    </a:lnTo>
                    <a:lnTo>
                      <a:pt x="107" y="874"/>
                    </a:lnTo>
                    <a:lnTo>
                      <a:pt x="104" y="878"/>
                    </a:lnTo>
                    <a:lnTo>
                      <a:pt x="104" y="878"/>
                    </a:lnTo>
                    <a:lnTo>
                      <a:pt x="118" y="879"/>
                    </a:lnTo>
                    <a:lnTo>
                      <a:pt x="131" y="882"/>
                    </a:lnTo>
                    <a:lnTo>
                      <a:pt x="156" y="888"/>
                    </a:lnTo>
                    <a:lnTo>
                      <a:pt x="156" y="888"/>
                    </a:lnTo>
                    <a:lnTo>
                      <a:pt x="181" y="893"/>
                    </a:lnTo>
                    <a:lnTo>
                      <a:pt x="194" y="897"/>
                    </a:lnTo>
                    <a:lnTo>
                      <a:pt x="200" y="900"/>
                    </a:lnTo>
                    <a:lnTo>
                      <a:pt x="204" y="905"/>
                    </a:lnTo>
                    <a:lnTo>
                      <a:pt x="204" y="905"/>
                    </a:lnTo>
                    <a:lnTo>
                      <a:pt x="190" y="903"/>
                    </a:lnTo>
                    <a:lnTo>
                      <a:pt x="177" y="900"/>
                    </a:lnTo>
                    <a:lnTo>
                      <a:pt x="152" y="896"/>
                    </a:lnTo>
                    <a:lnTo>
                      <a:pt x="141" y="893"/>
                    </a:lnTo>
                    <a:lnTo>
                      <a:pt x="128" y="892"/>
                    </a:lnTo>
                    <a:lnTo>
                      <a:pt x="117" y="893"/>
                    </a:lnTo>
                    <a:lnTo>
                      <a:pt x="104" y="895"/>
                    </a:lnTo>
                    <a:lnTo>
                      <a:pt x="104" y="895"/>
                    </a:lnTo>
                    <a:lnTo>
                      <a:pt x="106" y="905"/>
                    </a:lnTo>
                    <a:lnTo>
                      <a:pt x="104" y="907"/>
                    </a:lnTo>
                    <a:lnTo>
                      <a:pt x="103" y="912"/>
                    </a:lnTo>
                    <a:lnTo>
                      <a:pt x="103" y="912"/>
                    </a:lnTo>
                    <a:lnTo>
                      <a:pt x="141" y="917"/>
                    </a:lnTo>
                    <a:lnTo>
                      <a:pt x="176" y="920"/>
                    </a:lnTo>
                    <a:lnTo>
                      <a:pt x="211" y="924"/>
                    </a:lnTo>
                    <a:lnTo>
                      <a:pt x="249" y="930"/>
                    </a:lnTo>
                    <a:lnTo>
                      <a:pt x="249" y="930"/>
                    </a:lnTo>
                    <a:lnTo>
                      <a:pt x="273" y="937"/>
                    </a:lnTo>
                    <a:lnTo>
                      <a:pt x="298" y="944"/>
                    </a:lnTo>
                    <a:lnTo>
                      <a:pt x="323" y="951"/>
                    </a:lnTo>
                    <a:lnTo>
                      <a:pt x="350" y="956"/>
                    </a:lnTo>
                    <a:lnTo>
                      <a:pt x="350" y="956"/>
                    </a:lnTo>
                    <a:lnTo>
                      <a:pt x="379" y="961"/>
                    </a:lnTo>
                    <a:lnTo>
                      <a:pt x="410" y="965"/>
                    </a:lnTo>
                    <a:lnTo>
                      <a:pt x="441" y="970"/>
                    </a:lnTo>
                    <a:lnTo>
                      <a:pt x="457" y="975"/>
                    </a:lnTo>
                    <a:lnTo>
                      <a:pt x="472" y="979"/>
                    </a:lnTo>
                    <a:lnTo>
                      <a:pt x="472" y="979"/>
                    </a:lnTo>
                    <a:lnTo>
                      <a:pt x="427" y="973"/>
                    </a:lnTo>
                    <a:lnTo>
                      <a:pt x="379" y="966"/>
                    </a:lnTo>
                    <a:lnTo>
                      <a:pt x="284" y="948"/>
                    </a:lnTo>
                    <a:lnTo>
                      <a:pt x="235" y="938"/>
                    </a:lnTo>
                    <a:lnTo>
                      <a:pt x="187" y="931"/>
                    </a:lnTo>
                    <a:lnTo>
                      <a:pt x="141" y="927"/>
                    </a:lnTo>
                    <a:lnTo>
                      <a:pt x="118" y="927"/>
                    </a:lnTo>
                    <a:lnTo>
                      <a:pt x="96" y="927"/>
                    </a:lnTo>
                    <a:lnTo>
                      <a:pt x="96" y="927"/>
                    </a:lnTo>
                    <a:lnTo>
                      <a:pt x="94" y="937"/>
                    </a:lnTo>
                    <a:lnTo>
                      <a:pt x="93" y="947"/>
                    </a:lnTo>
                    <a:lnTo>
                      <a:pt x="93" y="947"/>
                    </a:lnTo>
                    <a:lnTo>
                      <a:pt x="108" y="948"/>
                    </a:lnTo>
                    <a:lnTo>
                      <a:pt x="125" y="951"/>
                    </a:lnTo>
                    <a:lnTo>
                      <a:pt x="155" y="958"/>
                    </a:lnTo>
                    <a:lnTo>
                      <a:pt x="186" y="965"/>
                    </a:lnTo>
                    <a:lnTo>
                      <a:pt x="215" y="972"/>
                    </a:lnTo>
                    <a:lnTo>
                      <a:pt x="215" y="972"/>
                    </a:lnTo>
                    <a:lnTo>
                      <a:pt x="259" y="980"/>
                    </a:lnTo>
                    <a:lnTo>
                      <a:pt x="301" y="987"/>
                    </a:lnTo>
                    <a:lnTo>
                      <a:pt x="386" y="999"/>
                    </a:lnTo>
                    <a:lnTo>
                      <a:pt x="472" y="1008"/>
                    </a:lnTo>
                    <a:lnTo>
                      <a:pt x="515" y="1014"/>
                    </a:lnTo>
                    <a:lnTo>
                      <a:pt x="558" y="1021"/>
                    </a:lnTo>
                    <a:lnTo>
                      <a:pt x="558" y="1021"/>
                    </a:lnTo>
                    <a:lnTo>
                      <a:pt x="629" y="1031"/>
                    </a:lnTo>
                    <a:lnTo>
                      <a:pt x="701" y="1038"/>
                    </a:lnTo>
                    <a:lnTo>
                      <a:pt x="701" y="1038"/>
                    </a:lnTo>
                    <a:lnTo>
                      <a:pt x="786" y="1046"/>
                    </a:lnTo>
                    <a:lnTo>
                      <a:pt x="866" y="1056"/>
                    </a:lnTo>
                    <a:lnTo>
                      <a:pt x="945" y="1067"/>
                    </a:lnTo>
                    <a:lnTo>
                      <a:pt x="1024" y="1080"/>
                    </a:lnTo>
                    <a:lnTo>
                      <a:pt x="1024" y="1080"/>
                    </a:lnTo>
                    <a:lnTo>
                      <a:pt x="1022" y="1079"/>
                    </a:lnTo>
                    <a:lnTo>
                      <a:pt x="1019" y="1074"/>
                    </a:lnTo>
                    <a:lnTo>
                      <a:pt x="1017" y="1066"/>
                    </a:lnTo>
                    <a:lnTo>
                      <a:pt x="1015" y="1058"/>
                    </a:lnTo>
                    <a:lnTo>
                      <a:pt x="1014" y="1051"/>
                    </a:lnTo>
                    <a:lnTo>
                      <a:pt x="1014" y="1051"/>
                    </a:lnTo>
                    <a:lnTo>
                      <a:pt x="951" y="1044"/>
                    </a:lnTo>
                    <a:lnTo>
                      <a:pt x="883" y="1035"/>
                    </a:lnTo>
                    <a:lnTo>
                      <a:pt x="850" y="1029"/>
                    </a:lnTo>
                    <a:lnTo>
                      <a:pt x="816" y="1025"/>
                    </a:lnTo>
                    <a:lnTo>
                      <a:pt x="785" y="1018"/>
                    </a:lnTo>
                    <a:lnTo>
                      <a:pt x="757" y="1011"/>
                    </a:lnTo>
                    <a:lnTo>
                      <a:pt x="757" y="1011"/>
                    </a:lnTo>
                    <a:lnTo>
                      <a:pt x="819" y="1018"/>
                    </a:lnTo>
                    <a:lnTo>
                      <a:pt x="886" y="1027"/>
                    </a:lnTo>
                    <a:lnTo>
                      <a:pt x="952" y="1032"/>
                    </a:lnTo>
                    <a:lnTo>
                      <a:pt x="1012" y="1035"/>
                    </a:lnTo>
                    <a:lnTo>
                      <a:pt x="1012" y="1035"/>
                    </a:lnTo>
                    <a:lnTo>
                      <a:pt x="1012" y="1029"/>
                    </a:lnTo>
                    <a:lnTo>
                      <a:pt x="1014" y="1025"/>
                    </a:lnTo>
                    <a:lnTo>
                      <a:pt x="1015" y="1021"/>
                    </a:lnTo>
                    <a:lnTo>
                      <a:pt x="1014" y="1018"/>
                    </a:lnTo>
                    <a:lnTo>
                      <a:pt x="1014" y="1018"/>
                    </a:lnTo>
                    <a:lnTo>
                      <a:pt x="1000" y="1018"/>
                    </a:lnTo>
                    <a:lnTo>
                      <a:pt x="986" y="1018"/>
                    </a:lnTo>
                    <a:lnTo>
                      <a:pt x="972" y="1017"/>
                    </a:lnTo>
                    <a:lnTo>
                      <a:pt x="958" y="1014"/>
                    </a:lnTo>
                    <a:lnTo>
                      <a:pt x="930" y="1008"/>
                    </a:lnTo>
                    <a:lnTo>
                      <a:pt x="916" y="1006"/>
                    </a:lnTo>
                    <a:lnTo>
                      <a:pt x="902" y="1004"/>
                    </a:lnTo>
                    <a:lnTo>
                      <a:pt x="902" y="1004"/>
                    </a:lnTo>
                    <a:lnTo>
                      <a:pt x="913" y="1001"/>
                    </a:lnTo>
                    <a:lnTo>
                      <a:pt x="924" y="1000"/>
                    </a:lnTo>
                    <a:lnTo>
                      <a:pt x="937" y="1000"/>
                    </a:lnTo>
                    <a:lnTo>
                      <a:pt x="948" y="1001"/>
                    </a:lnTo>
                    <a:lnTo>
                      <a:pt x="975" y="1006"/>
                    </a:lnTo>
                    <a:lnTo>
                      <a:pt x="987" y="1007"/>
                    </a:lnTo>
                    <a:lnTo>
                      <a:pt x="1001" y="1007"/>
                    </a:lnTo>
                    <a:lnTo>
                      <a:pt x="1001" y="1007"/>
                    </a:lnTo>
                    <a:lnTo>
                      <a:pt x="1001" y="1001"/>
                    </a:lnTo>
                    <a:lnTo>
                      <a:pt x="1001" y="997"/>
                    </a:lnTo>
                    <a:lnTo>
                      <a:pt x="1003" y="987"/>
                    </a:lnTo>
                    <a:lnTo>
                      <a:pt x="1008" y="979"/>
                    </a:lnTo>
                    <a:lnTo>
                      <a:pt x="1015" y="970"/>
                    </a:lnTo>
                    <a:lnTo>
                      <a:pt x="1015" y="970"/>
                    </a:lnTo>
                    <a:lnTo>
                      <a:pt x="996" y="965"/>
                    </a:lnTo>
                    <a:lnTo>
                      <a:pt x="976" y="962"/>
                    </a:lnTo>
                    <a:lnTo>
                      <a:pt x="953" y="961"/>
                    </a:lnTo>
                    <a:lnTo>
                      <a:pt x="932" y="961"/>
                    </a:lnTo>
                    <a:lnTo>
                      <a:pt x="887" y="961"/>
                    </a:lnTo>
                    <a:lnTo>
                      <a:pt x="866" y="961"/>
                    </a:lnTo>
                    <a:lnTo>
                      <a:pt x="845" y="958"/>
                    </a:lnTo>
                    <a:lnTo>
                      <a:pt x="845" y="958"/>
                    </a:lnTo>
                    <a:lnTo>
                      <a:pt x="805" y="951"/>
                    </a:lnTo>
                    <a:lnTo>
                      <a:pt x="763" y="941"/>
                    </a:lnTo>
                    <a:lnTo>
                      <a:pt x="685" y="921"/>
                    </a:lnTo>
                    <a:lnTo>
                      <a:pt x="685" y="921"/>
                    </a:lnTo>
                    <a:lnTo>
                      <a:pt x="712" y="924"/>
                    </a:lnTo>
                    <a:lnTo>
                      <a:pt x="739" y="928"/>
                    </a:lnTo>
                    <a:lnTo>
                      <a:pt x="789" y="938"/>
                    </a:lnTo>
                    <a:lnTo>
                      <a:pt x="816" y="942"/>
                    </a:lnTo>
                    <a:lnTo>
                      <a:pt x="843" y="947"/>
                    </a:lnTo>
                    <a:lnTo>
                      <a:pt x="869" y="949"/>
                    </a:lnTo>
                    <a:lnTo>
                      <a:pt x="899" y="951"/>
                    </a:lnTo>
                    <a:lnTo>
                      <a:pt x="899" y="951"/>
                    </a:lnTo>
                    <a:lnTo>
                      <a:pt x="946" y="951"/>
                    </a:lnTo>
                    <a:lnTo>
                      <a:pt x="970" y="951"/>
                    </a:lnTo>
                    <a:lnTo>
                      <a:pt x="993" y="951"/>
                    </a:lnTo>
                    <a:lnTo>
                      <a:pt x="993" y="951"/>
                    </a:lnTo>
                    <a:lnTo>
                      <a:pt x="1000" y="952"/>
                    </a:lnTo>
                    <a:lnTo>
                      <a:pt x="1007" y="954"/>
                    </a:lnTo>
                    <a:lnTo>
                      <a:pt x="1011" y="954"/>
                    </a:lnTo>
                    <a:lnTo>
                      <a:pt x="1014" y="952"/>
                    </a:lnTo>
                    <a:lnTo>
                      <a:pt x="1017" y="949"/>
                    </a:lnTo>
                    <a:lnTo>
                      <a:pt x="1019" y="947"/>
                    </a:lnTo>
                    <a:lnTo>
                      <a:pt x="1019" y="947"/>
                    </a:lnTo>
                    <a:lnTo>
                      <a:pt x="1019" y="942"/>
                    </a:lnTo>
                    <a:lnTo>
                      <a:pt x="1019" y="940"/>
                    </a:lnTo>
                    <a:lnTo>
                      <a:pt x="1015" y="933"/>
                    </a:lnTo>
                    <a:lnTo>
                      <a:pt x="1011" y="927"/>
                    </a:lnTo>
                    <a:lnTo>
                      <a:pt x="1008" y="920"/>
                    </a:lnTo>
                    <a:lnTo>
                      <a:pt x="1008" y="920"/>
                    </a:lnTo>
                    <a:lnTo>
                      <a:pt x="886" y="912"/>
                    </a:lnTo>
                    <a:lnTo>
                      <a:pt x="765" y="902"/>
                    </a:lnTo>
                    <a:lnTo>
                      <a:pt x="643" y="889"/>
                    </a:lnTo>
                    <a:lnTo>
                      <a:pt x="521" y="876"/>
                    </a:lnTo>
                    <a:lnTo>
                      <a:pt x="521" y="876"/>
                    </a:lnTo>
                    <a:close/>
                    <a:moveTo>
                      <a:pt x="1664" y="1065"/>
                    </a:moveTo>
                    <a:lnTo>
                      <a:pt x="1664" y="1065"/>
                    </a:lnTo>
                    <a:lnTo>
                      <a:pt x="1664" y="1062"/>
                    </a:lnTo>
                    <a:lnTo>
                      <a:pt x="1664" y="1059"/>
                    </a:lnTo>
                    <a:lnTo>
                      <a:pt x="1667" y="1053"/>
                    </a:lnTo>
                    <a:lnTo>
                      <a:pt x="1671" y="1048"/>
                    </a:lnTo>
                    <a:lnTo>
                      <a:pt x="1675" y="1042"/>
                    </a:lnTo>
                    <a:lnTo>
                      <a:pt x="1675" y="1042"/>
                    </a:lnTo>
                    <a:lnTo>
                      <a:pt x="1678" y="1027"/>
                    </a:lnTo>
                    <a:lnTo>
                      <a:pt x="1681" y="1008"/>
                    </a:lnTo>
                    <a:lnTo>
                      <a:pt x="1683" y="969"/>
                    </a:lnTo>
                    <a:lnTo>
                      <a:pt x="1683" y="969"/>
                    </a:lnTo>
                    <a:lnTo>
                      <a:pt x="1683" y="948"/>
                    </a:lnTo>
                    <a:lnTo>
                      <a:pt x="1683" y="928"/>
                    </a:lnTo>
                    <a:lnTo>
                      <a:pt x="1681" y="910"/>
                    </a:lnTo>
                    <a:lnTo>
                      <a:pt x="1676" y="893"/>
                    </a:lnTo>
                    <a:lnTo>
                      <a:pt x="1671" y="879"/>
                    </a:lnTo>
                    <a:lnTo>
                      <a:pt x="1662" y="865"/>
                    </a:lnTo>
                    <a:lnTo>
                      <a:pt x="1653" y="855"/>
                    </a:lnTo>
                    <a:lnTo>
                      <a:pt x="1641" y="847"/>
                    </a:lnTo>
                    <a:lnTo>
                      <a:pt x="1641" y="847"/>
                    </a:lnTo>
                    <a:lnTo>
                      <a:pt x="1630" y="854"/>
                    </a:lnTo>
                    <a:lnTo>
                      <a:pt x="1619" y="861"/>
                    </a:lnTo>
                    <a:lnTo>
                      <a:pt x="1609" y="869"/>
                    </a:lnTo>
                    <a:lnTo>
                      <a:pt x="1599" y="879"/>
                    </a:lnTo>
                    <a:lnTo>
                      <a:pt x="1599" y="879"/>
                    </a:lnTo>
                    <a:lnTo>
                      <a:pt x="1606" y="890"/>
                    </a:lnTo>
                    <a:lnTo>
                      <a:pt x="1612" y="902"/>
                    </a:lnTo>
                    <a:lnTo>
                      <a:pt x="1622" y="927"/>
                    </a:lnTo>
                    <a:lnTo>
                      <a:pt x="1630" y="954"/>
                    </a:lnTo>
                    <a:lnTo>
                      <a:pt x="1634" y="982"/>
                    </a:lnTo>
                    <a:lnTo>
                      <a:pt x="1637" y="1010"/>
                    </a:lnTo>
                    <a:lnTo>
                      <a:pt x="1636" y="1038"/>
                    </a:lnTo>
                    <a:lnTo>
                      <a:pt x="1633" y="1066"/>
                    </a:lnTo>
                    <a:lnTo>
                      <a:pt x="1627" y="1093"/>
                    </a:lnTo>
                    <a:lnTo>
                      <a:pt x="1627" y="1093"/>
                    </a:lnTo>
                    <a:lnTo>
                      <a:pt x="1637" y="1087"/>
                    </a:lnTo>
                    <a:lnTo>
                      <a:pt x="1647" y="1080"/>
                    </a:lnTo>
                    <a:lnTo>
                      <a:pt x="1655" y="1072"/>
                    </a:lnTo>
                    <a:lnTo>
                      <a:pt x="1664" y="1065"/>
                    </a:lnTo>
                    <a:lnTo>
                      <a:pt x="1664" y="1065"/>
                    </a:lnTo>
                    <a:close/>
                    <a:moveTo>
                      <a:pt x="1624" y="1014"/>
                    </a:moveTo>
                    <a:lnTo>
                      <a:pt x="1624" y="1014"/>
                    </a:lnTo>
                    <a:lnTo>
                      <a:pt x="1623" y="996"/>
                    </a:lnTo>
                    <a:lnTo>
                      <a:pt x="1622" y="978"/>
                    </a:lnTo>
                    <a:lnTo>
                      <a:pt x="1619" y="961"/>
                    </a:lnTo>
                    <a:lnTo>
                      <a:pt x="1615" y="944"/>
                    </a:lnTo>
                    <a:lnTo>
                      <a:pt x="1609" y="927"/>
                    </a:lnTo>
                    <a:lnTo>
                      <a:pt x="1603" y="913"/>
                    </a:lnTo>
                    <a:lnTo>
                      <a:pt x="1596" y="900"/>
                    </a:lnTo>
                    <a:lnTo>
                      <a:pt x="1587" y="888"/>
                    </a:lnTo>
                    <a:lnTo>
                      <a:pt x="1587" y="888"/>
                    </a:lnTo>
                    <a:lnTo>
                      <a:pt x="1500" y="949"/>
                    </a:lnTo>
                    <a:lnTo>
                      <a:pt x="1410" y="1008"/>
                    </a:lnTo>
                    <a:lnTo>
                      <a:pt x="1320" y="1066"/>
                    </a:lnTo>
                    <a:lnTo>
                      <a:pt x="1229" y="1125"/>
                    </a:lnTo>
                    <a:lnTo>
                      <a:pt x="1229" y="1125"/>
                    </a:lnTo>
                    <a:lnTo>
                      <a:pt x="1240" y="1147"/>
                    </a:lnTo>
                    <a:lnTo>
                      <a:pt x="1250" y="1173"/>
                    </a:lnTo>
                    <a:lnTo>
                      <a:pt x="1258" y="1198"/>
                    </a:lnTo>
                    <a:lnTo>
                      <a:pt x="1265" y="1226"/>
                    </a:lnTo>
                    <a:lnTo>
                      <a:pt x="1271" y="1256"/>
                    </a:lnTo>
                    <a:lnTo>
                      <a:pt x="1274" y="1285"/>
                    </a:lnTo>
                    <a:lnTo>
                      <a:pt x="1274" y="1314"/>
                    </a:lnTo>
                    <a:lnTo>
                      <a:pt x="1272" y="1344"/>
                    </a:lnTo>
                    <a:lnTo>
                      <a:pt x="1272" y="1344"/>
                    </a:lnTo>
                    <a:lnTo>
                      <a:pt x="1316" y="1316"/>
                    </a:lnTo>
                    <a:lnTo>
                      <a:pt x="1359" y="1288"/>
                    </a:lnTo>
                    <a:lnTo>
                      <a:pt x="1443" y="1229"/>
                    </a:lnTo>
                    <a:lnTo>
                      <a:pt x="1610" y="1108"/>
                    </a:lnTo>
                    <a:lnTo>
                      <a:pt x="1610" y="1108"/>
                    </a:lnTo>
                    <a:lnTo>
                      <a:pt x="1619" y="1063"/>
                    </a:lnTo>
                    <a:lnTo>
                      <a:pt x="1622" y="1039"/>
                    </a:lnTo>
                    <a:lnTo>
                      <a:pt x="1624" y="1014"/>
                    </a:lnTo>
                    <a:lnTo>
                      <a:pt x="1624" y="1014"/>
                    </a:lnTo>
                    <a:close/>
                    <a:moveTo>
                      <a:pt x="1070" y="1051"/>
                    </a:moveTo>
                    <a:lnTo>
                      <a:pt x="1070" y="1051"/>
                    </a:lnTo>
                    <a:lnTo>
                      <a:pt x="1069" y="1058"/>
                    </a:lnTo>
                    <a:lnTo>
                      <a:pt x="1067" y="1065"/>
                    </a:lnTo>
                    <a:lnTo>
                      <a:pt x="1063" y="1079"/>
                    </a:lnTo>
                    <a:lnTo>
                      <a:pt x="1057" y="1093"/>
                    </a:lnTo>
                    <a:lnTo>
                      <a:pt x="1056" y="1100"/>
                    </a:lnTo>
                    <a:lnTo>
                      <a:pt x="1056" y="1107"/>
                    </a:lnTo>
                    <a:lnTo>
                      <a:pt x="1056" y="1107"/>
                    </a:lnTo>
                    <a:lnTo>
                      <a:pt x="1063" y="1104"/>
                    </a:lnTo>
                    <a:lnTo>
                      <a:pt x="1069" y="1098"/>
                    </a:lnTo>
                    <a:lnTo>
                      <a:pt x="1073" y="1093"/>
                    </a:lnTo>
                    <a:lnTo>
                      <a:pt x="1076" y="1086"/>
                    </a:lnTo>
                    <a:lnTo>
                      <a:pt x="1080" y="1077"/>
                    </a:lnTo>
                    <a:lnTo>
                      <a:pt x="1081" y="1069"/>
                    </a:lnTo>
                    <a:lnTo>
                      <a:pt x="1084" y="1052"/>
                    </a:lnTo>
                    <a:lnTo>
                      <a:pt x="1084" y="1052"/>
                    </a:lnTo>
                    <a:lnTo>
                      <a:pt x="1084" y="1036"/>
                    </a:lnTo>
                    <a:lnTo>
                      <a:pt x="1083" y="1020"/>
                    </a:lnTo>
                    <a:lnTo>
                      <a:pt x="1081" y="1004"/>
                    </a:lnTo>
                    <a:lnTo>
                      <a:pt x="1077" y="989"/>
                    </a:lnTo>
                    <a:lnTo>
                      <a:pt x="1073" y="975"/>
                    </a:lnTo>
                    <a:lnTo>
                      <a:pt x="1069" y="961"/>
                    </a:lnTo>
                    <a:lnTo>
                      <a:pt x="1057" y="935"/>
                    </a:lnTo>
                    <a:lnTo>
                      <a:pt x="1057" y="935"/>
                    </a:lnTo>
                    <a:lnTo>
                      <a:pt x="1052" y="933"/>
                    </a:lnTo>
                    <a:lnTo>
                      <a:pt x="1049" y="930"/>
                    </a:lnTo>
                    <a:lnTo>
                      <a:pt x="1042" y="921"/>
                    </a:lnTo>
                    <a:lnTo>
                      <a:pt x="1042" y="921"/>
                    </a:lnTo>
                    <a:lnTo>
                      <a:pt x="1036" y="923"/>
                    </a:lnTo>
                    <a:lnTo>
                      <a:pt x="1032" y="921"/>
                    </a:lnTo>
                    <a:lnTo>
                      <a:pt x="1029" y="920"/>
                    </a:lnTo>
                    <a:lnTo>
                      <a:pt x="1026" y="921"/>
                    </a:lnTo>
                    <a:lnTo>
                      <a:pt x="1026" y="921"/>
                    </a:lnTo>
                    <a:lnTo>
                      <a:pt x="1032" y="937"/>
                    </a:lnTo>
                    <a:lnTo>
                      <a:pt x="1039" y="952"/>
                    </a:lnTo>
                    <a:lnTo>
                      <a:pt x="1053" y="985"/>
                    </a:lnTo>
                    <a:lnTo>
                      <a:pt x="1060" y="1000"/>
                    </a:lnTo>
                    <a:lnTo>
                      <a:pt x="1066" y="1017"/>
                    </a:lnTo>
                    <a:lnTo>
                      <a:pt x="1069" y="1034"/>
                    </a:lnTo>
                    <a:lnTo>
                      <a:pt x="1070" y="1051"/>
                    </a:lnTo>
                    <a:lnTo>
                      <a:pt x="1070" y="1051"/>
                    </a:lnTo>
                    <a:close/>
                    <a:moveTo>
                      <a:pt x="994" y="1091"/>
                    </a:moveTo>
                    <a:lnTo>
                      <a:pt x="994" y="1091"/>
                    </a:lnTo>
                    <a:lnTo>
                      <a:pt x="948" y="1081"/>
                    </a:lnTo>
                    <a:lnTo>
                      <a:pt x="903" y="1074"/>
                    </a:lnTo>
                    <a:lnTo>
                      <a:pt x="813" y="1062"/>
                    </a:lnTo>
                    <a:lnTo>
                      <a:pt x="813" y="1062"/>
                    </a:lnTo>
                    <a:lnTo>
                      <a:pt x="763" y="1056"/>
                    </a:lnTo>
                    <a:lnTo>
                      <a:pt x="712" y="1052"/>
                    </a:lnTo>
                    <a:lnTo>
                      <a:pt x="712" y="1052"/>
                    </a:lnTo>
                    <a:lnTo>
                      <a:pt x="685" y="1051"/>
                    </a:lnTo>
                    <a:lnTo>
                      <a:pt x="659" y="1048"/>
                    </a:lnTo>
                    <a:lnTo>
                      <a:pt x="605" y="1041"/>
                    </a:lnTo>
                    <a:lnTo>
                      <a:pt x="549" y="1032"/>
                    </a:lnTo>
                    <a:lnTo>
                      <a:pt x="493" y="1025"/>
                    </a:lnTo>
                    <a:lnTo>
                      <a:pt x="493" y="1025"/>
                    </a:lnTo>
                    <a:lnTo>
                      <a:pt x="414" y="1015"/>
                    </a:lnTo>
                    <a:lnTo>
                      <a:pt x="336" y="1006"/>
                    </a:lnTo>
                    <a:lnTo>
                      <a:pt x="257" y="993"/>
                    </a:lnTo>
                    <a:lnTo>
                      <a:pt x="176" y="978"/>
                    </a:lnTo>
                    <a:lnTo>
                      <a:pt x="176" y="978"/>
                    </a:lnTo>
                    <a:lnTo>
                      <a:pt x="143" y="969"/>
                    </a:lnTo>
                    <a:lnTo>
                      <a:pt x="125" y="965"/>
                    </a:lnTo>
                    <a:lnTo>
                      <a:pt x="108" y="962"/>
                    </a:lnTo>
                    <a:lnTo>
                      <a:pt x="92" y="961"/>
                    </a:lnTo>
                    <a:lnTo>
                      <a:pt x="77" y="961"/>
                    </a:lnTo>
                    <a:lnTo>
                      <a:pt x="72" y="963"/>
                    </a:lnTo>
                    <a:lnTo>
                      <a:pt x="66" y="965"/>
                    </a:lnTo>
                    <a:lnTo>
                      <a:pt x="62" y="969"/>
                    </a:lnTo>
                    <a:lnTo>
                      <a:pt x="59" y="973"/>
                    </a:lnTo>
                    <a:lnTo>
                      <a:pt x="59" y="973"/>
                    </a:lnTo>
                    <a:lnTo>
                      <a:pt x="111" y="985"/>
                    </a:lnTo>
                    <a:lnTo>
                      <a:pt x="165" y="994"/>
                    </a:lnTo>
                    <a:lnTo>
                      <a:pt x="219" y="1004"/>
                    </a:lnTo>
                    <a:lnTo>
                      <a:pt x="275" y="1011"/>
                    </a:lnTo>
                    <a:lnTo>
                      <a:pt x="388" y="1027"/>
                    </a:lnTo>
                    <a:lnTo>
                      <a:pt x="503" y="1042"/>
                    </a:lnTo>
                    <a:lnTo>
                      <a:pt x="503" y="1042"/>
                    </a:lnTo>
                    <a:lnTo>
                      <a:pt x="560" y="1052"/>
                    </a:lnTo>
                    <a:lnTo>
                      <a:pt x="588" y="1056"/>
                    </a:lnTo>
                    <a:lnTo>
                      <a:pt x="617" y="1059"/>
                    </a:lnTo>
                    <a:lnTo>
                      <a:pt x="617" y="1059"/>
                    </a:lnTo>
                    <a:lnTo>
                      <a:pt x="671" y="1063"/>
                    </a:lnTo>
                    <a:lnTo>
                      <a:pt x="725" y="1069"/>
                    </a:lnTo>
                    <a:lnTo>
                      <a:pt x="725" y="1069"/>
                    </a:lnTo>
                    <a:lnTo>
                      <a:pt x="768" y="1073"/>
                    </a:lnTo>
                    <a:lnTo>
                      <a:pt x="810" y="1081"/>
                    </a:lnTo>
                    <a:lnTo>
                      <a:pt x="852" y="1088"/>
                    </a:lnTo>
                    <a:lnTo>
                      <a:pt x="893" y="1094"/>
                    </a:lnTo>
                    <a:lnTo>
                      <a:pt x="893" y="1094"/>
                    </a:lnTo>
                    <a:lnTo>
                      <a:pt x="949" y="1102"/>
                    </a:lnTo>
                    <a:lnTo>
                      <a:pt x="977" y="1107"/>
                    </a:lnTo>
                    <a:lnTo>
                      <a:pt x="998" y="1108"/>
                    </a:lnTo>
                    <a:lnTo>
                      <a:pt x="998" y="1108"/>
                    </a:lnTo>
                    <a:lnTo>
                      <a:pt x="1017" y="1109"/>
                    </a:lnTo>
                    <a:lnTo>
                      <a:pt x="1025" y="1108"/>
                    </a:lnTo>
                    <a:lnTo>
                      <a:pt x="1028" y="1107"/>
                    </a:lnTo>
                    <a:lnTo>
                      <a:pt x="1031" y="1105"/>
                    </a:lnTo>
                    <a:lnTo>
                      <a:pt x="1031" y="1105"/>
                    </a:lnTo>
                    <a:lnTo>
                      <a:pt x="1029" y="1102"/>
                    </a:lnTo>
                    <a:lnTo>
                      <a:pt x="1025" y="1100"/>
                    </a:lnTo>
                    <a:lnTo>
                      <a:pt x="1015" y="1095"/>
                    </a:lnTo>
                    <a:lnTo>
                      <a:pt x="994" y="1091"/>
                    </a:lnTo>
                    <a:lnTo>
                      <a:pt x="994" y="1091"/>
                    </a:lnTo>
                    <a:close/>
                    <a:moveTo>
                      <a:pt x="1035" y="1208"/>
                    </a:moveTo>
                    <a:lnTo>
                      <a:pt x="1035" y="1208"/>
                    </a:lnTo>
                    <a:lnTo>
                      <a:pt x="1022" y="1208"/>
                    </a:lnTo>
                    <a:lnTo>
                      <a:pt x="1011" y="1205"/>
                    </a:lnTo>
                    <a:lnTo>
                      <a:pt x="987" y="1199"/>
                    </a:lnTo>
                    <a:lnTo>
                      <a:pt x="965" y="1194"/>
                    </a:lnTo>
                    <a:lnTo>
                      <a:pt x="953" y="1191"/>
                    </a:lnTo>
                    <a:lnTo>
                      <a:pt x="942" y="1190"/>
                    </a:lnTo>
                    <a:lnTo>
                      <a:pt x="942" y="1190"/>
                    </a:lnTo>
                    <a:lnTo>
                      <a:pt x="899" y="1187"/>
                    </a:lnTo>
                    <a:lnTo>
                      <a:pt x="848" y="1185"/>
                    </a:lnTo>
                    <a:lnTo>
                      <a:pt x="796" y="1183"/>
                    </a:lnTo>
                    <a:lnTo>
                      <a:pt x="770" y="1181"/>
                    </a:lnTo>
                    <a:lnTo>
                      <a:pt x="744" y="1178"/>
                    </a:lnTo>
                    <a:lnTo>
                      <a:pt x="744" y="1178"/>
                    </a:lnTo>
                    <a:lnTo>
                      <a:pt x="650" y="1166"/>
                    </a:lnTo>
                    <a:lnTo>
                      <a:pt x="604" y="1159"/>
                    </a:lnTo>
                    <a:lnTo>
                      <a:pt x="558" y="1154"/>
                    </a:lnTo>
                    <a:lnTo>
                      <a:pt x="558" y="1154"/>
                    </a:lnTo>
                    <a:lnTo>
                      <a:pt x="507" y="1149"/>
                    </a:lnTo>
                    <a:lnTo>
                      <a:pt x="457" y="1142"/>
                    </a:lnTo>
                    <a:lnTo>
                      <a:pt x="406" y="1136"/>
                    </a:lnTo>
                    <a:lnTo>
                      <a:pt x="354" y="1131"/>
                    </a:lnTo>
                    <a:lnTo>
                      <a:pt x="354" y="1131"/>
                    </a:lnTo>
                    <a:lnTo>
                      <a:pt x="311" y="1129"/>
                    </a:lnTo>
                    <a:lnTo>
                      <a:pt x="289" y="1128"/>
                    </a:lnTo>
                    <a:lnTo>
                      <a:pt x="267" y="1126"/>
                    </a:lnTo>
                    <a:lnTo>
                      <a:pt x="267" y="1126"/>
                    </a:lnTo>
                    <a:lnTo>
                      <a:pt x="226" y="1119"/>
                    </a:lnTo>
                    <a:lnTo>
                      <a:pt x="183" y="1114"/>
                    </a:lnTo>
                    <a:lnTo>
                      <a:pt x="136" y="1109"/>
                    </a:lnTo>
                    <a:lnTo>
                      <a:pt x="113" y="1108"/>
                    </a:lnTo>
                    <a:lnTo>
                      <a:pt x="87" y="1107"/>
                    </a:lnTo>
                    <a:lnTo>
                      <a:pt x="87" y="1107"/>
                    </a:lnTo>
                    <a:lnTo>
                      <a:pt x="83" y="1112"/>
                    </a:lnTo>
                    <a:lnTo>
                      <a:pt x="80" y="1115"/>
                    </a:lnTo>
                    <a:lnTo>
                      <a:pt x="70" y="1119"/>
                    </a:lnTo>
                    <a:lnTo>
                      <a:pt x="70" y="1119"/>
                    </a:lnTo>
                    <a:lnTo>
                      <a:pt x="72" y="1125"/>
                    </a:lnTo>
                    <a:lnTo>
                      <a:pt x="75" y="1129"/>
                    </a:lnTo>
                    <a:lnTo>
                      <a:pt x="79" y="1132"/>
                    </a:lnTo>
                    <a:lnTo>
                      <a:pt x="85" y="1135"/>
                    </a:lnTo>
                    <a:lnTo>
                      <a:pt x="96" y="1135"/>
                    </a:lnTo>
                    <a:lnTo>
                      <a:pt x="108" y="1135"/>
                    </a:lnTo>
                    <a:lnTo>
                      <a:pt x="108" y="1135"/>
                    </a:lnTo>
                    <a:lnTo>
                      <a:pt x="135" y="1135"/>
                    </a:lnTo>
                    <a:lnTo>
                      <a:pt x="163" y="1136"/>
                    </a:lnTo>
                    <a:lnTo>
                      <a:pt x="163" y="1136"/>
                    </a:lnTo>
                    <a:lnTo>
                      <a:pt x="201" y="1138"/>
                    </a:lnTo>
                    <a:lnTo>
                      <a:pt x="211" y="1139"/>
                    </a:lnTo>
                    <a:lnTo>
                      <a:pt x="219" y="1140"/>
                    </a:lnTo>
                    <a:lnTo>
                      <a:pt x="228" y="1143"/>
                    </a:lnTo>
                    <a:lnTo>
                      <a:pt x="236" y="1147"/>
                    </a:lnTo>
                    <a:lnTo>
                      <a:pt x="236" y="1147"/>
                    </a:lnTo>
                    <a:lnTo>
                      <a:pt x="198" y="1146"/>
                    </a:lnTo>
                    <a:lnTo>
                      <a:pt x="160" y="1146"/>
                    </a:lnTo>
                    <a:lnTo>
                      <a:pt x="124" y="1146"/>
                    </a:lnTo>
                    <a:lnTo>
                      <a:pt x="93" y="1147"/>
                    </a:lnTo>
                    <a:lnTo>
                      <a:pt x="93" y="1147"/>
                    </a:lnTo>
                    <a:lnTo>
                      <a:pt x="104" y="1150"/>
                    </a:lnTo>
                    <a:lnTo>
                      <a:pt x="118" y="1153"/>
                    </a:lnTo>
                    <a:lnTo>
                      <a:pt x="149" y="1156"/>
                    </a:lnTo>
                    <a:lnTo>
                      <a:pt x="165" y="1159"/>
                    </a:lnTo>
                    <a:lnTo>
                      <a:pt x="180" y="1160"/>
                    </a:lnTo>
                    <a:lnTo>
                      <a:pt x="194" y="1164"/>
                    </a:lnTo>
                    <a:lnTo>
                      <a:pt x="207" y="1170"/>
                    </a:lnTo>
                    <a:lnTo>
                      <a:pt x="207" y="1170"/>
                    </a:lnTo>
                    <a:lnTo>
                      <a:pt x="191" y="1170"/>
                    </a:lnTo>
                    <a:lnTo>
                      <a:pt x="177" y="1170"/>
                    </a:lnTo>
                    <a:lnTo>
                      <a:pt x="149" y="1167"/>
                    </a:lnTo>
                    <a:lnTo>
                      <a:pt x="117" y="1164"/>
                    </a:lnTo>
                    <a:lnTo>
                      <a:pt x="79" y="1163"/>
                    </a:lnTo>
                    <a:lnTo>
                      <a:pt x="79" y="1163"/>
                    </a:lnTo>
                    <a:lnTo>
                      <a:pt x="76" y="1177"/>
                    </a:lnTo>
                    <a:lnTo>
                      <a:pt x="76" y="1191"/>
                    </a:lnTo>
                    <a:lnTo>
                      <a:pt x="80" y="1206"/>
                    </a:lnTo>
                    <a:lnTo>
                      <a:pt x="82" y="1212"/>
                    </a:lnTo>
                    <a:lnTo>
                      <a:pt x="86" y="1219"/>
                    </a:lnTo>
                    <a:lnTo>
                      <a:pt x="86" y="1219"/>
                    </a:lnTo>
                    <a:lnTo>
                      <a:pt x="131" y="1223"/>
                    </a:lnTo>
                    <a:lnTo>
                      <a:pt x="176" y="1229"/>
                    </a:lnTo>
                    <a:lnTo>
                      <a:pt x="260" y="1241"/>
                    </a:lnTo>
                    <a:lnTo>
                      <a:pt x="430" y="1271"/>
                    </a:lnTo>
                    <a:lnTo>
                      <a:pt x="430" y="1271"/>
                    </a:lnTo>
                    <a:lnTo>
                      <a:pt x="388" y="1267"/>
                    </a:lnTo>
                    <a:lnTo>
                      <a:pt x="344" y="1263"/>
                    </a:lnTo>
                    <a:lnTo>
                      <a:pt x="257" y="1250"/>
                    </a:lnTo>
                    <a:lnTo>
                      <a:pt x="212" y="1244"/>
                    </a:lnTo>
                    <a:lnTo>
                      <a:pt x="166" y="1239"/>
                    </a:lnTo>
                    <a:lnTo>
                      <a:pt x="118" y="1234"/>
                    </a:lnTo>
                    <a:lnTo>
                      <a:pt x="68" y="1233"/>
                    </a:lnTo>
                    <a:lnTo>
                      <a:pt x="68" y="1233"/>
                    </a:lnTo>
                    <a:lnTo>
                      <a:pt x="62" y="1239"/>
                    </a:lnTo>
                    <a:lnTo>
                      <a:pt x="61" y="1244"/>
                    </a:lnTo>
                    <a:lnTo>
                      <a:pt x="61" y="1250"/>
                    </a:lnTo>
                    <a:lnTo>
                      <a:pt x="63" y="1257"/>
                    </a:lnTo>
                    <a:lnTo>
                      <a:pt x="68" y="1271"/>
                    </a:lnTo>
                    <a:lnTo>
                      <a:pt x="69" y="1278"/>
                    </a:lnTo>
                    <a:lnTo>
                      <a:pt x="68" y="1285"/>
                    </a:lnTo>
                    <a:lnTo>
                      <a:pt x="68" y="1285"/>
                    </a:lnTo>
                    <a:lnTo>
                      <a:pt x="134" y="1293"/>
                    </a:lnTo>
                    <a:lnTo>
                      <a:pt x="163" y="1298"/>
                    </a:lnTo>
                    <a:lnTo>
                      <a:pt x="193" y="1305"/>
                    </a:lnTo>
                    <a:lnTo>
                      <a:pt x="193" y="1305"/>
                    </a:lnTo>
                    <a:lnTo>
                      <a:pt x="275" y="1324"/>
                    </a:lnTo>
                    <a:lnTo>
                      <a:pt x="318" y="1333"/>
                    </a:lnTo>
                    <a:lnTo>
                      <a:pt x="360" y="1340"/>
                    </a:lnTo>
                    <a:lnTo>
                      <a:pt x="400" y="1347"/>
                    </a:lnTo>
                    <a:lnTo>
                      <a:pt x="444" y="1352"/>
                    </a:lnTo>
                    <a:lnTo>
                      <a:pt x="487" y="1357"/>
                    </a:lnTo>
                    <a:lnTo>
                      <a:pt x="531" y="1361"/>
                    </a:lnTo>
                    <a:lnTo>
                      <a:pt x="531" y="1361"/>
                    </a:lnTo>
                    <a:lnTo>
                      <a:pt x="588" y="1364"/>
                    </a:lnTo>
                    <a:lnTo>
                      <a:pt x="646" y="1371"/>
                    </a:lnTo>
                    <a:lnTo>
                      <a:pt x="704" y="1378"/>
                    </a:lnTo>
                    <a:lnTo>
                      <a:pt x="761" y="1385"/>
                    </a:lnTo>
                    <a:lnTo>
                      <a:pt x="879" y="1402"/>
                    </a:lnTo>
                    <a:lnTo>
                      <a:pt x="939" y="1407"/>
                    </a:lnTo>
                    <a:lnTo>
                      <a:pt x="1001" y="1413"/>
                    </a:lnTo>
                    <a:lnTo>
                      <a:pt x="1001" y="1413"/>
                    </a:lnTo>
                    <a:lnTo>
                      <a:pt x="1007" y="1416"/>
                    </a:lnTo>
                    <a:lnTo>
                      <a:pt x="1014" y="1418"/>
                    </a:lnTo>
                    <a:lnTo>
                      <a:pt x="1029" y="1421"/>
                    </a:lnTo>
                    <a:lnTo>
                      <a:pt x="1045" y="1421"/>
                    </a:lnTo>
                    <a:lnTo>
                      <a:pt x="1057" y="1423"/>
                    </a:lnTo>
                    <a:lnTo>
                      <a:pt x="1057" y="1423"/>
                    </a:lnTo>
                    <a:lnTo>
                      <a:pt x="1057" y="1418"/>
                    </a:lnTo>
                    <a:lnTo>
                      <a:pt x="1056" y="1416"/>
                    </a:lnTo>
                    <a:lnTo>
                      <a:pt x="1053" y="1407"/>
                    </a:lnTo>
                    <a:lnTo>
                      <a:pt x="1049" y="1399"/>
                    </a:lnTo>
                    <a:lnTo>
                      <a:pt x="1048" y="1395"/>
                    </a:lnTo>
                    <a:lnTo>
                      <a:pt x="1048" y="1389"/>
                    </a:lnTo>
                    <a:lnTo>
                      <a:pt x="1048" y="1389"/>
                    </a:lnTo>
                    <a:lnTo>
                      <a:pt x="885" y="1362"/>
                    </a:lnTo>
                    <a:lnTo>
                      <a:pt x="802" y="1350"/>
                    </a:lnTo>
                    <a:lnTo>
                      <a:pt x="723" y="1336"/>
                    </a:lnTo>
                    <a:lnTo>
                      <a:pt x="723" y="1336"/>
                    </a:lnTo>
                    <a:lnTo>
                      <a:pt x="683" y="1330"/>
                    </a:lnTo>
                    <a:lnTo>
                      <a:pt x="663" y="1326"/>
                    </a:lnTo>
                    <a:lnTo>
                      <a:pt x="653" y="1323"/>
                    </a:lnTo>
                    <a:lnTo>
                      <a:pt x="643" y="1319"/>
                    </a:lnTo>
                    <a:lnTo>
                      <a:pt x="643" y="1319"/>
                    </a:lnTo>
                    <a:lnTo>
                      <a:pt x="698" y="1324"/>
                    </a:lnTo>
                    <a:lnTo>
                      <a:pt x="751" y="1331"/>
                    </a:lnTo>
                    <a:lnTo>
                      <a:pt x="854" y="1347"/>
                    </a:lnTo>
                    <a:lnTo>
                      <a:pt x="952" y="1361"/>
                    </a:lnTo>
                    <a:lnTo>
                      <a:pt x="1001" y="1368"/>
                    </a:lnTo>
                    <a:lnTo>
                      <a:pt x="1050" y="1372"/>
                    </a:lnTo>
                    <a:lnTo>
                      <a:pt x="1050" y="1372"/>
                    </a:lnTo>
                    <a:lnTo>
                      <a:pt x="1049" y="1366"/>
                    </a:lnTo>
                    <a:lnTo>
                      <a:pt x="1048" y="1359"/>
                    </a:lnTo>
                    <a:lnTo>
                      <a:pt x="1048" y="1348"/>
                    </a:lnTo>
                    <a:lnTo>
                      <a:pt x="1049" y="1337"/>
                    </a:lnTo>
                    <a:lnTo>
                      <a:pt x="1053" y="1327"/>
                    </a:lnTo>
                    <a:lnTo>
                      <a:pt x="1057" y="1316"/>
                    </a:lnTo>
                    <a:lnTo>
                      <a:pt x="1060" y="1306"/>
                    </a:lnTo>
                    <a:lnTo>
                      <a:pt x="1062" y="1295"/>
                    </a:lnTo>
                    <a:lnTo>
                      <a:pt x="1060" y="1288"/>
                    </a:lnTo>
                    <a:lnTo>
                      <a:pt x="1059" y="1282"/>
                    </a:lnTo>
                    <a:lnTo>
                      <a:pt x="1059" y="1282"/>
                    </a:lnTo>
                    <a:lnTo>
                      <a:pt x="1038" y="1282"/>
                    </a:lnTo>
                    <a:lnTo>
                      <a:pt x="1014" y="1282"/>
                    </a:lnTo>
                    <a:lnTo>
                      <a:pt x="963" y="1278"/>
                    </a:lnTo>
                    <a:lnTo>
                      <a:pt x="963" y="1278"/>
                    </a:lnTo>
                    <a:lnTo>
                      <a:pt x="941" y="1275"/>
                    </a:lnTo>
                    <a:lnTo>
                      <a:pt x="918" y="1270"/>
                    </a:lnTo>
                    <a:lnTo>
                      <a:pt x="899" y="1264"/>
                    </a:lnTo>
                    <a:lnTo>
                      <a:pt x="879" y="1261"/>
                    </a:lnTo>
                    <a:lnTo>
                      <a:pt x="879" y="1261"/>
                    </a:lnTo>
                    <a:lnTo>
                      <a:pt x="868" y="1261"/>
                    </a:lnTo>
                    <a:lnTo>
                      <a:pt x="857" y="1261"/>
                    </a:lnTo>
                    <a:lnTo>
                      <a:pt x="852" y="1261"/>
                    </a:lnTo>
                    <a:lnTo>
                      <a:pt x="848" y="1260"/>
                    </a:lnTo>
                    <a:lnTo>
                      <a:pt x="845" y="1258"/>
                    </a:lnTo>
                    <a:lnTo>
                      <a:pt x="844" y="1256"/>
                    </a:lnTo>
                    <a:lnTo>
                      <a:pt x="844" y="1256"/>
                    </a:lnTo>
                    <a:lnTo>
                      <a:pt x="861" y="1253"/>
                    </a:lnTo>
                    <a:lnTo>
                      <a:pt x="876" y="1254"/>
                    </a:lnTo>
                    <a:lnTo>
                      <a:pt x="893" y="1256"/>
                    </a:lnTo>
                    <a:lnTo>
                      <a:pt x="910" y="1258"/>
                    </a:lnTo>
                    <a:lnTo>
                      <a:pt x="945" y="1264"/>
                    </a:lnTo>
                    <a:lnTo>
                      <a:pt x="963" y="1267"/>
                    </a:lnTo>
                    <a:lnTo>
                      <a:pt x="980" y="1268"/>
                    </a:lnTo>
                    <a:lnTo>
                      <a:pt x="980" y="1268"/>
                    </a:lnTo>
                    <a:lnTo>
                      <a:pt x="1024" y="1268"/>
                    </a:lnTo>
                    <a:lnTo>
                      <a:pt x="1043" y="1270"/>
                    </a:lnTo>
                    <a:lnTo>
                      <a:pt x="1063" y="1272"/>
                    </a:lnTo>
                    <a:lnTo>
                      <a:pt x="1063" y="1272"/>
                    </a:lnTo>
                    <a:lnTo>
                      <a:pt x="1064" y="1267"/>
                    </a:lnTo>
                    <a:lnTo>
                      <a:pt x="1067" y="1261"/>
                    </a:lnTo>
                    <a:lnTo>
                      <a:pt x="1070" y="1258"/>
                    </a:lnTo>
                    <a:lnTo>
                      <a:pt x="1070" y="1254"/>
                    </a:lnTo>
                    <a:lnTo>
                      <a:pt x="1070" y="1254"/>
                    </a:lnTo>
                    <a:lnTo>
                      <a:pt x="1046" y="1250"/>
                    </a:lnTo>
                    <a:lnTo>
                      <a:pt x="1022" y="1248"/>
                    </a:lnTo>
                    <a:lnTo>
                      <a:pt x="970" y="1244"/>
                    </a:lnTo>
                    <a:lnTo>
                      <a:pt x="970" y="1244"/>
                    </a:lnTo>
                    <a:lnTo>
                      <a:pt x="945" y="1243"/>
                    </a:lnTo>
                    <a:lnTo>
                      <a:pt x="918" y="1240"/>
                    </a:lnTo>
                    <a:lnTo>
                      <a:pt x="865" y="1234"/>
                    </a:lnTo>
                    <a:lnTo>
                      <a:pt x="865" y="1234"/>
                    </a:lnTo>
                    <a:lnTo>
                      <a:pt x="781" y="1229"/>
                    </a:lnTo>
                    <a:lnTo>
                      <a:pt x="697" y="1222"/>
                    </a:lnTo>
                    <a:lnTo>
                      <a:pt x="656" y="1216"/>
                    </a:lnTo>
                    <a:lnTo>
                      <a:pt x="615" y="1211"/>
                    </a:lnTo>
                    <a:lnTo>
                      <a:pt x="577" y="1202"/>
                    </a:lnTo>
                    <a:lnTo>
                      <a:pt x="539" y="1192"/>
                    </a:lnTo>
                    <a:lnTo>
                      <a:pt x="539" y="1192"/>
                    </a:lnTo>
                    <a:lnTo>
                      <a:pt x="615" y="1199"/>
                    </a:lnTo>
                    <a:lnTo>
                      <a:pt x="691" y="1206"/>
                    </a:lnTo>
                    <a:lnTo>
                      <a:pt x="770" y="1213"/>
                    </a:lnTo>
                    <a:lnTo>
                      <a:pt x="848" y="1220"/>
                    </a:lnTo>
                    <a:lnTo>
                      <a:pt x="848" y="1220"/>
                    </a:lnTo>
                    <a:lnTo>
                      <a:pt x="960" y="1230"/>
                    </a:lnTo>
                    <a:lnTo>
                      <a:pt x="1014" y="1233"/>
                    </a:lnTo>
                    <a:lnTo>
                      <a:pt x="1041" y="1233"/>
                    </a:lnTo>
                    <a:lnTo>
                      <a:pt x="1069" y="1233"/>
                    </a:lnTo>
                    <a:lnTo>
                      <a:pt x="1069" y="1233"/>
                    </a:lnTo>
                    <a:lnTo>
                      <a:pt x="1067" y="1226"/>
                    </a:lnTo>
                    <a:lnTo>
                      <a:pt x="1066" y="1222"/>
                    </a:lnTo>
                    <a:lnTo>
                      <a:pt x="1064" y="1218"/>
                    </a:lnTo>
                    <a:lnTo>
                      <a:pt x="1064" y="1212"/>
                    </a:lnTo>
                    <a:lnTo>
                      <a:pt x="1064" y="1212"/>
                    </a:lnTo>
                    <a:lnTo>
                      <a:pt x="1057" y="1209"/>
                    </a:lnTo>
                    <a:lnTo>
                      <a:pt x="1050" y="1208"/>
                    </a:lnTo>
                    <a:lnTo>
                      <a:pt x="1035" y="1208"/>
                    </a:lnTo>
                    <a:lnTo>
                      <a:pt x="1035" y="1208"/>
                    </a:lnTo>
                    <a:close/>
                    <a:moveTo>
                      <a:pt x="1255" y="1357"/>
                    </a:moveTo>
                    <a:lnTo>
                      <a:pt x="1255" y="1357"/>
                    </a:lnTo>
                    <a:lnTo>
                      <a:pt x="1258" y="1327"/>
                    </a:lnTo>
                    <a:lnTo>
                      <a:pt x="1259" y="1296"/>
                    </a:lnTo>
                    <a:lnTo>
                      <a:pt x="1258" y="1264"/>
                    </a:lnTo>
                    <a:lnTo>
                      <a:pt x="1254" y="1234"/>
                    </a:lnTo>
                    <a:lnTo>
                      <a:pt x="1247" y="1205"/>
                    </a:lnTo>
                    <a:lnTo>
                      <a:pt x="1238" y="1178"/>
                    </a:lnTo>
                    <a:lnTo>
                      <a:pt x="1233" y="1166"/>
                    </a:lnTo>
                    <a:lnTo>
                      <a:pt x="1227" y="1153"/>
                    </a:lnTo>
                    <a:lnTo>
                      <a:pt x="1220" y="1143"/>
                    </a:lnTo>
                    <a:lnTo>
                      <a:pt x="1213" y="1133"/>
                    </a:lnTo>
                    <a:lnTo>
                      <a:pt x="1213" y="1133"/>
                    </a:lnTo>
                    <a:lnTo>
                      <a:pt x="1203" y="1140"/>
                    </a:lnTo>
                    <a:lnTo>
                      <a:pt x="1192" y="1145"/>
                    </a:lnTo>
                    <a:lnTo>
                      <a:pt x="1192" y="1145"/>
                    </a:lnTo>
                    <a:lnTo>
                      <a:pt x="1206" y="1205"/>
                    </a:lnTo>
                    <a:lnTo>
                      <a:pt x="1213" y="1233"/>
                    </a:lnTo>
                    <a:lnTo>
                      <a:pt x="1219" y="1263"/>
                    </a:lnTo>
                    <a:lnTo>
                      <a:pt x="1222" y="1292"/>
                    </a:lnTo>
                    <a:lnTo>
                      <a:pt x="1223" y="1321"/>
                    </a:lnTo>
                    <a:lnTo>
                      <a:pt x="1222" y="1337"/>
                    </a:lnTo>
                    <a:lnTo>
                      <a:pt x="1220" y="1354"/>
                    </a:lnTo>
                    <a:lnTo>
                      <a:pt x="1217" y="1369"/>
                    </a:lnTo>
                    <a:lnTo>
                      <a:pt x="1213" y="1386"/>
                    </a:lnTo>
                    <a:lnTo>
                      <a:pt x="1213" y="1386"/>
                    </a:lnTo>
                    <a:lnTo>
                      <a:pt x="1234" y="1372"/>
                    </a:lnTo>
                    <a:lnTo>
                      <a:pt x="1255" y="1357"/>
                    </a:lnTo>
                    <a:lnTo>
                      <a:pt x="1255" y="1357"/>
                    </a:lnTo>
                    <a:close/>
                    <a:moveTo>
                      <a:pt x="1192" y="1404"/>
                    </a:moveTo>
                    <a:lnTo>
                      <a:pt x="1192" y="1404"/>
                    </a:lnTo>
                    <a:lnTo>
                      <a:pt x="1196" y="1396"/>
                    </a:lnTo>
                    <a:lnTo>
                      <a:pt x="1201" y="1383"/>
                    </a:lnTo>
                    <a:lnTo>
                      <a:pt x="1206" y="1361"/>
                    </a:lnTo>
                    <a:lnTo>
                      <a:pt x="1206" y="1361"/>
                    </a:lnTo>
                    <a:lnTo>
                      <a:pt x="1209" y="1334"/>
                    </a:lnTo>
                    <a:lnTo>
                      <a:pt x="1209" y="1307"/>
                    </a:lnTo>
                    <a:lnTo>
                      <a:pt x="1208" y="1279"/>
                    </a:lnTo>
                    <a:lnTo>
                      <a:pt x="1205" y="1253"/>
                    </a:lnTo>
                    <a:lnTo>
                      <a:pt x="1199" y="1225"/>
                    </a:lnTo>
                    <a:lnTo>
                      <a:pt x="1192" y="1199"/>
                    </a:lnTo>
                    <a:lnTo>
                      <a:pt x="1185" y="1177"/>
                    </a:lnTo>
                    <a:lnTo>
                      <a:pt x="1177" y="1156"/>
                    </a:lnTo>
                    <a:lnTo>
                      <a:pt x="1177" y="1156"/>
                    </a:lnTo>
                    <a:lnTo>
                      <a:pt x="1160" y="1167"/>
                    </a:lnTo>
                    <a:lnTo>
                      <a:pt x="1143" y="1178"/>
                    </a:lnTo>
                    <a:lnTo>
                      <a:pt x="1126" y="1191"/>
                    </a:lnTo>
                    <a:lnTo>
                      <a:pt x="1109" y="1204"/>
                    </a:lnTo>
                    <a:lnTo>
                      <a:pt x="1109" y="1204"/>
                    </a:lnTo>
                    <a:lnTo>
                      <a:pt x="1116" y="1218"/>
                    </a:lnTo>
                    <a:lnTo>
                      <a:pt x="1121" y="1233"/>
                    </a:lnTo>
                    <a:lnTo>
                      <a:pt x="1128" y="1265"/>
                    </a:lnTo>
                    <a:lnTo>
                      <a:pt x="1132" y="1298"/>
                    </a:lnTo>
                    <a:lnTo>
                      <a:pt x="1133" y="1329"/>
                    </a:lnTo>
                    <a:lnTo>
                      <a:pt x="1132" y="1361"/>
                    </a:lnTo>
                    <a:lnTo>
                      <a:pt x="1129" y="1393"/>
                    </a:lnTo>
                    <a:lnTo>
                      <a:pt x="1123" y="1424"/>
                    </a:lnTo>
                    <a:lnTo>
                      <a:pt x="1115" y="1453"/>
                    </a:lnTo>
                    <a:lnTo>
                      <a:pt x="1115" y="1453"/>
                    </a:lnTo>
                    <a:lnTo>
                      <a:pt x="1123" y="1445"/>
                    </a:lnTo>
                    <a:lnTo>
                      <a:pt x="1133" y="1439"/>
                    </a:lnTo>
                    <a:lnTo>
                      <a:pt x="1154" y="1428"/>
                    </a:lnTo>
                    <a:lnTo>
                      <a:pt x="1175" y="1417"/>
                    </a:lnTo>
                    <a:lnTo>
                      <a:pt x="1185" y="1411"/>
                    </a:lnTo>
                    <a:lnTo>
                      <a:pt x="1192" y="1404"/>
                    </a:lnTo>
                    <a:lnTo>
                      <a:pt x="1192" y="1404"/>
                    </a:lnTo>
                    <a:close/>
                    <a:moveTo>
                      <a:pt x="1102" y="1441"/>
                    </a:moveTo>
                    <a:lnTo>
                      <a:pt x="1102" y="1441"/>
                    </a:lnTo>
                    <a:lnTo>
                      <a:pt x="1108" y="1428"/>
                    </a:lnTo>
                    <a:lnTo>
                      <a:pt x="1112" y="1414"/>
                    </a:lnTo>
                    <a:lnTo>
                      <a:pt x="1118" y="1383"/>
                    </a:lnTo>
                    <a:lnTo>
                      <a:pt x="1121" y="1351"/>
                    </a:lnTo>
                    <a:lnTo>
                      <a:pt x="1121" y="1319"/>
                    </a:lnTo>
                    <a:lnTo>
                      <a:pt x="1118" y="1286"/>
                    </a:lnTo>
                    <a:lnTo>
                      <a:pt x="1114" y="1257"/>
                    </a:lnTo>
                    <a:lnTo>
                      <a:pt x="1109" y="1243"/>
                    </a:lnTo>
                    <a:lnTo>
                      <a:pt x="1105" y="1229"/>
                    </a:lnTo>
                    <a:lnTo>
                      <a:pt x="1099" y="1218"/>
                    </a:lnTo>
                    <a:lnTo>
                      <a:pt x="1094" y="1206"/>
                    </a:lnTo>
                    <a:lnTo>
                      <a:pt x="1094" y="1206"/>
                    </a:lnTo>
                    <a:lnTo>
                      <a:pt x="1094" y="1205"/>
                    </a:lnTo>
                    <a:lnTo>
                      <a:pt x="1092" y="1205"/>
                    </a:lnTo>
                    <a:lnTo>
                      <a:pt x="1092" y="1205"/>
                    </a:lnTo>
                    <a:lnTo>
                      <a:pt x="1088" y="1208"/>
                    </a:lnTo>
                    <a:lnTo>
                      <a:pt x="1085" y="1212"/>
                    </a:lnTo>
                    <a:lnTo>
                      <a:pt x="1083" y="1216"/>
                    </a:lnTo>
                    <a:lnTo>
                      <a:pt x="1083" y="1220"/>
                    </a:lnTo>
                    <a:lnTo>
                      <a:pt x="1083" y="1232"/>
                    </a:lnTo>
                    <a:lnTo>
                      <a:pt x="1084" y="1243"/>
                    </a:lnTo>
                    <a:lnTo>
                      <a:pt x="1084" y="1243"/>
                    </a:lnTo>
                    <a:lnTo>
                      <a:pt x="1084" y="1275"/>
                    </a:lnTo>
                    <a:lnTo>
                      <a:pt x="1085" y="1310"/>
                    </a:lnTo>
                    <a:lnTo>
                      <a:pt x="1085" y="1310"/>
                    </a:lnTo>
                    <a:lnTo>
                      <a:pt x="1087" y="1331"/>
                    </a:lnTo>
                    <a:lnTo>
                      <a:pt x="1085" y="1352"/>
                    </a:lnTo>
                    <a:lnTo>
                      <a:pt x="1084" y="1393"/>
                    </a:lnTo>
                    <a:lnTo>
                      <a:pt x="1084" y="1393"/>
                    </a:lnTo>
                    <a:lnTo>
                      <a:pt x="1080" y="1416"/>
                    </a:lnTo>
                    <a:lnTo>
                      <a:pt x="1076" y="1435"/>
                    </a:lnTo>
                    <a:lnTo>
                      <a:pt x="1074" y="1444"/>
                    </a:lnTo>
                    <a:lnTo>
                      <a:pt x="1074" y="1452"/>
                    </a:lnTo>
                    <a:lnTo>
                      <a:pt x="1074" y="1460"/>
                    </a:lnTo>
                    <a:lnTo>
                      <a:pt x="1077" y="1469"/>
                    </a:lnTo>
                    <a:lnTo>
                      <a:pt x="1077" y="1469"/>
                    </a:lnTo>
                    <a:lnTo>
                      <a:pt x="1083" y="1469"/>
                    </a:lnTo>
                    <a:lnTo>
                      <a:pt x="1087" y="1468"/>
                    </a:lnTo>
                    <a:lnTo>
                      <a:pt x="1091" y="1465"/>
                    </a:lnTo>
                    <a:lnTo>
                      <a:pt x="1094" y="1460"/>
                    </a:lnTo>
                    <a:lnTo>
                      <a:pt x="1099" y="1451"/>
                    </a:lnTo>
                    <a:lnTo>
                      <a:pt x="1102" y="1441"/>
                    </a:lnTo>
                    <a:lnTo>
                      <a:pt x="1102" y="1441"/>
                    </a:lnTo>
                    <a:close/>
                    <a:moveTo>
                      <a:pt x="1059" y="1444"/>
                    </a:moveTo>
                    <a:lnTo>
                      <a:pt x="1059" y="1444"/>
                    </a:lnTo>
                    <a:lnTo>
                      <a:pt x="1049" y="1441"/>
                    </a:lnTo>
                    <a:lnTo>
                      <a:pt x="1038" y="1439"/>
                    </a:lnTo>
                    <a:lnTo>
                      <a:pt x="1017" y="1435"/>
                    </a:lnTo>
                    <a:lnTo>
                      <a:pt x="1017" y="1435"/>
                    </a:lnTo>
                    <a:lnTo>
                      <a:pt x="1004" y="1432"/>
                    </a:lnTo>
                    <a:lnTo>
                      <a:pt x="993" y="1428"/>
                    </a:lnTo>
                    <a:lnTo>
                      <a:pt x="993" y="1428"/>
                    </a:lnTo>
                    <a:lnTo>
                      <a:pt x="977" y="1427"/>
                    </a:lnTo>
                    <a:lnTo>
                      <a:pt x="962" y="1425"/>
                    </a:lnTo>
                    <a:lnTo>
                      <a:pt x="931" y="1425"/>
                    </a:lnTo>
                    <a:lnTo>
                      <a:pt x="931" y="1425"/>
                    </a:lnTo>
                    <a:lnTo>
                      <a:pt x="907" y="1423"/>
                    </a:lnTo>
                    <a:lnTo>
                      <a:pt x="883" y="1420"/>
                    </a:lnTo>
                    <a:lnTo>
                      <a:pt x="831" y="1413"/>
                    </a:lnTo>
                    <a:lnTo>
                      <a:pt x="778" y="1404"/>
                    </a:lnTo>
                    <a:lnTo>
                      <a:pt x="751" y="1402"/>
                    </a:lnTo>
                    <a:lnTo>
                      <a:pt x="725" y="1399"/>
                    </a:lnTo>
                    <a:lnTo>
                      <a:pt x="725" y="1399"/>
                    </a:lnTo>
                    <a:lnTo>
                      <a:pt x="708" y="1397"/>
                    </a:lnTo>
                    <a:lnTo>
                      <a:pt x="691" y="1393"/>
                    </a:lnTo>
                    <a:lnTo>
                      <a:pt x="674" y="1390"/>
                    </a:lnTo>
                    <a:lnTo>
                      <a:pt x="657" y="1389"/>
                    </a:lnTo>
                    <a:lnTo>
                      <a:pt x="657" y="1389"/>
                    </a:lnTo>
                    <a:lnTo>
                      <a:pt x="588" y="1382"/>
                    </a:lnTo>
                    <a:lnTo>
                      <a:pt x="520" y="1378"/>
                    </a:lnTo>
                    <a:lnTo>
                      <a:pt x="454" y="1372"/>
                    </a:lnTo>
                    <a:lnTo>
                      <a:pt x="420" y="1368"/>
                    </a:lnTo>
                    <a:lnTo>
                      <a:pt x="388" y="1364"/>
                    </a:lnTo>
                    <a:lnTo>
                      <a:pt x="388" y="1364"/>
                    </a:lnTo>
                    <a:lnTo>
                      <a:pt x="337" y="1355"/>
                    </a:lnTo>
                    <a:lnTo>
                      <a:pt x="285" y="1344"/>
                    </a:lnTo>
                    <a:lnTo>
                      <a:pt x="187" y="1320"/>
                    </a:lnTo>
                    <a:lnTo>
                      <a:pt x="187" y="1320"/>
                    </a:lnTo>
                    <a:lnTo>
                      <a:pt x="152" y="1314"/>
                    </a:lnTo>
                    <a:lnTo>
                      <a:pt x="111" y="1307"/>
                    </a:lnTo>
                    <a:lnTo>
                      <a:pt x="111" y="1307"/>
                    </a:lnTo>
                    <a:lnTo>
                      <a:pt x="86" y="1303"/>
                    </a:lnTo>
                    <a:lnTo>
                      <a:pt x="72" y="1300"/>
                    </a:lnTo>
                    <a:lnTo>
                      <a:pt x="59" y="1299"/>
                    </a:lnTo>
                    <a:lnTo>
                      <a:pt x="47" y="1299"/>
                    </a:lnTo>
                    <a:lnTo>
                      <a:pt x="41" y="1300"/>
                    </a:lnTo>
                    <a:lnTo>
                      <a:pt x="35" y="1302"/>
                    </a:lnTo>
                    <a:lnTo>
                      <a:pt x="31" y="1305"/>
                    </a:lnTo>
                    <a:lnTo>
                      <a:pt x="28" y="1309"/>
                    </a:lnTo>
                    <a:lnTo>
                      <a:pt x="26" y="1313"/>
                    </a:lnTo>
                    <a:lnTo>
                      <a:pt x="24" y="1319"/>
                    </a:lnTo>
                    <a:lnTo>
                      <a:pt x="24" y="1319"/>
                    </a:lnTo>
                    <a:lnTo>
                      <a:pt x="94" y="1330"/>
                    </a:lnTo>
                    <a:lnTo>
                      <a:pt x="166" y="1344"/>
                    </a:lnTo>
                    <a:lnTo>
                      <a:pt x="308" y="1373"/>
                    </a:lnTo>
                    <a:lnTo>
                      <a:pt x="379" y="1387"/>
                    </a:lnTo>
                    <a:lnTo>
                      <a:pt x="449" y="1402"/>
                    </a:lnTo>
                    <a:lnTo>
                      <a:pt x="521" y="1413"/>
                    </a:lnTo>
                    <a:lnTo>
                      <a:pt x="593" y="1421"/>
                    </a:lnTo>
                    <a:lnTo>
                      <a:pt x="593" y="1421"/>
                    </a:lnTo>
                    <a:lnTo>
                      <a:pt x="632" y="1425"/>
                    </a:lnTo>
                    <a:lnTo>
                      <a:pt x="670" y="1428"/>
                    </a:lnTo>
                    <a:lnTo>
                      <a:pt x="670" y="1428"/>
                    </a:lnTo>
                    <a:lnTo>
                      <a:pt x="715" y="1432"/>
                    </a:lnTo>
                    <a:lnTo>
                      <a:pt x="761" y="1437"/>
                    </a:lnTo>
                    <a:lnTo>
                      <a:pt x="858" y="1448"/>
                    </a:lnTo>
                    <a:lnTo>
                      <a:pt x="907" y="1453"/>
                    </a:lnTo>
                    <a:lnTo>
                      <a:pt x="956" y="1458"/>
                    </a:lnTo>
                    <a:lnTo>
                      <a:pt x="1005" y="1462"/>
                    </a:lnTo>
                    <a:lnTo>
                      <a:pt x="1052" y="1463"/>
                    </a:lnTo>
                    <a:lnTo>
                      <a:pt x="1052" y="1463"/>
                    </a:lnTo>
                    <a:lnTo>
                      <a:pt x="1057" y="1453"/>
                    </a:lnTo>
                    <a:lnTo>
                      <a:pt x="1059" y="1448"/>
                    </a:lnTo>
                    <a:lnTo>
                      <a:pt x="1059" y="1444"/>
                    </a:lnTo>
                    <a:lnTo>
                      <a:pt x="1059" y="1444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4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sp>
        <p:nvSpPr>
          <p:cNvPr id="77828" name="文本框 1"/>
          <p:cNvSpPr txBox="1"/>
          <p:nvPr/>
        </p:nvSpPr>
        <p:spPr>
          <a:xfrm>
            <a:off x="1263434" y="1005722"/>
            <a:ext cx="9631873" cy="954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719455"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乡愁是深切的思乡之情，也是中国诗歌当中一个历久常新的主题，提起它，我们的脑里会涌现许多有关乡愁的诗句。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435328" y="2207551"/>
            <a:ext cx="7367587" cy="3630613"/>
            <a:chOff x="1041" y="2912"/>
            <a:chExt cx="12320" cy="6934"/>
          </a:xfrm>
        </p:grpSpPr>
        <p:sp>
          <p:nvSpPr>
            <p:cNvPr id="3" name="横卷形 2"/>
            <p:cNvSpPr/>
            <p:nvPr/>
          </p:nvSpPr>
          <p:spPr>
            <a:xfrm>
              <a:off x="1041" y="2912"/>
              <a:ext cx="12320" cy="6934"/>
            </a:xfrm>
            <a:prstGeom prst="horizontalScroll">
              <a:avLst>
                <a:gd name="adj" fmla="val 3489"/>
              </a:avLst>
            </a:prstGeom>
            <a:solidFill>
              <a:schemeClr val="accent5">
                <a:lumMod val="40000"/>
                <a:lumOff val="60000"/>
                <a:alpha val="53000"/>
              </a:schemeClr>
            </a:solidFill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8855" name="文本框 1"/>
            <p:cNvSpPr txBox="1"/>
            <p:nvPr/>
          </p:nvSpPr>
          <p:spPr>
            <a:xfrm>
              <a:off x="1874" y="3594"/>
              <a:ext cx="10664" cy="593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00CC"/>
                  </a:solidFill>
                  <a:latin typeface="楷体" panose="02010609060101010101" charset="-122"/>
                  <a:ea typeface="楷体" panose="02010609060101010101" charset="-122"/>
                </a:rPr>
                <a:t>露从今夜白，月是故乡明。</a:t>
              </a:r>
              <a:endParaRPr lang="zh-CN" altLang="en-US" sz="28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00CC"/>
                  </a:solidFill>
                  <a:latin typeface="楷体" panose="02010609060101010101" charset="-122"/>
                  <a:ea typeface="楷体" panose="02010609060101010101" charset="-122"/>
                </a:rPr>
                <a:t>但愿人长久，千里共婵娟。</a:t>
              </a:r>
              <a:endParaRPr lang="zh-CN" altLang="en-US" sz="28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00CC"/>
                  </a:solidFill>
                  <a:latin typeface="楷体" panose="02010609060101010101" charset="-122"/>
                  <a:ea typeface="楷体" panose="02010609060101010101" charset="-122"/>
                </a:rPr>
                <a:t>举头望明月，低头思故乡。</a:t>
              </a:r>
              <a:endParaRPr lang="zh-CN" altLang="en-US" sz="28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00CC"/>
                  </a:solidFill>
                  <a:latin typeface="楷体" panose="02010609060101010101" charset="-122"/>
                  <a:ea typeface="楷体" panose="02010609060101010101" charset="-122"/>
                </a:rPr>
                <a:t>今夜月明人尽望，不知秋思落谁家。</a:t>
              </a:r>
              <a:endParaRPr lang="zh-CN" altLang="en-US" sz="28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00CC"/>
                  </a:solidFill>
                  <a:latin typeface="楷体" panose="02010609060101010101" charset="-122"/>
                  <a:ea typeface="楷体" panose="02010609060101010101" charset="-122"/>
                </a:rPr>
                <a:t>春风又绿江南岸，明月何时照我还。</a:t>
              </a:r>
              <a:endParaRPr lang="zh-CN" altLang="en-US" sz="28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5250" y="224790"/>
            <a:ext cx="3332480" cy="586105"/>
            <a:chOff x="150" y="354"/>
            <a:chExt cx="5248" cy="923"/>
          </a:xfrm>
        </p:grpSpPr>
        <p:sp>
          <p:nvSpPr>
            <p:cNvPr id="7" name="文本框 6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新课导入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6" name="Freeform 123"/>
            <p:cNvSpPr>
              <a:spLocks noEditPoints="1"/>
            </p:cNvSpPr>
            <p:nvPr/>
          </p:nvSpPr>
          <p:spPr bwMode="auto">
            <a:xfrm>
              <a:off x="150" y="354"/>
              <a:ext cx="1050" cy="832"/>
            </a:xfrm>
            <a:custGeom>
              <a:avLst/>
              <a:gdLst/>
              <a:ahLst/>
              <a:cxnLst>
                <a:cxn ang="0">
                  <a:pos x="1179" y="92"/>
                </a:cxn>
                <a:cxn ang="0">
                  <a:pos x="1259" y="275"/>
                </a:cxn>
                <a:cxn ang="0">
                  <a:pos x="1607" y="202"/>
                </a:cxn>
                <a:cxn ang="0">
                  <a:pos x="1753" y="130"/>
                </a:cxn>
                <a:cxn ang="0">
                  <a:pos x="1857" y="304"/>
                </a:cxn>
                <a:cxn ang="0">
                  <a:pos x="2021" y="567"/>
                </a:cxn>
                <a:cxn ang="0">
                  <a:pos x="1753" y="1262"/>
                </a:cxn>
                <a:cxn ang="0">
                  <a:pos x="877" y="1371"/>
                </a:cxn>
                <a:cxn ang="0">
                  <a:pos x="11" y="1411"/>
                </a:cxn>
                <a:cxn ang="0">
                  <a:pos x="24" y="1101"/>
                </a:cxn>
                <a:cxn ang="0">
                  <a:pos x="182" y="802"/>
                </a:cxn>
                <a:cxn ang="0">
                  <a:pos x="595" y="409"/>
                </a:cxn>
                <a:cxn ang="0">
                  <a:pos x="1073" y="700"/>
                </a:cxn>
                <a:cxn ang="0">
                  <a:pos x="1155" y="187"/>
                </a:cxn>
                <a:cxn ang="0">
                  <a:pos x="896" y="703"/>
                </a:cxn>
                <a:cxn ang="0">
                  <a:pos x="1038" y="796"/>
                </a:cxn>
                <a:cxn ang="0">
                  <a:pos x="1167" y="547"/>
                </a:cxn>
                <a:cxn ang="0">
                  <a:pos x="1033" y="1090"/>
                </a:cxn>
                <a:cxn ang="0">
                  <a:pos x="1684" y="283"/>
                </a:cxn>
                <a:cxn ang="0">
                  <a:pos x="1558" y="660"/>
                </a:cxn>
                <a:cxn ang="0">
                  <a:pos x="940" y="1250"/>
                </a:cxn>
                <a:cxn ang="0">
                  <a:pos x="961" y="1290"/>
                </a:cxn>
                <a:cxn ang="0">
                  <a:pos x="1656" y="456"/>
                </a:cxn>
                <a:cxn ang="0">
                  <a:pos x="1781" y="577"/>
                </a:cxn>
                <a:cxn ang="0">
                  <a:pos x="1813" y="253"/>
                </a:cxn>
                <a:cxn ang="0">
                  <a:pos x="1756" y="300"/>
                </a:cxn>
                <a:cxn ang="0">
                  <a:pos x="1631" y="706"/>
                </a:cxn>
                <a:cxn ang="0">
                  <a:pos x="1722" y="409"/>
                </a:cxn>
                <a:cxn ang="0">
                  <a:pos x="1697" y="707"/>
                </a:cxn>
                <a:cxn ang="0">
                  <a:pos x="1737" y="743"/>
                </a:cxn>
                <a:cxn ang="0">
                  <a:pos x="1221" y="1099"/>
                </a:cxn>
                <a:cxn ang="0">
                  <a:pos x="1797" y="683"/>
                </a:cxn>
                <a:cxn ang="0">
                  <a:pos x="1788" y="561"/>
                </a:cxn>
                <a:cxn ang="0">
                  <a:pos x="342" y="594"/>
                </a:cxn>
                <a:cxn ang="0">
                  <a:pos x="403" y="1094"/>
                </a:cxn>
                <a:cxn ang="0">
                  <a:pos x="899" y="803"/>
                </a:cxn>
                <a:cxn ang="0">
                  <a:pos x="1881" y="451"/>
                </a:cxn>
                <a:cxn ang="0">
                  <a:pos x="1776" y="1127"/>
                </a:cxn>
                <a:cxn ang="0">
                  <a:pos x="1227" y="1221"/>
                </a:cxn>
                <a:cxn ang="0">
                  <a:pos x="1396" y="1251"/>
                </a:cxn>
                <a:cxn ang="0">
                  <a:pos x="1799" y="1250"/>
                </a:cxn>
                <a:cxn ang="0">
                  <a:pos x="2009" y="560"/>
                </a:cxn>
                <a:cxn ang="0">
                  <a:pos x="1736" y="999"/>
                </a:cxn>
                <a:cxn ang="0">
                  <a:pos x="991" y="1301"/>
                </a:cxn>
                <a:cxn ang="0">
                  <a:pos x="1858" y="766"/>
                </a:cxn>
                <a:cxn ang="0">
                  <a:pos x="1458" y="864"/>
                </a:cxn>
                <a:cxn ang="0">
                  <a:pos x="1300" y="1031"/>
                </a:cxn>
                <a:cxn ang="0">
                  <a:pos x="1489" y="913"/>
                </a:cxn>
                <a:cxn ang="0">
                  <a:pos x="1464" y="896"/>
                </a:cxn>
                <a:cxn ang="0">
                  <a:pos x="107" y="1088"/>
                </a:cxn>
                <a:cxn ang="0">
                  <a:pos x="156" y="1111"/>
                </a:cxn>
                <a:cxn ang="0">
                  <a:pos x="710" y="1240"/>
                </a:cxn>
                <a:cxn ang="0">
                  <a:pos x="91" y="1159"/>
                </a:cxn>
                <a:cxn ang="0">
                  <a:pos x="430" y="1205"/>
                </a:cxn>
                <a:cxn ang="0">
                  <a:pos x="399" y="1216"/>
                </a:cxn>
                <a:cxn ang="0">
                  <a:pos x="116" y="1207"/>
                </a:cxn>
                <a:cxn ang="0">
                  <a:pos x="641" y="1373"/>
                </a:cxn>
                <a:cxn ang="0">
                  <a:pos x="368" y="1369"/>
                </a:cxn>
                <a:cxn ang="0">
                  <a:pos x="88" y="1337"/>
                </a:cxn>
                <a:cxn ang="0">
                  <a:pos x="120" y="1331"/>
                </a:cxn>
                <a:cxn ang="0">
                  <a:pos x="686" y="1288"/>
                </a:cxn>
                <a:cxn ang="0">
                  <a:pos x="877" y="1358"/>
                </a:cxn>
              </a:cxnLst>
              <a:rect l="0" t="0" r="r" b="b"/>
              <a:pathLst>
                <a:path w="2040" h="1427">
                  <a:moveTo>
                    <a:pt x="1079" y="278"/>
                  </a:moveTo>
                  <a:lnTo>
                    <a:pt x="1079" y="278"/>
                  </a:lnTo>
                  <a:lnTo>
                    <a:pt x="1079" y="276"/>
                  </a:lnTo>
                  <a:lnTo>
                    <a:pt x="1077" y="275"/>
                  </a:lnTo>
                  <a:lnTo>
                    <a:pt x="1077" y="275"/>
                  </a:lnTo>
                  <a:lnTo>
                    <a:pt x="1077" y="278"/>
                  </a:lnTo>
                  <a:lnTo>
                    <a:pt x="1076" y="278"/>
                  </a:lnTo>
                  <a:lnTo>
                    <a:pt x="1076" y="275"/>
                  </a:lnTo>
                  <a:lnTo>
                    <a:pt x="1076" y="274"/>
                  </a:lnTo>
                  <a:lnTo>
                    <a:pt x="1077" y="273"/>
                  </a:lnTo>
                  <a:lnTo>
                    <a:pt x="1077" y="273"/>
                  </a:lnTo>
                  <a:lnTo>
                    <a:pt x="1078" y="271"/>
                  </a:lnTo>
                  <a:lnTo>
                    <a:pt x="1080" y="271"/>
                  </a:lnTo>
                  <a:lnTo>
                    <a:pt x="1081" y="271"/>
                  </a:lnTo>
                  <a:lnTo>
                    <a:pt x="1082" y="271"/>
                  </a:lnTo>
                  <a:lnTo>
                    <a:pt x="1082" y="270"/>
                  </a:lnTo>
                  <a:lnTo>
                    <a:pt x="1082" y="270"/>
                  </a:lnTo>
                  <a:lnTo>
                    <a:pt x="1081" y="269"/>
                  </a:lnTo>
                  <a:lnTo>
                    <a:pt x="1081" y="267"/>
                  </a:lnTo>
                  <a:lnTo>
                    <a:pt x="1084" y="263"/>
                  </a:lnTo>
                  <a:lnTo>
                    <a:pt x="1088" y="261"/>
                  </a:lnTo>
                  <a:lnTo>
                    <a:pt x="1091" y="259"/>
                  </a:lnTo>
                  <a:lnTo>
                    <a:pt x="1091" y="259"/>
                  </a:lnTo>
                  <a:lnTo>
                    <a:pt x="1093" y="253"/>
                  </a:lnTo>
                  <a:lnTo>
                    <a:pt x="1096" y="245"/>
                  </a:lnTo>
                  <a:lnTo>
                    <a:pt x="1105" y="231"/>
                  </a:lnTo>
                  <a:lnTo>
                    <a:pt x="1115" y="218"/>
                  </a:lnTo>
                  <a:lnTo>
                    <a:pt x="1125" y="206"/>
                  </a:lnTo>
                  <a:lnTo>
                    <a:pt x="1125" y="206"/>
                  </a:lnTo>
                  <a:lnTo>
                    <a:pt x="1127" y="198"/>
                  </a:lnTo>
                  <a:lnTo>
                    <a:pt x="1130" y="191"/>
                  </a:lnTo>
                  <a:lnTo>
                    <a:pt x="1133" y="183"/>
                  </a:lnTo>
                  <a:lnTo>
                    <a:pt x="1137" y="176"/>
                  </a:lnTo>
                  <a:lnTo>
                    <a:pt x="1147" y="162"/>
                  </a:lnTo>
                  <a:lnTo>
                    <a:pt x="1156" y="147"/>
                  </a:lnTo>
                  <a:lnTo>
                    <a:pt x="1166" y="133"/>
                  </a:lnTo>
                  <a:lnTo>
                    <a:pt x="1170" y="125"/>
                  </a:lnTo>
                  <a:lnTo>
                    <a:pt x="1173" y="117"/>
                  </a:lnTo>
                  <a:lnTo>
                    <a:pt x="1177" y="109"/>
                  </a:lnTo>
                  <a:lnTo>
                    <a:pt x="1178" y="101"/>
                  </a:lnTo>
                  <a:lnTo>
                    <a:pt x="1179" y="92"/>
                  </a:lnTo>
                  <a:lnTo>
                    <a:pt x="1179" y="84"/>
                  </a:lnTo>
                  <a:lnTo>
                    <a:pt x="1179" y="84"/>
                  </a:lnTo>
                  <a:lnTo>
                    <a:pt x="1181" y="82"/>
                  </a:lnTo>
                  <a:lnTo>
                    <a:pt x="1184" y="81"/>
                  </a:lnTo>
                  <a:lnTo>
                    <a:pt x="1186" y="78"/>
                  </a:lnTo>
                  <a:lnTo>
                    <a:pt x="1188" y="75"/>
                  </a:lnTo>
                  <a:lnTo>
                    <a:pt x="1190" y="71"/>
                  </a:lnTo>
                  <a:lnTo>
                    <a:pt x="1190" y="67"/>
                  </a:lnTo>
                  <a:lnTo>
                    <a:pt x="1190" y="63"/>
                  </a:lnTo>
                  <a:lnTo>
                    <a:pt x="1187" y="60"/>
                  </a:lnTo>
                  <a:lnTo>
                    <a:pt x="1187" y="60"/>
                  </a:lnTo>
                  <a:lnTo>
                    <a:pt x="1191" y="58"/>
                  </a:lnTo>
                  <a:lnTo>
                    <a:pt x="1193" y="56"/>
                  </a:lnTo>
                  <a:lnTo>
                    <a:pt x="1196" y="48"/>
                  </a:lnTo>
                  <a:lnTo>
                    <a:pt x="1199" y="39"/>
                  </a:lnTo>
                  <a:lnTo>
                    <a:pt x="1201" y="29"/>
                  </a:lnTo>
                  <a:lnTo>
                    <a:pt x="1203" y="19"/>
                  </a:lnTo>
                  <a:lnTo>
                    <a:pt x="1207" y="11"/>
                  </a:lnTo>
                  <a:lnTo>
                    <a:pt x="1210" y="3"/>
                  </a:lnTo>
                  <a:lnTo>
                    <a:pt x="1212" y="1"/>
                  </a:lnTo>
                  <a:lnTo>
                    <a:pt x="1214" y="0"/>
                  </a:lnTo>
                  <a:lnTo>
                    <a:pt x="1214" y="0"/>
                  </a:lnTo>
                  <a:lnTo>
                    <a:pt x="1221" y="5"/>
                  </a:lnTo>
                  <a:lnTo>
                    <a:pt x="1225" y="13"/>
                  </a:lnTo>
                  <a:lnTo>
                    <a:pt x="1228" y="21"/>
                  </a:lnTo>
                  <a:lnTo>
                    <a:pt x="1231" y="30"/>
                  </a:lnTo>
                  <a:lnTo>
                    <a:pt x="1235" y="50"/>
                  </a:lnTo>
                  <a:lnTo>
                    <a:pt x="1238" y="70"/>
                  </a:lnTo>
                  <a:lnTo>
                    <a:pt x="1238" y="70"/>
                  </a:lnTo>
                  <a:lnTo>
                    <a:pt x="1240" y="80"/>
                  </a:lnTo>
                  <a:lnTo>
                    <a:pt x="1244" y="91"/>
                  </a:lnTo>
                  <a:lnTo>
                    <a:pt x="1247" y="102"/>
                  </a:lnTo>
                  <a:lnTo>
                    <a:pt x="1250" y="111"/>
                  </a:lnTo>
                  <a:lnTo>
                    <a:pt x="1250" y="111"/>
                  </a:lnTo>
                  <a:lnTo>
                    <a:pt x="1252" y="128"/>
                  </a:lnTo>
                  <a:lnTo>
                    <a:pt x="1253" y="147"/>
                  </a:lnTo>
                  <a:lnTo>
                    <a:pt x="1254" y="186"/>
                  </a:lnTo>
                  <a:lnTo>
                    <a:pt x="1254" y="186"/>
                  </a:lnTo>
                  <a:lnTo>
                    <a:pt x="1255" y="236"/>
                  </a:lnTo>
                  <a:lnTo>
                    <a:pt x="1256" y="257"/>
                  </a:lnTo>
                  <a:lnTo>
                    <a:pt x="1259" y="275"/>
                  </a:lnTo>
                  <a:lnTo>
                    <a:pt x="1259" y="275"/>
                  </a:lnTo>
                  <a:lnTo>
                    <a:pt x="1252" y="320"/>
                  </a:lnTo>
                  <a:lnTo>
                    <a:pt x="1244" y="365"/>
                  </a:lnTo>
                  <a:lnTo>
                    <a:pt x="1233" y="408"/>
                  </a:lnTo>
                  <a:lnTo>
                    <a:pt x="1228" y="429"/>
                  </a:lnTo>
                  <a:lnTo>
                    <a:pt x="1222" y="450"/>
                  </a:lnTo>
                  <a:lnTo>
                    <a:pt x="1222" y="450"/>
                  </a:lnTo>
                  <a:lnTo>
                    <a:pt x="1250" y="424"/>
                  </a:lnTo>
                  <a:lnTo>
                    <a:pt x="1278" y="398"/>
                  </a:lnTo>
                  <a:lnTo>
                    <a:pt x="1308" y="373"/>
                  </a:lnTo>
                  <a:lnTo>
                    <a:pt x="1338" y="348"/>
                  </a:lnTo>
                  <a:lnTo>
                    <a:pt x="1338" y="348"/>
                  </a:lnTo>
                  <a:lnTo>
                    <a:pt x="1356" y="334"/>
                  </a:lnTo>
                  <a:lnTo>
                    <a:pt x="1364" y="327"/>
                  </a:lnTo>
                  <a:lnTo>
                    <a:pt x="1373" y="320"/>
                  </a:lnTo>
                  <a:lnTo>
                    <a:pt x="1373" y="320"/>
                  </a:lnTo>
                  <a:lnTo>
                    <a:pt x="1382" y="314"/>
                  </a:lnTo>
                  <a:lnTo>
                    <a:pt x="1393" y="309"/>
                  </a:lnTo>
                  <a:lnTo>
                    <a:pt x="1397" y="306"/>
                  </a:lnTo>
                  <a:lnTo>
                    <a:pt x="1403" y="304"/>
                  </a:lnTo>
                  <a:lnTo>
                    <a:pt x="1407" y="300"/>
                  </a:lnTo>
                  <a:lnTo>
                    <a:pt x="1410" y="294"/>
                  </a:lnTo>
                  <a:lnTo>
                    <a:pt x="1410" y="294"/>
                  </a:lnTo>
                  <a:lnTo>
                    <a:pt x="1411" y="296"/>
                  </a:lnTo>
                  <a:lnTo>
                    <a:pt x="1413" y="297"/>
                  </a:lnTo>
                  <a:lnTo>
                    <a:pt x="1415" y="296"/>
                  </a:lnTo>
                  <a:lnTo>
                    <a:pt x="1417" y="294"/>
                  </a:lnTo>
                  <a:lnTo>
                    <a:pt x="1417" y="294"/>
                  </a:lnTo>
                  <a:lnTo>
                    <a:pt x="1428" y="287"/>
                  </a:lnTo>
                  <a:lnTo>
                    <a:pt x="1439" y="281"/>
                  </a:lnTo>
                  <a:lnTo>
                    <a:pt x="1462" y="269"/>
                  </a:lnTo>
                  <a:lnTo>
                    <a:pt x="1484" y="258"/>
                  </a:lnTo>
                  <a:lnTo>
                    <a:pt x="1495" y="251"/>
                  </a:lnTo>
                  <a:lnTo>
                    <a:pt x="1505" y="243"/>
                  </a:lnTo>
                  <a:lnTo>
                    <a:pt x="1505" y="243"/>
                  </a:lnTo>
                  <a:lnTo>
                    <a:pt x="1519" y="239"/>
                  </a:lnTo>
                  <a:lnTo>
                    <a:pt x="1532" y="233"/>
                  </a:lnTo>
                  <a:lnTo>
                    <a:pt x="1557" y="223"/>
                  </a:lnTo>
                  <a:lnTo>
                    <a:pt x="1581" y="212"/>
                  </a:lnTo>
                  <a:lnTo>
                    <a:pt x="1593" y="207"/>
                  </a:lnTo>
                  <a:lnTo>
                    <a:pt x="1607" y="202"/>
                  </a:lnTo>
                  <a:lnTo>
                    <a:pt x="1607" y="202"/>
                  </a:lnTo>
                  <a:lnTo>
                    <a:pt x="1610" y="199"/>
                  </a:lnTo>
                  <a:lnTo>
                    <a:pt x="1615" y="196"/>
                  </a:lnTo>
                  <a:lnTo>
                    <a:pt x="1623" y="190"/>
                  </a:lnTo>
                  <a:lnTo>
                    <a:pt x="1623" y="190"/>
                  </a:lnTo>
                  <a:lnTo>
                    <a:pt x="1626" y="186"/>
                  </a:lnTo>
                  <a:lnTo>
                    <a:pt x="1630" y="182"/>
                  </a:lnTo>
                  <a:lnTo>
                    <a:pt x="1633" y="178"/>
                  </a:lnTo>
                  <a:lnTo>
                    <a:pt x="1636" y="173"/>
                  </a:lnTo>
                  <a:lnTo>
                    <a:pt x="1636" y="173"/>
                  </a:lnTo>
                  <a:lnTo>
                    <a:pt x="1639" y="171"/>
                  </a:lnTo>
                  <a:lnTo>
                    <a:pt x="1644" y="170"/>
                  </a:lnTo>
                  <a:lnTo>
                    <a:pt x="1647" y="169"/>
                  </a:lnTo>
                  <a:lnTo>
                    <a:pt x="1650" y="167"/>
                  </a:lnTo>
                  <a:lnTo>
                    <a:pt x="1650" y="167"/>
                  </a:lnTo>
                  <a:lnTo>
                    <a:pt x="1656" y="161"/>
                  </a:lnTo>
                  <a:lnTo>
                    <a:pt x="1662" y="154"/>
                  </a:lnTo>
                  <a:lnTo>
                    <a:pt x="1666" y="146"/>
                  </a:lnTo>
                  <a:lnTo>
                    <a:pt x="1670" y="137"/>
                  </a:lnTo>
                  <a:lnTo>
                    <a:pt x="1680" y="120"/>
                  </a:lnTo>
                  <a:lnTo>
                    <a:pt x="1688" y="103"/>
                  </a:lnTo>
                  <a:lnTo>
                    <a:pt x="1688" y="103"/>
                  </a:lnTo>
                  <a:lnTo>
                    <a:pt x="1688" y="96"/>
                  </a:lnTo>
                  <a:lnTo>
                    <a:pt x="1687" y="91"/>
                  </a:lnTo>
                  <a:lnTo>
                    <a:pt x="1687" y="86"/>
                  </a:lnTo>
                  <a:lnTo>
                    <a:pt x="1688" y="84"/>
                  </a:lnTo>
                  <a:lnTo>
                    <a:pt x="1691" y="81"/>
                  </a:lnTo>
                  <a:lnTo>
                    <a:pt x="1691" y="81"/>
                  </a:lnTo>
                  <a:lnTo>
                    <a:pt x="1696" y="82"/>
                  </a:lnTo>
                  <a:lnTo>
                    <a:pt x="1698" y="82"/>
                  </a:lnTo>
                  <a:lnTo>
                    <a:pt x="1701" y="81"/>
                  </a:lnTo>
                  <a:lnTo>
                    <a:pt x="1701" y="81"/>
                  </a:lnTo>
                  <a:lnTo>
                    <a:pt x="1705" y="97"/>
                  </a:lnTo>
                  <a:lnTo>
                    <a:pt x="1710" y="112"/>
                  </a:lnTo>
                  <a:lnTo>
                    <a:pt x="1714" y="127"/>
                  </a:lnTo>
                  <a:lnTo>
                    <a:pt x="1715" y="135"/>
                  </a:lnTo>
                  <a:lnTo>
                    <a:pt x="1715" y="142"/>
                  </a:lnTo>
                  <a:lnTo>
                    <a:pt x="1715" y="142"/>
                  </a:lnTo>
                  <a:lnTo>
                    <a:pt x="1730" y="138"/>
                  </a:lnTo>
                  <a:lnTo>
                    <a:pt x="1742" y="134"/>
                  </a:lnTo>
                  <a:lnTo>
                    <a:pt x="1753" y="130"/>
                  </a:lnTo>
                  <a:lnTo>
                    <a:pt x="1766" y="126"/>
                  </a:lnTo>
                  <a:lnTo>
                    <a:pt x="1766" y="126"/>
                  </a:lnTo>
                  <a:lnTo>
                    <a:pt x="1781" y="147"/>
                  </a:lnTo>
                  <a:lnTo>
                    <a:pt x="1787" y="157"/>
                  </a:lnTo>
                  <a:lnTo>
                    <a:pt x="1793" y="169"/>
                  </a:lnTo>
                  <a:lnTo>
                    <a:pt x="1793" y="169"/>
                  </a:lnTo>
                  <a:lnTo>
                    <a:pt x="1797" y="168"/>
                  </a:lnTo>
                  <a:lnTo>
                    <a:pt x="1800" y="167"/>
                  </a:lnTo>
                  <a:lnTo>
                    <a:pt x="1804" y="164"/>
                  </a:lnTo>
                  <a:lnTo>
                    <a:pt x="1809" y="161"/>
                  </a:lnTo>
                  <a:lnTo>
                    <a:pt x="1812" y="161"/>
                  </a:lnTo>
                  <a:lnTo>
                    <a:pt x="1814" y="162"/>
                  </a:lnTo>
                  <a:lnTo>
                    <a:pt x="1814" y="162"/>
                  </a:lnTo>
                  <a:lnTo>
                    <a:pt x="1816" y="163"/>
                  </a:lnTo>
                  <a:lnTo>
                    <a:pt x="1818" y="164"/>
                  </a:lnTo>
                  <a:lnTo>
                    <a:pt x="1820" y="167"/>
                  </a:lnTo>
                  <a:lnTo>
                    <a:pt x="1822" y="172"/>
                  </a:lnTo>
                  <a:lnTo>
                    <a:pt x="1823" y="179"/>
                  </a:lnTo>
                  <a:lnTo>
                    <a:pt x="1823" y="184"/>
                  </a:lnTo>
                  <a:lnTo>
                    <a:pt x="1824" y="190"/>
                  </a:lnTo>
                  <a:lnTo>
                    <a:pt x="1828" y="195"/>
                  </a:lnTo>
                  <a:lnTo>
                    <a:pt x="1829" y="196"/>
                  </a:lnTo>
                  <a:lnTo>
                    <a:pt x="1831" y="197"/>
                  </a:lnTo>
                  <a:lnTo>
                    <a:pt x="1831" y="197"/>
                  </a:lnTo>
                  <a:lnTo>
                    <a:pt x="1839" y="194"/>
                  </a:lnTo>
                  <a:lnTo>
                    <a:pt x="1847" y="191"/>
                  </a:lnTo>
                  <a:lnTo>
                    <a:pt x="1856" y="190"/>
                  </a:lnTo>
                  <a:lnTo>
                    <a:pt x="1860" y="191"/>
                  </a:lnTo>
                  <a:lnTo>
                    <a:pt x="1863" y="192"/>
                  </a:lnTo>
                  <a:lnTo>
                    <a:pt x="1863" y="192"/>
                  </a:lnTo>
                  <a:lnTo>
                    <a:pt x="1866" y="198"/>
                  </a:lnTo>
                  <a:lnTo>
                    <a:pt x="1867" y="206"/>
                  </a:lnTo>
                  <a:lnTo>
                    <a:pt x="1869" y="212"/>
                  </a:lnTo>
                  <a:lnTo>
                    <a:pt x="1869" y="219"/>
                  </a:lnTo>
                  <a:lnTo>
                    <a:pt x="1869" y="233"/>
                  </a:lnTo>
                  <a:lnTo>
                    <a:pt x="1867" y="248"/>
                  </a:lnTo>
                  <a:lnTo>
                    <a:pt x="1864" y="263"/>
                  </a:lnTo>
                  <a:lnTo>
                    <a:pt x="1861" y="278"/>
                  </a:lnTo>
                  <a:lnTo>
                    <a:pt x="1852" y="305"/>
                  </a:lnTo>
                  <a:lnTo>
                    <a:pt x="1852" y="305"/>
                  </a:lnTo>
                  <a:lnTo>
                    <a:pt x="1857" y="304"/>
                  </a:lnTo>
                  <a:lnTo>
                    <a:pt x="1862" y="304"/>
                  </a:lnTo>
                  <a:lnTo>
                    <a:pt x="1873" y="303"/>
                  </a:lnTo>
                  <a:lnTo>
                    <a:pt x="1884" y="303"/>
                  </a:lnTo>
                  <a:lnTo>
                    <a:pt x="1895" y="302"/>
                  </a:lnTo>
                  <a:lnTo>
                    <a:pt x="1895" y="302"/>
                  </a:lnTo>
                  <a:lnTo>
                    <a:pt x="1902" y="299"/>
                  </a:lnTo>
                  <a:lnTo>
                    <a:pt x="1908" y="296"/>
                  </a:lnTo>
                  <a:lnTo>
                    <a:pt x="1914" y="292"/>
                  </a:lnTo>
                  <a:lnTo>
                    <a:pt x="1917" y="292"/>
                  </a:lnTo>
                  <a:lnTo>
                    <a:pt x="1920" y="293"/>
                  </a:lnTo>
                  <a:lnTo>
                    <a:pt x="1920" y="293"/>
                  </a:lnTo>
                  <a:lnTo>
                    <a:pt x="1922" y="297"/>
                  </a:lnTo>
                  <a:lnTo>
                    <a:pt x="1922" y="301"/>
                  </a:lnTo>
                  <a:lnTo>
                    <a:pt x="1922" y="305"/>
                  </a:lnTo>
                  <a:lnTo>
                    <a:pt x="1921" y="309"/>
                  </a:lnTo>
                  <a:lnTo>
                    <a:pt x="1914" y="327"/>
                  </a:lnTo>
                  <a:lnTo>
                    <a:pt x="1914" y="327"/>
                  </a:lnTo>
                  <a:lnTo>
                    <a:pt x="1908" y="349"/>
                  </a:lnTo>
                  <a:lnTo>
                    <a:pt x="1902" y="372"/>
                  </a:lnTo>
                  <a:lnTo>
                    <a:pt x="1890" y="415"/>
                  </a:lnTo>
                  <a:lnTo>
                    <a:pt x="1890" y="415"/>
                  </a:lnTo>
                  <a:lnTo>
                    <a:pt x="1923" y="415"/>
                  </a:lnTo>
                  <a:lnTo>
                    <a:pt x="1954" y="413"/>
                  </a:lnTo>
                  <a:lnTo>
                    <a:pt x="2016" y="407"/>
                  </a:lnTo>
                  <a:lnTo>
                    <a:pt x="2016" y="407"/>
                  </a:lnTo>
                  <a:lnTo>
                    <a:pt x="2023" y="415"/>
                  </a:lnTo>
                  <a:lnTo>
                    <a:pt x="2029" y="423"/>
                  </a:lnTo>
                  <a:lnTo>
                    <a:pt x="2033" y="430"/>
                  </a:lnTo>
                  <a:lnTo>
                    <a:pt x="2036" y="438"/>
                  </a:lnTo>
                  <a:lnTo>
                    <a:pt x="2039" y="446"/>
                  </a:lnTo>
                  <a:lnTo>
                    <a:pt x="2040" y="456"/>
                  </a:lnTo>
                  <a:lnTo>
                    <a:pt x="2039" y="467"/>
                  </a:lnTo>
                  <a:lnTo>
                    <a:pt x="2038" y="480"/>
                  </a:lnTo>
                  <a:lnTo>
                    <a:pt x="2038" y="480"/>
                  </a:lnTo>
                  <a:lnTo>
                    <a:pt x="2034" y="494"/>
                  </a:lnTo>
                  <a:lnTo>
                    <a:pt x="2030" y="510"/>
                  </a:lnTo>
                  <a:lnTo>
                    <a:pt x="2027" y="526"/>
                  </a:lnTo>
                  <a:lnTo>
                    <a:pt x="2024" y="542"/>
                  </a:lnTo>
                  <a:lnTo>
                    <a:pt x="2024" y="542"/>
                  </a:lnTo>
                  <a:lnTo>
                    <a:pt x="2021" y="555"/>
                  </a:lnTo>
                  <a:lnTo>
                    <a:pt x="2021" y="567"/>
                  </a:lnTo>
                  <a:lnTo>
                    <a:pt x="2020" y="580"/>
                  </a:lnTo>
                  <a:lnTo>
                    <a:pt x="2019" y="593"/>
                  </a:lnTo>
                  <a:lnTo>
                    <a:pt x="2019" y="593"/>
                  </a:lnTo>
                  <a:lnTo>
                    <a:pt x="2017" y="603"/>
                  </a:lnTo>
                  <a:lnTo>
                    <a:pt x="2014" y="612"/>
                  </a:lnTo>
                  <a:lnTo>
                    <a:pt x="2011" y="622"/>
                  </a:lnTo>
                  <a:lnTo>
                    <a:pt x="2009" y="631"/>
                  </a:lnTo>
                  <a:lnTo>
                    <a:pt x="2009" y="631"/>
                  </a:lnTo>
                  <a:lnTo>
                    <a:pt x="2005" y="647"/>
                  </a:lnTo>
                  <a:lnTo>
                    <a:pt x="2002" y="661"/>
                  </a:lnTo>
                  <a:lnTo>
                    <a:pt x="1993" y="693"/>
                  </a:lnTo>
                  <a:lnTo>
                    <a:pt x="1993" y="693"/>
                  </a:lnTo>
                  <a:lnTo>
                    <a:pt x="1974" y="768"/>
                  </a:lnTo>
                  <a:lnTo>
                    <a:pt x="1956" y="844"/>
                  </a:lnTo>
                  <a:lnTo>
                    <a:pt x="1937" y="919"/>
                  </a:lnTo>
                  <a:lnTo>
                    <a:pt x="1919" y="991"/>
                  </a:lnTo>
                  <a:lnTo>
                    <a:pt x="1919" y="991"/>
                  </a:lnTo>
                  <a:lnTo>
                    <a:pt x="1911" y="1014"/>
                  </a:lnTo>
                  <a:lnTo>
                    <a:pt x="1905" y="1036"/>
                  </a:lnTo>
                  <a:lnTo>
                    <a:pt x="1898" y="1058"/>
                  </a:lnTo>
                  <a:lnTo>
                    <a:pt x="1895" y="1069"/>
                  </a:lnTo>
                  <a:lnTo>
                    <a:pt x="1893" y="1079"/>
                  </a:lnTo>
                  <a:lnTo>
                    <a:pt x="1893" y="1079"/>
                  </a:lnTo>
                  <a:lnTo>
                    <a:pt x="1886" y="1126"/>
                  </a:lnTo>
                  <a:lnTo>
                    <a:pt x="1881" y="1149"/>
                  </a:lnTo>
                  <a:lnTo>
                    <a:pt x="1877" y="1170"/>
                  </a:lnTo>
                  <a:lnTo>
                    <a:pt x="1872" y="1192"/>
                  </a:lnTo>
                  <a:lnTo>
                    <a:pt x="1865" y="1212"/>
                  </a:lnTo>
                  <a:lnTo>
                    <a:pt x="1859" y="1232"/>
                  </a:lnTo>
                  <a:lnTo>
                    <a:pt x="1850" y="1252"/>
                  </a:lnTo>
                  <a:lnTo>
                    <a:pt x="1850" y="1252"/>
                  </a:lnTo>
                  <a:lnTo>
                    <a:pt x="1846" y="1254"/>
                  </a:lnTo>
                  <a:lnTo>
                    <a:pt x="1841" y="1257"/>
                  </a:lnTo>
                  <a:lnTo>
                    <a:pt x="1834" y="1259"/>
                  </a:lnTo>
                  <a:lnTo>
                    <a:pt x="1830" y="1262"/>
                  </a:lnTo>
                  <a:lnTo>
                    <a:pt x="1830" y="1262"/>
                  </a:lnTo>
                  <a:lnTo>
                    <a:pt x="1812" y="1265"/>
                  </a:lnTo>
                  <a:lnTo>
                    <a:pt x="1792" y="1265"/>
                  </a:lnTo>
                  <a:lnTo>
                    <a:pt x="1773" y="1263"/>
                  </a:lnTo>
                  <a:lnTo>
                    <a:pt x="1753" y="1262"/>
                  </a:lnTo>
                  <a:lnTo>
                    <a:pt x="1753" y="1262"/>
                  </a:lnTo>
                  <a:lnTo>
                    <a:pt x="1733" y="1261"/>
                  </a:lnTo>
                  <a:lnTo>
                    <a:pt x="1715" y="1262"/>
                  </a:lnTo>
                  <a:lnTo>
                    <a:pt x="1697" y="1265"/>
                  </a:lnTo>
                  <a:lnTo>
                    <a:pt x="1679" y="1268"/>
                  </a:lnTo>
                  <a:lnTo>
                    <a:pt x="1642" y="1274"/>
                  </a:lnTo>
                  <a:lnTo>
                    <a:pt x="1624" y="1276"/>
                  </a:lnTo>
                  <a:lnTo>
                    <a:pt x="1607" y="1278"/>
                  </a:lnTo>
                  <a:lnTo>
                    <a:pt x="1607" y="1278"/>
                  </a:lnTo>
                  <a:lnTo>
                    <a:pt x="1593" y="1277"/>
                  </a:lnTo>
                  <a:lnTo>
                    <a:pt x="1579" y="1277"/>
                  </a:lnTo>
                  <a:lnTo>
                    <a:pt x="1573" y="1277"/>
                  </a:lnTo>
                  <a:lnTo>
                    <a:pt x="1568" y="1280"/>
                  </a:lnTo>
                  <a:lnTo>
                    <a:pt x="1561" y="1282"/>
                  </a:lnTo>
                  <a:lnTo>
                    <a:pt x="1556" y="1285"/>
                  </a:lnTo>
                  <a:lnTo>
                    <a:pt x="1556" y="1285"/>
                  </a:lnTo>
                  <a:lnTo>
                    <a:pt x="1428" y="1293"/>
                  </a:lnTo>
                  <a:lnTo>
                    <a:pt x="1294" y="1301"/>
                  </a:lnTo>
                  <a:lnTo>
                    <a:pt x="1294" y="1301"/>
                  </a:lnTo>
                  <a:lnTo>
                    <a:pt x="1224" y="1306"/>
                  </a:lnTo>
                  <a:lnTo>
                    <a:pt x="1188" y="1311"/>
                  </a:lnTo>
                  <a:lnTo>
                    <a:pt x="1153" y="1315"/>
                  </a:lnTo>
                  <a:lnTo>
                    <a:pt x="1118" y="1320"/>
                  </a:lnTo>
                  <a:lnTo>
                    <a:pt x="1084" y="1328"/>
                  </a:lnTo>
                  <a:lnTo>
                    <a:pt x="1050" y="1335"/>
                  </a:lnTo>
                  <a:lnTo>
                    <a:pt x="1018" y="1344"/>
                  </a:lnTo>
                  <a:lnTo>
                    <a:pt x="1018" y="1344"/>
                  </a:lnTo>
                  <a:lnTo>
                    <a:pt x="1012" y="1347"/>
                  </a:lnTo>
                  <a:lnTo>
                    <a:pt x="1012" y="1347"/>
                  </a:lnTo>
                  <a:lnTo>
                    <a:pt x="999" y="1354"/>
                  </a:lnTo>
                  <a:lnTo>
                    <a:pt x="987" y="1362"/>
                  </a:lnTo>
                  <a:lnTo>
                    <a:pt x="975" y="1369"/>
                  </a:lnTo>
                  <a:lnTo>
                    <a:pt x="969" y="1373"/>
                  </a:lnTo>
                  <a:lnTo>
                    <a:pt x="961" y="1374"/>
                  </a:lnTo>
                  <a:lnTo>
                    <a:pt x="961" y="1374"/>
                  </a:lnTo>
                  <a:lnTo>
                    <a:pt x="947" y="1376"/>
                  </a:lnTo>
                  <a:lnTo>
                    <a:pt x="929" y="1377"/>
                  </a:lnTo>
                  <a:lnTo>
                    <a:pt x="912" y="1377"/>
                  </a:lnTo>
                  <a:lnTo>
                    <a:pt x="896" y="1376"/>
                  </a:lnTo>
                  <a:lnTo>
                    <a:pt x="896" y="1376"/>
                  </a:lnTo>
                  <a:lnTo>
                    <a:pt x="887" y="1374"/>
                  </a:lnTo>
                  <a:lnTo>
                    <a:pt x="877" y="1371"/>
                  </a:lnTo>
                  <a:lnTo>
                    <a:pt x="867" y="1367"/>
                  </a:lnTo>
                  <a:lnTo>
                    <a:pt x="861" y="1367"/>
                  </a:lnTo>
                  <a:lnTo>
                    <a:pt x="861" y="1367"/>
                  </a:lnTo>
                  <a:lnTo>
                    <a:pt x="839" y="1368"/>
                  </a:lnTo>
                  <a:lnTo>
                    <a:pt x="817" y="1369"/>
                  </a:lnTo>
                  <a:lnTo>
                    <a:pt x="772" y="1371"/>
                  </a:lnTo>
                  <a:lnTo>
                    <a:pt x="772" y="1371"/>
                  </a:lnTo>
                  <a:lnTo>
                    <a:pt x="741" y="1372"/>
                  </a:lnTo>
                  <a:lnTo>
                    <a:pt x="712" y="1375"/>
                  </a:lnTo>
                  <a:lnTo>
                    <a:pt x="649" y="1384"/>
                  </a:lnTo>
                  <a:lnTo>
                    <a:pt x="649" y="1384"/>
                  </a:lnTo>
                  <a:lnTo>
                    <a:pt x="614" y="1389"/>
                  </a:lnTo>
                  <a:lnTo>
                    <a:pt x="578" y="1392"/>
                  </a:lnTo>
                  <a:lnTo>
                    <a:pt x="542" y="1394"/>
                  </a:lnTo>
                  <a:lnTo>
                    <a:pt x="506" y="1397"/>
                  </a:lnTo>
                  <a:lnTo>
                    <a:pt x="506" y="1397"/>
                  </a:lnTo>
                  <a:lnTo>
                    <a:pt x="448" y="1404"/>
                  </a:lnTo>
                  <a:lnTo>
                    <a:pt x="388" y="1410"/>
                  </a:lnTo>
                  <a:lnTo>
                    <a:pt x="328" y="1415"/>
                  </a:lnTo>
                  <a:lnTo>
                    <a:pt x="298" y="1418"/>
                  </a:lnTo>
                  <a:lnTo>
                    <a:pt x="267" y="1419"/>
                  </a:lnTo>
                  <a:lnTo>
                    <a:pt x="267" y="1419"/>
                  </a:lnTo>
                  <a:lnTo>
                    <a:pt x="252" y="1418"/>
                  </a:lnTo>
                  <a:lnTo>
                    <a:pt x="244" y="1417"/>
                  </a:lnTo>
                  <a:lnTo>
                    <a:pt x="237" y="1417"/>
                  </a:lnTo>
                  <a:lnTo>
                    <a:pt x="237" y="1417"/>
                  </a:lnTo>
                  <a:lnTo>
                    <a:pt x="216" y="1419"/>
                  </a:lnTo>
                  <a:lnTo>
                    <a:pt x="196" y="1422"/>
                  </a:lnTo>
                  <a:lnTo>
                    <a:pt x="177" y="1425"/>
                  </a:lnTo>
                  <a:lnTo>
                    <a:pt x="156" y="1427"/>
                  </a:lnTo>
                  <a:lnTo>
                    <a:pt x="156" y="1427"/>
                  </a:lnTo>
                  <a:lnTo>
                    <a:pt x="134" y="1427"/>
                  </a:lnTo>
                  <a:lnTo>
                    <a:pt x="110" y="1425"/>
                  </a:lnTo>
                  <a:lnTo>
                    <a:pt x="87" y="1423"/>
                  </a:lnTo>
                  <a:lnTo>
                    <a:pt x="64" y="1422"/>
                  </a:lnTo>
                  <a:lnTo>
                    <a:pt x="64" y="1422"/>
                  </a:lnTo>
                  <a:lnTo>
                    <a:pt x="50" y="1421"/>
                  </a:lnTo>
                  <a:lnTo>
                    <a:pt x="36" y="1419"/>
                  </a:lnTo>
                  <a:lnTo>
                    <a:pt x="24" y="1415"/>
                  </a:lnTo>
                  <a:lnTo>
                    <a:pt x="11" y="1411"/>
                  </a:lnTo>
                  <a:lnTo>
                    <a:pt x="11" y="1411"/>
                  </a:lnTo>
                  <a:lnTo>
                    <a:pt x="9" y="1404"/>
                  </a:lnTo>
                  <a:lnTo>
                    <a:pt x="6" y="1394"/>
                  </a:lnTo>
                  <a:lnTo>
                    <a:pt x="4" y="1386"/>
                  </a:lnTo>
                  <a:lnTo>
                    <a:pt x="2" y="1382"/>
                  </a:lnTo>
                  <a:lnTo>
                    <a:pt x="0" y="1379"/>
                  </a:lnTo>
                  <a:lnTo>
                    <a:pt x="0" y="1379"/>
                  </a:lnTo>
                  <a:lnTo>
                    <a:pt x="21" y="1335"/>
                  </a:lnTo>
                  <a:lnTo>
                    <a:pt x="43" y="1291"/>
                  </a:lnTo>
                  <a:lnTo>
                    <a:pt x="66" y="1250"/>
                  </a:lnTo>
                  <a:lnTo>
                    <a:pt x="89" y="1210"/>
                  </a:lnTo>
                  <a:lnTo>
                    <a:pt x="89" y="1210"/>
                  </a:lnTo>
                  <a:lnTo>
                    <a:pt x="71" y="1211"/>
                  </a:lnTo>
                  <a:lnTo>
                    <a:pt x="52" y="1213"/>
                  </a:lnTo>
                  <a:lnTo>
                    <a:pt x="35" y="1215"/>
                  </a:lnTo>
                  <a:lnTo>
                    <a:pt x="18" y="1215"/>
                  </a:lnTo>
                  <a:lnTo>
                    <a:pt x="18" y="1215"/>
                  </a:lnTo>
                  <a:lnTo>
                    <a:pt x="16" y="1208"/>
                  </a:lnTo>
                  <a:lnTo>
                    <a:pt x="17" y="1199"/>
                  </a:lnTo>
                  <a:lnTo>
                    <a:pt x="19" y="1192"/>
                  </a:lnTo>
                  <a:lnTo>
                    <a:pt x="22" y="1183"/>
                  </a:lnTo>
                  <a:lnTo>
                    <a:pt x="30" y="1168"/>
                  </a:lnTo>
                  <a:lnTo>
                    <a:pt x="37" y="1153"/>
                  </a:lnTo>
                  <a:lnTo>
                    <a:pt x="37" y="1153"/>
                  </a:lnTo>
                  <a:lnTo>
                    <a:pt x="32" y="1151"/>
                  </a:lnTo>
                  <a:lnTo>
                    <a:pt x="27" y="1150"/>
                  </a:lnTo>
                  <a:lnTo>
                    <a:pt x="21" y="1151"/>
                  </a:lnTo>
                  <a:lnTo>
                    <a:pt x="16" y="1151"/>
                  </a:lnTo>
                  <a:lnTo>
                    <a:pt x="12" y="1152"/>
                  </a:lnTo>
                  <a:lnTo>
                    <a:pt x="7" y="1152"/>
                  </a:lnTo>
                  <a:lnTo>
                    <a:pt x="4" y="1151"/>
                  </a:lnTo>
                  <a:lnTo>
                    <a:pt x="0" y="1148"/>
                  </a:lnTo>
                  <a:lnTo>
                    <a:pt x="0" y="1148"/>
                  </a:lnTo>
                  <a:lnTo>
                    <a:pt x="0" y="1140"/>
                  </a:lnTo>
                  <a:lnTo>
                    <a:pt x="2" y="1134"/>
                  </a:lnTo>
                  <a:lnTo>
                    <a:pt x="5" y="1129"/>
                  </a:lnTo>
                  <a:lnTo>
                    <a:pt x="10" y="1123"/>
                  </a:lnTo>
                  <a:lnTo>
                    <a:pt x="19" y="1112"/>
                  </a:lnTo>
                  <a:lnTo>
                    <a:pt x="24" y="1107"/>
                  </a:lnTo>
                  <a:lnTo>
                    <a:pt x="27" y="1101"/>
                  </a:lnTo>
                  <a:lnTo>
                    <a:pt x="27" y="1101"/>
                  </a:lnTo>
                  <a:lnTo>
                    <a:pt x="24" y="1101"/>
                  </a:lnTo>
                  <a:lnTo>
                    <a:pt x="19" y="1101"/>
                  </a:lnTo>
                  <a:lnTo>
                    <a:pt x="14" y="1099"/>
                  </a:lnTo>
                  <a:lnTo>
                    <a:pt x="12" y="1097"/>
                  </a:lnTo>
                  <a:lnTo>
                    <a:pt x="11" y="1095"/>
                  </a:lnTo>
                  <a:lnTo>
                    <a:pt x="11" y="1095"/>
                  </a:lnTo>
                  <a:lnTo>
                    <a:pt x="14" y="1086"/>
                  </a:lnTo>
                  <a:lnTo>
                    <a:pt x="17" y="1078"/>
                  </a:lnTo>
                  <a:lnTo>
                    <a:pt x="27" y="1064"/>
                  </a:lnTo>
                  <a:lnTo>
                    <a:pt x="36" y="1051"/>
                  </a:lnTo>
                  <a:lnTo>
                    <a:pt x="41" y="1044"/>
                  </a:lnTo>
                  <a:lnTo>
                    <a:pt x="45" y="1036"/>
                  </a:lnTo>
                  <a:lnTo>
                    <a:pt x="45" y="1036"/>
                  </a:lnTo>
                  <a:lnTo>
                    <a:pt x="36" y="1036"/>
                  </a:lnTo>
                  <a:lnTo>
                    <a:pt x="29" y="1036"/>
                  </a:lnTo>
                  <a:lnTo>
                    <a:pt x="25" y="1035"/>
                  </a:lnTo>
                  <a:lnTo>
                    <a:pt x="21" y="1034"/>
                  </a:lnTo>
                  <a:lnTo>
                    <a:pt x="18" y="1031"/>
                  </a:lnTo>
                  <a:lnTo>
                    <a:pt x="16" y="1027"/>
                  </a:lnTo>
                  <a:lnTo>
                    <a:pt x="16" y="1027"/>
                  </a:lnTo>
                  <a:lnTo>
                    <a:pt x="19" y="1020"/>
                  </a:lnTo>
                  <a:lnTo>
                    <a:pt x="22" y="1014"/>
                  </a:lnTo>
                  <a:lnTo>
                    <a:pt x="33" y="1004"/>
                  </a:lnTo>
                  <a:lnTo>
                    <a:pt x="37" y="999"/>
                  </a:lnTo>
                  <a:lnTo>
                    <a:pt x="42" y="994"/>
                  </a:lnTo>
                  <a:lnTo>
                    <a:pt x="46" y="987"/>
                  </a:lnTo>
                  <a:lnTo>
                    <a:pt x="48" y="980"/>
                  </a:lnTo>
                  <a:lnTo>
                    <a:pt x="48" y="980"/>
                  </a:lnTo>
                  <a:lnTo>
                    <a:pt x="51" y="980"/>
                  </a:lnTo>
                  <a:lnTo>
                    <a:pt x="54" y="979"/>
                  </a:lnTo>
                  <a:lnTo>
                    <a:pt x="55" y="976"/>
                  </a:lnTo>
                  <a:lnTo>
                    <a:pt x="57" y="975"/>
                  </a:lnTo>
                  <a:lnTo>
                    <a:pt x="57" y="975"/>
                  </a:lnTo>
                  <a:lnTo>
                    <a:pt x="72" y="953"/>
                  </a:lnTo>
                  <a:lnTo>
                    <a:pt x="87" y="932"/>
                  </a:lnTo>
                  <a:lnTo>
                    <a:pt x="119" y="891"/>
                  </a:lnTo>
                  <a:lnTo>
                    <a:pt x="135" y="869"/>
                  </a:lnTo>
                  <a:lnTo>
                    <a:pt x="151" y="849"/>
                  </a:lnTo>
                  <a:lnTo>
                    <a:pt x="166" y="827"/>
                  </a:lnTo>
                  <a:lnTo>
                    <a:pt x="180" y="803"/>
                  </a:lnTo>
                  <a:lnTo>
                    <a:pt x="180" y="803"/>
                  </a:lnTo>
                  <a:lnTo>
                    <a:pt x="182" y="802"/>
                  </a:lnTo>
                  <a:lnTo>
                    <a:pt x="184" y="800"/>
                  </a:lnTo>
                  <a:lnTo>
                    <a:pt x="186" y="799"/>
                  </a:lnTo>
                  <a:lnTo>
                    <a:pt x="191" y="798"/>
                  </a:lnTo>
                  <a:lnTo>
                    <a:pt x="191" y="798"/>
                  </a:lnTo>
                  <a:lnTo>
                    <a:pt x="210" y="766"/>
                  </a:lnTo>
                  <a:lnTo>
                    <a:pt x="215" y="757"/>
                  </a:lnTo>
                  <a:lnTo>
                    <a:pt x="221" y="751"/>
                  </a:lnTo>
                  <a:lnTo>
                    <a:pt x="227" y="743"/>
                  </a:lnTo>
                  <a:lnTo>
                    <a:pt x="234" y="738"/>
                  </a:lnTo>
                  <a:lnTo>
                    <a:pt x="234" y="738"/>
                  </a:lnTo>
                  <a:lnTo>
                    <a:pt x="252" y="708"/>
                  </a:lnTo>
                  <a:lnTo>
                    <a:pt x="269" y="681"/>
                  </a:lnTo>
                  <a:lnTo>
                    <a:pt x="304" y="630"/>
                  </a:lnTo>
                  <a:lnTo>
                    <a:pt x="321" y="603"/>
                  </a:lnTo>
                  <a:lnTo>
                    <a:pt x="337" y="576"/>
                  </a:lnTo>
                  <a:lnTo>
                    <a:pt x="353" y="546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2"/>
                  </a:lnTo>
                  <a:lnTo>
                    <a:pt x="374" y="511"/>
                  </a:lnTo>
                  <a:lnTo>
                    <a:pt x="380" y="512"/>
                  </a:lnTo>
                  <a:lnTo>
                    <a:pt x="380" y="512"/>
                  </a:lnTo>
                  <a:lnTo>
                    <a:pt x="398" y="484"/>
                  </a:lnTo>
                  <a:lnTo>
                    <a:pt x="417" y="456"/>
                  </a:lnTo>
                  <a:lnTo>
                    <a:pt x="436" y="42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6" y="402"/>
                  </a:lnTo>
                  <a:lnTo>
                    <a:pt x="458" y="403"/>
                  </a:lnTo>
                  <a:lnTo>
                    <a:pt x="460" y="406"/>
                  </a:lnTo>
                  <a:lnTo>
                    <a:pt x="464" y="409"/>
                  </a:lnTo>
                  <a:lnTo>
                    <a:pt x="465" y="410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82" y="408"/>
                  </a:lnTo>
                  <a:lnTo>
                    <a:pt x="497" y="406"/>
                  </a:lnTo>
                  <a:lnTo>
                    <a:pt x="513" y="405"/>
                  </a:lnTo>
                  <a:lnTo>
                    <a:pt x="529" y="405"/>
                  </a:lnTo>
                  <a:lnTo>
                    <a:pt x="562" y="406"/>
                  </a:lnTo>
                  <a:lnTo>
                    <a:pt x="595" y="409"/>
                  </a:lnTo>
                  <a:lnTo>
                    <a:pt x="595" y="409"/>
                  </a:lnTo>
                  <a:lnTo>
                    <a:pt x="647" y="412"/>
                  </a:lnTo>
                  <a:lnTo>
                    <a:pt x="698" y="413"/>
                  </a:lnTo>
                  <a:lnTo>
                    <a:pt x="748" y="415"/>
                  </a:lnTo>
                  <a:lnTo>
                    <a:pt x="797" y="420"/>
                  </a:lnTo>
                  <a:lnTo>
                    <a:pt x="797" y="420"/>
                  </a:lnTo>
                  <a:lnTo>
                    <a:pt x="815" y="424"/>
                  </a:lnTo>
                  <a:lnTo>
                    <a:pt x="834" y="428"/>
                  </a:lnTo>
                  <a:lnTo>
                    <a:pt x="878" y="436"/>
                  </a:lnTo>
                  <a:lnTo>
                    <a:pt x="902" y="440"/>
                  </a:lnTo>
                  <a:lnTo>
                    <a:pt x="924" y="444"/>
                  </a:lnTo>
                  <a:lnTo>
                    <a:pt x="948" y="450"/>
                  </a:lnTo>
                  <a:lnTo>
                    <a:pt x="969" y="456"/>
                  </a:lnTo>
                  <a:lnTo>
                    <a:pt x="969" y="456"/>
                  </a:lnTo>
                  <a:lnTo>
                    <a:pt x="985" y="429"/>
                  </a:lnTo>
                  <a:lnTo>
                    <a:pt x="993" y="414"/>
                  </a:lnTo>
                  <a:lnTo>
                    <a:pt x="999" y="399"/>
                  </a:lnTo>
                  <a:lnTo>
                    <a:pt x="999" y="399"/>
                  </a:lnTo>
                  <a:lnTo>
                    <a:pt x="1002" y="399"/>
                  </a:lnTo>
                  <a:lnTo>
                    <a:pt x="1004" y="399"/>
                  </a:lnTo>
                  <a:lnTo>
                    <a:pt x="1005" y="399"/>
                  </a:lnTo>
                  <a:lnTo>
                    <a:pt x="1008" y="398"/>
                  </a:lnTo>
                  <a:lnTo>
                    <a:pt x="1008" y="398"/>
                  </a:lnTo>
                  <a:lnTo>
                    <a:pt x="1026" y="368"/>
                  </a:lnTo>
                  <a:lnTo>
                    <a:pt x="1043" y="338"/>
                  </a:lnTo>
                  <a:lnTo>
                    <a:pt x="1061" y="308"/>
                  </a:lnTo>
                  <a:lnTo>
                    <a:pt x="1079" y="278"/>
                  </a:lnTo>
                  <a:lnTo>
                    <a:pt x="1079" y="278"/>
                  </a:lnTo>
                  <a:close/>
                  <a:moveTo>
                    <a:pt x="1042" y="789"/>
                  </a:moveTo>
                  <a:lnTo>
                    <a:pt x="1042" y="789"/>
                  </a:lnTo>
                  <a:lnTo>
                    <a:pt x="1046" y="778"/>
                  </a:lnTo>
                  <a:lnTo>
                    <a:pt x="1049" y="769"/>
                  </a:lnTo>
                  <a:lnTo>
                    <a:pt x="1056" y="748"/>
                  </a:lnTo>
                  <a:lnTo>
                    <a:pt x="1056" y="748"/>
                  </a:lnTo>
                  <a:lnTo>
                    <a:pt x="1063" y="726"/>
                  </a:lnTo>
                  <a:lnTo>
                    <a:pt x="1066" y="714"/>
                  </a:lnTo>
                  <a:lnTo>
                    <a:pt x="1067" y="710"/>
                  </a:lnTo>
                  <a:lnTo>
                    <a:pt x="1066" y="709"/>
                  </a:lnTo>
                  <a:lnTo>
                    <a:pt x="1066" y="709"/>
                  </a:lnTo>
                  <a:lnTo>
                    <a:pt x="1069" y="708"/>
                  </a:lnTo>
                  <a:lnTo>
                    <a:pt x="1070" y="706"/>
                  </a:lnTo>
                  <a:lnTo>
                    <a:pt x="1073" y="700"/>
                  </a:lnTo>
                  <a:lnTo>
                    <a:pt x="1075" y="692"/>
                  </a:lnTo>
                  <a:lnTo>
                    <a:pt x="1076" y="684"/>
                  </a:lnTo>
                  <a:lnTo>
                    <a:pt x="1076" y="684"/>
                  </a:lnTo>
                  <a:lnTo>
                    <a:pt x="1114" y="609"/>
                  </a:lnTo>
                  <a:lnTo>
                    <a:pt x="1152" y="535"/>
                  </a:lnTo>
                  <a:lnTo>
                    <a:pt x="1152" y="535"/>
                  </a:lnTo>
                  <a:lnTo>
                    <a:pt x="1156" y="533"/>
                  </a:lnTo>
                  <a:lnTo>
                    <a:pt x="1160" y="532"/>
                  </a:lnTo>
                  <a:lnTo>
                    <a:pt x="1163" y="531"/>
                  </a:lnTo>
                  <a:lnTo>
                    <a:pt x="1166" y="528"/>
                  </a:lnTo>
                  <a:lnTo>
                    <a:pt x="1166" y="528"/>
                  </a:lnTo>
                  <a:lnTo>
                    <a:pt x="1176" y="511"/>
                  </a:lnTo>
                  <a:lnTo>
                    <a:pt x="1185" y="495"/>
                  </a:lnTo>
                  <a:lnTo>
                    <a:pt x="1207" y="464"/>
                  </a:lnTo>
                  <a:lnTo>
                    <a:pt x="1207" y="464"/>
                  </a:lnTo>
                  <a:lnTo>
                    <a:pt x="1220" y="412"/>
                  </a:lnTo>
                  <a:lnTo>
                    <a:pt x="1229" y="359"/>
                  </a:lnTo>
                  <a:lnTo>
                    <a:pt x="1233" y="332"/>
                  </a:lnTo>
                  <a:lnTo>
                    <a:pt x="1238" y="304"/>
                  </a:lnTo>
                  <a:lnTo>
                    <a:pt x="1240" y="277"/>
                  </a:lnTo>
                  <a:lnTo>
                    <a:pt x="1242" y="249"/>
                  </a:lnTo>
                  <a:lnTo>
                    <a:pt x="1243" y="223"/>
                  </a:lnTo>
                  <a:lnTo>
                    <a:pt x="1243" y="195"/>
                  </a:lnTo>
                  <a:lnTo>
                    <a:pt x="1241" y="168"/>
                  </a:lnTo>
                  <a:lnTo>
                    <a:pt x="1239" y="142"/>
                  </a:lnTo>
                  <a:lnTo>
                    <a:pt x="1236" y="116"/>
                  </a:lnTo>
                  <a:lnTo>
                    <a:pt x="1230" y="90"/>
                  </a:lnTo>
                  <a:lnTo>
                    <a:pt x="1224" y="65"/>
                  </a:lnTo>
                  <a:lnTo>
                    <a:pt x="1216" y="41"/>
                  </a:lnTo>
                  <a:lnTo>
                    <a:pt x="1216" y="41"/>
                  </a:lnTo>
                  <a:lnTo>
                    <a:pt x="1210" y="54"/>
                  </a:lnTo>
                  <a:lnTo>
                    <a:pt x="1205" y="66"/>
                  </a:lnTo>
                  <a:lnTo>
                    <a:pt x="1196" y="92"/>
                  </a:lnTo>
                  <a:lnTo>
                    <a:pt x="1188" y="119"/>
                  </a:lnTo>
                  <a:lnTo>
                    <a:pt x="1181" y="143"/>
                  </a:lnTo>
                  <a:lnTo>
                    <a:pt x="1181" y="143"/>
                  </a:lnTo>
                  <a:lnTo>
                    <a:pt x="1176" y="154"/>
                  </a:lnTo>
                  <a:lnTo>
                    <a:pt x="1169" y="164"/>
                  </a:lnTo>
                  <a:lnTo>
                    <a:pt x="1157" y="183"/>
                  </a:lnTo>
                  <a:lnTo>
                    <a:pt x="1157" y="183"/>
                  </a:lnTo>
                  <a:lnTo>
                    <a:pt x="1155" y="187"/>
                  </a:lnTo>
                  <a:lnTo>
                    <a:pt x="1154" y="192"/>
                  </a:lnTo>
                  <a:lnTo>
                    <a:pt x="1153" y="196"/>
                  </a:lnTo>
                  <a:lnTo>
                    <a:pt x="1152" y="199"/>
                  </a:lnTo>
                  <a:lnTo>
                    <a:pt x="1152" y="199"/>
                  </a:lnTo>
                  <a:lnTo>
                    <a:pt x="1147" y="206"/>
                  </a:lnTo>
                  <a:lnTo>
                    <a:pt x="1141" y="212"/>
                  </a:lnTo>
                  <a:lnTo>
                    <a:pt x="1136" y="217"/>
                  </a:lnTo>
                  <a:lnTo>
                    <a:pt x="1131" y="224"/>
                  </a:lnTo>
                  <a:lnTo>
                    <a:pt x="1131" y="224"/>
                  </a:lnTo>
                  <a:lnTo>
                    <a:pt x="1101" y="270"/>
                  </a:lnTo>
                  <a:lnTo>
                    <a:pt x="1101" y="270"/>
                  </a:lnTo>
                  <a:lnTo>
                    <a:pt x="1091" y="285"/>
                  </a:lnTo>
                  <a:lnTo>
                    <a:pt x="1082" y="301"/>
                  </a:lnTo>
                  <a:lnTo>
                    <a:pt x="1074" y="316"/>
                  </a:lnTo>
                  <a:lnTo>
                    <a:pt x="1066" y="332"/>
                  </a:lnTo>
                  <a:lnTo>
                    <a:pt x="1066" y="332"/>
                  </a:lnTo>
                  <a:lnTo>
                    <a:pt x="1053" y="349"/>
                  </a:lnTo>
                  <a:lnTo>
                    <a:pt x="1041" y="366"/>
                  </a:lnTo>
                  <a:lnTo>
                    <a:pt x="1029" y="384"/>
                  </a:lnTo>
                  <a:lnTo>
                    <a:pt x="1017" y="404"/>
                  </a:lnTo>
                  <a:lnTo>
                    <a:pt x="996" y="442"/>
                  </a:lnTo>
                  <a:lnTo>
                    <a:pt x="984" y="461"/>
                  </a:lnTo>
                  <a:lnTo>
                    <a:pt x="972" y="480"/>
                  </a:lnTo>
                  <a:lnTo>
                    <a:pt x="972" y="480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2" y="487"/>
                  </a:lnTo>
                  <a:lnTo>
                    <a:pt x="971" y="490"/>
                  </a:lnTo>
                  <a:lnTo>
                    <a:pt x="970" y="493"/>
                  </a:lnTo>
                  <a:lnTo>
                    <a:pt x="971" y="496"/>
                  </a:lnTo>
                  <a:lnTo>
                    <a:pt x="971" y="496"/>
                  </a:lnTo>
                  <a:lnTo>
                    <a:pt x="947" y="533"/>
                  </a:lnTo>
                  <a:lnTo>
                    <a:pt x="922" y="572"/>
                  </a:lnTo>
                  <a:lnTo>
                    <a:pt x="910" y="591"/>
                  </a:lnTo>
                  <a:lnTo>
                    <a:pt x="899" y="610"/>
                  </a:lnTo>
                  <a:lnTo>
                    <a:pt x="889" y="631"/>
                  </a:lnTo>
                  <a:lnTo>
                    <a:pt x="880" y="650"/>
                  </a:lnTo>
                  <a:lnTo>
                    <a:pt x="880" y="650"/>
                  </a:lnTo>
                  <a:lnTo>
                    <a:pt x="884" y="669"/>
                  </a:lnTo>
                  <a:lnTo>
                    <a:pt x="890" y="686"/>
                  </a:lnTo>
                  <a:lnTo>
                    <a:pt x="896" y="703"/>
                  </a:lnTo>
                  <a:lnTo>
                    <a:pt x="902" y="720"/>
                  </a:lnTo>
                  <a:lnTo>
                    <a:pt x="902" y="720"/>
                  </a:lnTo>
                  <a:lnTo>
                    <a:pt x="909" y="752"/>
                  </a:lnTo>
                  <a:lnTo>
                    <a:pt x="913" y="783"/>
                  </a:lnTo>
                  <a:lnTo>
                    <a:pt x="917" y="814"/>
                  </a:lnTo>
                  <a:lnTo>
                    <a:pt x="919" y="845"/>
                  </a:lnTo>
                  <a:lnTo>
                    <a:pt x="919" y="877"/>
                  </a:lnTo>
                  <a:lnTo>
                    <a:pt x="918" y="908"/>
                  </a:lnTo>
                  <a:lnTo>
                    <a:pt x="914" y="971"/>
                  </a:lnTo>
                  <a:lnTo>
                    <a:pt x="910" y="1036"/>
                  </a:lnTo>
                  <a:lnTo>
                    <a:pt x="908" y="1069"/>
                  </a:lnTo>
                  <a:lnTo>
                    <a:pt x="907" y="1103"/>
                  </a:lnTo>
                  <a:lnTo>
                    <a:pt x="907" y="1136"/>
                  </a:lnTo>
                  <a:lnTo>
                    <a:pt x="908" y="1171"/>
                  </a:lnTo>
                  <a:lnTo>
                    <a:pt x="910" y="1207"/>
                  </a:lnTo>
                  <a:lnTo>
                    <a:pt x="913" y="1242"/>
                  </a:lnTo>
                  <a:lnTo>
                    <a:pt x="913" y="1242"/>
                  </a:lnTo>
                  <a:lnTo>
                    <a:pt x="936" y="1140"/>
                  </a:lnTo>
                  <a:lnTo>
                    <a:pt x="947" y="1091"/>
                  </a:lnTo>
                  <a:lnTo>
                    <a:pt x="958" y="1043"/>
                  </a:lnTo>
                  <a:lnTo>
                    <a:pt x="971" y="996"/>
                  </a:lnTo>
                  <a:lnTo>
                    <a:pt x="985" y="950"/>
                  </a:lnTo>
                  <a:lnTo>
                    <a:pt x="999" y="903"/>
                  </a:lnTo>
                  <a:lnTo>
                    <a:pt x="1015" y="857"/>
                  </a:lnTo>
                  <a:lnTo>
                    <a:pt x="1015" y="857"/>
                  </a:lnTo>
                  <a:lnTo>
                    <a:pt x="1017" y="854"/>
                  </a:lnTo>
                  <a:lnTo>
                    <a:pt x="1016" y="852"/>
                  </a:lnTo>
                  <a:lnTo>
                    <a:pt x="1014" y="850"/>
                  </a:lnTo>
                  <a:lnTo>
                    <a:pt x="1014" y="849"/>
                  </a:lnTo>
                  <a:lnTo>
                    <a:pt x="1013" y="848"/>
                  </a:lnTo>
                  <a:lnTo>
                    <a:pt x="1013" y="848"/>
                  </a:lnTo>
                  <a:lnTo>
                    <a:pt x="1018" y="849"/>
                  </a:lnTo>
                  <a:lnTo>
                    <a:pt x="1020" y="848"/>
                  </a:lnTo>
                  <a:lnTo>
                    <a:pt x="1020" y="844"/>
                  </a:lnTo>
                  <a:lnTo>
                    <a:pt x="1020" y="844"/>
                  </a:lnTo>
                  <a:lnTo>
                    <a:pt x="1030" y="821"/>
                  </a:lnTo>
                  <a:lnTo>
                    <a:pt x="1034" y="809"/>
                  </a:lnTo>
                  <a:lnTo>
                    <a:pt x="1039" y="798"/>
                  </a:lnTo>
                  <a:lnTo>
                    <a:pt x="1039" y="798"/>
                  </a:lnTo>
                  <a:lnTo>
                    <a:pt x="1038" y="797"/>
                  </a:lnTo>
                  <a:lnTo>
                    <a:pt x="1038" y="796"/>
                  </a:lnTo>
                  <a:lnTo>
                    <a:pt x="1036" y="798"/>
                  </a:lnTo>
                  <a:lnTo>
                    <a:pt x="1035" y="800"/>
                  </a:lnTo>
                  <a:lnTo>
                    <a:pt x="1035" y="800"/>
                  </a:lnTo>
                  <a:lnTo>
                    <a:pt x="1034" y="798"/>
                  </a:lnTo>
                  <a:lnTo>
                    <a:pt x="1034" y="798"/>
                  </a:lnTo>
                  <a:lnTo>
                    <a:pt x="1034" y="796"/>
                  </a:lnTo>
                  <a:lnTo>
                    <a:pt x="1035" y="794"/>
                  </a:lnTo>
                  <a:lnTo>
                    <a:pt x="1039" y="793"/>
                  </a:lnTo>
                  <a:lnTo>
                    <a:pt x="1042" y="792"/>
                  </a:lnTo>
                  <a:lnTo>
                    <a:pt x="1042" y="791"/>
                  </a:lnTo>
                  <a:lnTo>
                    <a:pt x="1042" y="789"/>
                  </a:lnTo>
                  <a:lnTo>
                    <a:pt x="1042" y="789"/>
                  </a:lnTo>
                  <a:close/>
                  <a:moveTo>
                    <a:pt x="1666" y="178"/>
                  </a:moveTo>
                  <a:lnTo>
                    <a:pt x="1666" y="178"/>
                  </a:lnTo>
                  <a:lnTo>
                    <a:pt x="1650" y="190"/>
                  </a:lnTo>
                  <a:lnTo>
                    <a:pt x="1634" y="201"/>
                  </a:lnTo>
                  <a:lnTo>
                    <a:pt x="1617" y="212"/>
                  </a:lnTo>
                  <a:lnTo>
                    <a:pt x="1599" y="222"/>
                  </a:lnTo>
                  <a:lnTo>
                    <a:pt x="1599" y="222"/>
                  </a:lnTo>
                  <a:lnTo>
                    <a:pt x="1572" y="231"/>
                  </a:lnTo>
                  <a:lnTo>
                    <a:pt x="1545" y="242"/>
                  </a:lnTo>
                  <a:lnTo>
                    <a:pt x="1520" y="254"/>
                  </a:lnTo>
                  <a:lnTo>
                    <a:pt x="1496" y="264"/>
                  </a:lnTo>
                  <a:lnTo>
                    <a:pt x="1471" y="277"/>
                  </a:lnTo>
                  <a:lnTo>
                    <a:pt x="1449" y="290"/>
                  </a:lnTo>
                  <a:lnTo>
                    <a:pt x="1426" y="303"/>
                  </a:lnTo>
                  <a:lnTo>
                    <a:pt x="1405" y="316"/>
                  </a:lnTo>
                  <a:lnTo>
                    <a:pt x="1405" y="316"/>
                  </a:lnTo>
                  <a:lnTo>
                    <a:pt x="1374" y="337"/>
                  </a:lnTo>
                  <a:lnTo>
                    <a:pt x="1344" y="360"/>
                  </a:lnTo>
                  <a:lnTo>
                    <a:pt x="1287" y="407"/>
                  </a:lnTo>
                  <a:lnTo>
                    <a:pt x="1287" y="407"/>
                  </a:lnTo>
                  <a:lnTo>
                    <a:pt x="1259" y="431"/>
                  </a:lnTo>
                  <a:lnTo>
                    <a:pt x="1245" y="443"/>
                  </a:lnTo>
                  <a:lnTo>
                    <a:pt x="1232" y="457"/>
                  </a:lnTo>
                  <a:lnTo>
                    <a:pt x="1221" y="470"/>
                  </a:lnTo>
                  <a:lnTo>
                    <a:pt x="1209" y="485"/>
                  </a:lnTo>
                  <a:lnTo>
                    <a:pt x="1198" y="500"/>
                  </a:lnTo>
                  <a:lnTo>
                    <a:pt x="1187" y="515"/>
                  </a:lnTo>
                  <a:lnTo>
                    <a:pt x="1187" y="515"/>
                  </a:lnTo>
                  <a:lnTo>
                    <a:pt x="1167" y="547"/>
                  </a:lnTo>
                  <a:lnTo>
                    <a:pt x="1147" y="577"/>
                  </a:lnTo>
                  <a:lnTo>
                    <a:pt x="1147" y="577"/>
                  </a:lnTo>
                  <a:lnTo>
                    <a:pt x="1139" y="589"/>
                  </a:lnTo>
                  <a:lnTo>
                    <a:pt x="1133" y="602"/>
                  </a:lnTo>
                  <a:lnTo>
                    <a:pt x="1120" y="629"/>
                  </a:lnTo>
                  <a:lnTo>
                    <a:pt x="1099" y="681"/>
                  </a:lnTo>
                  <a:lnTo>
                    <a:pt x="1099" y="681"/>
                  </a:lnTo>
                  <a:lnTo>
                    <a:pt x="1087" y="710"/>
                  </a:lnTo>
                  <a:lnTo>
                    <a:pt x="1075" y="740"/>
                  </a:lnTo>
                  <a:lnTo>
                    <a:pt x="1055" y="799"/>
                  </a:lnTo>
                  <a:lnTo>
                    <a:pt x="1033" y="858"/>
                  </a:lnTo>
                  <a:lnTo>
                    <a:pt x="1012" y="918"/>
                  </a:lnTo>
                  <a:lnTo>
                    <a:pt x="1012" y="918"/>
                  </a:lnTo>
                  <a:lnTo>
                    <a:pt x="999" y="952"/>
                  </a:lnTo>
                  <a:lnTo>
                    <a:pt x="988" y="986"/>
                  </a:lnTo>
                  <a:lnTo>
                    <a:pt x="978" y="1021"/>
                  </a:lnTo>
                  <a:lnTo>
                    <a:pt x="968" y="1058"/>
                  </a:lnTo>
                  <a:lnTo>
                    <a:pt x="950" y="1130"/>
                  </a:lnTo>
                  <a:lnTo>
                    <a:pt x="932" y="1203"/>
                  </a:lnTo>
                  <a:lnTo>
                    <a:pt x="932" y="1203"/>
                  </a:lnTo>
                  <a:lnTo>
                    <a:pt x="933" y="1209"/>
                  </a:lnTo>
                  <a:lnTo>
                    <a:pt x="933" y="1215"/>
                  </a:lnTo>
                  <a:lnTo>
                    <a:pt x="930" y="1227"/>
                  </a:lnTo>
                  <a:lnTo>
                    <a:pt x="929" y="1233"/>
                  </a:lnTo>
                  <a:lnTo>
                    <a:pt x="928" y="1239"/>
                  </a:lnTo>
                  <a:lnTo>
                    <a:pt x="928" y="1244"/>
                  </a:lnTo>
                  <a:lnTo>
                    <a:pt x="929" y="1250"/>
                  </a:lnTo>
                  <a:lnTo>
                    <a:pt x="929" y="1250"/>
                  </a:lnTo>
                  <a:lnTo>
                    <a:pt x="935" y="1236"/>
                  </a:lnTo>
                  <a:lnTo>
                    <a:pt x="939" y="1222"/>
                  </a:lnTo>
                  <a:lnTo>
                    <a:pt x="942" y="1215"/>
                  </a:lnTo>
                  <a:lnTo>
                    <a:pt x="947" y="1210"/>
                  </a:lnTo>
                  <a:lnTo>
                    <a:pt x="951" y="1206"/>
                  </a:lnTo>
                  <a:lnTo>
                    <a:pt x="956" y="1201"/>
                  </a:lnTo>
                  <a:lnTo>
                    <a:pt x="956" y="1201"/>
                  </a:lnTo>
                  <a:lnTo>
                    <a:pt x="974" y="1172"/>
                  </a:lnTo>
                  <a:lnTo>
                    <a:pt x="993" y="1142"/>
                  </a:lnTo>
                  <a:lnTo>
                    <a:pt x="1013" y="1115"/>
                  </a:lnTo>
                  <a:lnTo>
                    <a:pt x="1023" y="1102"/>
                  </a:lnTo>
                  <a:lnTo>
                    <a:pt x="1033" y="1090"/>
                  </a:lnTo>
                  <a:lnTo>
                    <a:pt x="1033" y="1090"/>
                  </a:lnTo>
                  <a:lnTo>
                    <a:pt x="1045" y="1077"/>
                  </a:lnTo>
                  <a:lnTo>
                    <a:pt x="1057" y="1065"/>
                  </a:lnTo>
                  <a:lnTo>
                    <a:pt x="1071" y="1053"/>
                  </a:lnTo>
                  <a:lnTo>
                    <a:pt x="1082" y="1040"/>
                  </a:lnTo>
                  <a:lnTo>
                    <a:pt x="1082" y="1040"/>
                  </a:lnTo>
                  <a:lnTo>
                    <a:pt x="1105" y="1013"/>
                  </a:lnTo>
                  <a:lnTo>
                    <a:pt x="1117" y="1000"/>
                  </a:lnTo>
                  <a:lnTo>
                    <a:pt x="1129" y="988"/>
                  </a:lnTo>
                  <a:lnTo>
                    <a:pt x="1129" y="988"/>
                  </a:lnTo>
                  <a:lnTo>
                    <a:pt x="1168" y="956"/>
                  </a:lnTo>
                  <a:lnTo>
                    <a:pt x="1210" y="924"/>
                  </a:lnTo>
                  <a:lnTo>
                    <a:pt x="1230" y="909"/>
                  </a:lnTo>
                  <a:lnTo>
                    <a:pt x="1253" y="895"/>
                  </a:lnTo>
                  <a:lnTo>
                    <a:pt x="1275" y="881"/>
                  </a:lnTo>
                  <a:lnTo>
                    <a:pt x="1298" y="868"/>
                  </a:lnTo>
                  <a:lnTo>
                    <a:pt x="1321" y="857"/>
                  </a:lnTo>
                  <a:lnTo>
                    <a:pt x="1347" y="846"/>
                  </a:lnTo>
                  <a:lnTo>
                    <a:pt x="1372" y="837"/>
                  </a:lnTo>
                  <a:lnTo>
                    <a:pt x="1398" y="829"/>
                  </a:lnTo>
                  <a:lnTo>
                    <a:pt x="1426" y="822"/>
                  </a:lnTo>
                  <a:lnTo>
                    <a:pt x="1454" y="818"/>
                  </a:lnTo>
                  <a:lnTo>
                    <a:pt x="1484" y="815"/>
                  </a:lnTo>
                  <a:lnTo>
                    <a:pt x="1515" y="814"/>
                  </a:lnTo>
                  <a:lnTo>
                    <a:pt x="1515" y="814"/>
                  </a:lnTo>
                  <a:lnTo>
                    <a:pt x="1518" y="783"/>
                  </a:lnTo>
                  <a:lnTo>
                    <a:pt x="1524" y="753"/>
                  </a:lnTo>
                  <a:lnTo>
                    <a:pt x="1529" y="723"/>
                  </a:lnTo>
                  <a:lnTo>
                    <a:pt x="1535" y="693"/>
                  </a:lnTo>
                  <a:lnTo>
                    <a:pt x="1542" y="664"/>
                  </a:lnTo>
                  <a:lnTo>
                    <a:pt x="1550" y="634"/>
                  </a:lnTo>
                  <a:lnTo>
                    <a:pt x="1568" y="572"/>
                  </a:lnTo>
                  <a:lnTo>
                    <a:pt x="1568" y="572"/>
                  </a:lnTo>
                  <a:lnTo>
                    <a:pt x="1579" y="536"/>
                  </a:lnTo>
                  <a:lnTo>
                    <a:pt x="1592" y="501"/>
                  </a:lnTo>
                  <a:lnTo>
                    <a:pt x="1618" y="431"/>
                  </a:lnTo>
                  <a:lnTo>
                    <a:pt x="1618" y="431"/>
                  </a:lnTo>
                  <a:lnTo>
                    <a:pt x="1625" y="413"/>
                  </a:lnTo>
                  <a:lnTo>
                    <a:pt x="1633" y="394"/>
                  </a:lnTo>
                  <a:lnTo>
                    <a:pt x="1650" y="358"/>
                  </a:lnTo>
                  <a:lnTo>
                    <a:pt x="1668" y="320"/>
                  </a:lnTo>
                  <a:lnTo>
                    <a:pt x="1684" y="283"/>
                  </a:lnTo>
                  <a:lnTo>
                    <a:pt x="1691" y="263"/>
                  </a:lnTo>
                  <a:lnTo>
                    <a:pt x="1697" y="244"/>
                  </a:lnTo>
                  <a:lnTo>
                    <a:pt x="1701" y="225"/>
                  </a:lnTo>
                  <a:lnTo>
                    <a:pt x="1705" y="206"/>
                  </a:lnTo>
                  <a:lnTo>
                    <a:pt x="1707" y="186"/>
                  </a:lnTo>
                  <a:lnTo>
                    <a:pt x="1707" y="166"/>
                  </a:lnTo>
                  <a:lnTo>
                    <a:pt x="1705" y="147"/>
                  </a:lnTo>
                  <a:lnTo>
                    <a:pt x="1699" y="126"/>
                  </a:lnTo>
                  <a:lnTo>
                    <a:pt x="1699" y="126"/>
                  </a:lnTo>
                  <a:lnTo>
                    <a:pt x="1699" y="124"/>
                  </a:lnTo>
                  <a:lnTo>
                    <a:pt x="1698" y="124"/>
                  </a:lnTo>
                  <a:lnTo>
                    <a:pt x="1698" y="124"/>
                  </a:lnTo>
                  <a:lnTo>
                    <a:pt x="1695" y="132"/>
                  </a:lnTo>
                  <a:lnTo>
                    <a:pt x="1691" y="139"/>
                  </a:lnTo>
                  <a:lnTo>
                    <a:pt x="1682" y="151"/>
                  </a:lnTo>
                  <a:lnTo>
                    <a:pt x="1674" y="164"/>
                  </a:lnTo>
                  <a:lnTo>
                    <a:pt x="1669" y="170"/>
                  </a:lnTo>
                  <a:lnTo>
                    <a:pt x="1666" y="178"/>
                  </a:lnTo>
                  <a:lnTo>
                    <a:pt x="1666" y="178"/>
                  </a:lnTo>
                  <a:close/>
                  <a:moveTo>
                    <a:pt x="1717" y="151"/>
                  </a:moveTo>
                  <a:lnTo>
                    <a:pt x="1717" y="151"/>
                  </a:lnTo>
                  <a:lnTo>
                    <a:pt x="1720" y="170"/>
                  </a:lnTo>
                  <a:lnTo>
                    <a:pt x="1720" y="188"/>
                  </a:lnTo>
                  <a:lnTo>
                    <a:pt x="1718" y="206"/>
                  </a:lnTo>
                  <a:lnTo>
                    <a:pt x="1716" y="223"/>
                  </a:lnTo>
                  <a:lnTo>
                    <a:pt x="1713" y="240"/>
                  </a:lnTo>
                  <a:lnTo>
                    <a:pt x="1709" y="256"/>
                  </a:lnTo>
                  <a:lnTo>
                    <a:pt x="1703" y="272"/>
                  </a:lnTo>
                  <a:lnTo>
                    <a:pt x="1698" y="287"/>
                  </a:lnTo>
                  <a:lnTo>
                    <a:pt x="1685" y="318"/>
                  </a:lnTo>
                  <a:lnTo>
                    <a:pt x="1670" y="347"/>
                  </a:lnTo>
                  <a:lnTo>
                    <a:pt x="1655" y="377"/>
                  </a:lnTo>
                  <a:lnTo>
                    <a:pt x="1641" y="407"/>
                  </a:lnTo>
                  <a:lnTo>
                    <a:pt x="1641" y="407"/>
                  </a:lnTo>
                  <a:lnTo>
                    <a:pt x="1632" y="430"/>
                  </a:lnTo>
                  <a:lnTo>
                    <a:pt x="1623" y="454"/>
                  </a:lnTo>
                  <a:lnTo>
                    <a:pt x="1607" y="503"/>
                  </a:lnTo>
                  <a:lnTo>
                    <a:pt x="1607" y="503"/>
                  </a:lnTo>
                  <a:lnTo>
                    <a:pt x="1581" y="580"/>
                  </a:lnTo>
                  <a:lnTo>
                    <a:pt x="1570" y="620"/>
                  </a:lnTo>
                  <a:lnTo>
                    <a:pt x="1558" y="660"/>
                  </a:lnTo>
                  <a:lnTo>
                    <a:pt x="1547" y="700"/>
                  </a:lnTo>
                  <a:lnTo>
                    <a:pt x="1539" y="742"/>
                  </a:lnTo>
                  <a:lnTo>
                    <a:pt x="1531" y="785"/>
                  </a:lnTo>
                  <a:lnTo>
                    <a:pt x="1526" y="829"/>
                  </a:lnTo>
                  <a:lnTo>
                    <a:pt x="1526" y="829"/>
                  </a:lnTo>
                  <a:lnTo>
                    <a:pt x="1498" y="830"/>
                  </a:lnTo>
                  <a:lnTo>
                    <a:pt x="1470" y="831"/>
                  </a:lnTo>
                  <a:lnTo>
                    <a:pt x="1417" y="833"/>
                  </a:lnTo>
                  <a:lnTo>
                    <a:pt x="1417" y="833"/>
                  </a:lnTo>
                  <a:lnTo>
                    <a:pt x="1391" y="842"/>
                  </a:lnTo>
                  <a:lnTo>
                    <a:pt x="1365" y="851"/>
                  </a:lnTo>
                  <a:lnTo>
                    <a:pt x="1339" y="862"/>
                  </a:lnTo>
                  <a:lnTo>
                    <a:pt x="1315" y="874"/>
                  </a:lnTo>
                  <a:lnTo>
                    <a:pt x="1291" y="887"/>
                  </a:lnTo>
                  <a:lnTo>
                    <a:pt x="1268" y="899"/>
                  </a:lnTo>
                  <a:lnTo>
                    <a:pt x="1245" y="913"/>
                  </a:lnTo>
                  <a:lnTo>
                    <a:pt x="1223" y="927"/>
                  </a:lnTo>
                  <a:lnTo>
                    <a:pt x="1223" y="927"/>
                  </a:lnTo>
                  <a:lnTo>
                    <a:pt x="1207" y="940"/>
                  </a:lnTo>
                  <a:lnTo>
                    <a:pt x="1192" y="954"/>
                  </a:lnTo>
                  <a:lnTo>
                    <a:pt x="1165" y="980"/>
                  </a:lnTo>
                  <a:lnTo>
                    <a:pt x="1165" y="980"/>
                  </a:lnTo>
                  <a:lnTo>
                    <a:pt x="1154" y="987"/>
                  </a:lnTo>
                  <a:lnTo>
                    <a:pt x="1145" y="995"/>
                  </a:lnTo>
                  <a:lnTo>
                    <a:pt x="1135" y="1001"/>
                  </a:lnTo>
                  <a:lnTo>
                    <a:pt x="1125" y="1010"/>
                  </a:lnTo>
                  <a:lnTo>
                    <a:pt x="1125" y="1010"/>
                  </a:lnTo>
                  <a:lnTo>
                    <a:pt x="1117" y="1018"/>
                  </a:lnTo>
                  <a:lnTo>
                    <a:pt x="1108" y="1028"/>
                  </a:lnTo>
                  <a:lnTo>
                    <a:pt x="1091" y="1047"/>
                  </a:lnTo>
                  <a:lnTo>
                    <a:pt x="1091" y="1047"/>
                  </a:lnTo>
                  <a:lnTo>
                    <a:pt x="1056" y="1082"/>
                  </a:lnTo>
                  <a:lnTo>
                    <a:pt x="1039" y="1101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8" y="1140"/>
                  </a:lnTo>
                  <a:lnTo>
                    <a:pt x="993" y="1161"/>
                  </a:lnTo>
                  <a:lnTo>
                    <a:pt x="979" y="1182"/>
                  </a:lnTo>
                  <a:lnTo>
                    <a:pt x="965" y="1205"/>
                  </a:lnTo>
                  <a:lnTo>
                    <a:pt x="952" y="1226"/>
                  </a:lnTo>
                  <a:lnTo>
                    <a:pt x="940" y="1250"/>
                  </a:lnTo>
                  <a:lnTo>
                    <a:pt x="928" y="1272"/>
                  </a:lnTo>
                  <a:lnTo>
                    <a:pt x="918" y="1296"/>
                  </a:lnTo>
                  <a:lnTo>
                    <a:pt x="918" y="1296"/>
                  </a:lnTo>
                  <a:lnTo>
                    <a:pt x="923" y="1290"/>
                  </a:lnTo>
                  <a:lnTo>
                    <a:pt x="928" y="1284"/>
                  </a:lnTo>
                  <a:lnTo>
                    <a:pt x="933" y="1275"/>
                  </a:lnTo>
                  <a:lnTo>
                    <a:pt x="937" y="1268"/>
                  </a:lnTo>
                  <a:lnTo>
                    <a:pt x="944" y="1251"/>
                  </a:lnTo>
                  <a:lnTo>
                    <a:pt x="953" y="1233"/>
                  </a:lnTo>
                  <a:lnTo>
                    <a:pt x="953" y="1233"/>
                  </a:lnTo>
                  <a:lnTo>
                    <a:pt x="959" y="1225"/>
                  </a:lnTo>
                  <a:lnTo>
                    <a:pt x="967" y="1216"/>
                  </a:lnTo>
                  <a:lnTo>
                    <a:pt x="975" y="1208"/>
                  </a:lnTo>
                  <a:lnTo>
                    <a:pt x="983" y="1200"/>
                  </a:lnTo>
                  <a:lnTo>
                    <a:pt x="983" y="1200"/>
                  </a:lnTo>
                  <a:lnTo>
                    <a:pt x="998" y="1179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20" y="1147"/>
                  </a:lnTo>
                  <a:lnTo>
                    <a:pt x="1028" y="1136"/>
                  </a:lnTo>
                  <a:lnTo>
                    <a:pt x="1032" y="1131"/>
                  </a:lnTo>
                  <a:lnTo>
                    <a:pt x="1036" y="1126"/>
                  </a:lnTo>
                  <a:lnTo>
                    <a:pt x="1042" y="1123"/>
                  </a:lnTo>
                  <a:lnTo>
                    <a:pt x="1047" y="1121"/>
                  </a:lnTo>
                  <a:lnTo>
                    <a:pt x="1047" y="1121"/>
                  </a:lnTo>
                  <a:lnTo>
                    <a:pt x="1038" y="1138"/>
                  </a:lnTo>
                  <a:lnTo>
                    <a:pt x="1027" y="1153"/>
                  </a:lnTo>
                  <a:lnTo>
                    <a:pt x="1003" y="1184"/>
                  </a:lnTo>
                  <a:lnTo>
                    <a:pt x="980" y="1214"/>
                  </a:lnTo>
                  <a:lnTo>
                    <a:pt x="969" y="1230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4" y="1257"/>
                  </a:lnTo>
                  <a:lnTo>
                    <a:pt x="949" y="1270"/>
                  </a:lnTo>
                  <a:lnTo>
                    <a:pt x="943" y="1282"/>
                  </a:lnTo>
                  <a:lnTo>
                    <a:pt x="940" y="1294"/>
                  </a:lnTo>
                  <a:lnTo>
                    <a:pt x="940" y="1294"/>
                  </a:lnTo>
                  <a:lnTo>
                    <a:pt x="945" y="1293"/>
                  </a:lnTo>
                  <a:lnTo>
                    <a:pt x="951" y="1292"/>
                  </a:lnTo>
                  <a:lnTo>
                    <a:pt x="956" y="1291"/>
                  </a:lnTo>
                  <a:lnTo>
                    <a:pt x="961" y="1290"/>
                  </a:lnTo>
                  <a:lnTo>
                    <a:pt x="961" y="1290"/>
                  </a:lnTo>
                  <a:lnTo>
                    <a:pt x="1012" y="1221"/>
                  </a:lnTo>
                  <a:lnTo>
                    <a:pt x="1038" y="1186"/>
                  </a:lnTo>
                  <a:lnTo>
                    <a:pt x="1064" y="1152"/>
                  </a:lnTo>
                  <a:lnTo>
                    <a:pt x="1091" y="1118"/>
                  </a:lnTo>
                  <a:lnTo>
                    <a:pt x="1119" y="1086"/>
                  </a:lnTo>
                  <a:lnTo>
                    <a:pt x="1147" y="1055"/>
                  </a:lnTo>
                  <a:lnTo>
                    <a:pt x="1177" y="1024"/>
                  </a:lnTo>
                  <a:lnTo>
                    <a:pt x="1177" y="1024"/>
                  </a:lnTo>
                  <a:lnTo>
                    <a:pt x="1181" y="1024"/>
                  </a:lnTo>
                  <a:lnTo>
                    <a:pt x="1184" y="1023"/>
                  </a:lnTo>
                  <a:lnTo>
                    <a:pt x="1190" y="1020"/>
                  </a:lnTo>
                  <a:lnTo>
                    <a:pt x="1190" y="1020"/>
                  </a:lnTo>
                  <a:lnTo>
                    <a:pt x="1220" y="995"/>
                  </a:lnTo>
                  <a:lnTo>
                    <a:pt x="1251" y="969"/>
                  </a:lnTo>
                  <a:lnTo>
                    <a:pt x="1284" y="943"/>
                  </a:lnTo>
                  <a:lnTo>
                    <a:pt x="1317" y="919"/>
                  </a:lnTo>
                  <a:lnTo>
                    <a:pt x="1317" y="919"/>
                  </a:lnTo>
                  <a:lnTo>
                    <a:pt x="1338" y="905"/>
                  </a:lnTo>
                  <a:lnTo>
                    <a:pt x="1360" y="892"/>
                  </a:lnTo>
                  <a:lnTo>
                    <a:pt x="1381" y="880"/>
                  </a:lnTo>
                  <a:lnTo>
                    <a:pt x="1404" y="869"/>
                  </a:lnTo>
                  <a:lnTo>
                    <a:pt x="1428" y="861"/>
                  </a:lnTo>
                  <a:lnTo>
                    <a:pt x="1441" y="858"/>
                  </a:lnTo>
                  <a:lnTo>
                    <a:pt x="1454" y="854"/>
                  </a:lnTo>
                  <a:lnTo>
                    <a:pt x="1468" y="851"/>
                  </a:lnTo>
                  <a:lnTo>
                    <a:pt x="1482" y="850"/>
                  </a:lnTo>
                  <a:lnTo>
                    <a:pt x="1496" y="848"/>
                  </a:lnTo>
                  <a:lnTo>
                    <a:pt x="1511" y="848"/>
                  </a:lnTo>
                  <a:lnTo>
                    <a:pt x="1511" y="848"/>
                  </a:lnTo>
                  <a:lnTo>
                    <a:pt x="1524" y="848"/>
                  </a:lnTo>
                  <a:lnTo>
                    <a:pt x="1532" y="849"/>
                  </a:lnTo>
                  <a:lnTo>
                    <a:pt x="1541" y="849"/>
                  </a:lnTo>
                  <a:lnTo>
                    <a:pt x="1553" y="848"/>
                  </a:lnTo>
                  <a:lnTo>
                    <a:pt x="1553" y="848"/>
                  </a:lnTo>
                  <a:lnTo>
                    <a:pt x="1580" y="752"/>
                  </a:lnTo>
                  <a:lnTo>
                    <a:pt x="1609" y="656"/>
                  </a:lnTo>
                  <a:lnTo>
                    <a:pt x="1622" y="607"/>
                  </a:lnTo>
                  <a:lnTo>
                    <a:pt x="1635" y="559"/>
                  </a:lnTo>
                  <a:lnTo>
                    <a:pt x="1647" y="509"/>
                  </a:lnTo>
                  <a:lnTo>
                    <a:pt x="1656" y="456"/>
                  </a:lnTo>
                  <a:lnTo>
                    <a:pt x="1656" y="456"/>
                  </a:lnTo>
                  <a:lnTo>
                    <a:pt x="1659" y="453"/>
                  </a:lnTo>
                  <a:lnTo>
                    <a:pt x="1662" y="450"/>
                  </a:lnTo>
                  <a:lnTo>
                    <a:pt x="1664" y="446"/>
                  </a:lnTo>
                  <a:lnTo>
                    <a:pt x="1666" y="442"/>
                  </a:lnTo>
                  <a:lnTo>
                    <a:pt x="1666" y="442"/>
                  </a:lnTo>
                  <a:lnTo>
                    <a:pt x="1672" y="424"/>
                  </a:lnTo>
                  <a:lnTo>
                    <a:pt x="1678" y="406"/>
                  </a:lnTo>
                  <a:lnTo>
                    <a:pt x="1682" y="387"/>
                  </a:lnTo>
                  <a:lnTo>
                    <a:pt x="1685" y="368"/>
                  </a:lnTo>
                  <a:lnTo>
                    <a:pt x="1694" y="330"/>
                  </a:lnTo>
                  <a:lnTo>
                    <a:pt x="1699" y="313"/>
                  </a:lnTo>
                  <a:lnTo>
                    <a:pt x="1705" y="294"/>
                  </a:lnTo>
                  <a:lnTo>
                    <a:pt x="1705" y="294"/>
                  </a:lnTo>
                  <a:lnTo>
                    <a:pt x="1707" y="291"/>
                  </a:lnTo>
                  <a:lnTo>
                    <a:pt x="1710" y="289"/>
                  </a:lnTo>
                  <a:lnTo>
                    <a:pt x="1712" y="286"/>
                  </a:lnTo>
                  <a:lnTo>
                    <a:pt x="1714" y="283"/>
                  </a:lnTo>
                  <a:lnTo>
                    <a:pt x="1714" y="283"/>
                  </a:lnTo>
                  <a:lnTo>
                    <a:pt x="1723" y="256"/>
                  </a:lnTo>
                  <a:lnTo>
                    <a:pt x="1730" y="229"/>
                  </a:lnTo>
                  <a:lnTo>
                    <a:pt x="1737" y="202"/>
                  </a:lnTo>
                  <a:lnTo>
                    <a:pt x="1744" y="178"/>
                  </a:lnTo>
                  <a:lnTo>
                    <a:pt x="1744" y="178"/>
                  </a:lnTo>
                  <a:lnTo>
                    <a:pt x="1751" y="162"/>
                  </a:lnTo>
                  <a:lnTo>
                    <a:pt x="1753" y="154"/>
                  </a:lnTo>
                  <a:lnTo>
                    <a:pt x="1753" y="150"/>
                  </a:lnTo>
                  <a:lnTo>
                    <a:pt x="1751" y="146"/>
                  </a:lnTo>
                  <a:lnTo>
                    <a:pt x="1751" y="146"/>
                  </a:lnTo>
                  <a:lnTo>
                    <a:pt x="1742" y="148"/>
                  </a:lnTo>
                  <a:lnTo>
                    <a:pt x="1735" y="150"/>
                  </a:lnTo>
                  <a:lnTo>
                    <a:pt x="1727" y="152"/>
                  </a:lnTo>
                  <a:lnTo>
                    <a:pt x="1723" y="152"/>
                  </a:lnTo>
                  <a:lnTo>
                    <a:pt x="1717" y="151"/>
                  </a:lnTo>
                  <a:lnTo>
                    <a:pt x="1717" y="151"/>
                  </a:lnTo>
                  <a:close/>
                  <a:moveTo>
                    <a:pt x="1785" y="576"/>
                  </a:moveTo>
                  <a:lnTo>
                    <a:pt x="1785" y="576"/>
                  </a:lnTo>
                  <a:lnTo>
                    <a:pt x="1783" y="575"/>
                  </a:lnTo>
                  <a:lnTo>
                    <a:pt x="1782" y="575"/>
                  </a:lnTo>
                  <a:lnTo>
                    <a:pt x="1781" y="576"/>
                  </a:lnTo>
                  <a:lnTo>
                    <a:pt x="1781" y="577"/>
                  </a:lnTo>
                  <a:lnTo>
                    <a:pt x="1778" y="581"/>
                  </a:lnTo>
                  <a:lnTo>
                    <a:pt x="1776" y="587"/>
                  </a:lnTo>
                  <a:lnTo>
                    <a:pt x="1776" y="587"/>
                  </a:lnTo>
                  <a:lnTo>
                    <a:pt x="1781" y="556"/>
                  </a:lnTo>
                  <a:lnTo>
                    <a:pt x="1785" y="526"/>
                  </a:lnTo>
                  <a:lnTo>
                    <a:pt x="1798" y="464"/>
                  </a:lnTo>
                  <a:lnTo>
                    <a:pt x="1811" y="399"/>
                  </a:lnTo>
                  <a:lnTo>
                    <a:pt x="1822" y="334"/>
                  </a:lnTo>
                  <a:lnTo>
                    <a:pt x="1822" y="334"/>
                  </a:lnTo>
                  <a:lnTo>
                    <a:pt x="1827" y="327"/>
                  </a:lnTo>
                  <a:lnTo>
                    <a:pt x="1831" y="320"/>
                  </a:lnTo>
                  <a:lnTo>
                    <a:pt x="1831" y="320"/>
                  </a:lnTo>
                  <a:lnTo>
                    <a:pt x="1831" y="312"/>
                  </a:lnTo>
                  <a:lnTo>
                    <a:pt x="1833" y="303"/>
                  </a:lnTo>
                  <a:lnTo>
                    <a:pt x="1838" y="282"/>
                  </a:lnTo>
                  <a:lnTo>
                    <a:pt x="1844" y="260"/>
                  </a:lnTo>
                  <a:lnTo>
                    <a:pt x="1849" y="240"/>
                  </a:lnTo>
                  <a:lnTo>
                    <a:pt x="1849" y="240"/>
                  </a:lnTo>
                  <a:lnTo>
                    <a:pt x="1852" y="237"/>
                  </a:lnTo>
                  <a:lnTo>
                    <a:pt x="1854" y="232"/>
                  </a:lnTo>
                  <a:lnTo>
                    <a:pt x="1857" y="227"/>
                  </a:lnTo>
                  <a:lnTo>
                    <a:pt x="1858" y="222"/>
                  </a:lnTo>
                  <a:lnTo>
                    <a:pt x="1858" y="222"/>
                  </a:lnTo>
                  <a:lnTo>
                    <a:pt x="1853" y="217"/>
                  </a:lnTo>
                  <a:lnTo>
                    <a:pt x="1849" y="213"/>
                  </a:lnTo>
                  <a:lnTo>
                    <a:pt x="1844" y="211"/>
                  </a:lnTo>
                  <a:lnTo>
                    <a:pt x="1838" y="210"/>
                  </a:lnTo>
                  <a:lnTo>
                    <a:pt x="1838" y="210"/>
                  </a:lnTo>
                  <a:lnTo>
                    <a:pt x="1835" y="213"/>
                  </a:lnTo>
                  <a:lnTo>
                    <a:pt x="1832" y="216"/>
                  </a:lnTo>
                  <a:lnTo>
                    <a:pt x="1828" y="225"/>
                  </a:lnTo>
                  <a:lnTo>
                    <a:pt x="1824" y="236"/>
                  </a:lnTo>
                  <a:lnTo>
                    <a:pt x="1822" y="246"/>
                  </a:lnTo>
                  <a:lnTo>
                    <a:pt x="1820" y="257"/>
                  </a:lnTo>
                  <a:lnTo>
                    <a:pt x="1818" y="268"/>
                  </a:lnTo>
                  <a:lnTo>
                    <a:pt x="1815" y="277"/>
                  </a:lnTo>
                  <a:lnTo>
                    <a:pt x="1809" y="286"/>
                  </a:lnTo>
                  <a:lnTo>
                    <a:pt x="1809" y="286"/>
                  </a:lnTo>
                  <a:lnTo>
                    <a:pt x="1809" y="278"/>
                  </a:lnTo>
                  <a:lnTo>
                    <a:pt x="1809" y="271"/>
                  </a:lnTo>
                  <a:lnTo>
                    <a:pt x="1813" y="253"/>
                  </a:lnTo>
                  <a:lnTo>
                    <a:pt x="1817" y="233"/>
                  </a:lnTo>
                  <a:lnTo>
                    <a:pt x="1820" y="215"/>
                  </a:lnTo>
                  <a:lnTo>
                    <a:pt x="1820" y="215"/>
                  </a:lnTo>
                  <a:lnTo>
                    <a:pt x="1818" y="212"/>
                  </a:lnTo>
                  <a:lnTo>
                    <a:pt x="1816" y="209"/>
                  </a:lnTo>
                  <a:lnTo>
                    <a:pt x="1814" y="201"/>
                  </a:lnTo>
                  <a:lnTo>
                    <a:pt x="1813" y="194"/>
                  </a:lnTo>
                  <a:lnTo>
                    <a:pt x="1809" y="186"/>
                  </a:lnTo>
                  <a:lnTo>
                    <a:pt x="1809" y="186"/>
                  </a:lnTo>
                  <a:lnTo>
                    <a:pt x="1804" y="204"/>
                  </a:lnTo>
                  <a:lnTo>
                    <a:pt x="1800" y="223"/>
                  </a:lnTo>
                  <a:lnTo>
                    <a:pt x="1794" y="241"/>
                  </a:lnTo>
                  <a:lnTo>
                    <a:pt x="1791" y="248"/>
                  </a:lnTo>
                  <a:lnTo>
                    <a:pt x="1787" y="256"/>
                  </a:lnTo>
                  <a:lnTo>
                    <a:pt x="1787" y="256"/>
                  </a:lnTo>
                  <a:lnTo>
                    <a:pt x="1787" y="246"/>
                  </a:lnTo>
                  <a:lnTo>
                    <a:pt x="1788" y="237"/>
                  </a:lnTo>
                  <a:lnTo>
                    <a:pt x="1792" y="219"/>
                  </a:lnTo>
                  <a:lnTo>
                    <a:pt x="1796" y="202"/>
                  </a:lnTo>
                  <a:lnTo>
                    <a:pt x="1797" y="194"/>
                  </a:lnTo>
                  <a:lnTo>
                    <a:pt x="1798" y="186"/>
                  </a:lnTo>
                  <a:lnTo>
                    <a:pt x="1798" y="186"/>
                  </a:lnTo>
                  <a:lnTo>
                    <a:pt x="1794" y="191"/>
                  </a:lnTo>
                  <a:lnTo>
                    <a:pt x="1791" y="196"/>
                  </a:lnTo>
                  <a:lnTo>
                    <a:pt x="1789" y="207"/>
                  </a:lnTo>
                  <a:lnTo>
                    <a:pt x="1787" y="217"/>
                  </a:lnTo>
                  <a:lnTo>
                    <a:pt x="1785" y="229"/>
                  </a:lnTo>
                  <a:lnTo>
                    <a:pt x="1785" y="229"/>
                  </a:lnTo>
                  <a:lnTo>
                    <a:pt x="1771" y="272"/>
                  </a:lnTo>
                  <a:lnTo>
                    <a:pt x="1765" y="293"/>
                  </a:lnTo>
                  <a:lnTo>
                    <a:pt x="1760" y="315"/>
                  </a:lnTo>
                  <a:lnTo>
                    <a:pt x="1760" y="315"/>
                  </a:lnTo>
                  <a:lnTo>
                    <a:pt x="1758" y="324"/>
                  </a:lnTo>
                  <a:lnTo>
                    <a:pt x="1757" y="333"/>
                  </a:lnTo>
                  <a:lnTo>
                    <a:pt x="1756" y="336"/>
                  </a:lnTo>
                  <a:lnTo>
                    <a:pt x="1754" y="339"/>
                  </a:lnTo>
                  <a:lnTo>
                    <a:pt x="1752" y="342"/>
                  </a:lnTo>
                  <a:lnTo>
                    <a:pt x="1750" y="343"/>
                  </a:lnTo>
                  <a:lnTo>
                    <a:pt x="1750" y="343"/>
                  </a:lnTo>
                  <a:lnTo>
                    <a:pt x="1752" y="321"/>
                  </a:lnTo>
                  <a:lnTo>
                    <a:pt x="1756" y="300"/>
                  </a:lnTo>
                  <a:lnTo>
                    <a:pt x="1765" y="259"/>
                  </a:lnTo>
                  <a:lnTo>
                    <a:pt x="1775" y="217"/>
                  </a:lnTo>
                  <a:lnTo>
                    <a:pt x="1780" y="196"/>
                  </a:lnTo>
                  <a:lnTo>
                    <a:pt x="1783" y="173"/>
                  </a:lnTo>
                  <a:lnTo>
                    <a:pt x="1783" y="173"/>
                  </a:lnTo>
                  <a:lnTo>
                    <a:pt x="1776" y="164"/>
                  </a:lnTo>
                  <a:lnTo>
                    <a:pt x="1772" y="160"/>
                  </a:lnTo>
                  <a:lnTo>
                    <a:pt x="1767" y="156"/>
                  </a:lnTo>
                  <a:lnTo>
                    <a:pt x="1767" y="156"/>
                  </a:lnTo>
                  <a:lnTo>
                    <a:pt x="1753" y="197"/>
                  </a:lnTo>
                  <a:lnTo>
                    <a:pt x="1740" y="239"/>
                  </a:lnTo>
                  <a:lnTo>
                    <a:pt x="1714" y="323"/>
                  </a:lnTo>
                  <a:lnTo>
                    <a:pt x="1690" y="410"/>
                  </a:lnTo>
                  <a:lnTo>
                    <a:pt x="1666" y="497"/>
                  </a:lnTo>
                  <a:lnTo>
                    <a:pt x="1641" y="584"/>
                  </a:lnTo>
                  <a:lnTo>
                    <a:pt x="1617" y="670"/>
                  </a:lnTo>
                  <a:lnTo>
                    <a:pt x="1592" y="756"/>
                  </a:lnTo>
                  <a:lnTo>
                    <a:pt x="1578" y="799"/>
                  </a:lnTo>
                  <a:lnTo>
                    <a:pt x="1564" y="841"/>
                  </a:lnTo>
                  <a:lnTo>
                    <a:pt x="1564" y="841"/>
                  </a:lnTo>
                  <a:lnTo>
                    <a:pt x="1569" y="847"/>
                  </a:lnTo>
                  <a:lnTo>
                    <a:pt x="1574" y="851"/>
                  </a:lnTo>
                  <a:lnTo>
                    <a:pt x="1577" y="853"/>
                  </a:lnTo>
                  <a:lnTo>
                    <a:pt x="1581" y="854"/>
                  </a:lnTo>
                  <a:lnTo>
                    <a:pt x="1586" y="855"/>
                  </a:lnTo>
                  <a:lnTo>
                    <a:pt x="1591" y="854"/>
                  </a:lnTo>
                  <a:lnTo>
                    <a:pt x="1591" y="854"/>
                  </a:lnTo>
                  <a:lnTo>
                    <a:pt x="1592" y="842"/>
                  </a:lnTo>
                  <a:lnTo>
                    <a:pt x="1595" y="830"/>
                  </a:lnTo>
                  <a:lnTo>
                    <a:pt x="1599" y="817"/>
                  </a:lnTo>
                  <a:lnTo>
                    <a:pt x="1602" y="805"/>
                  </a:lnTo>
                  <a:lnTo>
                    <a:pt x="1610" y="782"/>
                  </a:lnTo>
                  <a:lnTo>
                    <a:pt x="1615" y="769"/>
                  </a:lnTo>
                  <a:lnTo>
                    <a:pt x="1618" y="757"/>
                  </a:lnTo>
                  <a:lnTo>
                    <a:pt x="1618" y="757"/>
                  </a:lnTo>
                  <a:lnTo>
                    <a:pt x="1620" y="744"/>
                  </a:lnTo>
                  <a:lnTo>
                    <a:pt x="1621" y="730"/>
                  </a:lnTo>
                  <a:lnTo>
                    <a:pt x="1622" y="724"/>
                  </a:lnTo>
                  <a:lnTo>
                    <a:pt x="1624" y="717"/>
                  </a:lnTo>
                  <a:lnTo>
                    <a:pt x="1626" y="711"/>
                  </a:lnTo>
                  <a:lnTo>
                    <a:pt x="1631" y="706"/>
                  </a:lnTo>
                  <a:lnTo>
                    <a:pt x="1631" y="706"/>
                  </a:lnTo>
                  <a:lnTo>
                    <a:pt x="1629" y="725"/>
                  </a:lnTo>
                  <a:lnTo>
                    <a:pt x="1625" y="743"/>
                  </a:lnTo>
                  <a:lnTo>
                    <a:pt x="1618" y="779"/>
                  </a:lnTo>
                  <a:lnTo>
                    <a:pt x="1609" y="816"/>
                  </a:lnTo>
                  <a:lnTo>
                    <a:pt x="1605" y="834"/>
                  </a:lnTo>
                  <a:lnTo>
                    <a:pt x="1602" y="853"/>
                  </a:lnTo>
                  <a:lnTo>
                    <a:pt x="1602" y="853"/>
                  </a:lnTo>
                  <a:lnTo>
                    <a:pt x="1605" y="852"/>
                  </a:lnTo>
                  <a:lnTo>
                    <a:pt x="1607" y="852"/>
                  </a:lnTo>
                  <a:lnTo>
                    <a:pt x="1611" y="852"/>
                  </a:lnTo>
                  <a:lnTo>
                    <a:pt x="1616" y="853"/>
                  </a:lnTo>
                  <a:lnTo>
                    <a:pt x="1618" y="853"/>
                  </a:lnTo>
                  <a:lnTo>
                    <a:pt x="1620" y="853"/>
                  </a:lnTo>
                  <a:lnTo>
                    <a:pt x="1620" y="853"/>
                  </a:lnTo>
                  <a:lnTo>
                    <a:pt x="1626" y="823"/>
                  </a:lnTo>
                  <a:lnTo>
                    <a:pt x="1634" y="792"/>
                  </a:lnTo>
                  <a:lnTo>
                    <a:pt x="1650" y="731"/>
                  </a:lnTo>
                  <a:lnTo>
                    <a:pt x="1665" y="669"/>
                  </a:lnTo>
                  <a:lnTo>
                    <a:pt x="1672" y="637"/>
                  </a:lnTo>
                  <a:lnTo>
                    <a:pt x="1678" y="604"/>
                  </a:lnTo>
                  <a:lnTo>
                    <a:pt x="1678" y="604"/>
                  </a:lnTo>
                  <a:lnTo>
                    <a:pt x="1681" y="600"/>
                  </a:lnTo>
                  <a:lnTo>
                    <a:pt x="1684" y="595"/>
                  </a:lnTo>
                  <a:lnTo>
                    <a:pt x="1685" y="590"/>
                  </a:lnTo>
                  <a:lnTo>
                    <a:pt x="1686" y="584"/>
                  </a:lnTo>
                  <a:lnTo>
                    <a:pt x="1687" y="571"/>
                  </a:lnTo>
                  <a:lnTo>
                    <a:pt x="1688" y="558"/>
                  </a:lnTo>
                  <a:lnTo>
                    <a:pt x="1688" y="558"/>
                  </a:lnTo>
                  <a:lnTo>
                    <a:pt x="1693" y="537"/>
                  </a:lnTo>
                  <a:lnTo>
                    <a:pt x="1698" y="517"/>
                  </a:lnTo>
                  <a:lnTo>
                    <a:pt x="1702" y="497"/>
                  </a:lnTo>
                  <a:lnTo>
                    <a:pt x="1707" y="476"/>
                  </a:lnTo>
                  <a:lnTo>
                    <a:pt x="1707" y="476"/>
                  </a:lnTo>
                  <a:lnTo>
                    <a:pt x="1709" y="466"/>
                  </a:lnTo>
                  <a:lnTo>
                    <a:pt x="1712" y="456"/>
                  </a:lnTo>
                  <a:lnTo>
                    <a:pt x="1717" y="436"/>
                  </a:lnTo>
                  <a:lnTo>
                    <a:pt x="1717" y="436"/>
                  </a:lnTo>
                  <a:lnTo>
                    <a:pt x="1720" y="425"/>
                  </a:lnTo>
                  <a:lnTo>
                    <a:pt x="1721" y="414"/>
                  </a:lnTo>
                  <a:lnTo>
                    <a:pt x="1722" y="409"/>
                  </a:lnTo>
                  <a:lnTo>
                    <a:pt x="1724" y="405"/>
                  </a:lnTo>
                  <a:lnTo>
                    <a:pt x="1727" y="402"/>
                  </a:lnTo>
                  <a:lnTo>
                    <a:pt x="1731" y="398"/>
                  </a:lnTo>
                  <a:lnTo>
                    <a:pt x="1731" y="398"/>
                  </a:lnTo>
                  <a:lnTo>
                    <a:pt x="1726" y="434"/>
                  </a:lnTo>
                  <a:lnTo>
                    <a:pt x="1720" y="471"/>
                  </a:lnTo>
                  <a:lnTo>
                    <a:pt x="1712" y="509"/>
                  </a:lnTo>
                  <a:lnTo>
                    <a:pt x="1705" y="547"/>
                  </a:lnTo>
                  <a:lnTo>
                    <a:pt x="1686" y="624"/>
                  </a:lnTo>
                  <a:lnTo>
                    <a:pt x="1667" y="700"/>
                  </a:lnTo>
                  <a:lnTo>
                    <a:pt x="1667" y="700"/>
                  </a:lnTo>
                  <a:lnTo>
                    <a:pt x="1664" y="716"/>
                  </a:lnTo>
                  <a:lnTo>
                    <a:pt x="1662" y="733"/>
                  </a:lnTo>
                  <a:lnTo>
                    <a:pt x="1659" y="749"/>
                  </a:lnTo>
                  <a:lnTo>
                    <a:pt x="1655" y="766"/>
                  </a:lnTo>
                  <a:lnTo>
                    <a:pt x="1655" y="766"/>
                  </a:lnTo>
                  <a:lnTo>
                    <a:pt x="1651" y="779"/>
                  </a:lnTo>
                  <a:lnTo>
                    <a:pt x="1646" y="794"/>
                  </a:lnTo>
                  <a:lnTo>
                    <a:pt x="1635" y="824"/>
                  </a:lnTo>
                  <a:lnTo>
                    <a:pt x="1630" y="841"/>
                  </a:lnTo>
                  <a:lnTo>
                    <a:pt x="1626" y="855"/>
                  </a:lnTo>
                  <a:lnTo>
                    <a:pt x="1623" y="869"/>
                  </a:lnTo>
                  <a:lnTo>
                    <a:pt x="1623" y="883"/>
                  </a:lnTo>
                  <a:lnTo>
                    <a:pt x="1623" y="883"/>
                  </a:lnTo>
                  <a:lnTo>
                    <a:pt x="1630" y="888"/>
                  </a:lnTo>
                  <a:lnTo>
                    <a:pt x="1635" y="891"/>
                  </a:lnTo>
                  <a:lnTo>
                    <a:pt x="1650" y="894"/>
                  </a:lnTo>
                  <a:lnTo>
                    <a:pt x="1650" y="894"/>
                  </a:lnTo>
                  <a:lnTo>
                    <a:pt x="1651" y="879"/>
                  </a:lnTo>
                  <a:lnTo>
                    <a:pt x="1654" y="865"/>
                  </a:lnTo>
                  <a:lnTo>
                    <a:pt x="1657" y="852"/>
                  </a:lnTo>
                  <a:lnTo>
                    <a:pt x="1662" y="838"/>
                  </a:lnTo>
                  <a:lnTo>
                    <a:pt x="1671" y="813"/>
                  </a:lnTo>
                  <a:lnTo>
                    <a:pt x="1680" y="787"/>
                  </a:lnTo>
                  <a:lnTo>
                    <a:pt x="1680" y="787"/>
                  </a:lnTo>
                  <a:lnTo>
                    <a:pt x="1683" y="775"/>
                  </a:lnTo>
                  <a:lnTo>
                    <a:pt x="1685" y="763"/>
                  </a:lnTo>
                  <a:lnTo>
                    <a:pt x="1688" y="741"/>
                  </a:lnTo>
                  <a:lnTo>
                    <a:pt x="1691" y="729"/>
                  </a:lnTo>
                  <a:lnTo>
                    <a:pt x="1693" y="717"/>
                  </a:lnTo>
                  <a:lnTo>
                    <a:pt x="1697" y="707"/>
                  </a:lnTo>
                  <a:lnTo>
                    <a:pt x="1703" y="697"/>
                  </a:lnTo>
                  <a:lnTo>
                    <a:pt x="1703" y="697"/>
                  </a:lnTo>
                  <a:lnTo>
                    <a:pt x="1699" y="727"/>
                  </a:lnTo>
                  <a:lnTo>
                    <a:pt x="1694" y="761"/>
                  </a:lnTo>
                  <a:lnTo>
                    <a:pt x="1691" y="778"/>
                  </a:lnTo>
                  <a:lnTo>
                    <a:pt x="1686" y="794"/>
                  </a:lnTo>
                  <a:lnTo>
                    <a:pt x="1680" y="808"/>
                  </a:lnTo>
                  <a:lnTo>
                    <a:pt x="1677" y="815"/>
                  </a:lnTo>
                  <a:lnTo>
                    <a:pt x="1672" y="821"/>
                  </a:lnTo>
                  <a:lnTo>
                    <a:pt x="1672" y="821"/>
                  </a:lnTo>
                  <a:lnTo>
                    <a:pt x="1665" y="857"/>
                  </a:lnTo>
                  <a:lnTo>
                    <a:pt x="1656" y="894"/>
                  </a:lnTo>
                  <a:lnTo>
                    <a:pt x="1656" y="894"/>
                  </a:lnTo>
                  <a:lnTo>
                    <a:pt x="1660" y="893"/>
                  </a:lnTo>
                  <a:lnTo>
                    <a:pt x="1663" y="894"/>
                  </a:lnTo>
                  <a:lnTo>
                    <a:pt x="1665" y="897"/>
                  </a:lnTo>
                  <a:lnTo>
                    <a:pt x="1666" y="902"/>
                  </a:lnTo>
                  <a:lnTo>
                    <a:pt x="1670" y="911"/>
                  </a:lnTo>
                  <a:lnTo>
                    <a:pt x="1672" y="915"/>
                  </a:lnTo>
                  <a:lnTo>
                    <a:pt x="1675" y="919"/>
                  </a:lnTo>
                  <a:lnTo>
                    <a:pt x="1675" y="919"/>
                  </a:lnTo>
                  <a:lnTo>
                    <a:pt x="1681" y="888"/>
                  </a:lnTo>
                  <a:lnTo>
                    <a:pt x="1688" y="857"/>
                  </a:lnTo>
                  <a:lnTo>
                    <a:pt x="1697" y="827"/>
                  </a:lnTo>
                  <a:lnTo>
                    <a:pt x="1707" y="796"/>
                  </a:lnTo>
                  <a:lnTo>
                    <a:pt x="1726" y="735"/>
                  </a:lnTo>
                  <a:lnTo>
                    <a:pt x="1736" y="703"/>
                  </a:lnTo>
                  <a:lnTo>
                    <a:pt x="1742" y="671"/>
                  </a:lnTo>
                  <a:lnTo>
                    <a:pt x="1742" y="671"/>
                  </a:lnTo>
                  <a:lnTo>
                    <a:pt x="1742" y="665"/>
                  </a:lnTo>
                  <a:lnTo>
                    <a:pt x="1742" y="658"/>
                  </a:lnTo>
                  <a:lnTo>
                    <a:pt x="1743" y="655"/>
                  </a:lnTo>
                  <a:lnTo>
                    <a:pt x="1744" y="652"/>
                  </a:lnTo>
                  <a:lnTo>
                    <a:pt x="1746" y="650"/>
                  </a:lnTo>
                  <a:lnTo>
                    <a:pt x="1750" y="649"/>
                  </a:lnTo>
                  <a:lnTo>
                    <a:pt x="1750" y="649"/>
                  </a:lnTo>
                  <a:lnTo>
                    <a:pt x="1750" y="660"/>
                  </a:lnTo>
                  <a:lnTo>
                    <a:pt x="1750" y="671"/>
                  </a:lnTo>
                  <a:lnTo>
                    <a:pt x="1747" y="695"/>
                  </a:lnTo>
                  <a:lnTo>
                    <a:pt x="1743" y="718"/>
                  </a:lnTo>
                  <a:lnTo>
                    <a:pt x="1737" y="743"/>
                  </a:lnTo>
                  <a:lnTo>
                    <a:pt x="1737" y="743"/>
                  </a:lnTo>
                  <a:lnTo>
                    <a:pt x="1730" y="766"/>
                  </a:lnTo>
                  <a:lnTo>
                    <a:pt x="1724" y="789"/>
                  </a:lnTo>
                  <a:lnTo>
                    <a:pt x="1708" y="837"/>
                  </a:lnTo>
                  <a:lnTo>
                    <a:pt x="1693" y="887"/>
                  </a:lnTo>
                  <a:lnTo>
                    <a:pt x="1686" y="911"/>
                  </a:lnTo>
                  <a:lnTo>
                    <a:pt x="1682" y="935"/>
                  </a:lnTo>
                  <a:lnTo>
                    <a:pt x="1682" y="935"/>
                  </a:lnTo>
                  <a:lnTo>
                    <a:pt x="1678" y="937"/>
                  </a:lnTo>
                  <a:lnTo>
                    <a:pt x="1675" y="940"/>
                  </a:lnTo>
                  <a:lnTo>
                    <a:pt x="1667" y="945"/>
                  </a:lnTo>
                  <a:lnTo>
                    <a:pt x="1667" y="945"/>
                  </a:lnTo>
                  <a:lnTo>
                    <a:pt x="1660" y="945"/>
                  </a:lnTo>
                  <a:lnTo>
                    <a:pt x="1651" y="945"/>
                  </a:lnTo>
                  <a:lnTo>
                    <a:pt x="1634" y="944"/>
                  </a:lnTo>
                  <a:lnTo>
                    <a:pt x="1616" y="943"/>
                  </a:lnTo>
                  <a:lnTo>
                    <a:pt x="1606" y="944"/>
                  </a:lnTo>
                  <a:lnTo>
                    <a:pt x="1596" y="945"/>
                  </a:lnTo>
                  <a:lnTo>
                    <a:pt x="1596" y="945"/>
                  </a:lnTo>
                  <a:lnTo>
                    <a:pt x="1562" y="954"/>
                  </a:lnTo>
                  <a:lnTo>
                    <a:pt x="1527" y="963"/>
                  </a:lnTo>
                  <a:lnTo>
                    <a:pt x="1490" y="972"/>
                  </a:lnTo>
                  <a:lnTo>
                    <a:pt x="1456" y="981"/>
                  </a:lnTo>
                  <a:lnTo>
                    <a:pt x="1456" y="981"/>
                  </a:lnTo>
                  <a:lnTo>
                    <a:pt x="1438" y="986"/>
                  </a:lnTo>
                  <a:lnTo>
                    <a:pt x="1420" y="993"/>
                  </a:lnTo>
                  <a:lnTo>
                    <a:pt x="1403" y="1000"/>
                  </a:lnTo>
                  <a:lnTo>
                    <a:pt x="1387" y="1008"/>
                  </a:lnTo>
                  <a:lnTo>
                    <a:pt x="1354" y="1025"/>
                  </a:lnTo>
                  <a:lnTo>
                    <a:pt x="1322" y="1040"/>
                  </a:lnTo>
                  <a:lnTo>
                    <a:pt x="1322" y="1040"/>
                  </a:lnTo>
                  <a:lnTo>
                    <a:pt x="1308" y="1047"/>
                  </a:lnTo>
                  <a:lnTo>
                    <a:pt x="1296" y="1055"/>
                  </a:lnTo>
                  <a:lnTo>
                    <a:pt x="1273" y="1069"/>
                  </a:lnTo>
                  <a:lnTo>
                    <a:pt x="1273" y="1069"/>
                  </a:lnTo>
                  <a:lnTo>
                    <a:pt x="1267" y="1072"/>
                  </a:lnTo>
                  <a:lnTo>
                    <a:pt x="1259" y="1074"/>
                  </a:lnTo>
                  <a:lnTo>
                    <a:pt x="1253" y="1077"/>
                  </a:lnTo>
                  <a:lnTo>
                    <a:pt x="1246" y="1080"/>
                  </a:lnTo>
                  <a:lnTo>
                    <a:pt x="1246" y="1080"/>
                  </a:lnTo>
                  <a:lnTo>
                    <a:pt x="1221" y="1099"/>
                  </a:lnTo>
                  <a:lnTo>
                    <a:pt x="1195" y="1117"/>
                  </a:lnTo>
                  <a:lnTo>
                    <a:pt x="1144" y="1154"/>
                  </a:lnTo>
                  <a:lnTo>
                    <a:pt x="1118" y="1174"/>
                  </a:lnTo>
                  <a:lnTo>
                    <a:pt x="1093" y="1194"/>
                  </a:lnTo>
                  <a:lnTo>
                    <a:pt x="1071" y="1215"/>
                  </a:lnTo>
                  <a:lnTo>
                    <a:pt x="1060" y="1227"/>
                  </a:lnTo>
                  <a:lnTo>
                    <a:pt x="1049" y="1239"/>
                  </a:lnTo>
                  <a:lnTo>
                    <a:pt x="1049" y="1239"/>
                  </a:lnTo>
                  <a:lnTo>
                    <a:pt x="1099" y="1210"/>
                  </a:lnTo>
                  <a:lnTo>
                    <a:pt x="1149" y="1182"/>
                  </a:lnTo>
                  <a:lnTo>
                    <a:pt x="1201" y="1155"/>
                  </a:lnTo>
                  <a:lnTo>
                    <a:pt x="1254" y="1129"/>
                  </a:lnTo>
                  <a:lnTo>
                    <a:pt x="1254" y="1129"/>
                  </a:lnTo>
                  <a:lnTo>
                    <a:pt x="1258" y="1125"/>
                  </a:lnTo>
                  <a:lnTo>
                    <a:pt x="1262" y="1122"/>
                  </a:lnTo>
                  <a:lnTo>
                    <a:pt x="1267" y="1119"/>
                  </a:lnTo>
                  <a:lnTo>
                    <a:pt x="1271" y="1116"/>
                  </a:lnTo>
                  <a:lnTo>
                    <a:pt x="1271" y="1116"/>
                  </a:lnTo>
                  <a:lnTo>
                    <a:pt x="1304" y="1102"/>
                  </a:lnTo>
                  <a:lnTo>
                    <a:pt x="1339" y="1090"/>
                  </a:lnTo>
                  <a:lnTo>
                    <a:pt x="1375" y="1079"/>
                  </a:lnTo>
                  <a:lnTo>
                    <a:pt x="1411" y="1070"/>
                  </a:lnTo>
                  <a:lnTo>
                    <a:pt x="1449" y="1061"/>
                  </a:lnTo>
                  <a:lnTo>
                    <a:pt x="1486" y="1054"/>
                  </a:lnTo>
                  <a:lnTo>
                    <a:pt x="1562" y="1040"/>
                  </a:lnTo>
                  <a:lnTo>
                    <a:pt x="1562" y="1040"/>
                  </a:lnTo>
                  <a:lnTo>
                    <a:pt x="1581" y="1035"/>
                  </a:lnTo>
                  <a:lnTo>
                    <a:pt x="1599" y="1031"/>
                  </a:lnTo>
                  <a:lnTo>
                    <a:pt x="1617" y="1029"/>
                  </a:lnTo>
                  <a:lnTo>
                    <a:pt x="1635" y="1027"/>
                  </a:lnTo>
                  <a:lnTo>
                    <a:pt x="1671" y="1024"/>
                  </a:lnTo>
                  <a:lnTo>
                    <a:pt x="1710" y="1020"/>
                  </a:lnTo>
                  <a:lnTo>
                    <a:pt x="1710" y="1020"/>
                  </a:lnTo>
                  <a:lnTo>
                    <a:pt x="1722" y="982"/>
                  </a:lnTo>
                  <a:lnTo>
                    <a:pt x="1733" y="945"/>
                  </a:lnTo>
                  <a:lnTo>
                    <a:pt x="1743" y="908"/>
                  </a:lnTo>
                  <a:lnTo>
                    <a:pt x="1752" y="872"/>
                  </a:lnTo>
                  <a:lnTo>
                    <a:pt x="1769" y="797"/>
                  </a:lnTo>
                  <a:lnTo>
                    <a:pt x="1787" y="720"/>
                  </a:lnTo>
                  <a:lnTo>
                    <a:pt x="1787" y="720"/>
                  </a:lnTo>
                  <a:lnTo>
                    <a:pt x="1797" y="683"/>
                  </a:lnTo>
                  <a:lnTo>
                    <a:pt x="1808" y="645"/>
                  </a:lnTo>
                  <a:lnTo>
                    <a:pt x="1819" y="607"/>
                  </a:lnTo>
                  <a:lnTo>
                    <a:pt x="1830" y="571"/>
                  </a:lnTo>
                  <a:lnTo>
                    <a:pt x="1830" y="571"/>
                  </a:lnTo>
                  <a:lnTo>
                    <a:pt x="1838" y="530"/>
                  </a:lnTo>
                  <a:lnTo>
                    <a:pt x="1847" y="488"/>
                  </a:lnTo>
                  <a:lnTo>
                    <a:pt x="1847" y="488"/>
                  </a:lnTo>
                  <a:lnTo>
                    <a:pt x="1850" y="479"/>
                  </a:lnTo>
                  <a:lnTo>
                    <a:pt x="1853" y="469"/>
                  </a:lnTo>
                  <a:lnTo>
                    <a:pt x="1860" y="451"/>
                  </a:lnTo>
                  <a:lnTo>
                    <a:pt x="1866" y="431"/>
                  </a:lnTo>
                  <a:lnTo>
                    <a:pt x="1868" y="422"/>
                  </a:lnTo>
                  <a:lnTo>
                    <a:pt x="1871" y="412"/>
                  </a:lnTo>
                  <a:lnTo>
                    <a:pt x="1871" y="412"/>
                  </a:lnTo>
                  <a:lnTo>
                    <a:pt x="1876" y="403"/>
                  </a:lnTo>
                  <a:lnTo>
                    <a:pt x="1880" y="391"/>
                  </a:lnTo>
                  <a:lnTo>
                    <a:pt x="1883" y="378"/>
                  </a:lnTo>
                  <a:lnTo>
                    <a:pt x="1887" y="364"/>
                  </a:lnTo>
                  <a:lnTo>
                    <a:pt x="1893" y="337"/>
                  </a:lnTo>
                  <a:lnTo>
                    <a:pt x="1898" y="313"/>
                  </a:lnTo>
                  <a:lnTo>
                    <a:pt x="1898" y="313"/>
                  </a:lnTo>
                  <a:lnTo>
                    <a:pt x="1886" y="315"/>
                  </a:lnTo>
                  <a:lnTo>
                    <a:pt x="1873" y="317"/>
                  </a:lnTo>
                  <a:lnTo>
                    <a:pt x="1850" y="321"/>
                  </a:lnTo>
                  <a:lnTo>
                    <a:pt x="1850" y="321"/>
                  </a:lnTo>
                  <a:lnTo>
                    <a:pt x="1845" y="338"/>
                  </a:lnTo>
                  <a:lnTo>
                    <a:pt x="1839" y="357"/>
                  </a:lnTo>
                  <a:lnTo>
                    <a:pt x="1831" y="394"/>
                  </a:lnTo>
                  <a:lnTo>
                    <a:pt x="1822" y="431"/>
                  </a:lnTo>
                  <a:lnTo>
                    <a:pt x="1817" y="450"/>
                  </a:lnTo>
                  <a:lnTo>
                    <a:pt x="1812" y="467"/>
                  </a:lnTo>
                  <a:lnTo>
                    <a:pt x="1812" y="467"/>
                  </a:lnTo>
                  <a:lnTo>
                    <a:pt x="1811" y="465"/>
                  </a:lnTo>
                  <a:lnTo>
                    <a:pt x="1811" y="465"/>
                  </a:lnTo>
                  <a:lnTo>
                    <a:pt x="1809" y="466"/>
                  </a:lnTo>
                  <a:lnTo>
                    <a:pt x="1809" y="466"/>
                  </a:lnTo>
                  <a:lnTo>
                    <a:pt x="1808" y="480"/>
                  </a:lnTo>
                  <a:lnTo>
                    <a:pt x="1806" y="494"/>
                  </a:lnTo>
                  <a:lnTo>
                    <a:pt x="1799" y="520"/>
                  </a:lnTo>
                  <a:lnTo>
                    <a:pt x="1791" y="547"/>
                  </a:lnTo>
                  <a:lnTo>
                    <a:pt x="1788" y="561"/>
                  </a:lnTo>
                  <a:lnTo>
                    <a:pt x="1785" y="576"/>
                  </a:lnTo>
                  <a:lnTo>
                    <a:pt x="1785" y="576"/>
                  </a:lnTo>
                  <a:close/>
                  <a:moveTo>
                    <a:pt x="794" y="441"/>
                  </a:moveTo>
                  <a:lnTo>
                    <a:pt x="794" y="441"/>
                  </a:lnTo>
                  <a:lnTo>
                    <a:pt x="787" y="437"/>
                  </a:lnTo>
                  <a:lnTo>
                    <a:pt x="779" y="435"/>
                  </a:lnTo>
                  <a:lnTo>
                    <a:pt x="771" y="434"/>
                  </a:lnTo>
                  <a:lnTo>
                    <a:pt x="763" y="434"/>
                  </a:lnTo>
                  <a:lnTo>
                    <a:pt x="746" y="434"/>
                  </a:lnTo>
                  <a:lnTo>
                    <a:pt x="729" y="434"/>
                  </a:lnTo>
                  <a:lnTo>
                    <a:pt x="729" y="434"/>
                  </a:lnTo>
                  <a:lnTo>
                    <a:pt x="717" y="433"/>
                  </a:lnTo>
                  <a:lnTo>
                    <a:pt x="706" y="430"/>
                  </a:lnTo>
                  <a:lnTo>
                    <a:pt x="683" y="426"/>
                  </a:lnTo>
                  <a:lnTo>
                    <a:pt x="673" y="424"/>
                  </a:lnTo>
                  <a:lnTo>
                    <a:pt x="664" y="423"/>
                  </a:lnTo>
                  <a:lnTo>
                    <a:pt x="654" y="423"/>
                  </a:lnTo>
                  <a:lnTo>
                    <a:pt x="646" y="425"/>
                  </a:lnTo>
                  <a:lnTo>
                    <a:pt x="646" y="425"/>
                  </a:lnTo>
                  <a:lnTo>
                    <a:pt x="647" y="425"/>
                  </a:lnTo>
                  <a:lnTo>
                    <a:pt x="647" y="426"/>
                  </a:lnTo>
                  <a:lnTo>
                    <a:pt x="646" y="426"/>
                  </a:lnTo>
                  <a:lnTo>
                    <a:pt x="646" y="426"/>
                  </a:lnTo>
                  <a:lnTo>
                    <a:pt x="624" y="424"/>
                  </a:lnTo>
                  <a:lnTo>
                    <a:pt x="603" y="422"/>
                  </a:lnTo>
                  <a:lnTo>
                    <a:pt x="581" y="419"/>
                  </a:lnTo>
                  <a:lnTo>
                    <a:pt x="560" y="418"/>
                  </a:lnTo>
                  <a:lnTo>
                    <a:pt x="560" y="418"/>
                  </a:lnTo>
                  <a:lnTo>
                    <a:pt x="471" y="418"/>
                  </a:lnTo>
                  <a:lnTo>
                    <a:pt x="471" y="418"/>
                  </a:lnTo>
                  <a:lnTo>
                    <a:pt x="464" y="423"/>
                  </a:lnTo>
                  <a:lnTo>
                    <a:pt x="457" y="429"/>
                  </a:lnTo>
                  <a:lnTo>
                    <a:pt x="445" y="444"/>
                  </a:lnTo>
                  <a:lnTo>
                    <a:pt x="435" y="459"/>
                  </a:lnTo>
                  <a:lnTo>
                    <a:pt x="425" y="476"/>
                  </a:lnTo>
                  <a:lnTo>
                    <a:pt x="425" y="476"/>
                  </a:lnTo>
                  <a:lnTo>
                    <a:pt x="411" y="497"/>
                  </a:lnTo>
                  <a:lnTo>
                    <a:pt x="398" y="516"/>
                  </a:lnTo>
                  <a:lnTo>
                    <a:pt x="369" y="556"/>
                  </a:lnTo>
                  <a:lnTo>
                    <a:pt x="355" y="575"/>
                  </a:lnTo>
                  <a:lnTo>
                    <a:pt x="342" y="594"/>
                  </a:lnTo>
                  <a:lnTo>
                    <a:pt x="330" y="615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36"/>
                  </a:lnTo>
                  <a:lnTo>
                    <a:pt x="316" y="636"/>
                  </a:lnTo>
                  <a:lnTo>
                    <a:pt x="315" y="635"/>
                  </a:lnTo>
                  <a:lnTo>
                    <a:pt x="314" y="633"/>
                  </a:lnTo>
                  <a:lnTo>
                    <a:pt x="313" y="633"/>
                  </a:lnTo>
                  <a:lnTo>
                    <a:pt x="312" y="635"/>
                  </a:lnTo>
                  <a:lnTo>
                    <a:pt x="312" y="635"/>
                  </a:lnTo>
                  <a:lnTo>
                    <a:pt x="306" y="647"/>
                  </a:lnTo>
                  <a:lnTo>
                    <a:pt x="301" y="657"/>
                  </a:lnTo>
                  <a:lnTo>
                    <a:pt x="288" y="680"/>
                  </a:lnTo>
                  <a:lnTo>
                    <a:pt x="273" y="701"/>
                  </a:lnTo>
                  <a:lnTo>
                    <a:pt x="258" y="723"/>
                  </a:lnTo>
                  <a:lnTo>
                    <a:pt x="242" y="744"/>
                  </a:lnTo>
                  <a:lnTo>
                    <a:pt x="227" y="766"/>
                  </a:lnTo>
                  <a:lnTo>
                    <a:pt x="213" y="788"/>
                  </a:lnTo>
                  <a:lnTo>
                    <a:pt x="207" y="800"/>
                  </a:lnTo>
                  <a:lnTo>
                    <a:pt x="201" y="813"/>
                  </a:lnTo>
                  <a:lnTo>
                    <a:pt x="201" y="813"/>
                  </a:lnTo>
                  <a:lnTo>
                    <a:pt x="163" y="861"/>
                  </a:lnTo>
                  <a:lnTo>
                    <a:pt x="124" y="911"/>
                  </a:lnTo>
                  <a:lnTo>
                    <a:pt x="87" y="961"/>
                  </a:lnTo>
                  <a:lnTo>
                    <a:pt x="70" y="987"/>
                  </a:lnTo>
                  <a:lnTo>
                    <a:pt x="51" y="1013"/>
                  </a:lnTo>
                  <a:lnTo>
                    <a:pt x="51" y="1013"/>
                  </a:lnTo>
                  <a:lnTo>
                    <a:pt x="78" y="1015"/>
                  </a:lnTo>
                  <a:lnTo>
                    <a:pt x="105" y="1018"/>
                  </a:lnTo>
                  <a:lnTo>
                    <a:pt x="132" y="1024"/>
                  </a:lnTo>
                  <a:lnTo>
                    <a:pt x="157" y="1028"/>
                  </a:lnTo>
                  <a:lnTo>
                    <a:pt x="210" y="1041"/>
                  </a:lnTo>
                  <a:lnTo>
                    <a:pt x="263" y="1054"/>
                  </a:lnTo>
                  <a:lnTo>
                    <a:pt x="263" y="1054"/>
                  </a:lnTo>
                  <a:lnTo>
                    <a:pt x="285" y="1060"/>
                  </a:lnTo>
                  <a:lnTo>
                    <a:pt x="306" y="1067"/>
                  </a:lnTo>
                  <a:lnTo>
                    <a:pt x="328" y="1074"/>
                  </a:lnTo>
                  <a:lnTo>
                    <a:pt x="348" y="1080"/>
                  </a:lnTo>
                  <a:lnTo>
                    <a:pt x="348" y="1080"/>
                  </a:lnTo>
                  <a:lnTo>
                    <a:pt x="376" y="1088"/>
                  </a:lnTo>
                  <a:lnTo>
                    <a:pt x="403" y="1094"/>
                  </a:lnTo>
                  <a:lnTo>
                    <a:pt x="427" y="1100"/>
                  </a:lnTo>
                  <a:lnTo>
                    <a:pt x="450" y="1102"/>
                  </a:lnTo>
                  <a:lnTo>
                    <a:pt x="450" y="1102"/>
                  </a:lnTo>
                  <a:lnTo>
                    <a:pt x="501" y="1118"/>
                  </a:lnTo>
                  <a:lnTo>
                    <a:pt x="557" y="1135"/>
                  </a:lnTo>
                  <a:lnTo>
                    <a:pt x="615" y="1155"/>
                  </a:lnTo>
                  <a:lnTo>
                    <a:pt x="670" y="1175"/>
                  </a:lnTo>
                  <a:lnTo>
                    <a:pt x="670" y="1175"/>
                  </a:lnTo>
                  <a:lnTo>
                    <a:pt x="678" y="1179"/>
                  </a:lnTo>
                  <a:lnTo>
                    <a:pt x="684" y="1183"/>
                  </a:lnTo>
                  <a:lnTo>
                    <a:pt x="692" y="1187"/>
                  </a:lnTo>
                  <a:lnTo>
                    <a:pt x="699" y="1191"/>
                  </a:lnTo>
                  <a:lnTo>
                    <a:pt x="699" y="1191"/>
                  </a:lnTo>
                  <a:lnTo>
                    <a:pt x="713" y="1196"/>
                  </a:lnTo>
                  <a:lnTo>
                    <a:pt x="727" y="1200"/>
                  </a:lnTo>
                  <a:lnTo>
                    <a:pt x="755" y="1208"/>
                  </a:lnTo>
                  <a:lnTo>
                    <a:pt x="769" y="1211"/>
                  </a:lnTo>
                  <a:lnTo>
                    <a:pt x="782" y="1216"/>
                  </a:lnTo>
                  <a:lnTo>
                    <a:pt x="793" y="1223"/>
                  </a:lnTo>
                  <a:lnTo>
                    <a:pt x="799" y="1227"/>
                  </a:lnTo>
                  <a:lnTo>
                    <a:pt x="804" y="1231"/>
                  </a:lnTo>
                  <a:lnTo>
                    <a:pt x="804" y="1231"/>
                  </a:lnTo>
                  <a:lnTo>
                    <a:pt x="819" y="1236"/>
                  </a:lnTo>
                  <a:lnTo>
                    <a:pt x="833" y="1241"/>
                  </a:lnTo>
                  <a:lnTo>
                    <a:pt x="846" y="1247"/>
                  </a:lnTo>
                  <a:lnTo>
                    <a:pt x="858" y="1254"/>
                  </a:lnTo>
                  <a:lnTo>
                    <a:pt x="881" y="1269"/>
                  </a:lnTo>
                  <a:lnTo>
                    <a:pt x="893" y="1276"/>
                  </a:lnTo>
                  <a:lnTo>
                    <a:pt x="905" y="1284"/>
                  </a:lnTo>
                  <a:lnTo>
                    <a:pt x="905" y="1284"/>
                  </a:lnTo>
                  <a:lnTo>
                    <a:pt x="900" y="1261"/>
                  </a:lnTo>
                  <a:lnTo>
                    <a:pt x="897" y="1239"/>
                  </a:lnTo>
                  <a:lnTo>
                    <a:pt x="895" y="1217"/>
                  </a:lnTo>
                  <a:lnTo>
                    <a:pt x="893" y="1196"/>
                  </a:lnTo>
                  <a:lnTo>
                    <a:pt x="889" y="1115"/>
                  </a:lnTo>
                  <a:lnTo>
                    <a:pt x="889" y="1115"/>
                  </a:lnTo>
                  <a:lnTo>
                    <a:pt x="895" y="1033"/>
                  </a:lnTo>
                  <a:lnTo>
                    <a:pt x="899" y="955"/>
                  </a:lnTo>
                  <a:lnTo>
                    <a:pt x="900" y="879"/>
                  </a:lnTo>
                  <a:lnTo>
                    <a:pt x="899" y="803"/>
                  </a:lnTo>
                  <a:lnTo>
                    <a:pt x="899" y="803"/>
                  </a:lnTo>
                  <a:lnTo>
                    <a:pt x="898" y="785"/>
                  </a:lnTo>
                  <a:lnTo>
                    <a:pt x="895" y="768"/>
                  </a:lnTo>
                  <a:lnTo>
                    <a:pt x="891" y="751"/>
                  </a:lnTo>
                  <a:lnTo>
                    <a:pt x="885" y="735"/>
                  </a:lnTo>
                  <a:lnTo>
                    <a:pt x="880" y="717"/>
                  </a:lnTo>
                  <a:lnTo>
                    <a:pt x="876" y="701"/>
                  </a:lnTo>
                  <a:lnTo>
                    <a:pt x="873" y="684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67" y="660"/>
                  </a:lnTo>
                  <a:lnTo>
                    <a:pt x="864" y="653"/>
                  </a:lnTo>
                  <a:lnTo>
                    <a:pt x="862" y="647"/>
                  </a:lnTo>
                  <a:lnTo>
                    <a:pt x="861" y="640"/>
                  </a:lnTo>
                  <a:lnTo>
                    <a:pt x="861" y="640"/>
                  </a:lnTo>
                  <a:lnTo>
                    <a:pt x="875" y="622"/>
                  </a:lnTo>
                  <a:lnTo>
                    <a:pt x="889" y="602"/>
                  </a:lnTo>
                  <a:lnTo>
                    <a:pt x="902" y="580"/>
                  </a:lnTo>
                  <a:lnTo>
                    <a:pt x="914" y="559"/>
                  </a:lnTo>
                  <a:lnTo>
                    <a:pt x="939" y="514"/>
                  </a:lnTo>
                  <a:lnTo>
                    <a:pt x="964" y="469"/>
                  </a:lnTo>
                  <a:lnTo>
                    <a:pt x="964" y="469"/>
                  </a:lnTo>
                  <a:lnTo>
                    <a:pt x="920" y="459"/>
                  </a:lnTo>
                  <a:lnTo>
                    <a:pt x="876" y="449"/>
                  </a:lnTo>
                  <a:lnTo>
                    <a:pt x="854" y="444"/>
                  </a:lnTo>
                  <a:lnTo>
                    <a:pt x="833" y="441"/>
                  </a:lnTo>
                  <a:lnTo>
                    <a:pt x="814" y="440"/>
                  </a:lnTo>
                  <a:lnTo>
                    <a:pt x="794" y="441"/>
                  </a:lnTo>
                  <a:lnTo>
                    <a:pt x="794" y="441"/>
                  </a:lnTo>
                  <a:close/>
                  <a:moveTo>
                    <a:pt x="1957" y="430"/>
                  </a:moveTo>
                  <a:lnTo>
                    <a:pt x="1957" y="430"/>
                  </a:lnTo>
                  <a:lnTo>
                    <a:pt x="1927" y="430"/>
                  </a:lnTo>
                  <a:lnTo>
                    <a:pt x="1913" y="433"/>
                  </a:lnTo>
                  <a:lnTo>
                    <a:pt x="1898" y="436"/>
                  </a:lnTo>
                  <a:lnTo>
                    <a:pt x="1898" y="436"/>
                  </a:lnTo>
                  <a:lnTo>
                    <a:pt x="1892" y="437"/>
                  </a:lnTo>
                  <a:lnTo>
                    <a:pt x="1886" y="439"/>
                  </a:lnTo>
                  <a:lnTo>
                    <a:pt x="1882" y="441"/>
                  </a:lnTo>
                  <a:lnTo>
                    <a:pt x="1881" y="443"/>
                  </a:lnTo>
                  <a:lnTo>
                    <a:pt x="1880" y="446"/>
                  </a:lnTo>
                  <a:lnTo>
                    <a:pt x="1881" y="451"/>
                  </a:lnTo>
                  <a:lnTo>
                    <a:pt x="1881" y="451"/>
                  </a:lnTo>
                  <a:lnTo>
                    <a:pt x="1895" y="454"/>
                  </a:lnTo>
                  <a:lnTo>
                    <a:pt x="1911" y="455"/>
                  </a:lnTo>
                  <a:lnTo>
                    <a:pt x="1928" y="455"/>
                  </a:lnTo>
                  <a:lnTo>
                    <a:pt x="1938" y="453"/>
                  </a:lnTo>
                  <a:lnTo>
                    <a:pt x="1947" y="451"/>
                  </a:lnTo>
                  <a:lnTo>
                    <a:pt x="1947" y="451"/>
                  </a:lnTo>
                  <a:lnTo>
                    <a:pt x="1947" y="454"/>
                  </a:lnTo>
                  <a:lnTo>
                    <a:pt x="1948" y="455"/>
                  </a:lnTo>
                  <a:lnTo>
                    <a:pt x="1950" y="456"/>
                  </a:lnTo>
                  <a:lnTo>
                    <a:pt x="1952" y="456"/>
                  </a:lnTo>
                  <a:lnTo>
                    <a:pt x="1952" y="456"/>
                  </a:lnTo>
                  <a:lnTo>
                    <a:pt x="1952" y="472"/>
                  </a:lnTo>
                  <a:lnTo>
                    <a:pt x="1950" y="487"/>
                  </a:lnTo>
                  <a:lnTo>
                    <a:pt x="1948" y="502"/>
                  </a:lnTo>
                  <a:lnTo>
                    <a:pt x="1944" y="516"/>
                  </a:lnTo>
                  <a:lnTo>
                    <a:pt x="1937" y="545"/>
                  </a:lnTo>
                  <a:lnTo>
                    <a:pt x="1928" y="574"/>
                  </a:lnTo>
                  <a:lnTo>
                    <a:pt x="1908" y="629"/>
                  </a:lnTo>
                  <a:lnTo>
                    <a:pt x="1899" y="655"/>
                  </a:lnTo>
                  <a:lnTo>
                    <a:pt x="1892" y="682"/>
                  </a:lnTo>
                  <a:lnTo>
                    <a:pt x="1892" y="682"/>
                  </a:lnTo>
                  <a:lnTo>
                    <a:pt x="1879" y="736"/>
                  </a:lnTo>
                  <a:lnTo>
                    <a:pt x="1874" y="762"/>
                  </a:lnTo>
                  <a:lnTo>
                    <a:pt x="1866" y="789"/>
                  </a:lnTo>
                  <a:lnTo>
                    <a:pt x="1866" y="789"/>
                  </a:lnTo>
                  <a:lnTo>
                    <a:pt x="1859" y="818"/>
                  </a:lnTo>
                  <a:lnTo>
                    <a:pt x="1850" y="847"/>
                  </a:lnTo>
                  <a:lnTo>
                    <a:pt x="1842" y="876"/>
                  </a:lnTo>
                  <a:lnTo>
                    <a:pt x="1833" y="905"/>
                  </a:lnTo>
                  <a:lnTo>
                    <a:pt x="1833" y="905"/>
                  </a:lnTo>
                  <a:lnTo>
                    <a:pt x="1824" y="933"/>
                  </a:lnTo>
                  <a:lnTo>
                    <a:pt x="1815" y="960"/>
                  </a:lnTo>
                  <a:lnTo>
                    <a:pt x="1806" y="987"/>
                  </a:lnTo>
                  <a:lnTo>
                    <a:pt x="1802" y="1001"/>
                  </a:lnTo>
                  <a:lnTo>
                    <a:pt x="1799" y="1015"/>
                  </a:lnTo>
                  <a:lnTo>
                    <a:pt x="1799" y="1015"/>
                  </a:lnTo>
                  <a:lnTo>
                    <a:pt x="1790" y="1061"/>
                  </a:lnTo>
                  <a:lnTo>
                    <a:pt x="1786" y="1085"/>
                  </a:lnTo>
                  <a:lnTo>
                    <a:pt x="1782" y="1107"/>
                  </a:lnTo>
                  <a:lnTo>
                    <a:pt x="1782" y="1107"/>
                  </a:lnTo>
                  <a:lnTo>
                    <a:pt x="1776" y="1127"/>
                  </a:lnTo>
                  <a:lnTo>
                    <a:pt x="1770" y="1149"/>
                  </a:lnTo>
                  <a:lnTo>
                    <a:pt x="1767" y="1159"/>
                  </a:lnTo>
                  <a:lnTo>
                    <a:pt x="1761" y="1168"/>
                  </a:lnTo>
                  <a:lnTo>
                    <a:pt x="1756" y="1177"/>
                  </a:lnTo>
                  <a:lnTo>
                    <a:pt x="1750" y="1185"/>
                  </a:lnTo>
                  <a:lnTo>
                    <a:pt x="1750" y="1185"/>
                  </a:lnTo>
                  <a:lnTo>
                    <a:pt x="1739" y="1181"/>
                  </a:lnTo>
                  <a:lnTo>
                    <a:pt x="1735" y="1179"/>
                  </a:lnTo>
                  <a:lnTo>
                    <a:pt x="1730" y="1177"/>
                  </a:lnTo>
                  <a:lnTo>
                    <a:pt x="1730" y="1177"/>
                  </a:lnTo>
                  <a:lnTo>
                    <a:pt x="1710" y="1177"/>
                  </a:lnTo>
                  <a:lnTo>
                    <a:pt x="1690" y="1177"/>
                  </a:lnTo>
                  <a:lnTo>
                    <a:pt x="1647" y="1175"/>
                  </a:lnTo>
                  <a:lnTo>
                    <a:pt x="1626" y="1174"/>
                  </a:lnTo>
                  <a:lnTo>
                    <a:pt x="1606" y="1175"/>
                  </a:lnTo>
                  <a:lnTo>
                    <a:pt x="1586" y="1176"/>
                  </a:lnTo>
                  <a:lnTo>
                    <a:pt x="1568" y="1179"/>
                  </a:lnTo>
                  <a:lnTo>
                    <a:pt x="1568" y="1179"/>
                  </a:lnTo>
                  <a:lnTo>
                    <a:pt x="1562" y="1175"/>
                  </a:lnTo>
                  <a:lnTo>
                    <a:pt x="1558" y="1174"/>
                  </a:lnTo>
                  <a:lnTo>
                    <a:pt x="1553" y="1174"/>
                  </a:lnTo>
                  <a:lnTo>
                    <a:pt x="1549" y="1175"/>
                  </a:lnTo>
                  <a:lnTo>
                    <a:pt x="1541" y="1179"/>
                  </a:lnTo>
                  <a:lnTo>
                    <a:pt x="1536" y="1181"/>
                  </a:lnTo>
                  <a:lnTo>
                    <a:pt x="1532" y="1182"/>
                  </a:lnTo>
                  <a:lnTo>
                    <a:pt x="1532" y="1182"/>
                  </a:lnTo>
                  <a:lnTo>
                    <a:pt x="1515" y="1184"/>
                  </a:lnTo>
                  <a:lnTo>
                    <a:pt x="1497" y="1185"/>
                  </a:lnTo>
                  <a:lnTo>
                    <a:pt x="1478" y="1186"/>
                  </a:lnTo>
                  <a:lnTo>
                    <a:pt x="1459" y="1187"/>
                  </a:lnTo>
                  <a:lnTo>
                    <a:pt x="1459" y="1187"/>
                  </a:lnTo>
                  <a:lnTo>
                    <a:pt x="1399" y="1195"/>
                  </a:lnTo>
                  <a:lnTo>
                    <a:pt x="1399" y="1195"/>
                  </a:lnTo>
                  <a:lnTo>
                    <a:pt x="1326" y="1202"/>
                  </a:lnTo>
                  <a:lnTo>
                    <a:pt x="1288" y="1207"/>
                  </a:lnTo>
                  <a:lnTo>
                    <a:pt x="1252" y="1212"/>
                  </a:lnTo>
                  <a:lnTo>
                    <a:pt x="1252" y="1212"/>
                  </a:lnTo>
                  <a:lnTo>
                    <a:pt x="1245" y="1214"/>
                  </a:lnTo>
                  <a:lnTo>
                    <a:pt x="1239" y="1216"/>
                  </a:lnTo>
                  <a:lnTo>
                    <a:pt x="1233" y="1220"/>
                  </a:lnTo>
                  <a:lnTo>
                    <a:pt x="1227" y="1221"/>
                  </a:lnTo>
                  <a:lnTo>
                    <a:pt x="1227" y="1221"/>
                  </a:lnTo>
                  <a:lnTo>
                    <a:pt x="1184" y="1231"/>
                  </a:lnTo>
                  <a:lnTo>
                    <a:pt x="1164" y="1237"/>
                  </a:lnTo>
                  <a:lnTo>
                    <a:pt x="1144" y="1243"/>
                  </a:lnTo>
                  <a:lnTo>
                    <a:pt x="1123" y="1250"/>
                  </a:lnTo>
                  <a:lnTo>
                    <a:pt x="1105" y="1258"/>
                  </a:lnTo>
                  <a:lnTo>
                    <a:pt x="1086" y="1267"/>
                  </a:lnTo>
                  <a:lnTo>
                    <a:pt x="1069" y="1278"/>
                  </a:lnTo>
                  <a:lnTo>
                    <a:pt x="1069" y="1278"/>
                  </a:lnTo>
                  <a:lnTo>
                    <a:pt x="1141" y="1268"/>
                  </a:lnTo>
                  <a:lnTo>
                    <a:pt x="1214" y="1259"/>
                  </a:lnTo>
                  <a:lnTo>
                    <a:pt x="1362" y="1241"/>
                  </a:lnTo>
                  <a:lnTo>
                    <a:pt x="1362" y="1241"/>
                  </a:lnTo>
                  <a:lnTo>
                    <a:pt x="1394" y="1236"/>
                  </a:lnTo>
                  <a:lnTo>
                    <a:pt x="1426" y="1230"/>
                  </a:lnTo>
                  <a:lnTo>
                    <a:pt x="1458" y="1226"/>
                  </a:lnTo>
                  <a:lnTo>
                    <a:pt x="1475" y="1225"/>
                  </a:lnTo>
                  <a:lnTo>
                    <a:pt x="1491" y="1225"/>
                  </a:lnTo>
                  <a:lnTo>
                    <a:pt x="1491" y="1225"/>
                  </a:lnTo>
                  <a:lnTo>
                    <a:pt x="1531" y="1226"/>
                  </a:lnTo>
                  <a:lnTo>
                    <a:pt x="1550" y="1226"/>
                  </a:lnTo>
                  <a:lnTo>
                    <a:pt x="1568" y="1226"/>
                  </a:lnTo>
                  <a:lnTo>
                    <a:pt x="1568" y="1226"/>
                  </a:lnTo>
                  <a:lnTo>
                    <a:pt x="1578" y="1225"/>
                  </a:lnTo>
                  <a:lnTo>
                    <a:pt x="1589" y="1224"/>
                  </a:lnTo>
                  <a:lnTo>
                    <a:pt x="1593" y="1224"/>
                  </a:lnTo>
                  <a:lnTo>
                    <a:pt x="1597" y="1226"/>
                  </a:lnTo>
                  <a:lnTo>
                    <a:pt x="1601" y="1229"/>
                  </a:lnTo>
                  <a:lnTo>
                    <a:pt x="1602" y="1236"/>
                  </a:lnTo>
                  <a:lnTo>
                    <a:pt x="1602" y="1236"/>
                  </a:lnTo>
                  <a:lnTo>
                    <a:pt x="1594" y="1239"/>
                  </a:lnTo>
                  <a:lnTo>
                    <a:pt x="1586" y="1241"/>
                  </a:lnTo>
                  <a:lnTo>
                    <a:pt x="1577" y="1241"/>
                  </a:lnTo>
                  <a:lnTo>
                    <a:pt x="1569" y="1241"/>
                  </a:lnTo>
                  <a:lnTo>
                    <a:pt x="1551" y="1239"/>
                  </a:lnTo>
                  <a:lnTo>
                    <a:pt x="1534" y="1237"/>
                  </a:lnTo>
                  <a:lnTo>
                    <a:pt x="1534" y="1237"/>
                  </a:lnTo>
                  <a:lnTo>
                    <a:pt x="1511" y="1238"/>
                  </a:lnTo>
                  <a:lnTo>
                    <a:pt x="1487" y="1239"/>
                  </a:lnTo>
                  <a:lnTo>
                    <a:pt x="1440" y="1244"/>
                  </a:lnTo>
                  <a:lnTo>
                    <a:pt x="1396" y="1251"/>
                  </a:lnTo>
                  <a:lnTo>
                    <a:pt x="1357" y="1255"/>
                  </a:lnTo>
                  <a:lnTo>
                    <a:pt x="1357" y="1255"/>
                  </a:lnTo>
                  <a:lnTo>
                    <a:pt x="1290" y="1261"/>
                  </a:lnTo>
                  <a:lnTo>
                    <a:pt x="1232" y="1268"/>
                  </a:lnTo>
                  <a:lnTo>
                    <a:pt x="1232" y="1268"/>
                  </a:lnTo>
                  <a:lnTo>
                    <a:pt x="1211" y="1271"/>
                  </a:lnTo>
                  <a:lnTo>
                    <a:pt x="1190" y="1275"/>
                  </a:lnTo>
                  <a:lnTo>
                    <a:pt x="1169" y="1281"/>
                  </a:lnTo>
                  <a:lnTo>
                    <a:pt x="1149" y="1284"/>
                  </a:lnTo>
                  <a:lnTo>
                    <a:pt x="1149" y="1284"/>
                  </a:lnTo>
                  <a:lnTo>
                    <a:pt x="1106" y="1288"/>
                  </a:lnTo>
                  <a:lnTo>
                    <a:pt x="1087" y="1290"/>
                  </a:lnTo>
                  <a:lnTo>
                    <a:pt x="1067" y="1293"/>
                  </a:lnTo>
                  <a:lnTo>
                    <a:pt x="1049" y="1298"/>
                  </a:lnTo>
                  <a:lnTo>
                    <a:pt x="1032" y="1303"/>
                  </a:lnTo>
                  <a:lnTo>
                    <a:pt x="1015" y="1311"/>
                  </a:lnTo>
                  <a:lnTo>
                    <a:pt x="999" y="1320"/>
                  </a:lnTo>
                  <a:lnTo>
                    <a:pt x="999" y="1320"/>
                  </a:lnTo>
                  <a:lnTo>
                    <a:pt x="1002" y="1322"/>
                  </a:lnTo>
                  <a:lnTo>
                    <a:pt x="1003" y="1326"/>
                  </a:lnTo>
                  <a:lnTo>
                    <a:pt x="1004" y="1330"/>
                  </a:lnTo>
                  <a:lnTo>
                    <a:pt x="1004" y="1335"/>
                  </a:lnTo>
                  <a:lnTo>
                    <a:pt x="1004" y="1335"/>
                  </a:lnTo>
                  <a:lnTo>
                    <a:pt x="1026" y="1326"/>
                  </a:lnTo>
                  <a:lnTo>
                    <a:pt x="1047" y="1317"/>
                  </a:lnTo>
                  <a:lnTo>
                    <a:pt x="1071" y="1311"/>
                  </a:lnTo>
                  <a:lnTo>
                    <a:pt x="1095" y="1306"/>
                  </a:lnTo>
                  <a:lnTo>
                    <a:pt x="1095" y="1306"/>
                  </a:lnTo>
                  <a:lnTo>
                    <a:pt x="1167" y="1298"/>
                  </a:lnTo>
                  <a:lnTo>
                    <a:pt x="1242" y="1290"/>
                  </a:lnTo>
                  <a:lnTo>
                    <a:pt x="1318" y="1285"/>
                  </a:lnTo>
                  <a:lnTo>
                    <a:pt x="1396" y="1278"/>
                  </a:lnTo>
                  <a:lnTo>
                    <a:pt x="1474" y="1272"/>
                  </a:lnTo>
                  <a:lnTo>
                    <a:pt x="1554" y="1266"/>
                  </a:lnTo>
                  <a:lnTo>
                    <a:pt x="1631" y="1258"/>
                  </a:lnTo>
                  <a:lnTo>
                    <a:pt x="1707" y="1250"/>
                  </a:lnTo>
                  <a:lnTo>
                    <a:pt x="1707" y="1250"/>
                  </a:lnTo>
                  <a:lnTo>
                    <a:pt x="1725" y="1248"/>
                  </a:lnTo>
                  <a:lnTo>
                    <a:pt x="1744" y="1248"/>
                  </a:lnTo>
                  <a:lnTo>
                    <a:pt x="1782" y="1251"/>
                  </a:lnTo>
                  <a:lnTo>
                    <a:pt x="1799" y="1250"/>
                  </a:lnTo>
                  <a:lnTo>
                    <a:pt x="1807" y="1248"/>
                  </a:lnTo>
                  <a:lnTo>
                    <a:pt x="1816" y="1247"/>
                  </a:lnTo>
                  <a:lnTo>
                    <a:pt x="1823" y="1245"/>
                  </a:lnTo>
                  <a:lnTo>
                    <a:pt x="1831" y="1241"/>
                  </a:lnTo>
                  <a:lnTo>
                    <a:pt x="1837" y="1237"/>
                  </a:lnTo>
                  <a:lnTo>
                    <a:pt x="1844" y="1231"/>
                  </a:lnTo>
                  <a:lnTo>
                    <a:pt x="1844" y="1231"/>
                  </a:lnTo>
                  <a:lnTo>
                    <a:pt x="1853" y="1203"/>
                  </a:lnTo>
                  <a:lnTo>
                    <a:pt x="1861" y="1176"/>
                  </a:lnTo>
                  <a:lnTo>
                    <a:pt x="1867" y="1147"/>
                  </a:lnTo>
                  <a:lnTo>
                    <a:pt x="1873" y="1118"/>
                  </a:lnTo>
                  <a:lnTo>
                    <a:pt x="1884" y="1059"/>
                  </a:lnTo>
                  <a:lnTo>
                    <a:pt x="1890" y="1030"/>
                  </a:lnTo>
                  <a:lnTo>
                    <a:pt x="1897" y="1001"/>
                  </a:lnTo>
                  <a:lnTo>
                    <a:pt x="1897" y="1001"/>
                  </a:lnTo>
                  <a:lnTo>
                    <a:pt x="1903" y="982"/>
                  </a:lnTo>
                  <a:lnTo>
                    <a:pt x="1909" y="964"/>
                  </a:lnTo>
                  <a:lnTo>
                    <a:pt x="1915" y="944"/>
                  </a:lnTo>
                  <a:lnTo>
                    <a:pt x="1922" y="926"/>
                  </a:lnTo>
                  <a:lnTo>
                    <a:pt x="1922" y="926"/>
                  </a:lnTo>
                  <a:lnTo>
                    <a:pt x="1933" y="884"/>
                  </a:lnTo>
                  <a:lnTo>
                    <a:pt x="1938" y="863"/>
                  </a:lnTo>
                  <a:lnTo>
                    <a:pt x="1943" y="843"/>
                  </a:lnTo>
                  <a:lnTo>
                    <a:pt x="1943" y="843"/>
                  </a:lnTo>
                  <a:lnTo>
                    <a:pt x="1948" y="822"/>
                  </a:lnTo>
                  <a:lnTo>
                    <a:pt x="1953" y="802"/>
                  </a:lnTo>
                  <a:lnTo>
                    <a:pt x="1958" y="782"/>
                  </a:lnTo>
                  <a:lnTo>
                    <a:pt x="1963" y="760"/>
                  </a:lnTo>
                  <a:lnTo>
                    <a:pt x="1963" y="760"/>
                  </a:lnTo>
                  <a:lnTo>
                    <a:pt x="1972" y="717"/>
                  </a:lnTo>
                  <a:lnTo>
                    <a:pt x="1977" y="696"/>
                  </a:lnTo>
                  <a:lnTo>
                    <a:pt x="1982" y="676"/>
                  </a:lnTo>
                  <a:lnTo>
                    <a:pt x="1982" y="676"/>
                  </a:lnTo>
                  <a:lnTo>
                    <a:pt x="1985" y="667"/>
                  </a:lnTo>
                  <a:lnTo>
                    <a:pt x="1988" y="661"/>
                  </a:lnTo>
                  <a:lnTo>
                    <a:pt x="1993" y="653"/>
                  </a:lnTo>
                  <a:lnTo>
                    <a:pt x="1995" y="645"/>
                  </a:lnTo>
                  <a:lnTo>
                    <a:pt x="1995" y="645"/>
                  </a:lnTo>
                  <a:lnTo>
                    <a:pt x="2000" y="617"/>
                  </a:lnTo>
                  <a:lnTo>
                    <a:pt x="2004" y="588"/>
                  </a:lnTo>
                  <a:lnTo>
                    <a:pt x="2009" y="560"/>
                  </a:lnTo>
                  <a:lnTo>
                    <a:pt x="2011" y="546"/>
                  </a:lnTo>
                  <a:lnTo>
                    <a:pt x="2014" y="533"/>
                  </a:lnTo>
                  <a:lnTo>
                    <a:pt x="2014" y="533"/>
                  </a:lnTo>
                  <a:lnTo>
                    <a:pt x="2014" y="521"/>
                  </a:lnTo>
                  <a:lnTo>
                    <a:pt x="2016" y="510"/>
                  </a:lnTo>
                  <a:lnTo>
                    <a:pt x="2021" y="482"/>
                  </a:lnTo>
                  <a:lnTo>
                    <a:pt x="2024" y="468"/>
                  </a:lnTo>
                  <a:lnTo>
                    <a:pt x="2025" y="454"/>
                  </a:lnTo>
                  <a:lnTo>
                    <a:pt x="2024" y="449"/>
                  </a:lnTo>
                  <a:lnTo>
                    <a:pt x="2021" y="442"/>
                  </a:lnTo>
                  <a:lnTo>
                    <a:pt x="2019" y="437"/>
                  </a:lnTo>
                  <a:lnTo>
                    <a:pt x="2016" y="431"/>
                  </a:lnTo>
                  <a:lnTo>
                    <a:pt x="2016" y="431"/>
                  </a:lnTo>
                  <a:lnTo>
                    <a:pt x="2010" y="429"/>
                  </a:lnTo>
                  <a:lnTo>
                    <a:pt x="2002" y="428"/>
                  </a:lnTo>
                  <a:lnTo>
                    <a:pt x="1995" y="427"/>
                  </a:lnTo>
                  <a:lnTo>
                    <a:pt x="1987" y="427"/>
                  </a:lnTo>
                  <a:lnTo>
                    <a:pt x="1972" y="429"/>
                  </a:lnTo>
                  <a:lnTo>
                    <a:pt x="1957" y="430"/>
                  </a:lnTo>
                  <a:lnTo>
                    <a:pt x="1957" y="430"/>
                  </a:lnTo>
                  <a:close/>
                  <a:moveTo>
                    <a:pt x="1876" y="466"/>
                  </a:moveTo>
                  <a:lnTo>
                    <a:pt x="1876" y="466"/>
                  </a:lnTo>
                  <a:lnTo>
                    <a:pt x="1867" y="496"/>
                  </a:lnTo>
                  <a:lnTo>
                    <a:pt x="1859" y="525"/>
                  </a:lnTo>
                  <a:lnTo>
                    <a:pt x="1845" y="585"/>
                  </a:lnTo>
                  <a:lnTo>
                    <a:pt x="1831" y="645"/>
                  </a:lnTo>
                  <a:lnTo>
                    <a:pt x="1823" y="673"/>
                  </a:lnTo>
                  <a:lnTo>
                    <a:pt x="1815" y="703"/>
                  </a:lnTo>
                  <a:lnTo>
                    <a:pt x="1815" y="703"/>
                  </a:lnTo>
                  <a:lnTo>
                    <a:pt x="1796" y="771"/>
                  </a:lnTo>
                  <a:lnTo>
                    <a:pt x="1796" y="771"/>
                  </a:lnTo>
                  <a:lnTo>
                    <a:pt x="1791" y="789"/>
                  </a:lnTo>
                  <a:lnTo>
                    <a:pt x="1787" y="807"/>
                  </a:lnTo>
                  <a:lnTo>
                    <a:pt x="1780" y="844"/>
                  </a:lnTo>
                  <a:lnTo>
                    <a:pt x="1780" y="844"/>
                  </a:lnTo>
                  <a:lnTo>
                    <a:pt x="1770" y="881"/>
                  </a:lnTo>
                  <a:lnTo>
                    <a:pt x="1759" y="919"/>
                  </a:lnTo>
                  <a:lnTo>
                    <a:pt x="1747" y="955"/>
                  </a:lnTo>
                  <a:lnTo>
                    <a:pt x="1737" y="991"/>
                  </a:lnTo>
                  <a:lnTo>
                    <a:pt x="1737" y="991"/>
                  </a:lnTo>
                  <a:lnTo>
                    <a:pt x="1736" y="999"/>
                  </a:lnTo>
                  <a:lnTo>
                    <a:pt x="1736" y="1008"/>
                  </a:lnTo>
                  <a:lnTo>
                    <a:pt x="1735" y="1011"/>
                  </a:lnTo>
                  <a:lnTo>
                    <a:pt x="1733" y="1015"/>
                  </a:lnTo>
                  <a:lnTo>
                    <a:pt x="1730" y="1017"/>
                  </a:lnTo>
                  <a:lnTo>
                    <a:pt x="1726" y="1020"/>
                  </a:lnTo>
                  <a:lnTo>
                    <a:pt x="1726" y="1020"/>
                  </a:lnTo>
                  <a:lnTo>
                    <a:pt x="1728" y="1025"/>
                  </a:lnTo>
                  <a:lnTo>
                    <a:pt x="1729" y="1029"/>
                  </a:lnTo>
                  <a:lnTo>
                    <a:pt x="1729" y="1032"/>
                  </a:lnTo>
                  <a:lnTo>
                    <a:pt x="1726" y="1036"/>
                  </a:lnTo>
                  <a:lnTo>
                    <a:pt x="1726" y="1036"/>
                  </a:lnTo>
                  <a:lnTo>
                    <a:pt x="1683" y="1038"/>
                  </a:lnTo>
                  <a:lnTo>
                    <a:pt x="1639" y="1042"/>
                  </a:lnTo>
                  <a:lnTo>
                    <a:pt x="1593" y="1046"/>
                  </a:lnTo>
                  <a:lnTo>
                    <a:pt x="1547" y="1054"/>
                  </a:lnTo>
                  <a:lnTo>
                    <a:pt x="1547" y="1054"/>
                  </a:lnTo>
                  <a:lnTo>
                    <a:pt x="1512" y="1061"/>
                  </a:lnTo>
                  <a:lnTo>
                    <a:pt x="1478" y="1069"/>
                  </a:lnTo>
                  <a:lnTo>
                    <a:pt x="1442" y="1076"/>
                  </a:lnTo>
                  <a:lnTo>
                    <a:pt x="1409" y="1085"/>
                  </a:lnTo>
                  <a:lnTo>
                    <a:pt x="1376" y="1095"/>
                  </a:lnTo>
                  <a:lnTo>
                    <a:pt x="1343" y="1106"/>
                  </a:lnTo>
                  <a:lnTo>
                    <a:pt x="1311" y="1118"/>
                  </a:lnTo>
                  <a:lnTo>
                    <a:pt x="1279" y="1131"/>
                  </a:lnTo>
                  <a:lnTo>
                    <a:pt x="1279" y="1131"/>
                  </a:lnTo>
                  <a:lnTo>
                    <a:pt x="1260" y="1139"/>
                  </a:lnTo>
                  <a:lnTo>
                    <a:pt x="1241" y="1149"/>
                  </a:lnTo>
                  <a:lnTo>
                    <a:pt x="1203" y="1170"/>
                  </a:lnTo>
                  <a:lnTo>
                    <a:pt x="1129" y="1212"/>
                  </a:lnTo>
                  <a:lnTo>
                    <a:pt x="1129" y="1212"/>
                  </a:lnTo>
                  <a:lnTo>
                    <a:pt x="1091" y="1233"/>
                  </a:lnTo>
                  <a:lnTo>
                    <a:pt x="1073" y="1244"/>
                  </a:lnTo>
                  <a:lnTo>
                    <a:pt x="1055" y="1255"/>
                  </a:lnTo>
                  <a:lnTo>
                    <a:pt x="1055" y="1255"/>
                  </a:lnTo>
                  <a:lnTo>
                    <a:pt x="1027" y="1271"/>
                  </a:lnTo>
                  <a:lnTo>
                    <a:pt x="1013" y="1280"/>
                  </a:lnTo>
                  <a:lnTo>
                    <a:pt x="1001" y="1289"/>
                  </a:lnTo>
                  <a:lnTo>
                    <a:pt x="1001" y="1289"/>
                  </a:lnTo>
                  <a:lnTo>
                    <a:pt x="995" y="1294"/>
                  </a:lnTo>
                  <a:lnTo>
                    <a:pt x="993" y="1299"/>
                  </a:lnTo>
                  <a:lnTo>
                    <a:pt x="991" y="1301"/>
                  </a:lnTo>
                  <a:lnTo>
                    <a:pt x="993" y="1303"/>
                  </a:lnTo>
                  <a:lnTo>
                    <a:pt x="993" y="1303"/>
                  </a:lnTo>
                  <a:lnTo>
                    <a:pt x="995" y="1303"/>
                  </a:lnTo>
                  <a:lnTo>
                    <a:pt x="998" y="1302"/>
                  </a:lnTo>
                  <a:lnTo>
                    <a:pt x="1003" y="1299"/>
                  </a:lnTo>
                  <a:lnTo>
                    <a:pt x="1009" y="1293"/>
                  </a:lnTo>
                  <a:lnTo>
                    <a:pt x="1013" y="1289"/>
                  </a:lnTo>
                  <a:lnTo>
                    <a:pt x="1013" y="1289"/>
                  </a:lnTo>
                  <a:lnTo>
                    <a:pt x="1025" y="1283"/>
                  </a:lnTo>
                  <a:lnTo>
                    <a:pt x="1036" y="1276"/>
                  </a:lnTo>
                  <a:lnTo>
                    <a:pt x="1061" y="1263"/>
                  </a:lnTo>
                  <a:lnTo>
                    <a:pt x="1061" y="1263"/>
                  </a:lnTo>
                  <a:lnTo>
                    <a:pt x="1087" y="1252"/>
                  </a:lnTo>
                  <a:lnTo>
                    <a:pt x="1111" y="1241"/>
                  </a:lnTo>
                  <a:lnTo>
                    <a:pt x="1111" y="1241"/>
                  </a:lnTo>
                  <a:lnTo>
                    <a:pt x="1131" y="1232"/>
                  </a:lnTo>
                  <a:lnTo>
                    <a:pt x="1150" y="1225"/>
                  </a:lnTo>
                  <a:lnTo>
                    <a:pt x="1170" y="1218"/>
                  </a:lnTo>
                  <a:lnTo>
                    <a:pt x="1191" y="1212"/>
                  </a:lnTo>
                  <a:lnTo>
                    <a:pt x="1211" y="1207"/>
                  </a:lnTo>
                  <a:lnTo>
                    <a:pt x="1232" y="1202"/>
                  </a:lnTo>
                  <a:lnTo>
                    <a:pt x="1275" y="1194"/>
                  </a:lnTo>
                  <a:lnTo>
                    <a:pt x="1320" y="1187"/>
                  </a:lnTo>
                  <a:lnTo>
                    <a:pt x="1365" y="1182"/>
                  </a:lnTo>
                  <a:lnTo>
                    <a:pt x="1456" y="1174"/>
                  </a:lnTo>
                  <a:lnTo>
                    <a:pt x="1456" y="1174"/>
                  </a:lnTo>
                  <a:lnTo>
                    <a:pt x="1529" y="1166"/>
                  </a:lnTo>
                  <a:lnTo>
                    <a:pt x="1565" y="1162"/>
                  </a:lnTo>
                  <a:lnTo>
                    <a:pt x="1603" y="1160"/>
                  </a:lnTo>
                  <a:lnTo>
                    <a:pt x="1639" y="1157"/>
                  </a:lnTo>
                  <a:lnTo>
                    <a:pt x="1677" y="1159"/>
                  </a:lnTo>
                  <a:lnTo>
                    <a:pt x="1714" y="1161"/>
                  </a:lnTo>
                  <a:lnTo>
                    <a:pt x="1732" y="1163"/>
                  </a:lnTo>
                  <a:lnTo>
                    <a:pt x="1751" y="1166"/>
                  </a:lnTo>
                  <a:lnTo>
                    <a:pt x="1751" y="1166"/>
                  </a:lnTo>
                  <a:lnTo>
                    <a:pt x="1775" y="1067"/>
                  </a:lnTo>
                  <a:lnTo>
                    <a:pt x="1801" y="967"/>
                  </a:lnTo>
                  <a:lnTo>
                    <a:pt x="1829" y="867"/>
                  </a:lnTo>
                  <a:lnTo>
                    <a:pt x="1856" y="773"/>
                  </a:lnTo>
                  <a:lnTo>
                    <a:pt x="1856" y="773"/>
                  </a:lnTo>
                  <a:lnTo>
                    <a:pt x="1858" y="766"/>
                  </a:lnTo>
                  <a:lnTo>
                    <a:pt x="1859" y="758"/>
                  </a:lnTo>
                  <a:lnTo>
                    <a:pt x="1861" y="743"/>
                  </a:lnTo>
                  <a:lnTo>
                    <a:pt x="1861" y="743"/>
                  </a:lnTo>
                  <a:lnTo>
                    <a:pt x="1865" y="733"/>
                  </a:lnTo>
                  <a:lnTo>
                    <a:pt x="1869" y="723"/>
                  </a:lnTo>
                  <a:lnTo>
                    <a:pt x="1874" y="713"/>
                  </a:lnTo>
                  <a:lnTo>
                    <a:pt x="1877" y="703"/>
                  </a:lnTo>
                  <a:lnTo>
                    <a:pt x="1877" y="703"/>
                  </a:lnTo>
                  <a:lnTo>
                    <a:pt x="1880" y="692"/>
                  </a:lnTo>
                  <a:lnTo>
                    <a:pt x="1882" y="680"/>
                  </a:lnTo>
                  <a:lnTo>
                    <a:pt x="1884" y="668"/>
                  </a:lnTo>
                  <a:lnTo>
                    <a:pt x="1888" y="655"/>
                  </a:lnTo>
                  <a:lnTo>
                    <a:pt x="1888" y="655"/>
                  </a:lnTo>
                  <a:lnTo>
                    <a:pt x="1903" y="609"/>
                  </a:lnTo>
                  <a:lnTo>
                    <a:pt x="1917" y="563"/>
                  </a:lnTo>
                  <a:lnTo>
                    <a:pt x="1923" y="541"/>
                  </a:lnTo>
                  <a:lnTo>
                    <a:pt x="1928" y="518"/>
                  </a:lnTo>
                  <a:lnTo>
                    <a:pt x="1933" y="497"/>
                  </a:lnTo>
                  <a:lnTo>
                    <a:pt x="1936" y="476"/>
                  </a:lnTo>
                  <a:lnTo>
                    <a:pt x="1936" y="476"/>
                  </a:lnTo>
                  <a:lnTo>
                    <a:pt x="1922" y="473"/>
                  </a:lnTo>
                  <a:lnTo>
                    <a:pt x="1906" y="470"/>
                  </a:lnTo>
                  <a:lnTo>
                    <a:pt x="1891" y="468"/>
                  </a:lnTo>
                  <a:lnTo>
                    <a:pt x="1876" y="466"/>
                  </a:lnTo>
                  <a:lnTo>
                    <a:pt x="1876" y="466"/>
                  </a:lnTo>
                  <a:close/>
                  <a:moveTo>
                    <a:pt x="1783" y="572"/>
                  </a:moveTo>
                  <a:lnTo>
                    <a:pt x="1783" y="572"/>
                  </a:lnTo>
                  <a:lnTo>
                    <a:pt x="1785" y="566"/>
                  </a:lnTo>
                  <a:lnTo>
                    <a:pt x="1786" y="560"/>
                  </a:lnTo>
                  <a:lnTo>
                    <a:pt x="1788" y="554"/>
                  </a:lnTo>
                  <a:lnTo>
                    <a:pt x="1788" y="551"/>
                  </a:lnTo>
                  <a:lnTo>
                    <a:pt x="1787" y="549"/>
                  </a:lnTo>
                  <a:lnTo>
                    <a:pt x="1787" y="549"/>
                  </a:lnTo>
                  <a:lnTo>
                    <a:pt x="1783" y="561"/>
                  </a:lnTo>
                  <a:lnTo>
                    <a:pt x="1782" y="567"/>
                  </a:lnTo>
                  <a:lnTo>
                    <a:pt x="1782" y="570"/>
                  </a:lnTo>
                  <a:lnTo>
                    <a:pt x="1783" y="572"/>
                  </a:lnTo>
                  <a:lnTo>
                    <a:pt x="1783" y="572"/>
                  </a:lnTo>
                  <a:close/>
                  <a:moveTo>
                    <a:pt x="1470" y="862"/>
                  </a:moveTo>
                  <a:lnTo>
                    <a:pt x="1470" y="862"/>
                  </a:lnTo>
                  <a:lnTo>
                    <a:pt x="1458" y="864"/>
                  </a:lnTo>
                  <a:lnTo>
                    <a:pt x="1448" y="866"/>
                  </a:lnTo>
                  <a:lnTo>
                    <a:pt x="1425" y="873"/>
                  </a:lnTo>
                  <a:lnTo>
                    <a:pt x="1405" y="881"/>
                  </a:lnTo>
                  <a:lnTo>
                    <a:pt x="1385" y="892"/>
                  </a:lnTo>
                  <a:lnTo>
                    <a:pt x="1366" y="903"/>
                  </a:lnTo>
                  <a:lnTo>
                    <a:pt x="1348" y="913"/>
                  </a:lnTo>
                  <a:lnTo>
                    <a:pt x="1311" y="937"/>
                  </a:lnTo>
                  <a:lnTo>
                    <a:pt x="1311" y="937"/>
                  </a:lnTo>
                  <a:lnTo>
                    <a:pt x="1282" y="960"/>
                  </a:lnTo>
                  <a:lnTo>
                    <a:pt x="1252" y="983"/>
                  </a:lnTo>
                  <a:lnTo>
                    <a:pt x="1222" y="1005"/>
                  </a:lnTo>
                  <a:lnTo>
                    <a:pt x="1193" y="1029"/>
                  </a:lnTo>
                  <a:lnTo>
                    <a:pt x="1193" y="1029"/>
                  </a:lnTo>
                  <a:lnTo>
                    <a:pt x="1164" y="1059"/>
                  </a:lnTo>
                  <a:lnTo>
                    <a:pt x="1136" y="1089"/>
                  </a:lnTo>
                  <a:lnTo>
                    <a:pt x="1108" y="1121"/>
                  </a:lnTo>
                  <a:lnTo>
                    <a:pt x="1080" y="1152"/>
                  </a:lnTo>
                  <a:lnTo>
                    <a:pt x="1054" y="1185"/>
                  </a:lnTo>
                  <a:lnTo>
                    <a:pt x="1028" y="1218"/>
                  </a:lnTo>
                  <a:lnTo>
                    <a:pt x="1004" y="1252"/>
                  </a:lnTo>
                  <a:lnTo>
                    <a:pt x="982" y="1285"/>
                  </a:lnTo>
                  <a:lnTo>
                    <a:pt x="982" y="1285"/>
                  </a:lnTo>
                  <a:lnTo>
                    <a:pt x="1017" y="1246"/>
                  </a:lnTo>
                  <a:lnTo>
                    <a:pt x="1055" y="1209"/>
                  </a:lnTo>
                  <a:lnTo>
                    <a:pt x="1075" y="1191"/>
                  </a:lnTo>
                  <a:lnTo>
                    <a:pt x="1094" y="1174"/>
                  </a:lnTo>
                  <a:lnTo>
                    <a:pt x="1115" y="1156"/>
                  </a:lnTo>
                  <a:lnTo>
                    <a:pt x="1136" y="1139"/>
                  </a:lnTo>
                  <a:lnTo>
                    <a:pt x="1136" y="1139"/>
                  </a:lnTo>
                  <a:lnTo>
                    <a:pt x="1142" y="1137"/>
                  </a:lnTo>
                  <a:lnTo>
                    <a:pt x="1149" y="1134"/>
                  </a:lnTo>
                  <a:lnTo>
                    <a:pt x="1162" y="1124"/>
                  </a:lnTo>
                  <a:lnTo>
                    <a:pt x="1185" y="1104"/>
                  </a:lnTo>
                  <a:lnTo>
                    <a:pt x="1185" y="1104"/>
                  </a:lnTo>
                  <a:lnTo>
                    <a:pt x="1200" y="1096"/>
                  </a:lnTo>
                  <a:lnTo>
                    <a:pt x="1215" y="1087"/>
                  </a:lnTo>
                  <a:lnTo>
                    <a:pt x="1243" y="1069"/>
                  </a:lnTo>
                  <a:lnTo>
                    <a:pt x="1271" y="1048"/>
                  </a:lnTo>
                  <a:lnTo>
                    <a:pt x="1285" y="1040"/>
                  </a:lnTo>
                  <a:lnTo>
                    <a:pt x="1300" y="1031"/>
                  </a:lnTo>
                  <a:lnTo>
                    <a:pt x="1300" y="1031"/>
                  </a:lnTo>
                  <a:lnTo>
                    <a:pt x="1329" y="1015"/>
                  </a:lnTo>
                  <a:lnTo>
                    <a:pt x="1359" y="999"/>
                  </a:lnTo>
                  <a:lnTo>
                    <a:pt x="1375" y="991"/>
                  </a:lnTo>
                  <a:lnTo>
                    <a:pt x="1391" y="984"/>
                  </a:lnTo>
                  <a:lnTo>
                    <a:pt x="1407" y="978"/>
                  </a:lnTo>
                  <a:lnTo>
                    <a:pt x="1424" y="972"/>
                  </a:lnTo>
                  <a:lnTo>
                    <a:pt x="1424" y="972"/>
                  </a:lnTo>
                  <a:lnTo>
                    <a:pt x="1426" y="969"/>
                  </a:lnTo>
                  <a:lnTo>
                    <a:pt x="1429" y="968"/>
                  </a:lnTo>
                  <a:lnTo>
                    <a:pt x="1433" y="966"/>
                  </a:lnTo>
                  <a:lnTo>
                    <a:pt x="1435" y="964"/>
                  </a:lnTo>
                  <a:lnTo>
                    <a:pt x="1435" y="964"/>
                  </a:lnTo>
                  <a:lnTo>
                    <a:pt x="1485" y="948"/>
                  </a:lnTo>
                  <a:lnTo>
                    <a:pt x="1513" y="939"/>
                  </a:lnTo>
                  <a:lnTo>
                    <a:pt x="1542" y="933"/>
                  </a:lnTo>
                  <a:lnTo>
                    <a:pt x="1572" y="927"/>
                  </a:lnTo>
                  <a:lnTo>
                    <a:pt x="1587" y="925"/>
                  </a:lnTo>
                  <a:lnTo>
                    <a:pt x="1602" y="924"/>
                  </a:lnTo>
                  <a:lnTo>
                    <a:pt x="1617" y="924"/>
                  </a:lnTo>
                  <a:lnTo>
                    <a:pt x="1632" y="925"/>
                  </a:lnTo>
                  <a:lnTo>
                    <a:pt x="1647" y="927"/>
                  </a:lnTo>
                  <a:lnTo>
                    <a:pt x="1661" y="929"/>
                  </a:lnTo>
                  <a:lnTo>
                    <a:pt x="1661" y="929"/>
                  </a:lnTo>
                  <a:lnTo>
                    <a:pt x="1661" y="926"/>
                  </a:lnTo>
                  <a:lnTo>
                    <a:pt x="1661" y="923"/>
                  </a:lnTo>
                  <a:lnTo>
                    <a:pt x="1659" y="919"/>
                  </a:lnTo>
                  <a:lnTo>
                    <a:pt x="1656" y="914"/>
                  </a:lnTo>
                  <a:lnTo>
                    <a:pt x="1655" y="910"/>
                  </a:lnTo>
                  <a:lnTo>
                    <a:pt x="1655" y="910"/>
                  </a:lnTo>
                  <a:lnTo>
                    <a:pt x="1626" y="908"/>
                  </a:lnTo>
                  <a:lnTo>
                    <a:pt x="1626" y="908"/>
                  </a:lnTo>
                  <a:lnTo>
                    <a:pt x="1617" y="904"/>
                  </a:lnTo>
                  <a:lnTo>
                    <a:pt x="1607" y="900"/>
                  </a:lnTo>
                  <a:lnTo>
                    <a:pt x="1596" y="899"/>
                  </a:lnTo>
                  <a:lnTo>
                    <a:pt x="1585" y="898"/>
                  </a:lnTo>
                  <a:lnTo>
                    <a:pt x="1573" y="899"/>
                  </a:lnTo>
                  <a:lnTo>
                    <a:pt x="1561" y="899"/>
                  </a:lnTo>
                  <a:lnTo>
                    <a:pt x="1538" y="903"/>
                  </a:lnTo>
                  <a:lnTo>
                    <a:pt x="1538" y="903"/>
                  </a:lnTo>
                  <a:lnTo>
                    <a:pt x="1505" y="909"/>
                  </a:lnTo>
                  <a:lnTo>
                    <a:pt x="1489" y="913"/>
                  </a:lnTo>
                  <a:lnTo>
                    <a:pt x="1473" y="918"/>
                  </a:lnTo>
                  <a:lnTo>
                    <a:pt x="1458" y="923"/>
                  </a:lnTo>
                  <a:lnTo>
                    <a:pt x="1443" y="928"/>
                  </a:lnTo>
                  <a:lnTo>
                    <a:pt x="1429" y="935"/>
                  </a:lnTo>
                  <a:lnTo>
                    <a:pt x="1417" y="942"/>
                  </a:lnTo>
                  <a:lnTo>
                    <a:pt x="1417" y="942"/>
                  </a:lnTo>
                  <a:lnTo>
                    <a:pt x="1407" y="950"/>
                  </a:lnTo>
                  <a:lnTo>
                    <a:pt x="1397" y="957"/>
                  </a:lnTo>
                  <a:lnTo>
                    <a:pt x="1392" y="960"/>
                  </a:lnTo>
                  <a:lnTo>
                    <a:pt x="1388" y="963"/>
                  </a:lnTo>
                  <a:lnTo>
                    <a:pt x="1382" y="965"/>
                  </a:lnTo>
                  <a:lnTo>
                    <a:pt x="1376" y="965"/>
                  </a:lnTo>
                  <a:lnTo>
                    <a:pt x="1376" y="965"/>
                  </a:lnTo>
                  <a:lnTo>
                    <a:pt x="1380" y="960"/>
                  </a:lnTo>
                  <a:lnTo>
                    <a:pt x="1387" y="957"/>
                  </a:lnTo>
                  <a:lnTo>
                    <a:pt x="1399" y="951"/>
                  </a:lnTo>
                  <a:lnTo>
                    <a:pt x="1399" y="951"/>
                  </a:lnTo>
                  <a:lnTo>
                    <a:pt x="1408" y="942"/>
                  </a:lnTo>
                  <a:lnTo>
                    <a:pt x="1418" y="934"/>
                  </a:lnTo>
                  <a:lnTo>
                    <a:pt x="1428" y="927"/>
                  </a:lnTo>
                  <a:lnTo>
                    <a:pt x="1439" y="921"/>
                  </a:lnTo>
                  <a:lnTo>
                    <a:pt x="1452" y="915"/>
                  </a:lnTo>
                  <a:lnTo>
                    <a:pt x="1465" y="910"/>
                  </a:lnTo>
                  <a:lnTo>
                    <a:pt x="1478" y="906"/>
                  </a:lnTo>
                  <a:lnTo>
                    <a:pt x="1491" y="902"/>
                  </a:lnTo>
                  <a:lnTo>
                    <a:pt x="1520" y="895"/>
                  </a:lnTo>
                  <a:lnTo>
                    <a:pt x="1551" y="891"/>
                  </a:lnTo>
                  <a:lnTo>
                    <a:pt x="1582" y="888"/>
                  </a:lnTo>
                  <a:lnTo>
                    <a:pt x="1612" y="885"/>
                  </a:lnTo>
                  <a:lnTo>
                    <a:pt x="1612" y="885"/>
                  </a:lnTo>
                  <a:lnTo>
                    <a:pt x="1612" y="880"/>
                  </a:lnTo>
                  <a:lnTo>
                    <a:pt x="1612" y="876"/>
                  </a:lnTo>
                  <a:lnTo>
                    <a:pt x="1611" y="872"/>
                  </a:lnTo>
                  <a:lnTo>
                    <a:pt x="1609" y="869"/>
                  </a:lnTo>
                  <a:lnTo>
                    <a:pt x="1609" y="869"/>
                  </a:lnTo>
                  <a:lnTo>
                    <a:pt x="1585" y="869"/>
                  </a:lnTo>
                  <a:lnTo>
                    <a:pt x="1560" y="873"/>
                  </a:lnTo>
                  <a:lnTo>
                    <a:pt x="1535" y="877"/>
                  </a:lnTo>
                  <a:lnTo>
                    <a:pt x="1511" y="882"/>
                  </a:lnTo>
                  <a:lnTo>
                    <a:pt x="1486" y="889"/>
                  </a:lnTo>
                  <a:lnTo>
                    <a:pt x="1464" y="896"/>
                  </a:lnTo>
                  <a:lnTo>
                    <a:pt x="1422" y="910"/>
                  </a:lnTo>
                  <a:lnTo>
                    <a:pt x="1422" y="910"/>
                  </a:lnTo>
                  <a:lnTo>
                    <a:pt x="1436" y="900"/>
                  </a:lnTo>
                  <a:lnTo>
                    <a:pt x="1451" y="892"/>
                  </a:lnTo>
                  <a:lnTo>
                    <a:pt x="1467" y="885"/>
                  </a:lnTo>
                  <a:lnTo>
                    <a:pt x="1484" y="879"/>
                  </a:lnTo>
                  <a:lnTo>
                    <a:pt x="1502" y="874"/>
                  </a:lnTo>
                  <a:lnTo>
                    <a:pt x="1519" y="868"/>
                  </a:lnTo>
                  <a:lnTo>
                    <a:pt x="1554" y="860"/>
                  </a:lnTo>
                  <a:lnTo>
                    <a:pt x="1554" y="860"/>
                  </a:lnTo>
                  <a:lnTo>
                    <a:pt x="1511" y="860"/>
                  </a:lnTo>
                  <a:lnTo>
                    <a:pt x="1490" y="860"/>
                  </a:lnTo>
                  <a:lnTo>
                    <a:pt x="1470" y="862"/>
                  </a:lnTo>
                  <a:lnTo>
                    <a:pt x="1470" y="862"/>
                  </a:lnTo>
                  <a:close/>
                  <a:moveTo>
                    <a:pt x="437" y="1121"/>
                  </a:moveTo>
                  <a:lnTo>
                    <a:pt x="437" y="1121"/>
                  </a:lnTo>
                  <a:lnTo>
                    <a:pt x="430" y="1120"/>
                  </a:lnTo>
                  <a:lnTo>
                    <a:pt x="423" y="1118"/>
                  </a:lnTo>
                  <a:lnTo>
                    <a:pt x="423" y="1118"/>
                  </a:lnTo>
                  <a:lnTo>
                    <a:pt x="336" y="1093"/>
                  </a:lnTo>
                  <a:lnTo>
                    <a:pt x="294" y="1081"/>
                  </a:lnTo>
                  <a:lnTo>
                    <a:pt x="254" y="1072"/>
                  </a:lnTo>
                  <a:lnTo>
                    <a:pt x="254" y="1072"/>
                  </a:lnTo>
                  <a:lnTo>
                    <a:pt x="209" y="1062"/>
                  </a:lnTo>
                  <a:lnTo>
                    <a:pt x="163" y="1054"/>
                  </a:lnTo>
                  <a:lnTo>
                    <a:pt x="76" y="1038"/>
                  </a:lnTo>
                  <a:lnTo>
                    <a:pt x="76" y="1038"/>
                  </a:lnTo>
                  <a:lnTo>
                    <a:pt x="71" y="1041"/>
                  </a:lnTo>
                  <a:lnTo>
                    <a:pt x="65" y="1041"/>
                  </a:lnTo>
                  <a:lnTo>
                    <a:pt x="61" y="1041"/>
                  </a:lnTo>
                  <a:lnTo>
                    <a:pt x="55" y="1042"/>
                  </a:lnTo>
                  <a:lnTo>
                    <a:pt x="55" y="1042"/>
                  </a:lnTo>
                  <a:lnTo>
                    <a:pt x="49" y="1051"/>
                  </a:lnTo>
                  <a:lnTo>
                    <a:pt x="42" y="1061"/>
                  </a:lnTo>
                  <a:lnTo>
                    <a:pt x="35" y="1070"/>
                  </a:lnTo>
                  <a:lnTo>
                    <a:pt x="30" y="1080"/>
                  </a:lnTo>
                  <a:lnTo>
                    <a:pt x="30" y="1080"/>
                  </a:lnTo>
                  <a:lnTo>
                    <a:pt x="51" y="1081"/>
                  </a:lnTo>
                  <a:lnTo>
                    <a:pt x="70" y="1084"/>
                  </a:lnTo>
                  <a:lnTo>
                    <a:pt x="107" y="1088"/>
                  </a:lnTo>
                  <a:lnTo>
                    <a:pt x="107" y="1088"/>
                  </a:lnTo>
                  <a:lnTo>
                    <a:pt x="179" y="1099"/>
                  </a:lnTo>
                  <a:lnTo>
                    <a:pt x="251" y="1110"/>
                  </a:lnTo>
                  <a:lnTo>
                    <a:pt x="321" y="1122"/>
                  </a:lnTo>
                  <a:lnTo>
                    <a:pt x="391" y="1132"/>
                  </a:lnTo>
                  <a:lnTo>
                    <a:pt x="391" y="1132"/>
                  </a:lnTo>
                  <a:lnTo>
                    <a:pt x="454" y="1139"/>
                  </a:lnTo>
                  <a:lnTo>
                    <a:pt x="487" y="1144"/>
                  </a:lnTo>
                  <a:lnTo>
                    <a:pt x="523" y="1148"/>
                  </a:lnTo>
                  <a:lnTo>
                    <a:pt x="523" y="1148"/>
                  </a:lnTo>
                  <a:lnTo>
                    <a:pt x="530" y="1151"/>
                  </a:lnTo>
                  <a:lnTo>
                    <a:pt x="534" y="1151"/>
                  </a:lnTo>
                  <a:lnTo>
                    <a:pt x="535" y="1150"/>
                  </a:lnTo>
                  <a:lnTo>
                    <a:pt x="536" y="1148"/>
                  </a:lnTo>
                  <a:lnTo>
                    <a:pt x="536" y="1148"/>
                  </a:lnTo>
                  <a:lnTo>
                    <a:pt x="487" y="1136"/>
                  </a:lnTo>
                  <a:lnTo>
                    <a:pt x="461" y="1130"/>
                  </a:lnTo>
                  <a:lnTo>
                    <a:pt x="437" y="1121"/>
                  </a:lnTo>
                  <a:lnTo>
                    <a:pt x="437" y="1121"/>
                  </a:lnTo>
                  <a:close/>
                  <a:moveTo>
                    <a:pt x="657" y="1209"/>
                  </a:moveTo>
                  <a:lnTo>
                    <a:pt x="657" y="1209"/>
                  </a:lnTo>
                  <a:lnTo>
                    <a:pt x="624" y="1195"/>
                  </a:lnTo>
                  <a:lnTo>
                    <a:pt x="607" y="1188"/>
                  </a:lnTo>
                  <a:lnTo>
                    <a:pt x="589" y="1182"/>
                  </a:lnTo>
                  <a:lnTo>
                    <a:pt x="589" y="1182"/>
                  </a:lnTo>
                  <a:lnTo>
                    <a:pt x="572" y="1176"/>
                  </a:lnTo>
                  <a:lnTo>
                    <a:pt x="555" y="1169"/>
                  </a:lnTo>
                  <a:lnTo>
                    <a:pt x="555" y="1169"/>
                  </a:lnTo>
                  <a:lnTo>
                    <a:pt x="546" y="1167"/>
                  </a:lnTo>
                  <a:lnTo>
                    <a:pt x="536" y="1166"/>
                  </a:lnTo>
                  <a:lnTo>
                    <a:pt x="515" y="1164"/>
                  </a:lnTo>
                  <a:lnTo>
                    <a:pt x="494" y="1162"/>
                  </a:lnTo>
                  <a:lnTo>
                    <a:pt x="473" y="1159"/>
                  </a:lnTo>
                  <a:lnTo>
                    <a:pt x="473" y="1159"/>
                  </a:lnTo>
                  <a:lnTo>
                    <a:pt x="442" y="1154"/>
                  </a:lnTo>
                  <a:lnTo>
                    <a:pt x="411" y="1150"/>
                  </a:lnTo>
                  <a:lnTo>
                    <a:pt x="347" y="1142"/>
                  </a:lnTo>
                  <a:lnTo>
                    <a:pt x="347" y="1142"/>
                  </a:lnTo>
                  <a:lnTo>
                    <a:pt x="307" y="1138"/>
                  </a:lnTo>
                  <a:lnTo>
                    <a:pt x="269" y="1132"/>
                  </a:lnTo>
                  <a:lnTo>
                    <a:pt x="194" y="1118"/>
                  </a:lnTo>
                  <a:lnTo>
                    <a:pt x="156" y="1111"/>
                  </a:lnTo>
                  <a:lnTo>
                    <a:pt x="119" y="1105"/>
                  </a:lnTo>
                  <a:lnTo>
                    <a:pt x="82" y="1100"/>
                  </a:lnTo>
                  <a:lnTo>
                    <a:pt x="46" y="1096"/>
                  </a:lnTo>
                  <a:lnTo>
                    <a:pt x="46" y="1096"/>
                  </a:lnTo>
                  <a:lnTo>
                    <a:pt x="42" y="1101"/>
                  </a:lnTo>
                  <a:lnTo>
                    <a:pt x="37" y="1105"/>
                  </a:lnTo>
                  <a:lnTo>
                    <a:pt x="30" y="1115"/>
                  </a:lnTo>
                  <a:lnTo>
                    <a:pt x="25" y="1126"/>
                  </a:lnTo>
                  <a:lnTo>
                    <a:pt x="21" y="1136"/>
                  </a:lnTo>
                  <a:lnTo>
                    <a:pt x="21" y="1136"/>
                  </a:lnTo>
                  <a:lnTo>
                    <a:pt x="57" y="1138"/>
                  </a:lnTo>
                  <a:lnTo>
                    <a:pt x="93" y="1142"/>
                  </a:lnTo>
                  <a:lnTo>
                    <a:pt x="131" y="1147"/>
                  </a:lnTo>
                  <a:lnTo>
                    <a:pt x="169" y="1152"/>
                  </a:lnTo>
                  <a:lnTo>
                    <a:pt x="169" y="1152"/>
                  </a:lnTo>
                  <a:lnTo>
                    <a:pt x="215" y="1155"/>
                  </a:lnTo>
                  <a:lnTo>
                    <a:pt x="264" y="1157"/>
                  </a:lnTo>
                  <a:lnTo>
                    <a:pt x="313" y="1160"/>
                  </a:lnTo>
                  <a:lnTo>
                    <a:pt x="335" y="1162"/>
                  </a:lnTo>
                  <a:lnTo>
                    <a:pt x="355" y="1164"/>
                  </a:lnTo>
                  <a:lnTo>
                    <a:pt x="355" y="1164"/>
                  </a:lnTo>
                  <a:lnTo>
                    <a:pt x="393" y="1168"/>
                  </a:lnTo>
                  <a:lnTo>
                    <a:pt x="410" y="1170"/>
                  </a:lnTo>
                  <a:lnTo>
                    <a:pt x="427" y="1174"/>
                  </a:lnTo>
                  <a:lnTo>
                    <a:pt x="427" y="1174"/>
                  </a:lnTo>
                  <a:lnTo>
                    <a:pt x="430" y="1175"/>
                  </a:lnTo>
                  <a:lnTo>
                    <a:pt x="435" y="1177"/>
                  </a:lnTo>
                  <a:lnTo>
                    <a:pt x="439" y="1179"/>
                  </a:lnTo>
                  <a:lnTo>
                    <a:pt x="442" y="1180"/>
                  </a:lnTo>
                  <a:lnTo>
                    <a:pt x="442" y="1180"/>
                  </a:lnTo>
                  <a:lnTo>
                    <a:pt x="455" y="1183"/>
                  </a:lnTo>
                  <a:lnTo>
                    <a:pt x="467" y="1184"/>
                  </a:lnTo>
                  <a:lnTo>
                    <a:pt x="491" y="1186"/>
                  </a:lnTo>
                  <a:lnTo>
                    <a:pt x="516" y="1188"/>
                  </a:lnTo>
                  <a:lnTo>
                    <a:pt x="529" y="1191"/>
                  </a:lnTo>
                  <a:lnTo>
                    <a:pt x="541" y="1193"/>
                  </a:lnTo>
                  <a:lnTo>
                    <a:pt x="541" y="1193"/>
                  </a:lnTo>
                  <a:lnTo>
                    <a:pt x="616" y="1212"/>
                  </a:lnTo>
                  <a:lnTo>
                    <a:pt x="684" y="1231"/>
                  </a:lnTo>
                  <a:lnTo>
                    <a:pt x="684" y="1231"/>
                  </a:lnTo>
                  <a:lnTo>
                    <a:pt x="710" y="1240"/>
                  </a:lnTo>
                  <a:lnTo>
                    <a:pt x="723" y="1243"/>
                  </a:lnTo>
                  <a:lnTo>
                    <a:pt x="729" y="1243"/>
                  </a:lnTo>
                  <a:lnTo>
                    <a:pt x="736" y="1242"/>
                  </a:lnTo>
                  <a:lnTo>
                    <a:pt x="736" y="1242"/>
                  </a:lnTo>
                  <a:lnTo>
                    <a:pt x="725" y="1240"/>
                  </a:lnTo>
                  <a:lnTo>
                    <a:pt x="714" y="1236"/>
                  </a:lnTo>
                  <a:lnTo>
                    <a:pt x="695" y="1226"/>
                  </a:lnTo>
                  <a:lnTo>
                    <a:pt x="676" y="1216"/>
                  </a:lnTo>
                  <a:lnTo>
                    <a:pt x="667" y="1212"/>
                  </a:lnTo>
                  <a:lnTo>
                    <a:pt x="657" y="1209"/>
                  </a:lnTo>
                  <a:lnTo>
                    <a:pt x="657" y="1209"/>
                  </a:lnTo>
                  <a:close/>
                  <a:moveTo>
                    <a:pt x="587" y="1164"/>
                  </a:moveTo>
                  <a:lnTo>
                    <a:pt x="587" y="1164"/>
                  </a:lnTo>
                  <a:lnTo>
                    <a:pt x="564" y="1155"/>
                  </a:lnTo>
                  <a:lnTo>
                    <a:pt x="541" y="1148"/>
                  </a:lnTo>
                  <a:lnTo>
                    <a:pt x="541" y="1148"/>
                  </a:lnTo>
                  <a:lnTo>
                    <a:pt x="545" y="1151"/>
                  </a:lnTo>
                  <a:lnTo>
                    <a:pt x="550" y="1154"/>
                  </a:lnTo>
                  <a:lnTo>
                    <a:pt x="563" y="1159"/>
                  </a:lnTo>
                  <a:lnTo>
                    <a:pt x="576" y="1162"/>
                  </a:lnTo>
                  <a:lnTo>
                    <a:pt x="587" y="1164"/>
                  </a:lnTo>
                  <a:lnTo>
                    <a:pt x="587" y="1164"/>
                  </a:lnTo>
                  <a:close/>
                  <a:moveTo>
                    <a:pt x="474" y="1198"/>
                  </a:moveTo>
                  <a:lnTo>
                    <a:pt x="474" y="1198"/>
                  </a:lnTo>
                  <a:lnTo>
                    <a:pt x="439" y="1193"/>
                  </a:lnTo>
                  <a:lnTo>
                    <a:pt x="421" y="1190"/>
                  </a:lnTo>
                  <a:lnTo>
                    <a:pt x="402" y="1187"/>
                  </a:lnTo>
                  <a:lnTo>
                    <a:pt x="402" y="1187"/>
                  </a:lnTo>
                  <a:lnTo>
                    <a:pt x="370" y="1183"/>
                  </a:lnTo>
                  <a:lnTo>
                    <a:pt x="340" y="1178"/>
                  </a:lnTo>
                  <a:lnTo>
                    <a:pt x="309" y="1172"/>
                  </a:lnTo>
                  <a:lnTo>
                    <a:pt x="296" y="1170"/>
                  </a:lnTo>
                  <a:lnTo>
                    <a:pt x="281" y="1169"/>
                  </a:lnTo>
                  <a:lnTo>
                    <a:pt x="281" y="1169"/>
                  </a:lnTo>
                  <a:lnTo>
                    <a:pt x="199" y="1167"/>
                  </a:lnTo>
                  <a:lnTo>
                    <a:pt x="161" y="1166"/>
                  </a:lnTo>
                  <a:lnTo>
                    <a:pt x="142" y="1165"/>
                  </a:lnTo>
                  <a:lnTo>
                    <a:pt x="124" y="1163"/>
                  </a:lnTo>
                  <a:lnTo>
                    <a:pt x="124" y="1163"/>
                  </a:lnTo>
                  <a:lnTo>
                    <a:pt x="91" y="1159"/>
                  </a:lnTo>
                  <a:lnTo>
                    <a:pt x="91" y="1159"/>
                  </a:lnTo>
                  <a:lnTo>
                    <a:pt x="81" y="1157"/>
                  </a:lnTo>
                  <a:lnTo>
                    <a:pt x="71" y="1155"/>
                  </a:lnTo>
                  <a:lnTo>
                    <a:pt x="61" y="1153"/>
                  </a:lnTo>
                  <a:lnTo>
                    <a:pt x="57" y="1153"/>
                  </a:lnTo>
                  <a:lnTo>
                    <a:pt x="54" y="1153"/>
                  </a:lnTo>
                  <a:lnTo>
                    <a:pt x="54" y="1153"/>
                  </a:lnTo>
                  <a:lnTo>
                    <a:pt x="48" y="1156"/>
                  </a:lnTo>
                  <a:lnTo>
                    <a:pt x="43" y="1161"/>
                  </a:lnTo>
                  <a:lnTo>
                    <a:pt x="40" y="1167"/>
                  </a:lnTo>
                  <a:lnTo>
                    <a:pt x="36" y="1174"/>
                  </a:lnTo>
                  <a:lnTo>
                    <a:pt x="31" y="1188"/>
                  </a:lnTo>
                  <a:lnTo>
                    <a:pt x="29" y="1201"/>
                  </a:lnTo>
                  <a:lnTo>
                    <a:pt x="29" y="1201"/>
                  </a:lnTo>
                  <a:lnTo>
                    <a:pt x="39" y="1199"/>
                  </a:lnTo>
                  <a:lnTo>
                    <a:pt x="50" y="1198"/>
                  </a:lnTo>
                  <a:lnTo>
                    <a:pt x="73" y="1197"/>
                  </a:lnTo>
                  <a:lnTo>
                    <a:pt x="82" y="1196"/>
                  </a:lnTo>
                  <a:lnTo>
                    <a:pt x="92" y="1195"/>
                  </a:lnTo>
                  <a:lnTo>
                    <a:pt x="100" y="1192"/>
                  </a:lnTo>
                  <a:lnTo>
                    <a:pt x="103" y="1190"/>
                  </a:lnTo>
                  <a:lnTo>
                    <a:pt x="105" y="1187"/>
                  </a:lnTo>
                  <a:lnTo>
                    <a:pt x="105" y="1187"/>
                  </a:lnTo>
                  <a:lnTo>
                    <a:pt x="110" y="1192"/>
                  </a:lnTo>
                  <a:lnTo>
                    <a:pt x="118" y="1194"/>
                  </a:lnTo>
                  <a:lnTo>
                    <a:pt x="126" y="1195"/>
                  </a:lnTo>
                  <a:lnTo>
                    <a:pt x="135" y="1194"/>
                  </a:lnTo>
                  <a:lnTo>
                    <a:pt x="153" y="1192"/>
                  </a:lnTo>
                  <a:lnTo>
                    <a:pt x="162" y="1192"/>
                  </a:lnTo>
                  <a:lnTo>
                    <a:pt x="170" y="1191"/>
                  </a:lnTo>
                  <a:lnTo>
                    <a:pt x="170" y="1191"/>
                  </a:lnTo>
                  <a:lnTo>
                    <a:pt x="178" y="1192"/>
                  </a:lnTo>
                  <a:lnTo>
                    <a:pt x="185" y="1194"/>
                  </a:lnTo>
                  <a:lnTo>
                    <a:pt x="193" y="1195"/>
                  </a:lnTo>
                  <a:lnTo>
                    <a:pt x="201" y="1196"/>
                  </a:lnTo>
                  <a:lnTo>
                    <a:pt x="201" y="1196"/>
                  </a:lnTo>
                  <a:lnTo>
                    <a:pt x="275" y="1199"/>
                  </a:lnTo>
                  <a:lnTo>
                    <a:pt x="352" y="1200"/>
                  </a:lnTo>
                  <a:lnTo>
                    <a:pt x="352" y="1200"/>
                  </a:lnTo>
                  <a:lnTo>
                    <a:pt x="372" y="1200"/>
                  </a:lnTo>
                  <a:lnTo>
                    <a:pt x="392" y="1201"/>
                  </a:lnTo>
                  <a:lnTo>
                    <a:pt x="430" y="1205"/>
                  </a:lnTo>
                  <a:lnTo>
                    <a:pt x="469" y="1211"/>
                  </a:lnTo>
                  <a:lnTo>
                    <a:pt x="506" y="1217"/>
                  </a:lnTo>
                  <a:lnTo>
                    <a:pt x="580" y="1230"/>
                  </a:lnTo>
                  <a:lnTo>
                    <a:pt x="616" y="1236"/>
                  </a:lnTo>
                  <a:lnTo>
                    <a:pt x="651" y="1239"/>
                  </a:lnTo>
                  <a:lnTo>
                    <a:pt x="651" y="1239"/>
                  </a:lnTo>
                  <a:lnTo>
                    <a:pt x="610" y="1226"/>
                  </a:lnTo>
                  <a:lnTo>
                    <a:pt x="567" y="1214"/>
                  </a:lnTo>
                  <a:lnTo>
                    <a:pt x="521" y="1205"/>
                  </a:lnTo>
                  <a:lnTo>
                    <a:pt x="498" y="1201"/>
                  </a:lnTo>
                  <a:lnTo>
                    <a:pt x="474" y="1198"/>
                  </a:lnTo>
                  <a:lnTo>
                    <a:pt x="474" y="1198"/>
                  </a:lnTo>
                  <a:close/>
                  <a:moveTo>
                    <a:pt x="770" y="1237"/>
                  </a:moveTo>
                  <a:lnTo>
                    <a:pt x="770" y="1237"/>
                  </a:lnTo>
                  <a:lnTo>
                    <a:pt x="798" y="1250"/>
                  </a:lnTo>
                  <a:lnTo>
                    <a:pt x="827" y="1262"/>
                  </a:lnTo>
                  <a:lnTo>
                    <a:pt x="854" y="1275"/>
                  </a:lnTo>
                  <a:lnTo>
                    <a:pt x="882" y="1285"/>
                  </a:lnTo>
                  <a:lnTo>
                    <a:pt x="882" y="1285"/>
                  </a:lnTo>
                  <a:lnTo>
                    <a:pt x="853" y="1269"/>
                  </a:lnTo>
                  <a:lnTo>
                    <a:pt x="824" y="1255"/>
                  </a:lnTo>
                  <a:lnTo>
                    <a:pt x="794" y="1241"/>
                  </a:lnTo>
                  <a:lnTo>
                    <a:pt x="764" y="1228"/>
                  </a:lnTo>
                  <a:lnTo>
                    <a:pt x="733" y="1216"/>
                  </a:lnTo>
                  <a:lnTo>
                    <a:pt x="702" y="1205"/>
                  </a:lnTo>
                  <a:lnTo>
                    <a:pt x="636" y="1182"/>
                  </a:lnTo>
                  <a:lnTo>
                    <a:pt x="636" y="1182"/>
                  </a:lnTo>
                  <a:lnTo>
                    <a:pt x="669" y="1197"/>
                  </a:lnTo>
                  <a:lnTo>
                    <a:pt x="702" y="1212"/>
                  </a:lnTo>
                  <a:lnTo>
                    <a:pt x="720" y="1220"/>
                  </a:lnTo>
                  <a:lnTo>
                    <a:pt x="736" y="1227"/>
                  </a:lnTo>
                  <a:lnTo>
                    <a:pt x="753" y="1232"/>
                  </a:lnTo>
                  <a:lnTo>
                    <a:pt x="770" y="1237"/>
                  </a:lnTo>
                  <a:lnTo>
                    <a:pt x="770" y="1237"/>
                  </a:lnTo>
                  <a:close/>
                  <a:moveTo>
                    <a:pt x="552" y="1239"/>
                  </a:moveTo>
                  <a:lnTo>
                    <a:pt x="552" y="1239"/>
                  </a:lnTo>
                  <a:lnTo>
                    <a:pt x="516" y="1233"/>
                  </a:lnTo>
                  <a:lnTo>
                    <a:pt x="480" y="1226"/>
                  </a:lnTo>
                  <a:lnTo>
                    <a:pt x="480" y="1226"/>
                  </a:lnTo>
                  <a:lnTo>
                    <a:pt x="441" y="1221"/>
                  </a:lnTo>
                  <a:lnTo>
                    <a:pt x="399" y="1216"/>
                  </a:lnTo>
                  <a:lnTo>
                    <a:pt x="358" y="1213"/>
                  </a:lnTo>
                  <a:lnTo>
                    <a:pt x="314" y="1211"/>
                  </a:lnTo>
                  <a:lnTo>
                    <a:pt x="230" y="1209"/>
                  </a:lnTo>
                  <a:lnTo>
                    <a:pt x="156" y="1207"/>
                  </a:lnTo>
                  <a:lnTo>
                    <a:pt x="156" y="1207"/>
                  </a:lnTo>
                  <a:lnTo>
                    <a:pt x="151" y="1211"/>
                  </a:lnTo>
                  <a:lnTo>
                    <a:pt x="146" y="1216"/>
                  </a:lnTo>
                  <a:lnTo>
                    <a:pt x="142" y="1222"/>
                  </a:lnTo>
                  <a:lnTo>
                    <a:pt x="138" y="1228"/>
                  </a:lnTo>
                  <a:lnTo>
                    <a:pt x="132" y="1241"/>
                  </a:lnTo>
                  <a:lnTo>
                    <a:pt x="127" y="1256"/>
                  </a:lnTo>
                  <a:lnTo>
                    <a:pt x="118" y="1286"/>
                  </a:lnTo>
                  <a:lnTo>
                    <a:pt x="112" y="1300"/>
                  </a:lnTo>
                  <a:lnTo>
                    <a:pt x="109" y="1307"/>
                  </a:lnTo>
                  <a:lnTo>
                    <a:pt x="105" y="1314"/>
                  </a:lnTo>
                  <a:lnTo>
                    <a:pt x="105" y="1314"/>
                  </a:lnTo>
                  <a:lnTo>
                    <a:pt x="132" y="1305"/>
                  </a:lnTo>
                  <a:lnTo>
                    <a:pt x="160" y="1296"/>
                  </a:lnTo>
                  <a:lnTo>
                    <a:pt x="190" y="1288"/>
                  </a:lnTo>
                  <a:lnTo>
                    <a:pt x="219" y="1281"/>
                  </a:lnTo>
                  <a:lnTo>
                    <a:pt x="252" y="1274"/>
                  </a:lnTo>
                  <a:lnTo>
                    <a:pt x="284" y="1268"/>
                  </a:lnTo>
                  <a:lnTo>
                    <a:pt x="317" y="1263"/>
                  </a:lnTo>
                  <a:lnTo>
                    <a:pt x="350" y="1260"/>
                  </a:lnTo>
                  <a:lnTo>
                    <a:pt x="350" y="1260"/>
                  </a:lnTo>
                  <a:lnTo>
                    <a:pt x="379" y="1258"/>
                  </a:lnTo>
                  <a:lnTo>
                    <a:pt x="407" y="1257"/>
                  </a:lnTo>
                  <a:lnTo>
                    <a:pt x="464" y="1257"/>
                  </a:lnTo>
                  <a:lnTo>
                    <a:pt x="520" y="1258"/>
                  </a:lnTo>
                  <a:lnTo>
                    <a:pt x="575" y="1261"/>
                  </a:lnTo>
                  <a:lnTo>
                    <a:pt x="630" y="1267"/>
                  </a:lnTo>
                  <a:lnTo>
                    <a:pt x="682" y="1272"/>
                  </a:lnTo>
                  <a:lnTo>
                    <a:pt x="781" y="1284"/>
                  </a:lnTo>
                  <a:lnTo>
                    <a:pt x="781" y="1284"/>
                  </a:lnTo>
                  <a:lnTo>
                    <a:pt x="752" y="1275"/>
                  </a:lnTo>
                  <a:lnTo>
                    <a:pt x="723" y="1269"/>
                  </a:lnTo>
                  <a:lnTo>
                    <a:pt x="666" y="1257"/>
                  </a:lnTo>
                  <a:lnTo>
                    <a:pt x="609" y="1247"/>
                  </a:lnTo>
                  <a:lnTo>
                    <a:pt x="552" y="1239"/>
                  </a:lnTo>
                  <a:lnTo>
                    <a:pt x="552" y="1239"/>
                  </a:lnTo>
                  <a:close/>
                  <a:moveTo>
                    <a:pt x="116" y="1207"/>
                  </a:moveTo>
                  <a:lnTo>
                    <a:pt x="116" y="1207"/>
                  </a:lnTo>
                  <a:lnTo>
                    <a:pt x="110" y="1211"/>
                  </a:lnTo>
                  <a:lnTo>
                    <a:pt x="105" y="1216"/>
                  </a:lnTo>
                  <a:lnTo>
                    <a:pt x="96" y="1227"/>
                  </a:lnTo>
                  <a:lnTo>
                    <a:pt x="89" y="1239"/>
                  </a:lnTo>
                  <a:lnTo>
                    <a:pt x="80" y="1253"/>
                  </a:lnTo>
                  <a:lnTo>
                    <a:pt x="80" y="1253"/>
                  </a:lnTo>
                  <a:lnTo>
                    <a:pt x="70" y="1271"/>
                  </a:lnTo>
                  <a:lnTo>
                    <a:pt x="59" y="1289"/>
                  </a:lnTo>
                  <a:lnTo>
                    <a:pt x="59" y="1289"/>
                  </a:lnTo>
                  <a:lnTo>
                    <a:pt x="44" y="1316"/>
                  </a:lnTo>
                  <a:lnTo>
                    <a:pt x="37" y="1329"/>
                  </a:lnTo>
                  <a:lnTo>
                    <a:pt x="32" y="1342"/>
                  </a:lnTo>
                  <a:lnTo>
                    <a:pt x="27" y="1354"/>
                  </a:lnTo>
                  <a:lnTo>
                    <a:pt x="24" y="1368"/>
                  </a:lnTo>
                  <a:lnTo>
                    <a:pt x="21" y="1382"/>
                  </a:lnTo>
                  <a:lnTo>
                    <a:pt x="21" y="1397"/>
                  </a:lnTo>
                  <a:lnTo>
                    <a:pt x="21" y="1397"/>
                  </a:lnTo>
                  <a:lnTo>
                    <a:pt x="35" y="1403"/>
                  </a:lnTo>
                  <a:lnTo>
                    <a:pt x="49" y="1406"/>
                  </a:lnTo>
                  <a:lnTo>
                    <a:pt x="64" y="1409"/>
                  </a:lnTo>
                  <a:lnTo>
                    <a:pt x="79" y="1411"/>
                  </a:lnTo>
                  <a:lnTo>
                    <a:pt x="94" y="1412"/>
                  </a:lnTo>
                  <a:lnTo>
                    <a:pt x="109" y="1412"/>
                  </a:lnTo>
                  <a:lnTo>
                    <a:pt x="140" y="1412"/>
                  </a:lnTo>
                  <a:lnTo>
                    <a:pt x="171" y="1410"/>
                  </a:lnTo>
                  <a:lnTo>
                    <a:pt x="201" y="1407"/>
                  </a:lnTo>
                  <a:lnTo>
                    <a:pt x="230" y="1405"/>
                  </a:lnTo>
                  <a:lnTo>
                    <a:pt x="258" y="1404"/>
                  </a:lnTo>
                  <a:lnTo>
                    <a:pt x="258" y="1404"/>
                  </a:lnTo>
                  <a:lnTo>
                    <a:pt x="289" y="1404"/>
                  </a:lnTo>
                  <a:lnTo>
                    <a:pt x="321" y="1402"/>
                  </a:lnTo>
                  <a:lnTo>
                    <a:pt x="352" y="1399"/>
                  </a:lnTo>
                  <a:lnTo>
                    <a:pt x="384" y="1396"/>
                  </a:lnTo>
                  <a:lnTo>
                    <a:pt x="448" y="1389"/>
                  </a:lnTo>
                  <a:lnTo>
                    <a:pt x="511" y="1383"/>
                  </a:lnTo>
                  <a:lnTo>
                    <a:pt x="511" y="1383"/>
                  </a:lnTo>
                  <a:lnTo>
                    <a:pt x="577" y="1377"/>
                  </a:lnTo>
                  <a:lnTo>
                    <a:pt x="610" y="1374"/>
                  </a:lnTo>
                  <a:lnTo>
                    <a:pt x="641" y="1373"/>
                  </a:lnTo>
                  <a:lnTo>
                    <a:pt x="641" y="1373"/>
                  </a:lnTo>
                  <a:lnTo>
                    <a:pt x="667" y="1366"/>
                  </a:lnTo>
                  <a:lnTo>
                    <a:pt x="693" y="1362"/>
                  </a:lnTo>
                  <a:lnTo>
                    <a:pt x="720" y="1359"/>
                  </a:lnTo>
                  <a:lnTo>
                    <a:pt x="746" y="1357"/>
                  </a:lnTo>
                  <a:lnTo>
                    <a:pt x="801" y="1354"/>
                  </a:lnTo>
                  <a:lnTo>
                    <a:pt x="853" y="1352"/>
                  </a:lnTo>
                  <a:lnTo>
                    <a:pt x="853" y="1352"/>
                  </a:lnTo>
                  <a:lnTo>
                    <a:pt x="850" y="1341"/>
                  </a:lnTo>
                  <a:lnTo>
                    <a:pt x="846" y="1330"/>
                  </a:lnTo>
                  <a:lnTo>
                    <a:pt x="846" y="1330"/>
                  </a:lnTo>
                  <a:lnTo>
                    <a:pt x="773" y="1334"/>
                  </a:lnTo>
                  <a:lnTo>
                    <a:pt x="701" y="1338"/>
                  </a:lnTo>
                  <a:lnTo>
                    <a:pt x="666" y="1341"/>
                  </a:lnTo>
                  <a:lnTo>
                    <a:pt x="632" y="1344"/>
                  </a:lnTo>
                  <a:lnTo>
                    <a:pt x="597" y="1348"/>
                  </a:lnTo>
                  <a:lnTo>
                    <a:pt x="563" y="1352"/>
                  </a:lnTo>
                  <a:lnTo>
                    <a:pt x="563" y="1352"/>
                  </a:lnTo>
                  <a:lnTo>
                    <a:pt x="551" y="1356"/>
                  </a:lnTo>
                  <a:lnTo>
                    <a:pt x="541" y="1358"/>
                  </a:lnTo>
                  <a:lnTo>
                    <a:pt x="529" y="1360"/>
                  </a:lnTo>
                  <a:lnTo>
                    <a:pt x="517" y="1362"/>
                  </a:lnTo>
                  <a:lnTo>
                    <a:pt x="517" y="1362"/>
                  </a:lnTo>
                  <a:lnTo>
                    <a:pt x="513" y="1361"/>
                  </a:lnTo>
                  <a:lnTo>
                    <a:pt x="508" y="1361"/>
                  </a:lnTo>
                  <a:lnTo>
                    <a:pt x="502" y="1360"/>
                  </a:lnTo>
                  <a:lnTo>
                    <a:pt x="498" y="1360"/>
                  </a:lnTo>
                  <a:lnTo>
                    <a:pt x="498" y="1360"/>
                  </a:lnTo>
                  <a:lnTo>
                    <a:pt x="469" y="1363"/>
                  </a:lnTo>
                  <a:lnTo>
                    <a:pt x="439" y="1368"/>
                  </a:lnTo>
                  <a:lnTo>
                    <a:pt x="379" y="1378"/>
                  </a:lnTo>
                  <a:lnTo>
                    <a:pt x="348" y="1382"/>
                  </a:lnTo>
                  <a:lnTo>
                    <a:pt x="317" y="1386"/>
                  </a:lnTo>
                  <a:lnTo>
                    <a:pt x="287" y="1388"/>
                  </a:lnTo>
                  <a:lnTo>
                    <a:pt x="256" y="1389"/>
                  </a:lnTo>
                  <a:lnTo>
                    <a:pt x="256" y="1389"/>
                  </a:lnTo>
                  <a:lnTo>
                    <a:pt x="272" y="1383"/>
                  </a:lnTo>
                  <a:lnTo>
                    <a:pt x="287" y="1379"/>
                  </a:lnTo>
                  <a:lnTo>
                    <a:pt x="303" y="1377"/>
                  </a:lnTo>
                  <a:lnTo>
                    <a:pt x="319" y="1375"/>
                  </a:lnTo>
                  <a:lnTo>
                    <a:pt x="352" y="1372"/>
                  </a:lnTo>
                  <a:lnTo>
                    <a:pt x="368" y="1369"/>
                  </a:lnTo>
                  <a:lnTo>
                    <a:pt x="384" y="1367"/>
                  </a:lnTo>
                  <a:lnTo>
                    <a:pt x="384" y="1367"/>
                  </a:lnTo>
                  <a:lnTo>
                    <a:pt x="422" y="1359"/>
                  </a:lnTo>
                  <a:lnTo>
                    <a:pt x="459" y="1351"/>
                  </a:lnTo>
                  <a:lnTo>
                    <a:pt x="498" y="1345"/>
                  </a:lnTo>
                  <a:lnTo>
                    <a:pt x="516" y="1343"/>
                  </a:lnTo>
                  <a:lnTo>
                    <a:pt x="535" y="1342"/>
                  </a:lnTo>
                  <a:lnTo>
                    <a:pt x="535" y="1342"/>
                  </a:lnTo>
                  <a:lnTo>
                    <a:pt x="489" y="1342"/>
                  </a:lnTo>
                  <a:lnTo>
                    <a:pt x="440" y="1342"/>
                  </a:lnTo>
                  <a:lnTo>
                    <a:pt x="389" y="1344"/>
                  </a:lnTo>
                  <a:lnTo>
                    <a:pt x="362" y="1346"/>
                  </a:lnTo>
                  <a:lnTo>
                    <a:pt x="334" y="1349"/>
                  </a:lnTo>
                  <a:lnTo>
                    <a:pt x="334" y="1349"/>
                  </a:lnTo>
                  <a:lnTo>
                    <a:pt x="309" y="1351"/>
                  </a:lnTo>
                  <a:lnTo>
                    <a:pt x="285" y="1352"/>
                  </a:lnTo>
                  <a:lnTo>
                    <a:pt x="285" y="1352"/>
                  </a:lnTo>
                  <a:lnTo>
                    <a:pt x="258" y="1357"/>
                  </a:lnTo>
                  <a:lnTo>
                    <a:pt x="232" y="1361"/>
                  </a:lnTo>
                  <a:lnTo>
                    <a:pt x="208" y="1364"/>
                  </a:lnTo>
                  <a:lnTo>
                    <a:pt x="195" y="1365"/>
                  </a:lnTo>
                  <a:lnTo>
                    <a:pt x="183" y="1365"/>
                  </a:lnTo>
                  <a:lnTo>
                    <a:pt x="183" y="1365"/>
                  </a:lnTo>
                  <a:lnTo>
                    <a:pt x="165" y="1364"/>
                  </a:lnTo>
                  <a:lnTo>
                    <a:pt x="147" y="1363"/>
                  </a:lnTo>
                  <a:lnTo>
                    <a:pt x="130" y="1362"/>
                  </a:lnTo>
                  <a:lnTo>
                    <a:pt x="112" y="1363"/>
                  </a:lnTo>
                  <a:lnTo>
                    <a:pt x="112" y="1363"/>
                  </a:lnTo>
                  <a:lnTo>
                    <a:pt x="105" y="1365"/>
                  </a:lnTo>
                  <a:lnTo>
                    <a:pt x="97" y="1367"/>
                  </a:lnTo>
                  <a:lnTo>
                    <a:pt x="91" y="1369"/>
                  </a:lnTo>
                  <a:lnTo>
                    <a:pt x="87" y="1369"/>
                  </a:lnTo>
                  <a:lnTo>
                    <a:pt x="84" y="1368"/>
                  </a:lnTo>
                  <a:lnTo>
                    <a:pt x="84" y="1368"/>
                  </a:lnTo>
                  <a:lnTo>
                    <a:pt x="82" y="1365"/>
                  </a:lnTo>
                  <a:lnTo>
                    <a:pt x="82" y="1362"/>
                  </a:lnTo>
                  <a:lnTo>
                    <a:pt x="82" y="1356"/>
                  </a:lnTo>
                  <a:lnTo>
                    <a:pt x="86" y="1350"/>
                  </a:lnTo>
                  <a:lnTo>
                    <a:pt x="89" y="1346"/>
                  </a:lnTo>
                  <a:lnTo>
                    <a:pt x="89" y="1346"/>
                  </a:lnTo>
                  <a:lnTo>
                    <a:pt x="88" y="1337"/>
                  </a:lnTo>
                  <a:lnTo>
                    <a:pt x="87" y="1328"/>
                  </a:lnTo>
                  <a:lnTo>
                    <a:pt x="88" y="1320"/>
                  </a:lnTo>
                  <a:lnTo>
                    <a:pt x="89" y="1315"/>
                  </a:lnTo>
                  <a:lnTo>
                    <a:pt x="89" y="1315"/>
                  </a:lnTo>
                  <a:lnTo>
                    <a:pt x="99" y="1293"/>
                  </a:lnTo>
                  <a:lnTo>
                    <a:pt x="110" y="1269"/>
                  </a:lnTo>
                  <a:lnTo>
                    <a:pt x="121" y="1243"/>
                  </a:lnTo>
                  <a:lnTo>
                    <a:pt x="125" y="1230"/>
                  </a:lnTo>
                  <a:lnTo>
                    <a:pt x="128" y="1217"/>
                  </a:lnTo>
                  <a:lnTo>
                    <a:pt x="128" y="1217"/>
                  </a:lnTo>
                  <a:lnTo>
                    <a:pt x="132" y="1215"/>
                  </a:lnTo>
                  <a:lnTo>
                    <a:pt x="137" y="1212"/>
                  </a:lnTo>
                  <a:lnTo>
                    <a:pt x="138" y="1210"/>
                  </a:lnTo>
                  <a:lnTo>
                    <a:pt x="139" y="1209"/>
                  </a:lnTo>
                  <a:lnTo>
                    <a:pt x="139" y="1208"/>
                  </a:lnTo>
                  <a:lnTo>
                    <a:pt x="137" y="1207"/>
                  </a:lnTo>
                  <a:lnTo>
                    <a:pt x="137" y="1207"/>
                  </a:lnTo>
                  <a:lnTo>
                    <a:pt x="126" y="1208"/>
                  </a:lnTo>
                  <a:lnTo>
                    <a:pt x="116" y="1207"/>
                  </a:lnTo>
                  <a:lnTo>
                    <a:pt x="116" y="1207"/>
                  </a:lnTo>
                  <a:close/>
                  <a:moveTo>
                    <a:pt x="380" y="1271"/>
                  </a:moveTo>
                  <a:lnTo>
                    <a:pt x="380" y="1271"/>
                  </a:lnTo>
                  <a:lnTo>
                    <a:pt x="379" y="1271"/>
                  </a:lnTo>
                  <a:lnTo>
                    <a:pt x="379" y="1273"/>
                  </a:lnTo>
                  <a:lnTo>
                    <a:pt x="378" y="1274"/>
                  </a:lnTo>
                  <a:lnTo>
                    <a:pt x="377" y="1274"/>
                  </a:lnTo>
                  <a:lnTo>
                    <a:pt x="377" y="1274"/>
                  </a:lnTo>
                  <a:lnTo>
                    <a:pt x="361" y="1275"/>
                  </a:lnTo>
                  <a:lnTo>
                    <a:pt x="345" y="1276"/>
                  </a:lnTo>
                  <a:lnTo>
                    <a:pt x="311" y="1280"/>
                  </a:lnTo>
                  <a:lnTo>
                    <a:pt x="275" y="1285"/>
                  </a:lnTo>
                  <a:lnTo>
                    <a:pt x="240" y="1290"/>
                  </a:lnTo>
                  <a:lnTo>
                    <a:pt x="240" y="1290"/>
                  </a:lnTo>
                  <a:lnTo>
                    <a:pt x="206" y="1297"/>
                  </a:lnTo>
                  <a:lnTo>
                    <a:pt x="171" y="1306"/>
                  </a:lnTo>
                  <a:lnTo>
                    <a:pt x="155" y="1312"/>
                  </a:lnTo>
                  <a:lnTo>
                    <a:pt x="139" y="1317"/>
                  </a:lnTo>
                  <a:lnTo>
                    <a:pt x="123" y="1324"/>
                  </a:lnTo>
                  <a:lnTo>
                    <a:pt x="108" y="1331"/>
                  </a:lnTo>
                  <a:lnTo>
                    <a:pt x="108" y="1331"/>
                  </a:lnTo>
                  <a:lnTo>
                    <a:pt x="120" y="1331"/>
                  </a:lnTo>
                  <a:lnTo>
                    <a:pt x="132" y="1330"/>
                  </a:lnTo>
                  <a:lnTo>
                    <a:pt x="142" y="1329"/>
                  </a:lnTo>
                  <a:lnTo>
                    <a:pt x="148" y="1330"/>
                  </a:lnTo>
                  <a:lnTo>
                    <a:pt x="153" y="1331"/>
                  </a:lnTo>
                  <a:lnTo>
                    <a:pt x="153" y="1331"/>
                  </a:lnTo>
                  <a:lnTo>
                    <a:pt x="146" y="1334"/>
                  </a:lnTo>
                  <a:lnTo>
                    <a:pt x="138" y="1336"/>
                  </a:lnTo>
                  <a:lnTo>
                    <a:pt x="122" y="1337"/>
                  </a:lnTo>
                  <a:lnTo>
                    <a:pt x="115" y="1338"/>
                  </a:lnTo>
                  <a:lnTo>
                    <a:pt x="109" y="1342"/>
                  </a:lnTo>
                  <a:lnTo>
                    <a:pt x="106" y="1343"/>
                  </a:lnTo>
                  <a:lnTo>
                    <a:pt x="104" y="1345"/>
                  </a:lnTo>
                  <a:lnTo>
                    <a:pt x="103" y="1348"/>
                  </a:lnTo>
                  <a:lnTo>
                    <a:pt x="102" y="1351"/>
                  </a:lnTo>
                  <a:lnTo>
                    <a:pt x="102" y="1351"/>
                  </a:lnTo>
                  <a:lnTo>
                    <a:pt x="155" y="1349"/>
                  </a:lnTo>
                  <a:lnTo>
                    <a:pt x="211" y="1346"/>
                  </a:lnTo>
                  <a:lnTo>
                    <a:pt x="322" y="1336"/>
                  </a:lnTo>
                  <a:lnTo>
                    <a:pt x="377" y="1332"/>
                  </a:lnTo>
                  <a:lnTo>
                    <a:pt x="431" y="1329"/>
                  </a:lnTo>
                  <a:lnTo>
                    <a:pt x="485" y="1327"/>
                  </a:lnTo>
                  <a:lnTo>
                    <a:pt x="536" y="1326"/>
                  </a:lnTo>
                  <a:lnTo>
                    <a:pt x="536" y="1326"/>
                  </a:lnTo>
                  <a:lnTo>
                    <a:pt x="616" y="1327"/>
                  </a:lnTo>
                  <a:lnTo>
                    <a:pt x="685" y="1324"/>
                  </a:lnTo>
                  <a:lnTo>
                    <a:pt x="754" y="1320"/>
                  </a:lnTo>
                  <a:lnTo>
                    <a:pt x="827" y="1314"/>
                  </a:lnTo>
                  <a:lnTo>
                    <a:pt x="827" y="1314"/>
                  </a:lnTo>
                  <a:lnTo>
                    <a:pt x="791" y="1311"/>
                  </a:lnTo>
                  <a:lnTo>
                    <a:pt x="754" y="1307"/>
                  </a:lnTo>
                  <a:lnTo>
                    <a:pt x="713" y="1303"/>
                  </a:lnTo>
                  <a:lnTo>
                    <a:pt x="692" y="1302"/>
                  </a:lnTo>
                  <a:lnTo>
                    <a:pt x="668" y="1301"/>
                  </a:lnTo>
                  <a:lnTo>
                    <a:pt x="668" y="1301"/>
                  </a:lnTo>
                  <a:lnTo>
                    <a:pt x="677" y="1298"/>
                  </a:lnTo>
                  <a:lnTo>
                    <a:pt x="687" y="1294"/>
                  </a:lnTo>
                  <a:lnTo>
                    <a:pt x="698" y="1293"/>
                  </a:lnTo>
                  <a:lnTo>
                    <a:pt x="702" y="1293"/>
                  </a:lnTo>
                  <a:lnTo>
                    <a:pt x="708" y="1294"/>
                  </a:lnTo>
                  <a:lnTo>
                    <a:pt x="708" y="1294"/>
                  </a:lnTo>
                  <a:lnTo>
                    <a:pt x="686" y="1288"/>
                  </a:lnTo>
                  <a:lnTo>
                    <a:pt x="665" y="1284"/>
                  </a:lnTo>
                  <a:lnTo>
                    <a:pt x="642" y="1281"/>
                  </a:lnTo>
                  <a:lnTo>
                    <a:pt x="621" y="1277"/>
                  </a:lnTo>
                  <a:lnTo>
                    <a:pt x="600" y="1275"/>
                  </a:lnTo>
                  <a:lnTo>
                    <a:pt x="578" y="1274"/>
                  </a:lnTo>
                  <a:lnTo>
                    <a:pt x="536" y="1273"/>
                  </a:lnTo>
                  <a:lnTo>
                    <a:pt x="455" y="1273"/>
                  </a:lnTo>
                  <a:lnTo>
                    <a:pt x="417" y="1273"/>
                  </a:lnTo>
                  <a:lnTo>
                    <a:pt x="380" y="1271"/>
                  </a:lnTo>
                  <a:lnTo>
                    <a:pt x="380" y="1271"/>
                  </a:lnTo>
                  <a:close/>
                  <a:moveTo>
                    <a:pt x="789" y="1299"/>
                  </a:moveTo>
                  <a:lnTo>
                    <a:pt x="789" y="1299"/>
                  </a:lnTo>
                  <a:lnTo>
                    <a:pt x="766" y="1296"/>
                  </a:lnTo>
                  <a:lnTo>
                    <a:pt x="754" y="1294"/>
                  </a:lnTo>
                  <a:lnTo>
                    <a:pt x="748" y="1294"/>
                  </a:lnTo>
                  <a:lnTo>
                    <a:pt x="743" y="1296"/>
                  </a:lnTo>
                  <a:lnTo>
                    <a:pt x="743" y="1296"/>
                  </a:lnTo>
                  <a:lnTo>
                    <a:pt x="769" y="1299"/>
                  </a:lnTo>
                  <a:lnTo>
                    <a:pt x="781" y="1300"/>
                  </a:lnTo>
                  <a:lnTo>
                    <a:pt x="786" y="1300"/>
                  </a:lnTo>
                  <a:lnTo>
                    <a:pt x="789" y="1299"/>
                  </a:lnTo>
                  <a:lnTo>
                    <a:pt x="789" y="1299"/>
                  </a:lnTo>
                  <a:close/>
                  <a:moveTo>
                    <a:pt x="926" y="1341"/>
                  </a:moveTo>
                  <a:lnTo>
                    <a:pt x="926" y="1341"/>
                  </a:lnTo>
                  <a:lnTo>
                    <a:pt x="922" y="1341"/>
                  </a:lnTo>
                  <a:lnTo>
                    <a:pt x="917" y="1341"/>
                  </a:lnTo>
                  <a:lnTo>
                    <a:pt x="914" y="1341"/>
                  </a:lnTo>
                  <a:lnTo>
                    <a:pt x="914" y="1342"/>
                  </a:lnTo>
                  <a:lnTo>
                    <a:pt x="915" y="1344"/>
                  </a:lnTo>
                  <a:lnTo>
                    <a:pt x="915" y="1344"/>
                  </a:lnTo>
                  <a:lnTo>
                    <a:pt x="890" y="1337"/>
                  </a:lnTo>
                  <a:lnTo>
                    <a:pt x="862" y="1330"/>
                  </a:lnTo>
                  <a:lnTo>
                    <a:pt x="862" y="1330"/>
                  </a:lnTo>
                  <a:lnTo>
                    <a:pt x="862" y="1335"/>
                  </a:lnTo>
                  <a:lnTo>
                    <a:pt x="863" y="1339"/>
                  </a:lnTo>
                  <a:lnTo>
                    <a:pt x="864" y="1343"/>
                  </a:lnTo>
                  <a:lnTo>
                    <a:pt x="867" y="1346"/>
                  </a:lnTo>
                  <a:lnTo>
                    <a:pt x="873" y="1351"/>
                  </a:lnTo>
                  <a:lnTo>
                    <a:pt x="875" y="1354"/>
                  </a:lnTo>
                  <a:lnTo>
                    <a:pt x="877" y="1358"/>
                  </a:lnTo>
                  <a:lnTo>
                    <a:pt x="877" y="1358"/>
                  </a:lnTo>
                  <a:lnTo>
                    <a:pt x="909" y="1362"/>
                  </a:lnTo>
                  <a:lnTo>
                    <a:pt x="925" y="1363"/>
                  </a:lnTo>
                  <a:lnTo>
                    <a:pt x="941" y="1362"/>
                  </a:lnTo>
                  <a:lnTo>
                    <a:pt x="955" y="1360"/>
                  </a:lnTo>
                  <a:lnTo>
                    <a:pt x="963" y="1358"/>
                  </a:lnTo>
                  <a:lnTo>
                    <a:pt x="969" y="1356"/>
                  </a:lnTo>
                  <a:lnTo>
                    <a:pt x="974" y="1352"/>
                  </a:lnTo>
                  <a:lnTo>
                    <a:pt x="981" y="1348"/>
                  </a:lnTo>
                  <a:lnTo>
                    <a:pt x="986" y="1344"/>
                  </a:lnTo>
                  <a:lnTo>
                    <a:pt x="990" y="1338"/>
                  </a:lnTo>
                  <a:lnTo>
                    <a:pt x="990" y="1338"/>
                  </a:lnTo>
                  <a:lnTo>
                    <a:pt x="989" y="1333"/>
                  </a:lnTo>
                  <a:lnTo>
                    <a:pt x="986" y="1329"/>
                  </a:lnTo>
                  <a:lnTo>
                    <a:pt x="978" y="1317"/>
                  </a:lnTo>
                  <a:lnTo>
                    <a:pt x="978" y="1317"/>
                  </a:lnTo>
                  <a:lnTo>
                    <a:pt x="971" y="1319"/>
                  </a:lnTo>
                  <a:lnTo>
                    <a:pt x="966" y="1322"/>
                  </a:lnTo>
                  <a:lnTo>
                    <a:pt x="960" y="1326"/>
                  </a:lnTo>
                  <a:lnTo>
                    <a:pt x="956" y="1330"/>
                  </a:lnTo>
                  <a:lnTo>
                    <a:pt x="956" y="1330"/>
                  </a:lnTo>
                  <a:lnTo>
                    <a:pt x="954" y="1328"/>
                  </a:lnTo>
                  <a:lnTo>
                    <a:pt x="952" y="1328"/>
                  </a:lnTo>
                  <a:lnTo>
                    <a:pt x="948" y="1329"/>
                  </a:lnTo>
                  <a:lnTo>
                    <a:pt x="944" y="1331"/>
                  </a:lnTo>
                  <a:lnTo>
                    <a:pt x="936" y="1336"/>
                  </a:lnTo>
                  <a:lnTo>
                    <a:pt x="930" y="1338"/>
                  </a:lnTo>
                  <a:lnTo>
                    <a:pt x="926" y="1341"/>
                  </a:lnTo>
                  <a:lnTo>
                    <a:pt x="926" y="1341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9570" name="文本框 1"/>
          <p:cNvSpPr txBox="1"/>
          <p:nvPr/>
        </p:nvSpPr>
        <p:spPr>
          <a:xfrm>
            <a:off x="1598638" y="1009440"/>
            <a:ext cx="8676737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  <a:buChar char=""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乡愁是串串驼铃，声声叩响游子的心扉；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  <a:buChar char=""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乡愁是一杯月色，斟满的是绵绵的思念；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  <a:buChar char=""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乡愁是颗颗露珠，折射长途跋涉的身影；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  <a:buChar char=""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乡愁是一轮明月，镜子似的明月，照着家乡，也照着我。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95250" y="224790"/>
            <a:ext cx="3333115" cy="586740"/>
            <a:chOff x="150" y="354"/>
            <a:chExt cx="5249" cy="924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走近作者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6" name="Freeform 123"/>
            <p:cNvSpPr>
              <a:spLocks noEditPoints="1"/>
            </p:cNvSpPr>
            <p:nvPr/>
          </p:nvSpPr>
          <p:spPr bwMode="auto">
            <a:xfrm>
              <a:off x="150" y="354"/>
              <a:ext cx="1050" cy="832"/>
            </a:xfrm>
            <a:custGeom>
              <a:avLst/>
              <a:gdLst/>
              <a:ahLst/>
              <a:cxnLst>
                <a:cxn ang="0">
                  <a:pos x="1179" y="92"/>
                </a:cxn>
                <a:cxn ang="0">
                  <a:pos x="1259" y="275"/>
                </a:cxn>
                <a:cxn ang="0">
                  <a:pos x="1607" y="202"/>
                </a:cxn>
                <a:cxn ang="0">
                  <a:pos x="1753" y="130"/>
                </a:cxn>
                <a:cxn ang="0">
                  <a:pos x="1857" y="304"/>
                </a:cxn>
                <a:cxn ang="0">
                  <a:pos x="2021" y="567"/>
                </a:cxn>
                <a:cxn ang="0">
                  <a:pos x="1753" y="1262"/>
                </a:cxn>
                <a:cxn ang="0">
                  <a:pos x="877" y="1371"/>
                </a:cxn>
                <a:cxn ang="0">
                  <a:pos x="11" y="1411"/>
                </a:cxn>
                <a:cxn ang="0">
                  <a:pos x="24" y="1101"/>
                </a:cxn>
                <a:cxn ang="0">
                  <a:pos x="182" y="802"/>
                </a:cxn>
                <a:cxn ang="0">
                  <a:pos x="595" y="409"/>
                </a:cxn>
                <a:cxn ang="0">
                  <a:pos x="1073" y="700"/>
                </a:cxn>
                <a:cxn ang="0">
                  <a:pos x="1155" y="187"/>
                </a:cxn>
                <a:cxn ang="0">
                  <a:pos x="896" y="703"/>
                </a:cxn>
                <a:cxn ang="0">
                  <a:pos x="1038" y="796"/>
                </a:cxn>
                <a:cxn ang="0">
                  <a:pos x="1167" y="547"/>
                </a:cxn>
                <a:cxn ang="0">
                  <a:pos x="1033" y="1090"/>
                </a:cxn>
                <a:cxn ang="0">
                  <a:pos x="1684" y="283"/>
                </a:cxn>
                <a:cxn ang="0">
                  <a:pos x="1558" y="660"/>
                </a:cxn>
                <a:cxn ang="0">
                  <a:pos x="940" y="1250"/>
                </a:cxn>
                <a:cxn ang="0">
                  <a:pos x="961" y="1290"/>
                </a:cxn>
                <a:cxn ang="0">
                  <a:pos x="1656" y="456"/>
                </a:cxn>
                <a:cxn ang="0">
                  <a:pos x="1781" y="577"/>
                </a:cxn>
                <a:cxn ang="0">
                  <a:pos x="1813" y="253"/>
                </a:cxn>
                <a:cxn ang="0">
                  <a:pos x="1756" y="300"/>
                </a:cxn>
                <a:cxn ang="0">
                  <a:pos x="1631" y="706"/>
                </a:cxn>
                <a:cxn ang="0">
                  <a:pos x="1722" y="409"/>
                </a:cxn>
                <a:cxn ang="0">
                  <a:pos x="1697" y="707"/>
                </a:cxn>
                <a:cxn ang="0">
                  <a:pos x="1737" y="743"/>
                </a:cxn>
                <a:cxn ang="0">
                  <a:pos x="1221" y="1099"/>
                </a:cxn>
                <a:cxn ang="0">
                  <a:pos x="1797" y="683"/>
                </a:cxn>
                <a:cxn ang="0">
                  <a:pos x="1788" y="561"/>
                </a:cxn>
                <a:cxn ang="0">
                  <a:pos x="342" y="594"/>
                </a:cxn>
                <a:cxn ang="0">
                  <a:pos x="403" y="1094"/>
                </a:cxn>
                <a:cxn ang="0">
                  <a:pos x="899" y="803"/>
                </a:cxn>
                <a:cxn ang="0">
                  <a:pos x="1881" y="451"/>
                </a:cxn>
                <a:cxn ang="0">
                  <a:pos x="1776" y="1127"/>
                </a:cxn>
                <a:cxn ang="0">
                  <a:pos x="1227" y="1221"/>
                </a:cxn>
                <a:cxn ang="0">
                  <a:pos x="1396" y="1251"/>
                </a:cxn>
                <a:cxn ang="0">
                  <a:pos x="1799" y="1250"/>
                </a:cxn>
                <a:cxn ang="0">
                  <a:pos x="2009" y="560"/>
                </a:cxn>
                <a:cxn ang="0">
                  <a:pos x="1736" y="999"/>
                </a:cxn>
                <a:cxn ang="0">
                  <a:pos x="991" y="1301"/>
                </a:cxn>
                <a:cxn ang="0">
                  <a:pos x="1858" y="766"/>
                </a:cxn>
                <a:cxn ang="0">
                  <a:pos x="1458" y="864"/>
                </a:cxn>
                <a:cxn ang="0">
                  <a:pos x="1300" y="1031"/>
                </a:cxn>
                <a:cxn ang="0">
                  <a:pos x="1489" y="913"/>
                </a:cxn>
                <a:cxn ang="0">
                  <a:pos x="1464" y="896"/>
                </a:cxn>
                <a:cxn ang="0">
                  <a:pos x="107" y="1088"/>
                </a:cxn>
                <a:cxn ang="0">
                  <a:pos x="156" y="1111"/>
                </a:cxn>
                <a:cxn ang="0">
                  <a:pos x="710" y="1240"/>
                </a:cxn>
                <a:cxn ang="0">
                  <a:pos x="91" y="1159"/>
                </a:cxn>
                <a:cxn ang="0">
                  <a:pos x="430" y="1205"/>
                </a:cxn>
                <a:cxn ang="0">
                  <a:pos x="399" y="1216"/>
                </a:cxn>
                <a:cxn ang="0">
                  <a:pos x="116" y="1207"/>
                </a:cxn>
                <a:cxn ang="0">
                  <a:pos x="641" y="1373"/>
                </a:cxn>
                <a:cxn ang="0">
                  <a:pos x="368" y="1369"/>
                </a:cxn>
                <a:cxn ang="0">
                  <a:pos x="88" y="1337"/>
                </a:cxn>
                <a:cxn ang="0">
                  <a:pos x="120" y="1331"/>
                </a:cxn>
                <a:cxn ang="0">
                  <a:pos x="686" y="1288"/>
                </a:cxn>
                <a:cxn ang="0">
                  <a:pos x="877" y="1358"/>
                </a:cxn>
              </a:cxnLst>
              <a:rect l="0" t="0" r="r" b="b"/>
              <a:pathLst>
                <a:path w="2040" h="1427">
                  <a:moveTo>
                    <a:pt x="1079" y="278"/>
                  </a:moveTo>
                  <a:lnTo>
                    <a:pt x="1079" y="278"/>
                  </a:lnTo>
                  <a:lnTo>
                    <a:pt x="1079" y="276"/>
                  </a:lnTo>
                  <a:lnTo>
                    <a:pt x="1077" y="275"/>
                  </a:lnTo>
                  <a:lnTo>
                    <a:pt x="1077" y="275"/>
                  </a:lnTo>
                  <a:lnTo>
                    <a:pt x="1077" y="278"/>
                  </a:lnTo>
                  <a:lnTo>
                    <a:pt x="1076" y="278"/>
                  </a:lnTo>
                  <a:lnTo>
                    <a:pt x="1076" y="275"/>
                  </a:lnTo>
                  <a:lnTo>
                    <a:pt x="1076" y="274"/>
                  </a:lnTo>
                  <a:lnTo>
                    <a:pt x="1077" y="273"/>
                  </a:lnTo>
                  <a:lnTo>
                    <a:pt x="1077" y="273"/>
                  </a:lnTo>
                  <a:lnTo>
                    <a:pt x="1078" y="271"/>
                  </a:lnTo>
                  <a:lnTo>
                    <a:pt x="1080" y="271"/>
                  </a:lnTo>
                  <a:lnTo>
                    <a:pt x="1081" y="271"/>
                  </a:lnTo>
                  <a:lnTo>
                    <a:pt x="1082" y="271"/>
                  </a:lnTo>
                  <a:lnTo>
                    <a:pt x="1082" y="270"/>
                  </a:lnTo>
                  <a:lnTo>
                    <a:pt x="1082" y="270"/>
                  </a:lnTo>
                  <a:lnTo>
                    <a:pt x="1081" y="269"/>
                  </a:lnTo>
                  <a:lnTo>
                    <a:pt x="1081" y="267"/>
                  </a:lnTo>
                  <a:lnTo>
                    <a:pt x="1084" y="263"/>
                  </a:lnTo>
                  <a:lnTo>
                    <a:pt x="1088" y="261"/>
                  </a:lnTo>
                  <a:lnTo>
                    <a:pt x="1091" y="259"/>
                  </a:lnTo>
                  <a:lnTo>
                    <a:pt x="1091" y="259"/>
                  </a:lnTo>
                  <a:lnTo>
                    <a:pt x="1093" y="253"/>
                  </a:lnTo>
                  <a:lnTo>
                    <a:pt x="1096" y="245"/>
                  </a:lnTo>
                  <a:lnTo>
                    <a:pt x="1105" y="231"/>
                  </a:lnTo>
                  <a:lnTo>
                    <a:pt x="1115" y="218"/>
                  </a:lnTo>
                  <a:lnTo>
                    <a:pt x="1125" y="206"/>
                  </a:lnTo>
                  <a:lnTo>
                    <a:pt x="1125" y="206"/>
                  </a:lnTo>
                  <a:lnTo>
                    <a:pt x="1127" y="198"/>
                  </a:lnTo>
                  <a:lnTo>
                    <a:pt x="1130" y="191"/>
                  </a:lnTo>
                  <a:lnTo>
                    <a:pt x="1133" y="183"/>
                  </a:lnTo>
                  <a:lnTo>
                    <a:pt x="1137" y="176"/>
                  </a:lnTo>
                  <a:lnTo>
                    <a:pt x="1147" y="162"/>
                  </a:lnTo>
                  <a:lnTo>
                    <a:pt x="1156" y="147"/>
                  </a:lnTo>
                  <a:lnTo>
                    <a:pt x="1166" y="133"/>
                  </a:lnTo>
                  <a:lnTo>
                    <a:pt x="1170" y="125"/>
                  </a:lnTo>
                  <a:lnTo>
                    <a:pt x="1173" y="117"/>
                  </a:lnTo>
                  <a:lnTo>
                    <a:pt x="1177" y="109"/>
                  </a:lnTo>
                  <a:lnTo>
                    <a:pt x="1178" y="101"/>
                  </a:lnTo>
                  <a:lnTo>
                    <a:pt x="1179" y="92"/>
                  </a:lnTo>
                  <a:lnTo>
                    <a:pt x="1179" y="84"/>
                  </a:lnTo>
                  <a:lnTo>
                    <a:pt x="1179" y="84"/>
                  </a:lnTo>
                  <a:lnTo>
                    <a:pt x="1181" y="82"/>
                  </a:lnTo>
                  <a:lnTo>
                    <a:pt x="1184" y="81"/>
                  </a:lnTo>
                  <a:lnTo>
                    <a:pt x="1186" y="78"/>
                  </a:lnTo>
                  <a:lnTo>
                    <a:pt x="1188" y="75"/>
                  </a:lnTo>
                  <a:lnTo>
                    <a:pt x="1190" y="71"/>
                  </a:lnTo>
                  <a:lnTo>
                    <a:pt x="1190" y="67"/>
                  </a:lnTo>
                  <a:lnTo>
                    <a:pt x="1190" y="63"/>
                  </a:lnTo>
                  <a:lnTo>
                    <a:pt x="1187" y="60"/>
                  </a:lnTo>
                  <a:lnTo>
                    <a:pt x="1187" y="60"/>
                  </a:lnTo>
                  <a:lnTo>
                    <a:pt x="1191" y="58"/>
                  </a:lnTo>
                  <a:lnTo>
                    <a:pt x="1193" y="56"/>
                  </a:lnTo>
                  <a:lnTo>
                    <a:pt x="1196" y="48"/>
                  </a:lnTo>
                  <a:lnTo>
                    <a:pt x="1199" y="39"/>
                  </a:lnTo>
                  <a:lnTo>
                    <a:pt x="1201" y="29"/>
                  </a:lnTo>
                  <a:lnTo>
                    <a:pt x="1203" y="19"/>
                  </a:lnTo>
                  <a:lnTo>
                    <a:pt x="1207" y="11"/>
                  </a:lnTo>
                  <a:lnTo>
                    <a:pt x="1210" y="3"/>
                  </a:lnTo>
                  <a:lnTo>
                    <a:pt x="1212" y="1"/>
                  </a:lnTo>
                  <a:lnTo>
                    <a:pt x="1214" y="0"/>
                  </a:lnTo>
                  <a:lnTo>
                    <a:pt x="1214" y="0"/>
                  </a:lnTo>
                  <a:lnTo>
                    <a:pt x="1221" y="5"/>
                  </a:lnTo>
                  <a:lnTo>
                    <a:pt x="1225" y="13"/>
                  </a:lnTo>
                  <a:lnTo>
                    <a:pt x="1228" y="21"/>
                  </a:lnTo>
                  <a:lnTo>
                    <a:pt x="1231" y="30"/>
                  </a:lnTo>
                  <a:lnTo>
                    <a:pt x="1235" y="50"/>
                  </a:lnTo>
                  <a:lnTo>
                    <a:pt x="1238" y="70"/>
                  </a:lnTo>
                  <a:lnTo>
                    <a:pt x="1238" y="70"/>
                  </a:lnTo>
                  <a:lnTo>
                    <a:pt x="1240" y="80"/>
                  </a:lnTo>
                  <a:lnTo>
                    <a:pt x="1244" y="91"/>
                  </a:lnTo>
                  <a:lnTo>
                    <a:pt x="1247" y="102"/>
                  </a:lnTo>
                  <a:lnTo>
                    <a:pt x="1250" y="111"/>
                  </a:lnTo>
                  <a:lnTo>
                    <a:pt x="1250" y="111"/>
                  </a:lnTo>
                  <a:lnTo>
                    <a:pt x="1252" y="128"/>
                  </a:lnTo>
                  <a:lnTo>
                    <a:pt x="1253" y="147"/>
                  </a:lnTo>
                  <a:lnTo>
                    <a:pt x="1254" y="186"/>
                  </a:lnTo>
                  <a:lnTo>
                    <a:pt x="1254" y="186"/>
                  </a:lnTo>
                  <a:lnTo>
                    <a:pt x="1255" y="236"/>
                  </a:lnTo>
                  <a:lnTo>
                    <a:pt x="1256" y="257"/>
                  </a:lnTo>
                  <a:lnTo>
                    <a:pt x="1259" y="275"/>
                  </a:lnTo>
                  <a:lnTo>
                    <a:pt x="1259" y="275"/>
                  </a:lnTo>
                  <a:lnTo>
                    <a:pt x="1252" y="320"/>
                  </a:lnTo>
                  <a:lnTo>
                    <a:pt x="1244" y="365"/>
                  </a:lnTo>
                  <a:lnTo>
                    <a:pt x="1233" y="408"/>
                  </a:lnTo>
                  <a:lnTo>
                    <a:pt x="1228" y="429"/>
                  </a:lnTo>
                  <a:lnTo>
                    <a:pt x="1222" y="450"/>
                  </a:lnTo>
                  <a:lnTo>
                    <a:pt x="1222" y="450"/>
                  </a:lnTo>
                  <a:lnTo>
                    <a:pt x="1250" y="424"/>
                  </a:lnTo>
                  <a:lnTo>
                    <a:pt x="1278" y="398"/>
                  </a:lnTo>
                  <a:lnTo>
                    <a:pt x="1308" y="373"/>
                  </a:lnTo>
                  <a:lnTo>
                    <a:pt x="1338" y="348"/>
                  </a:lnTo>
                  <a:lnTo>
                    <a:pt x="1338" y="348"/>
                  </a:lnTo>
                  <a:lnTo>
                    <a:pt x="1356" y="334"/>
                  </a:lnTo>
                  <a:lnTo>
                    <a:pt x="1364" y="327"/>
                  </a:lnTo>
                  <a:lnTo>
                    <a:pt x="1373" y="320"/>
                  </a:lnTo>
                  <a:lnTo>
                    <a:pt x="1373" y="320"/>
                  </a:lnTo>
                  <a:lnTo>
                    <a:pt x="1382" y="314"/>
                  </a:lnTo>
                  <a:lnTo>
                    <a:pt x="1393" y="309"/>
                  </a:lnTo>
                  <a:lnTo>
                    <a:pt x="1397" y="306"/>
                  </a:lnTo>
                  <a:lnTo>
                    <a:pt x="1403" y="304"/>
                  </a:lnTo>
                  <a:lnTo>
                    <a:pt x="1407" y="300"/>
                  </a:lnTo>
                  <a:lnTo>
                    <a:pt x="1410" y="294"/>
                  </a:lnTo>
                  <a:lnTo>
                    <a:pt x="1410" y="294"/>
                  </a:lnTo>
                  <a:lnTo>
                    <a:pt x="1411" y="296"/>
                  </a:lnTo>
                  <a:lnTo>
                    <a:pt x="1413" y="297"/>
                  </a:lnTo>
                  <a:lnTo>
                    <a:pt x="1415" y="296"/>
                  </a:lnTo>
                  <a:lnTo>
                    <a:pt x="1417" y="294"/>
                  </a:lnTo>
                  <a:lnTo>
                    <a:pt x="1417" y="294"/>
                  </a:lnTo>
                  <a:lnTo>
                    <a:pt x="1428" y="287"/>
                  </a:lnTo>
                  <a:lnTo>
                    <a:pt x="1439" y="281"/>
                  </a:lnTo>
                  <a:lnTo>
                    <a:pt x="1462" y="269"/>
                  </a:lnTo>
                  <a:lnTo>
                    <a:pt x="1484" y="258"/>
                  </a:lnTo>
                  <a:lnTo>
                    <a:pt x="1495" y="251"/>
                  </a:lnTo>
                  <a:lnTo>
                    <a:pt x="1505" y="243"/>
                  </a:lnTo>
                  <a:lnTo>
                    <a:pt x="1505" y="243"/>
                  </a:lnTo>
                  <a:lnTo>
                    <a:pt x="1519" y="239"/>
                  </a:lnTo>
                  <a:lnTo>
                    <a:pt x="1532" y="233"/>
                  </a:lnTo>
                  <a:lnTo>
                    <a:pt x="1557" y="223"/>
                  </a:lnTo>
                  <a:lnTo>
                    <a:pt x="1581" y="212"/>
                  </a:lnTo>
                  <a:lnTo>
                    <a:pt x="1593" y="207"/>
                  </a:lnTo>
                  <a:lnTo>
                    <a:pt x="1607" y="202"/>
                  </a:lnTo>
                  <a:lnTo>
                    <a:pt x="1607" y="202"/>
                  </a:lnTo>
                  <a:lnTo>
                    <a:pt x="1610" y="199"/>
                  </a:lnTo>
                  <a:lnTo>
                    <a:pt x="1615" y="196"/>
                  </a:lnTo>
                  <a:lnTo>
                    <a:pt x="1623" y="190"/>
                  </a:lnTo>
                  <a:lnTo>
                    <a:pt x="1623" y="190"/>
                  </a:lnTo>
                  <a:lnTo>
                    <a:pt x="1626" y="186"/>
                  </a:lnTo>
                  <a:lnTo>
                    <a:pt x="1630" y="182"/>
                  </a:lnTo>
                  <a:lnTo>
                    <a:pt x="1633" y="178"/>
                  </a:lnTo>
                  <a:lnTo>
                    <a:pt x="1636" y="173"/>
                  </a:lnTo>
                  <a:lnTo>
                    <a:pt x="1636" y="173"/>
                  </a:lnTo>
                  <a:lnTo>
                    <a:pt x="1639" y="171"/>
                  </a:lnTo>
                  <a:lnTo>
                    <a:pt x="1644" y="170"/>
                  </a:lnTo>
                  <a:lnTo>
                    <a:pt x="1647" y="169"/>
                  </a:lnTo>
                  <a:lnTo>
                    <a:pt x="1650" y="167"/>
                  </a:lnTo>
                  <a:lnTo>
                    <a:pt x="1650" y="167"/>
                  </a:lnTo>
                  <a:lnTo>
                    <a:pt x="1656" y="161"/>
                  </a:lnTo>
                  <a:lnTo>
                    <a:pt x="1662" y="154"/>
                  </a:lnTo>
                  <a:lnTo>
                    <a:pt x="1666" y="146"/>
                  </a:lnTo>
                  <a:lnTo>
                    <a:pt x="1670" y="137"/>
                  </a:lnTo>
                  <a:lnTo>
                    <a:pt x="1680" y="120"/>
                  </a:lnTo>
                  <a:lnTo>
                    <a:pt x="1688" y="103"/>
                  </a:lnTo>
                  <a:lnTo>
                    <a:pt x="1688" y="103"/>
                  </a:lnTo>
                  <a:lnTo>
                    <a:pt x="1688" y="96"/>
                  </a:lnTo>
                  <a:lnTo>
                    <a:pt x="1687" y="91"/>
                  </a:lnTo>
                  <a:lnTo>
                    <a:pt x="1687" y="86"/>
                  </a:lnTo>
                  <a:lnTo>
                    <a:pt x="1688" y="84"/>
                  </a:lnTo>
                  <a:lnTo>
                    <a:pt x="1691" y="81"/>
                  </a:lnTo>
                  <a:lnTo>
                    <a:pt x="1691" y="81"/>
                  </a:lnTo>
                  <a:lnTo>
                    <a:pt x="1696" y="82"/>
                  </a:lnTo>
                  <a:lnTo>
                    <a:pt x="1698" y="82"/>
                  </a:lnTo>
                  <a:lnTo>
                    <a:pt x="1701" y="81"/>
                  </a:lnTo>
                  <a:lnTo>
                    <a:pt x="1701" y="81"/>
                  </a:lnTo>
                  <a:lnTo>
                    <a:pt x="1705" y="97"/>
                  </a:lnTo>
                  <a:lnTo>
                    <a:pt x="1710" y="112"/>
                  </a:lnTo>
                  <a:lnTo>
                    <a:pt x="1714" y="127"/>
                  </a:lnTo>
                  <a:lnTo>
                    <a:pt x="1715" y="135"/>
                  </a:lnTo>
                  <a:lnTo>
                    <a:pt x="1715" y="142"/>
                  </a:lnTo>
                  <a:lnTo>
                    <a:pt x="1715" y="142"/>
                  </a:lnTo>
                  <a:lnTo>
                    <a:pt x="1730" y="138"/>
                  </a:lnTo>
                  <a:lnTo>
                    <a:pt x="1742" y="134"/>
                  </a:lnTo>
                  <a:lnTo>
                    <a:pt x="1753" y="130"/>
                  </a:lnTo>
                  <a:lnTo>
                    <a:pt x="1766" y="126"/>
                  </a:lnTo>
                  <a:lnTo>
                    <a:pt x="1766" y="126"/>
                  </a:lnTo>
                  <a:lnTo>
                    <a:pt x="1781" y="147"/>
                  </a:lnTo>
                  <a:lnTo>
                    <a:pt x="1787" y="157"/>
                  </a:lnTo>
                  <a:lnTo>
                    <a:pt x="1793" y="169"/>
                  </a:lnTo>
                  <a:lnTo>
                    <a:pt x="1793" y="169"/>
                  </a:lnTo>
                  <a:lnTo>
                    <a:pt x="1797" y="168"/>
                  </a:lnTo>
                  <a:lnTo>
                    <a:pt x="1800" y="167"/>
                  </a:lnTo>
                  <a:lnTo>
                    <a:pt x="1804" y="164"/>
                  </a:lnTo>
                  <a:lnTo>
                    <a:pt x="1809" y="161"/>
                  </a:lnTo>
                  <a:lnTo>
                    <a:pt x="1812" y="161"/>
                  </a:lnTo>
                  <a:lnTo>
                    <a:pt x="1814" y="162"/>
                  </a:lnTo>
                  <a:lnTo>
                    <a:pt x="1814" y="162"/>
                  </a:lnTo>
                  <a:lnTo>
                    <a:pt x="1816" y="163"/>
                  </a:lnTo>
                  <a:lnTo>
                    <a:pt x="1818" y="164"/>
                  </a:lnTo>
                  <a:lnTo>
                    <a:pt x="1820" y="167"/>
                  </a:lnTo>
                  <a:lnTo>
                    <a:pt x="1822" y="172"/>
                  </a:lnTo>
                  <a:lnTo>
                    <a:pt x="1823" y="179"/>
                  </a:lnTo>
                  <a:lnTo>
                    <a:pt x="1823" y="184"/>
                  </a:lnTo>
                  <a:lnTo>
                    <a:pt x="1824" y="190"/>
                  </a:lnTo>
                  <a:lnTo>
                    <a:pt x="1828" y="195"/>
                  </a:lnTo>
                  <a:lnTo>
                    <a:pt x="1829" y="196"/>
                  </a:lnTo>
                  <a:lnTo>
                    <a:pt x="1831" y="197"/>
                  </a:lnTo>
                  <a:lnTo>
                    <a:pt x="1831" y="197"/>
                  </a:lnTo>
                  <a:lnTo>
                    <a:pt x="1839" y="194"/>
                  </a:lnTo>
                  <a:lnTo>
                    <a:pt x="1847" y="191"/>
                  </a:lnTo>
                  <a:lnTo>
                    <a:pt x="1856" y="190"/>
                  </a:lnTo>
                  <a:lnTo>
                    <a:pt x="1860" y="191"/>
                  </a:lnTo>
                  <a:lnTo>
                    <a:pt x="1863" y="192"/>
                  </a:lnTo>
                  <a:lnTo>
                    <a:pt x="1863" y="192"/>
                  </a:lnTo>
                  <a:lnTo>
                    <a:pt x="1866" y="198"/>
                  </a:lnTo>
                  <a:lnTo>
                    <a:pt x="1867" y="206"/>
                  </a:lnTo>
                  <a:lnTo>
                    <a:pt x="1869" y="212"/>
                  </a:lnTo>
                  <a:lnTo>
                    <a:pt x="1869" y="219"/>
                  </a:lnTo>
                  <a:lnTo>
                    <a:pt x="1869" y="233"/>
                  </a:lnTo>
                  <a:lnTo>
                    <a:pt x="1867" y="248"/>
                  </a:lnTo>
                  <a:lnTo>
                    <a:pt x="1864" y="263"/>
                  </a:lnTo>
                  <a:lnTo>
                    <a:pt x="1861" y="278"/>
                  </a:lnTo>
                  <a:lnTo>
                    <a:pt x="1852" y="305"/>
                  </a:lnTo>
                  <a:lnTo>
                    <a:pt x="1852" y="305"/>
                  </a:lnTo>
                  <a:lnTo>
                    <a:pt x="1857" y="304"/>
                  </a:lnTo>
                  <a:lnTo>
                    <a:pt x="1862" y="304"/>
                  </a:lnTo>
                  <a:lnTo>
                    <a:pt x="1873" y="303"/>
                  </a:lnTo>
                  <a:lnTo>
                    <a:pt x="1884" y="303"/>
                  </a:lnTo>
                  <a:lnTo>
                    <a:pt x="1895" y="302"/>
                  </a:lnTo>
                  <a:lnTo>
                    <a:pt x="1895" y="302"/>
                  </a:lnTo>
                  <a:lnTo>
                    <a:pt x="1902" y="299"/>
                  </a:lnTo>
                  <a:lnTo>
                    <a:pt x="1908" y="296"/>
                  </a:lnTo>
                  <a:lnTo>
                    <a:pt x="1914" y="292"/>
                  </a:lnTo>
                  <a:lnTo>
                    <a:pt x="1917" y="292"/>
                  </a:lnTo>
                  <a:lnTo>
                    <a:pt x="1920" y="293"/>
                  </a:lnTo>
                  <a:lnTo>
                    <a:pt x="1920" y="293"/>
                  </a:lnTo>
                  <a:lnTo>
                    <a:pt x="1922" y="297"/>
                  </a:lnTo>
                  <a:lnTo>
                    <a:pt x="1922" y="301"/>
                  </a:lnTo>
                  <a:lnTo>
                    <a:pt x="1922" y="305"/>
                  </a:lnTo>
                  <a:lnTo>
                    <a:pt x="1921" y="309"/>
                  </a:lnTo>
                  <a:lnTo>
                    <a:pt x="1914" y="327"/>
                  </a:lnTo>
                  <a:lnTo>
                    <a:pt x="1914" y="327"/>
                  </a:lnTo>
                  <a:lnTo>
                    <a:pt x="1908" y="349"/>
                  </a:lnTo>
                  <a:lnTo>
                    <a:pt x="1902" y="372"/>
                  </a:lnTo>
                  <a:lnTo>
                    <a:pt x="1890" y="415"/>
                  </a:lnTo>
                  <a:lnTo>
                    <a:pt x="1890" y="415"/>
                  </a:lnTo>
                  <a:lnTo>
                    <a:pt x="1923" y="415"/>
                  </a:lnTo>
                  <a:lnTo>
                    <a:pt x="1954" y="413"/>
                  </a:lnTo>
                  <a:lnTo>
                    <a:pt x="2016" y="407"/>
                  </a:lnTo>
                  <a:lnTo>
                    <a:pt x="2016" y="407"/>
                  </a:lnTo>
                  <a:lnTo>
                    <a:pt x="2023" y="415"/>
                  </a:lnTo>
                  <a:lnTo>
                    <a:pt x="2029" y="423"/>
                  </a:lnTo>
                  <a:lnTo>
                    <a:pt x="2033" y="430"/>
                  </a:lnTo>
                  <a:lnTo>
                    <a:pt x="2036" y="438"/>
                  </a:lnTo>
                  <a:lnTo>
                    <a:pt x="2039" y="446"/>
                  </a:lnTo>
                  <a:lnTo>
                    <a:pt x="2040" y="456"/>
                  </a:lnTo>
                  <a:lnTo>
                    <a:pt x="2039" y="467"/>
                  </a:lnTo>
                  <a:lnTo>
                    <a:pt x="2038" y="480"/>
                  </a:lnTo>
                  <a:lnTo>
                    <a:pt x="2038" y="480"/>
                  </a:lnTo>
                  <a:lnTo>
                    <a:pt x="2034" y="494"/>
                  </a:lnTo>
                  <a:lnTo>
                    <a:pt x="2030" y="510"/>
                  </a:lnTo>
                  <a:lnTo>
                    <a:pt x="2027" y="526"/>
                  </a:lnTo>
                  <a:lnTo>
                    <a:pt x="2024" y="542"/>
                  </a:lnTo>
                  <a:lnTo>
                    <a:pt x="2024" y="542"/>
                  </a:lnTo>
                  <a:lnTo>
                    <a:pt x="2021" y="555"/>
                  </a:lnTo>
                  <a:lnTo>
                    <a:pt x="2021" y="567"/>
                  </a:lnTo>
                  <a:lnTo>
                    <a:pt x="2020" y="580"/>
                  </a:lnTo>
                  <a:lnTo>
                    <a:pt x="2019" y="593"/>
                  </a:lnTo>
                  <a:lnTo>
                    <a:pt x="2019" y="593"/>
                  </a:lnTo>
                  <a:lnTo>
                    <a:pt x="2017" y="603"/>
                  </a:lnTo>
                  <a:lnTo>
                    <a:pt x="2014" y="612"/>
                  </a:lnTo>
                  <a:lnTo>
                    <a:pt x="2011" y="622"/>
                  </a:lnTo>
                  <a:lnTo>
                    <a:pt x="2009" y="631"/>
                  </a:lnTo>
                  <a:lnTo>
                    <a:pt x="2009" y="631"/>
                  </a:lnTo>
                  <a:lnTo>
                    <a:pt x="2005" y="647"/>
                  </a:lnTo>
                  <a:lnTo>
                    <a:pt x="2002" y="661"/>
                  </a:lnTo>
                  <a:lnTo>
                    <a:pt x="1993" y="693"/>
                  </a:lnTo>
                  <a:lnTo>
                    <a:pt x="1993" y="693"/>
                  </a:lnTo>
                  <a:lnTo>
                    <a:pt x="1974" y="768"/>
                  </a:lnTo>
                  <a:lnTo>
                    <a:pt x="1956" y="844"/>
                  </a:lnTo>
                  <a:lnTo>
                    <a:pt x="1937" y="919"/>
                  </a:lnTo>
                  <a:lnTo>
                    <a:pt x="1919" y="991"/>
                  </a:lnTo>
                  <a:lnTo>
                    <a:pt x="1919" y="991"/>
                  </a:lnTo>
                  <a:lnTo>
                    <a:pt x="1911" y="1014"/>
                  </a:lnTo>
                  <a:lnTo>
                    <a:pt x="1905" y="1036"/>
                  </a:lnTo>
                  <a:lnTo>
                    <a:pt x="1898" y="1058"/>
                  </a:lnTo>
                  <a:lnTo>
                    <a:pt x="1895" y="1069"/>
                  </a:lnTo>
                  <a:lnTo>
                    <a:pt x="1893" y="1079"/>
                  </a:lnTo>
                  <a:lnTo>
                    <a:pt x="1893" y="1079"/>
                  </a:lnTo>
                  <a:lnTo>
                    <a:pt x="1886" y="1126"/>
                  </a:lnTo>
                  <a:lnTo>
                    <a:pt x="1881" y="1149"/>
                  </a:lnTo>
                  <a:lnTo>
                    <a:pt x="1877" y="1170"/>
                  </a:lnTo>
                  <a:lnTo>
                    <a:pt x="1872" y="1192"/>
                  </a:lnTo>
                  <a:lnTo>
                    <a:pt x="1865" y="1212"/>
                  </a:lnTo>
                  <a:lnTo>
                    <a:pt x="1859" y="1232"/>
                  </a:lnTo>
                  <a:lnTo>
                    <a:pt x="1850" y="1252"/>
                  </a:lnTo>
                  <a:lnTo>
                    <a:pt x="1850" y="1252"/>
                  </a:lnTo>
                  <a:lnTo>
                    <a:pt x="1846" y="1254"/>
                  </a:lnTo>
                  <a:lnTo>
                    <a:pt x="1841" y="1257"/>
                  </a:lnTo>
                  <a:lnTo>
                    <a:pt x="1834" y="1259"/>
                  </a:lnTo>
                  <a:lnTo>
                    <a:pt x="1830" y="1262"/>
                  </a:lnTo>
                  <a:lnTo>
                    <a:pt x="1830" y="1262"/>
                  </a:lnTo>
                  <a:lnTo>
                    <a:pt x="1812" y="1265"/>
                  </a:lnTo>
                  <a:lnTo>
                    <a:pt x="1792" y="1265"/>
                  </a:lnTo>
                  <a:lnTo>
                    <a:pt x="1773" y="1263"/>
                  </a:lnTo>
                  <a:lnTo>
                    <a:pt x="1753" y="1262"/>
                  </a:lnTo>
                  <a:lnTo>
                    <a:pt x="1753" y="1262"/>
                  </a:lnTo>
                  <a:lnTo>
                    <a:pt x="1733" y="1261"/>
                  </a:lnTo>
                  <a:lnTo>
                    <a:pt x="1715" y="1262"/>
                  </a:lnTo>
                  <a:lnTo>
                    <a:pt x="1697" y="1265"/>
                  </a:lnTo>
                  <a:lnTo>
                    <a:pt x="1679" y="1268"/>
                  </a:lnTo>
                  <a:lnTo>
                    <a:pt x="1642" y="1274"/>
                  </a:lnTo>
                  <a:lnTo>
                    <a:pt x="1624" y="1276"/>
                  </a:lnTo>
                  <a:lnTo>
                    <a:pt x="1607" y="1278"/>
                  </a:lnTo>
                  <a:lnTo>
                    <a:pt x="1607" y="1278"/>
                  </a:lnTo>
                  <a:lnTo>
                    <a:pt x="1593" y="1277"/>
                  </a:lnTo>
                  <a:lnTo>
                    <a:pt x="1579" y="1277"/>
                  </a:lnTo>
                  <a:lnTo>
                    <a:pt x="1573" y="1277"/>
                  </a:lnTo>
                  <a:lnTo>
                    <a:pt x="1568" y="1280"/>
                  </a:lnTo>
                  <a:lnTo>
                    <a:pt x="1561" y="1282"/>
                  </a:lnTo>
                  <a:lnTo>
                    <a:pt x="1556" y="1285"/>
                  </a:lnTo>
                  <a:lnTo>
                    <a:pt x="1556" y="1285"/>
                  </a:lnTo>
                  <a:lnTo>
                    <a:pt x="1428" y="1293"/>
                  </a:lnTo>
                  <a:lnTo>
                    <a:pt x="1294" y="1301"/>
                  </a:lnTo>
                  <a:lnTo>
                    <a:pt x="1294" y="1301"/>
                  </a:lnTo>
                  <a:lnTo>
                    <a:pt x="1224" y="1306"/>
                  </a:lnTo>
                  <a:lnTo>
                    <a:pt x="1188" y="1311"/>
                  </a:lnTo>
                  <a:lnTo>
                    <a:pt x="1153" y="1315"/>
                  </a:lnTo>
                  <a:lnTo>
                    <a:pt x="1118" y="1320"/>
                  </a:lnTo>
                  <a:lnTo>
                    <a:pt x="1084" y="1328"/>
                  </a:lnTo>
                  <a:lnTo>
                    <a:pt x="1050" y="1335"/>
                  </a:lnTo>
                  <a:lnTo>
                    <a:pt x="1018" y="1344"/>
                  </a:lnTo>
                  <a:lnTo>
                    <a:pt x="1018" y="1344"/>
                  </a:lnTo>
                  <a:lnTo>
                    <a:pt x="1012" y="1347"/>
                  </a:lnTo>
                  <a:lnTo>
                    <a:pt x="1012" y="1347"/>
                  </a:lnTo>
                  <a:lnTo>
                    <a:pt x="999" y="1354"/>
                  </a:lnTo>
                  <a:lnTo>
                    <a:pt x="987" y="1362"/>
                  </a:lnTo>
                  <a:lnTo>
                    <a:pt x="975" y="1369"/>
                  </a:lnTo>
                  <a:lnTo>
                    <a:pt x="969" y="1373"/>
                  </a:lnTo>
                  <a:lnTo>
                    <a:pt x="961" y="1374"/>
                  </a:lnTo>
                  <a:lnTo>
                    <a:pt x="961" y="1374"/>
                  </a:lnTo>
                  <a:lnTo>
                    <a:pt x="947" y="1376"/>
                  </a:lnTo>
                  <a:lnTo>
                    <a:pt x="929" y="1377"/>
                  </a:lnTo>
                  <a:lnTo>
                    <a:pt x="912" y="1377"/>
                  </a:lnTo>
                  <a:lnTo>
                    <a:pt x="896" y="1376"/>
                  </a:lnTo>
                  <a:lnTo>
                    <a:pt x="896" y="1376"/>
                  </a:lnTo>
                  <a:lnTo>
                    <a:pt x="887" y="1374"/>
                  </a:lnTo>
                  <a:lnTo>
                    <a:pt x="877" y="1371"/>
                  </a:lnTo>
                  <a:lnTo>
                    <a:pt x="867" y="1367"/>
                  </a:lnTo>
                  <a:lnTo>
                    <a:pt x="861" y="1367"/>
                  </a:lnTo>
                  <a:lnTo>
                    <a:pt x="861" y="1367"/>
                  </a:lnTo>
                  <a:lnTo>
                    <a:pt x="839" y="1368"/>
                  </a:lnTo>
                  <a:lnTo>
                    <a:pt x="817" y="1369"/>
                  </a:lnTo>
                  <a:lnTo>
                    <a:pt x="772" y="1371"/>
                  </a:lnTo>
                  <a:lnTo>
                    <a:pt x="772" y="1371"/>
                  </a:lnTo>
                  <a:lnTo>
                    <a:pt x="741" y="1372"/>
                  </a:lnTo>
                  <a:lnTo>
                    <a:pt x="712" y="1375"/>
                  </a:lnTo>
                  <a:lnTo>
                    <a:pt x="649" y="1384"/>
                  </a:lnTo>
                  <a:lnTo>
                    <a:pt x="649" y="1384"/>
                  </a:lnTo>
                  <a:lnTo>
                    <a:pt x="614" y="1389"/>
                  </a:lnTo>
                  <a:lnTo>
                    <a:pt x="578" y="1392"/>
                  </a:lnTo>
                  <a:lnTo>
                    <a:pt x="542" y="1394"/>
                  </a:lnTo>
                  <a:lnTo>
                    <a:pt x="506" y="1397"/>
                  </a:lnTo>
                  <a:lnTo>
                    <a:pt x="506" y="1397"/>
                  </a:lnTo>
                  <a:lnTo>
                    <a:pt x="448" y="1404"/>
                  </a:lnTo>
                  <a:lnTo>
                    <a:pt x="388" y="1410"/>
                  </a:lnTo>
                  <a:lnTo>
                    <a:pt x="328" y="1415"/>
                  </a:lnTo>
                  <a:lnTo>
                    <a:pt x="298" y="1418"/>
                  </a:lnTo>
                  <a:lnTo>
                    <a:pt x="267" y="1419"/>
                  </a:lnTo>
                  <a:lnTo>
                    <a:pt x="267" y="1419"/>
                  </a:lnTo>
                  <a:lnTo>
                    <a:pt x="252" y="1418"/>
                  </a:lnTo>
                  <a:lnTo>
                    <a:pt x="244" y="1417"/>
                  </a:lnTo>
                  <a:lnTo>
                    <a:pt x="237" y="1417"/>
                  </a:lnTo>
                  <a:lnTo>
                    <a:pt x="237" y="1417"/>
                  </a:lnTo>
                  <a:lnTo>
                    <a:pt x="216" y="1419"/>
                  </a:lnTo>
                  <a:lnTo>
                    <a:pt x="196" y="1422"/>
                  </a:lnTo>
                  <a:lnTo>
                    <a:pt x="177" y="1425"/>
                  </a:lnTo>
                  <a:lnTo>
                    <a:pt x="156" y="1427"/>
                  </a:lnTo>
                  <a:lnTo>
                    <a:pt x="156" y="1427"/>
                  </a:lnTo>
                  <a:lnTo>
                    <a:pt x="134" y="1427"/>
                  </a:lnTo>
                  <a:lnTo>
                    <a:pt x="110" y="1425"/>
                  </a:lnTo>
                  <a:lnTo>
                    <a:pt x="87" y="1423"/>
                  </a:lnTo>
                  <a:lnTo>
                    <a:pt x="64" y="1422"/>
                  </a:lnTo>
                  <a:lnTo>
                    <a:pt x="64" y="1422"/>
                  </a:lnTo>
                  <a:lnTo>
                    <a:pt x="50" y="1421"/>
                  </a:lnTo>
                  <a:lnTo>
                    <a:pt x="36" y="1419"/>
                  </a:lnTo>
                  <a:lnTo>
                    <a:pt x="24" y="1415"/>
                  </a:lnTo>
                  <a:lnTo>
                    <a:pt x="11" y="1411"/>
                  </a:lnTo>
                  <a:lnTo>
                    <a:pt x="11" y="1411"/>
                  </a:lnTo>
                  <a:lnTo>
                    <a:pt x="9" y="1404"/>
                  </a:lnTo>
                  <a:lnTo>
                    <a:pt x="6" y="1394"/>
                  </a:lnTo>
                  <a:lnTo>
                    <a:pt x="4" y="1386"/>
                  </a:lnTo>
                  <a:lnTo>
                    <a:pt x="2" y="1382"/>
                  </a:lnTo>
                  <a:lnTo>
                    <a:pt x="0" y="1379"/>
                  </a:lnTo>
                  <a:lnTo>
                    <a:pt x="0" y="1379"/>
                  </a:lnTo>
                  <a:lnTo>
                    <a:pt x="21" y="1335"/>
                  </a:lnTo>
                  <a:lnTo>
                    <a:pt x="43" y="1291"/>
                  </a:lnTo>
                  <a:lnTo>
                    <a:pt x="66" y="1250"/>
                  </a:lnTo>
                  <a:lnTo>
                    <a:pt x="89" y="1210"/>
                  </a:lnTo>
                  <a:lnTo>
                    <a:pt x="89" y="1210"/>
                  </a:lnTo>
                  <a:lnTo>
                    <a:pt x="71" y="1211"/>
                  </a:lnTo>
                  <a:lnTo>
                    <a:pt x="52" y="1213"/>
                  </a:lnTo>
                  <a:lnTo>
                    <a:pt x="35" y="1215"/>
                  </a:lnTo>
                  <a:lnTo>
                    <a:pt x="18" y="1215"/>
                  </a:lnTo>
                  <a:lnTo>
                    <a:pt x="18" y="1215"/>
                  </a:lnTo>
                  <a:lnTo>
                    <a:pt x="16" y="1208"/>
                  </a:lnTo>
                  <a:lnTo>
                    <a:pt x="17" y="1199"/>
                  </a:lnTo>
                  <a:lnTo>
                    <a:pt x="19" y="1192"/>
                  </a:lnTo>
                  <a:lnTo>
                    <a:pt x="22" y="1183"/>
                  </a:lnTo>
                  <a:lnTo>
                    <a:pt x="30" y="1168"/>
                  </a:lnTo>
                  <a:lnTo>
                    <a:pt x="37" y="1153"/>
                  </a:lnTo>
                  <a:lnTo>
                    <a:pt x="37" y="1153"/>
                  </a:lnTo>
                  <a:lnTo>
                    <a:pt x="32" y="1151"/>
                  </a:lnTo>
                  <a:lnTo>
                    <a:pt x="27" y="1150"/>
                  </a:lnTo>
                  <a:lnTo>
                    <a:pt x="21" y="1151"/>
                  </a:lnTo>
                  <a:lnTo>
                    <a:pt x="16" y="1151"/>
                  </a:lnTo>
                  <a:lnTo>
                    <a:pt x="12" y="1152"/>
                  </a:lnTo>
                  <a:lnTo>
                    <a:pt x="7" y="1152"/>
                  </a:lnTo>
                  <a:lnTo>
                    <a:pt x="4" y="1151"/>
                  </a:lnTo>
                  <a:lnTo>
                    <a:pt x="0" y="1148"/>
                  </a:lnTo>
                  <a:lnTo>
                    <a:pt x="0" y="1148"/>
                  </a:lnTo>
                  <a:lnTo>
                    <a:pt x="0" y="1140"/>
                  </a:lnTo>
                  <a:lnTo>
                    <a:pt x="2" y="1134"/>
                  </a:lnTo>
                  <a:lnTo>
                    <a:pt x="5" y="1129"/>
                  </a:lnTo>
                  <a:lnTo>
                    <a:pt x="10" y="1123"/>
                  </a:lnTo>
                  <a:lnTo>
                    <a:pt x="19" y="1112"/>
                  </a:lnTo>
                  <a:lnTo>
                    <a:pt x="24" y="1107"/>
                  </a:lnTo>
                  <a:lnTo>
                    <a:pt x="27" y="1101"/>
                  </a:lnTo>
                  <a:lnTo>
                    <a:pt x="27" y="1101"/>
                  </a:lnTo>
                  <a:lnTo>
                    <a:pt x="24" y="1101"/>
                  </a:lnTo>
                  <a:lnTo>
                    <a:pt x="19" y="1101"/>
                  </a:lnTo>
                  <a:lnTo>
                    <a:pt x="14" y="1099"/>
                  </a:lnTo>
                  <a:lnTo>
                    <a:pt x="12" y="1097"/>
                  </a:lnTo>
                  <a:lnTo>
                    <a:pt x="11" y="1095"/>
                  </a:lnTo>
                  <a:lnTo>
                    <a:pt x="11" y="1095"/>
                  </a:lnTo>
                  <a:lnTo>
                    <a:pt x="14" y="1086"/>
                  </a:lnTo>
                  <a:lnTo>
                    <a:pt x="17" y="1078"/>
                  </a:lnTo>
                  <a:lnTo>
                    <a:pt x="27" y="1064"/>
                  </a:lnTo>
                  <a:lnTo>
                    <a:pt x="36" y="1051"/>
                  </a:lnTo>
                  <a:lnTo>
                    <a:pt x="41" y="1044"/>
                  </a:lnTo>
                  <a:lnTo>
                    <a:pt x="45" y="1036"/>
                  </a:lnTo>
                  <a:lnTo>
                    <a:pt x="45" y="1036"/>
                  </a:lnTo>
                  <a:lnTo>
                    <a:pt x="36" y="1036"/>
                  </a:lnTo>
                  <a:lnTo>
                    <a:pt x="29" y="1036"/>
                  </a:lnTo>
                  <a:lnTo>
                    <a:pt x="25" y="1035"/>
                  </a:lnTo>
                  <a:lnTo>
                    <a:pt x="21" y="1034"/>
                  </a:lnTo>
                  <a:lnTo>
                    <a:pt x="18" y="1031"/>
                  </a:lnTo>
                  <a:lnTo>
                    <a:pt x="16" y="1027"/>
                  </a:lnTo>
                  <a:lnTo>
                    <a:pt x="16" y="1027"/>
                  </a:lnTo>
                  <a:lnTo>
                    <a:pt x="19" y="1020"/>
                  </a:lnTo>
                  <a:lnTo>
                    <a:pt x="22" y="1014"/>
                  </a:lnTo>
                  <a:lnTo>
                    <a:pt x="33" y="1004"/>
                  </a:lnTo>
                  <a:lnTo>
                    <a:pt x="37" y="999"/>
                  </a:lnTo>
                  <a:lnTo>
                    <a:pt x="42" y="994"/>
                  </a:lnTo>
                  <a:lnTo>
                    <a:pt x="46" y="987"/>
                  </a:lnTo>
                  <a:lnTo>
                    <a:pt x="48" y="980"/>
                  </a:lnTo>
                  <a:lnTo>
                    <a:pt x="48" y="980"/>
                  </a:lnTo>
                  <a:lnTo>
                    <a:pt x="51" y="980"/>
                  </a:lnTo>
                  <a:lnTo>
                    <a:pt x="54" y="979"/>
                  </a:lnTo>
                  <a:lnTo>
                    <a:pt x="55" y="976"/>
                  </a:lnTo>
                  <a:lnTo>
                    <a:pt x="57" y="975"/>
                  </a:lnTo>
                  <a:lnTo>
                    <a:pt x="57" y="975"/>
                  </a:lnTo>
                  <a:lnTo>
                    <a:pt x="72" y="953"/>
                  </a:lnTo>
                  <a:lnTo>
                    <a:pt x="87" y="932"/>
                  </a:lnTo>
                  <a:lnTo>
                    <a:pt x="119" y="891"/>
                  </a:lnTo>
                  <a:lnTo>
                    <a:pt x="135" y="869"/>
                  </a:lnTo>
                  <a:lnTo>
                    <a:pt x="151" y="849"/>
                  </a:lnTo>
                  <a:lnTo>
                    <a:pt x="166" y="827"/>
                  </a:lnTo>
                  <a:lnTo>
                    <a:pt x="180" y="803"/>
                  </a:lnTo>
                  <a:lnTo>
                    <a:pt x="180" y="803"/>
                  </a:lnTo>
                  <a:lnTo>
                    <a:pt x="182" y="802"/>
                  </a:lnTo>
                  <a:lnTo>
                    <a:pt x="184" y="800"/>
                  </a:lnTo>
                  <a:lnTo>
                    <a:pt x="186" y="799"/>
                  </a:lnTo>
                  <a:lnTo>
                    <a:pt x="191" y="798"/>
                  </a:lnTo>
                  <a:lnTo>
                    <a:pt x="191" y="798"/>
                  </a:lnTo>
                  <a:lnTo>
                    <a:pt x="210" y="766"/>
                  </a:lnTo>
                  <a:lnTo>
                    <a:pt x="215" y="757"/>
                  </a:lnTo>
                  <a:lnTo>
                    <a:pt x="221" y="751"/>
                  </a:lnTo>
                  <a:lnTo>
                    <a:pt x="227" y="743"/>
                  </a:lnTo>
                  <a:lnTo>
                    <a:pt x="234" y="738"/>
                  </a:lnTo>
                  <a:lnTo>
                    <a:pt x="234" y="738"/>
                  </a:lnTo>
                  <a:lnTo>
                    <a:pt x="252" y="708"/>
                  </a:lnTo>
                  <a:lnTo>
                    <a:pt x="269" y="681"/>
                  </a:lnTo>
                  <a:lnTo>
                    <a:pt x="304" y="630"/>
                  </a:lnTo>
                  <a:lnTo>
                    <a:pt x="321" y="603"/>
                  </a:lnTo>
                  <a:lnTo>
                    <a:pt x="337" y="576"/>
                  </a:lnTo>
                  <a:lnTo>
                    <a:pt x="353" y="546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2"/>
                  </a:lnTo>
                  <a:lnTo>
                    <a:pt x="374" y="511"/>
                  </a:lnTo>
                  <a:lnTo>
                    <a:pt x="380" y="512"/>
                  </a:lnTo>
                  <a:lnTo>
                    <a:pt x="380" y="512"/>
                  </a:lnTo>
                  <a:lnTo>
                    <a:pt x="398" y="484"/>
                  </a:lnTo>
                  <a:lnTo>
                    <a:pt x="417" y="456"/>
                  </a:lnTo>
                  <a:lnTo>
                    <a:pt x="436" y="42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6" y="402"/>
                  </a:lnTo>
                  <a:lnTo>
                    <a:pt x="458" y="403"/>
                  </a:lnTo>
                  <a:lnTo>
                    <a:pt x="460" y="406"/>
                  </a:lnTo>
                  <a:lnTo>
                    <a:pt x="464" y="409"/>
                  </a:lnTo>
                  <a:lnTo>
                    <a:pt x="465" y="410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82" y="408"/>
                  </a:lnTo>
                  <a:lnTo>
                    <a:pt x="497" y="406"/>
                  </a:lnTo>
                  <a:lnTo>
                    <a:pt x="513" y="405"/>
                  </a:lnTo>
                  <a:lnTo>
                    <a:pt x="529" y="405"/>
                  </a:lnTo>
                  <a:lnTo>
                    <a:pt x="562" y="406"/>
                  </a:lnTo>
                  <a:lnTo>
                    <a:pt x="595" y="409"/>
                  </a:lnTo>
                  <a:lnTo>
                    <a:pt x="595" y="409"/>
                  </a:lnTo>
                  <a:lnTo>
                    <a:pt x="647" y="412"/>
                  </a:lnTo>
                  <a:lnTo>
                    <a:pt x="698" y="413"/>
                  </a:lnTo>
                  <a:lnTo>
                    <a:pt x="748" y="415"/>
                  </a:lnTo>
                  <a:lnTo>
                    <a:pt x="797" y="420"/>
                  </a:lnTo>
                  <a:lnTo>
                    <a:pt x="797" y="420"/>
                  </a:lnTo>
                  <a:lnTo>
                    <a:pt x="815" y="424"/>
                  </a:lnTo>
                  <a:lnTo>
                    <a:pt x="834" y="428"/>
                  </a:lnTo>
                  <a:lnTo>
                    <a:pt x="878" y="436"/>
                  </a:lnTo>
                  <a:lnTo>
                    <a:pt x="902" y="440"/>
                  </a:lnTo>
                  <a:lnTo>
                    <a:pt x="924" y="444"/>
                  </a:lnTo>
                  <a:lnTo>
                    <a:pt x="948" y="450"/>
                  </a:lnTo>
                  <a:lnTo>
                    <a:pt x="969" y="456"/>
                  </a:lnTo>
                  <a:lnTo>
                    <a:pt x="969" y="456"/>
                  </a:lnTo>
                  <a:lnTo>
                    <a:pt x="985" y="429"/>
                  </a:lnTo>
                  <a:lnTo>
                    <a:pt x="993" y="414"/>
                  </a:lnTo>
                  <a:lnTo>
                    <a:pt x="999" y="399"/>
                  </a:lnTo>
                  <a:lnTo>
                    <a:pt x="999" y="399"/>
                  </a:lnTo>
                  <a:lnTo>
                    <a:pt x="1002" y="399"/>
                  </a:lnTo>
                  <a:lnTo>
                    <a:pt x="1004" y="399"/>
                  </a:lnTo>
                  <a:lnTo>
                    <a:pt x="1005" y="399"/>
                  </a:lnTo>
                  <a:lnTo>
                    <a:pt x="1008" y="398"/>
                  </a:lnTo>
                  <a:lnTo>
                    <a:pt x="1008" y="398"/>
                  </a:lnTo>
                  <a:lnTo>
                    <a:pt x="1026" y="368"/>
                  </a:lnTo>
                  <a:lnTo>
                    <a:pt x="1043" y="338"/>
                  </a:lnTo>
                  <a:lnTo>
                    <a:pt x="1061" y="308"/>
                  </a:lnTo>
                  <a:lnTo>
                    <a:pt x="1079" y="278"/>
                  </a:lnTo>
                  <a:lnTo>
                    <a:pt x="1079" y="278"/>
                  </a:lnTo>
                  <a:close/>
                  <a:moveTo>
                    <a:pt x="1042" y="789"/>
                  </a:moveTo>
                  <a:lnTo>
                    <a:pt x="1042" y="789"/>
                  </a:lnTo>
                  <a:lnTo>
                    <a:pt x="1046" y="778"/>
                  </a:lnTo>
                  <a:lnTo>
                    <a:pt x="1049" y="769"/>
                  </a:lnTo>
                  <a:lnTo>
                    <a:pt x="1056" y="748"/>
                  </a:lnTo>
                  <a:lnTo>
                    <a:pt x="1056" y="748"/>
                  </a:lnTo>
                  <a:lnTo>
                    <a:pt x="1063" y="726"/>
                  </a:lnTo>
                  <a:lnTo>
                    <a:pt x="1066" y="714"/>
                  </a:lnTo>
                  <a:lnTo>
                    <a:pt x="1067" y="710"/>
                  </a:lnTo>
                  <a:lnTo>
                    <a:pt x="1066" y="709"/>
                  </a:lnTo>
                  <a:lnTo>
                    <a:pt x="1066" y="709"/>
                  </a:lnTo>
                  <a:lnTo>
                    <a:pt x="1069" y="708"/>
                  </a:lnTo>
                  <a:lnTo>
                    <a:pt x="1070" y="706"/>
                  </a:lnTo>
                  <a:lnTo>
                    <a:pt x="1073" y="700"/>
                  </a:lnTo>
                  <a:lnTo>
                    <a:pt x="1075" y="692"/>
                  </a:lnTo>
                  <a:lnTo>
                    <a:pt x="1076" y="684"/>
                  </a:lnTo>
                  <a:lnTo>
                    <a:pt x="1076" y="684"/>
                  </a:lnTo>
                  <a:lnTo>
                    <a:pt x="1114" y="609"/>
                  </a:lnTo>
                  <a:lnTo>
                    <a:pt x="1152" y="535"/>
                  </a:lnTo>
                  <a:lnTo>
                    <a:pt x="1152" y="535"/>
                  </a:lnTo>
                  <a:lnTo>
                    <a:pt x="1156" y="533"/>
                  </a:lnTo>
                  <a:lnTo>
                    <a:pt x="1160" y="532"/>
                  </a:lnTo>
                  <a:lnTo>
                    <a:pt x="1163" y="531"/>
                  </a:lnTo>
                  <a:lnTo>
                    <a:pt x="1166" y="528"/>
                  </a:lnTo>
                  <a:lnTo>
                    <a:pt x="1166" y="528"/>
                  </a:lnTo>
                  <a:lnTo>
                    <a:pt x="1176" y="511"/>
                  </a:lnTo>
                  <a:lnTo>
                    <a:pt x="1185" y="495"/>
                  </a:lnTo>
                  <a:lnTo>
                    <a:pt x="1207" y="464"/>
                  </a:lnTo>
                  <a:lnTo>
                    <a:pt x="1207" y="464"/>
                  </a:lnTo>
                  <a:lnTo>
                    <a:pt x="1220" y="412"/>
                  </a:lnTo>
                  <a:lnTo>
                    <a:pt x="1229" y="359"/>
                  </a:lnTo>
                  <a:lnTo>
                    <a:pt x="1233" y="332"/>
                  </a:lnTo>
                  <a:lnTo>
                    <a:pt x="1238" y="304"/>
                  </a:lnTo>
                  <a:lnTo>
                    <a:pt x="1240" y="277"/>
                  </a:lnTo>
                  <a:lnTo>
                    <a:pt x="1242" y="249"/>
                  </a:lnTo>
                  <a:lnTo>
                    <a:pt x="1243" y="223"/>
                  </a:lnTo>
                  <a:lnTo>
                    <a:pt x="1243" y="195"/>
                  </a:lnTo>
                  <a:lnTo>
                    <a:pt x="1241" y="168"/>
                  </a:lnTo>
                  <a:lnTo>
                    <a:pt x="1239" y="142"/>
                  </a:lnTo>
                  <a:lnTo>
                    <a:pt x="1236" y="116"/>
                  </a:lnTo>
                  <a:lnTo>
                    <a:pt x="1230" y="90"/>
                  </a:lnTo>
                  <a:lnTo>
                    <a:pt x="1224" y="65"/>
                  </a:lnTo>
                  <a:lnTo>
                    <a:pt x="1216" y="41"/>
                  </a:lnTo>
                  <a:lnTo>
                    <a:pt x="1216" y="41"/>
                  </a:lnTo>
                  <a:lnTo>
                    <a:pt x="1210" y="54"/>
                  </a:lnTo>
                  <a:lnTo>
                    <a:pt x="1205" y="66"/>
                  </a:lnTo>
                  <a:lnTo>
                    <a:pt x="1196" y="92"/>
                  </a:lnTo>
                  <a:lnTo>
                    <a:pt x="1188" y="119"/>
                  </a:lnTo>
                  <a:lnTo>
                    <a:pt x="1181" y="143"/>
                  </a:lnTo>
                  <a:lnTo>
                    <a:pt x="1181" y="143"/>
                  </a:lnTo>
                  <a:lnTo>
                    <a:pt x="1176" y="154"/>
                  </a:lnTo>
                  <a:lnTo>
                    <a:pt x="1169" y="164"/>
                  </a:lnTo>
                  <a:lnTo>
                    <a:pt x="1157" y="183"/>
                  </a:lnTo>
                  <a:lnTo>
                    <a:pt x="1157" y="183"/>
                  </a:lnTo>
                  <a:lnTo>
                    <a:pt x="1155" y="187"/>
                  </a:lnTo>
                  <a:lnTo>
                    <a:pt x="1154" y="192"/>
                  </a:lnTo>
                  <a:lnTo>
                    <a:pt x="1153" y="196"/>
                  </a:lnTo>
                  <a:lnTo>
                    <a:pt x="1152" y="199"/>
                  </a:lnTo>
                  <a:lnTo>
                    <a:pt x="1152" y="199"/>
                  </a:lnTo>
                  <a:lnTo>
                    <a:pt x="1147" y="206"/>
                  </a:lnTo>
                  <a:lnTo>
                    <a:pt x="1141" y="212"/>
                  </a:lnTo>
                  <a:lnTo>
                    <a:pt x="1136" y="217"/>
                  </a:lnTo>
                  <a:lnTo>
                    <a:pt x="1131" y="224"/>
                  </a:lnTo>
                  <a:lnTo>
                    <a:pt x="1131" y="224"/>
                  </a:lnTo>
                  <a:lnTo>
                    <a:pt x="1101" y="270"/>
                  </a:lnTo>
                  <a:lnTo>
                    <a:pt x="1101" y="270"/>
                  </a:lnTo>
                  <a:lnTo>
                    <a:pt x="1091" y="285"/>
                  </a:lnTo>
                  <a:lnTo>
                    <a:pt x="1082" y="301"/>
                  </a:lnTo>
                  <a:lnTo>
                    <a:pt x="1074" y="316"/>
                  </a:lnTo>
                  <a:lnTo>
                    <a:pt x="1066" y="332"/>
                  </a:lnTo>
                  <a:lnTo>
                    <a:pt x="1066" y="332"/>
                  </a:lnTo>
                  <a:lnTo>
                    <a:pt x="1053" y="349"/>
                  </a:lnTo>
                  <a:lnTo>
                    <a:pt x="1041" y="366"/>
                  </a:lnTo>
                  <a:lnTo>
                    <a:pt x="1029" y="384"/>
                  </a:lnTo>
                  <a:lnTo>
                    <a:pt x="1017" y="404"/>
                  </a:lnTo>
                  <a:lnTo>
                    <a:pt x="996" y="442"/>
                  </a:lnTo>
                  <a:lnTo>
                    <a:pt x="984" y="461"/>
                  </a:lnTo>
                  <a:lnTo>
                    <a:pt x="972" y="480"/>
                  </a:lnTo>
                  <a:lnTo>
                    <a:pt x="972" y="480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2" y="487"/>
                  </a:lnTo>
                  <a:lnTo>
                    <a:pt x="971" y="490"/>
                  </a:lnTo>
                  <a:lnTo>
                    <a:pt x="970" y="493"/>
                  </a:lnTo>
                  <a:lnTo>
                    <a:pt x="971" y="496"/>
                  </a:lnTo>
                  <a:lnTo>
                    <a:pt x="971" y="496"/>
                  </a:lnTo>
                  <a:lnTo>
                    <a:pt x="947" y="533"/>
                  </a:lnTo>
                  <a:lnTo>
                    <a:pt x="922" y="572"/>
                  </a:lnTo>
                  <a:lnTo>
                    <a:pt x="910" y="591"/>
                  </a:lnTo>
                  <a:lnTo>
                    <a:pt x="899" y="610"/>
                  </a:lnTo>
                  <a:lnTo>
                    <a:pt x="889" y="631"/>
                  </a:lnTo>
                  <a:lnTo>
                    <a:pt x="880" y="650"/>
                  </a:lnTo>
                  <a:lnTo>
                    <a:pt x="880" y="650"/>
                  </a:lnTo>
                  <a:lnTo>
                    <a:pt x="884" y="669"/>
                  </a:lnTo>
                  <a:lnTo>
                    <a:pt x="890" y="686"/>
                  </a:lnTo>
                  <a:lnTo>
                    <a:pt x="896" y="703"/>
                  </a:lnTo>
                  <a:lnTo>
                    <a:pt x="902" y="720"/>
                  </a:lnTo>
                  <a:lnTo>
                    <a:pt x="902" y="720"/>
                  </a:lnTo>
                  <a:lnTo>
                    <a:pt x="909" y="752"/>
                  </a:lnTo>
                  <a:lnTo>
                    <a:pt x="913" y="783"/>
                  </a:lnTo>
                  <a:lnTo>
                    <a:pt x="917" y="814"/>
                  </a:lnTo>
                  <a:lnTo>
                    <a:pt x="919" y="845"/>
                  </a:lnTo>
                  <a:lnTo>
                    <a:pt x="919" y="877"/>
                  </a:lnTo>
                  <a:lnTo>
                    <a:pt x="918" y="908"/>
                  </a:lnTo>
                  <a:lnTo>
                    <a:pt x="914" y="971"/>
                  </a:lnTo>
                  <a:lnTo>
                    <a:pt x="910" y="1036"/>
                  </a:lnTo>
                  <a:lnTo>
                    <a:pt x="908" y="1069"/>
                  </a:lnTo>
                  <a:lnTo>
                    <a:pt x="907" y="1103"/>
                  </a:lnTo>
                  <a:lnTo>
                    <a:pt x="907" y="1136"/>
                  </a:lnTo>
                  <a:lnTo>
                    <a:pt x="908" y="1171"/>
                  </a:lnTo>
                  <a:lnTo>
                    <a:pt x="910" y="1207"/>
                  </a:lnTo>
                  <a:lnTo>
                    <a:pt x="913" y="1242"/>
                  </a:lnTo>
                  <a:lnTo>
                    <a:pt x="913" y="1242"/>
                  </a:lnTo>
                  <a:lnTo>
                    <a:pt x="936" y="1140"/>
                  </a:lnTo>
                  <a:lnTo>
                    <a:pt x="947" y="1091"/>
                  </a:lnTo>
                  <a:lnTo>
                    <a:pt x="958" y="1043"/>
                  </a:lnTo>
                  <a:lnTo>
                    <a:pt x="971" y="996"/>
                  </a:lnTo>
                  <a:lnTo>
                    <a:pt x="985" y="950"/>
                  </a:lnTo>
                  <a:lnTo>
                    <a:pt x="999" y="903"/>
                  </a:lnTo>
                  <a:lnTo>
                    <a:pt x="1015" y="857"/>
                  </a:lnTo>
                  <a:lnTo>
                    <a:pt x="1015" y="857"/>
                  </a:lnTo>
                  <a:lnTo>
                    <a:pt x="1017" y="854"/>
                  </a:lnTo>
                  <a:lnTo>
                    <a:pt x="1016" y="852"/>
                  </a:lnTo>
                  <a:lnTo>
                    <a:pt x="1014" y="850"/>
                  </a:lnTo>
                  <a:lnTo>
                    <a:pt x="1014" y="849"/>
                  </a:lnTo>
                  <a:lnTo>
                    <a:pt x="1013" y="848"/>
                  </a:lnTo>
                  <a:lnTo>
                    <a:pt x="1013" y="848"/>
                  </a:lnTo>
                  <a:lnTo>
                    <a:pt x="1018" y="849"/>
                  </a:lnTo>
                  <a:lnTo>
                    <a:pt x="1020" y="848"/>
                  </a:lnTo>
                  <a:lnTo>
                    <a:pt x="1020" y="844"/>
                  </a:lnTo>
                  <a:lnTo>
                    <a:pt x="1020" y="844"/>
                  </a:lnTo>
                  <a:lnTo>
                    <a:pt x="1030" y="821"/>
                  </a:lnTo>
                  <a:lnTo>
                    <a:pt x="1034" y="809"/>
                  </a:lnTo>
                  <a:lnTo>
                    <a:pt x="1039" y="798"/>
                  </a:lnTo>
                  <a:lnTo>
                    <a:pt x="1039" y="798"/>
                  </a:lnTo>
                  <a:lnTo>
                    <a:pt x="1038" y="797"/>
                  </a:lnTo>
                  <a:lnTo>
                    <a:pt x="1038" y="796"/>
                  </a:lnTo>
                  <a:lnTo>
                    <a:pt x="1036" y="798"/>
                  </a:lnTo>
                  <a:lnTo>
                    <a:pt x="1035" y="800"/>
                  </a:lnTo>
                  <a:lnTo>
                    <a:pt x="1035" y="800"/>
                  </a:lnTo>
                  <a:lnTo>
                    <a:pt x="1034" y="798"/>
                  </a:lnTo>
                  <a:lnTo>
                    <a:pt x="1034" y="798"/>
                  </a:lnTo>
                  <a:lnTo>
                    <a:pt x="1034" y="796"/>
                  </a:lnTo>
                  <a:lnTo>
                    <a:pt x="1035" y="794"/>
                  </a:lnTo>
                  <a:lnTo>
                    <a:pt x="1039" y="793"/>
                  </a:lnTo>
                  <a:lnTo>
                    <a:pt x="1042" y="792"/>
                  </a:lnTo>
                  <a:lnTo>
                    <a:pt x="1042" y="791"/>
                  </a:lnTo>
                  <a:lnTo>
                    <a:pt x="1042" y="789"/>
                  </a:lnTo>
                  <a:lnTo>
                    <a:pt x="1042" y="789"/>
                  </a:lnTo>
                  <a:close/>
                  <a:moveTo>
                    <a:pt x="1666" y="178"/>
                  </a:moveTo>
                  <a:lnTo>
                    <a:pt x="1666" y="178"/>
                  </a:lnTo>
                  <a:lnTo>
                    <a:pt x="1650" y="190"/>
                  </a:lnTo>
                  <a:lnTo>
                    <a:pt x="1634" y="201"/>
                  </a:lnTo>
                  <a:lnTo>
                    <a:pt x="1617" y="212"/>
                  </a:lnTo>
                  <a:lnTo>
                    <a:pt x="1599" y="222"/>
                  </a:lnTo>
                  <a:lnTo>
                    <a:pt x="1599" y="222"/>
                  </a:lnTo>
                  <a:lnTo>
                    <a:pt x="1572" y="231"/>
                  </a:lnTo>
                  <a:lnTo>
                    <a:pt x="1545" y="242"/>
                  </a:lnTo>
                  <a:lnTo>
                    <a:pt x="1520" y="254"/>
                  </a:lnTo>
                  <a:lnTo>
                    <a:pt x="1496" y="264"/>
                  </a:lnTo>
                  <a:lnTo>
                    <a:pt x="1471" y="277"/>
                  </a:lnTo>
                  <a:lnTo>
                    <a:pt x="1449" y="290"/>
                  </a:lnTo>
                  <a:lnTo>
                    <a:pt x="1426" y="303"/>
                  </a:lnTo>
                  <a:lnTo>
                    <a:pt x="1405" y="316"/>
                  </a:lnTo>
                  <a:lnTo>
                    <a:pt x="1405" y="316"/>
                  </a:lnTo>
                  <a:lnTo>
                    <a:pt x="1374" y="337"/>
                  </a:lnTo>
                  <a:lnTo>
                    <a:pt x="1344" y="360"/>
                  </a:lnTo>
                  <a:lnTo>
                    <a:pt x="1287" y="407"/>
                  </a:lnTo>
                  <a:lnTo>
                    <a:pt x="1287" y="407"/>
                  </a:lnTo>
                  <a:lnTo>
                    <a:pt x="1259" y="431"/>
                  </a:lnTo>
                  <a:lnTo>
                    <a:pt x="1245" y="443"/>
                  </a:lnTo>
                  <a:lnTo>
                    <a:pt x="1232" y="457"/>
                  </a:lnTo>
                  <a:lnTo>
                    <a:pt x="1221" y="470"/>
                  </a:lnTo>
                  <a:lnTo>
                    <a:pt x="1209" y="485"/>
                  </a:lnTo>
                  <a:lnTo>
                    <a:pt x="1198" y="500"/>
                  </a:lnTo>
                  <a:lnTo>
                    <a:pt x="1187" y="515"/>
                  </a:lnTo>
                  <a:lnTo>
                    <a:pt x="1187" y="515"/>
                  </a:lnTo>
                  <a:lnTo>
                    <a:pt x="1167" y="547"/>
                  </a:lnTo>
                  <a:lnTo>
                    <a:pt x="1147" y="577"/>
                  </a:lnTo>
                  <a:lnTo>
                    <a:pt x="1147" y="577"/>
                  </a:lnTo>
                  <a:lnTo>
                    <a:pt x="1139" y="589"/>
                  </a:lnTo>
                  <a:lnTo>
                    <a:pt x="1133" y="602"/>
                  </a:lnTo>
                  <a:lnTo>
                    <a:pt x="1120" y="629"/>
                  </a:lnTo>
                  <a:lnTo>
                    <a:pt x="1099" y="681"/>
                  </a:lnTo>
                  <a:lnTo>
                    <a:pt x="1099" y="681"/>
                  </a:lnTo>
                  <a:lnTo>
                    <a:pt x="1087" y="710"/>
                  </a:lnTo>
                  <a:lnTo>
                    <a:pt x="1075" y="740"/>
                  </a:lnTo>
                  <a:lnTo>
                    <a:pt x="1055" y="799"/>
                  </a:lnTo>
                  <a:lnTo>
                    <a:pt x="1033" y="858"/>
                  </a:lnTo>
                  <a:lnTo>
                    <a:pt x="1012" y="918"/>
                  </a:lnTo>
                  <a:lnTo>
                    <a:pt x="1012" y="918"/>
                  </a:lnTo>
                  <a:lnTo>
                    <a:pt x="999" y="952"/>
                  </a:lnTo>
                  <a:lnTo>
                    <a:pt x="988" y="986"/>
                  </a:lnTo>
                  <a:lnTo>
                    <a:pt x="978" y="1021"/>
                  </a:lnTo>
                  <a:lnTo>
                    <a:pt x="968" y="1058"/>
                  </a:lnTo>
                  <a:lnTo>
                    <a:pt x="950" y="1130"/>
                  </a:lnTo>
                  <a:lnTo>
                    <a:pt x="932" y="1203"/>
                  </a:lnTo>
                  <a:lnTo>
                    <a:pt x="932" y="1203"/>
                  </a:lnTo>
                  <a:lnTo>
                    <a:pt x="933" y="1209"/>
                  </a:lnTo>
                  <a:lnTo>
                    <a:pt x="933" y="1215"/>
                  </a:lnTo>
                  <a:lnTo>
                    <a:pt x="930" y="1227"/>
                  </a:lnTo>
                  <a:lnTo>
                    <a:pt x="929" y="1233"/>
                  </a:lnTo>
                  <a:lnTo>
                    <a:pt x="928" y="1239"/>
                  </a:lnTo>
                  <a:lnTo>
                    <a:pt x="928" y="1244"/>
                  </a:lnTo>
                  <a:lnTo>
                    <a:pt x="929" y="1250"/>
                  </a:lnTo>
                  <a:lnTo>
                    <a:pt x="929" y="1250"/>
                  </a:lnTo>
                  <a:lnTo>
                    <a:pt x="935" y="1236"/>
                  </a:lnTo>
                  <a:lnTo>
                    <a:pt x="939" y="1222"/>
                  </a:lnTo>
                  <a:lnTo>
                    <a:pt x="942" y="1215"/>
                  </a:lnTo>
                  <a:lnTo>
                    <a:pt x="947" y="1210"/>
                  </a:lnTo>
                  <a:lnTo>
                    <a:pt x="951" y="1206"/>
                  </a:lnTo>
                  <a:lnTo>
                    <a:pt x="956" y="1201"/>
                  </a:lnTo>
                  <a:lnTo>
                    <a:pt x="956" y="1201"/>
                  </a:lnTo>
                  <a:lnTo>
                    <a:pt x="974" y="1172"/>
                  </a:lnTo>
                  <a:lnTo>
                    <a:pt x="993" y="1142"/>
                  </a:lnTo>
                  <a:lnTo>
                    <a:pt x="1013" y="1115"/>
                  </a:lnTo>
                  <a:lnTo>
                    <a:pt x="1023" y="1102"/>
                  </a:lnTo>
                  <a:lnTo>
                    <a:pt x="1033" y="1090"/>
                  </a:lnTo>
                  <a:lnTo>
                    <a:pt x="1033" y="1090"/>
                  </a:lnTo>
                  <a:lnTo>
                    <a:pt x="1045" y="1077"/>
                  </a:lnTo>
                  <a:lnTo>
                    <a:pt x="1057" y="1065"/>
                  </a:lnTo>
                  <a:lnTo>
                    <a:pt x="1071" y="1053"/>
                  </a:lnTo>
                  <a:lnTo>
                    <a:pt x="1082" y="1040"/>
                  </a:lnTo>
                  <a:lnTo>
                    <a:pt x="1082" y="1040"/>
                  </a:lnTo>
                  <a:lnTo>
                    <a:pt x="1105" y="1013"/>
                  </a:lnTo>
                  <a:lnTo>
                    <a:pt x="1117" y="1000"/>
                  </a:lnTo>
                  <a:lnTo>
                    <a:pt x="1129" y="988"/>
                  </a:lnTo>
                  <a:lnTo>
                    <a:pt x="1129" y="988"/>
                  </a:lnTo>
                  <a:lnTo>
                    <a:pt x="1168" y="956"/>
                  </a:lnTo>
                  <a:lnTo>
                    <a:pt x="1210" y="924"/>
                  </a:lnTo>
                  <a:lnTo>
                    <a:pt x="1230" y="909"/>
                  </a:lnTo>
                  <a:lnTo>
                    <a:pt x="1253" y="895"/>
                  </a:lnTo>
                  <a:lnTo>
                    <a:pt x="1275" y="881"/>
                  </a:lnTo>
                  <a:lnTo>
                    <a:pt x="1298" y="868"/>
                  </a:lnTo>
                  <a:lnTo>
                    <a:pt x="1321" y="857"/>
                  </a:lnTo>
                  <a:lnTo>
                    <a:pt x="1347" y="846"/>
                  </a:lnTo>
                  <a:lnTo>
                    <a:pt x="1372" y="837"/>
                  </a:lnTo>
                  <a:lnTo>
                    <a:pt x="1398" y="829"/>
                  </a:lnTo>
                  <a:lnTo>
                    <a:pt x="1426" y="822"/>
                  </a:lnTo>
                  <a:lnTo>
                    <a:pt x="1454" y="818"/>
                  </a:lnTo>
                  <a:lnTo>
                    <a:pt x="1484" y="815"/>
                  </a:lnTo>
                  <a:lnTo>
                    <a:pt x="1515" y="814"/>
                  </a:lnTo>
                  <a:lnTo>
                    <a:pt x="1515" y="814"/>
                  </a:lnTo>
                  <a:lnTo>
                    <a:pt x="1518" y="783"/>
                  </a:lnTo>
                  <a:lnTo>
                    <a:pt x="1524" y="753"/>
                  </a:lnTo>
                  <a:lnTo>
                    <a:pt x="1529" y="723"/>
                  </a:lnTo>
                  <a:lnTo>
                    <a:pt x="1535" y="693"/>
                  </a:lnTo>
                  <a:lnTo>
                    <a:pt x="1542" y="664"/>
                  </a:lnTo>
                  <a:lnTo>
                    <a:pt x="1550" y="634"/>
                  </a:lnTo>
                  <a:lnTo>
                    <a:pt x="1568" y="572"/>
                  </a:lnTo>
                  <a:lnTo>
                    <a:pt x="1568" y="572"/>
                  </a:lnTo>
                  <a:lnTo>
                    <a:pt x="1579" y="536"/>
                  </a:lnTo>
                  <a:lnTo>
                    <a:pt x="1592" y="501"/>
                  </a:lnTo>
                  <a:lnTo>
                    <a:pt x="1618" y="431"/>
                  </a:lnTo>
                  <a:lnTo>
                    <a:pt x="1618" y="431"/>
                  </a:lnTo>
                  <a:lnTo>
                    <a:pt x="1625" y="413"/>
                  </a:lnTo>
                  <a:lnTo>
                    <a:pt x="1633" y="394"/>
                  </a:lnTo>
                  <a:lnTo>
                    <a:pt x="1650" y="358"/>
                  </a:lnTo>
                  <a:lnTo>
                    <a:pt x="1668" y="320"/>
                  </a:lnTo>
                  <a:lnTo>
                    <a:pt x="1684" y="283"/>
                  </a:lnTo>
                  <a:lnTo>
                    <a:pt x="1691" y="263"/>
                  </a:lnTo>
                  <a:lnTo>
                    <a:pt x="1697" y="244"/>
                  </a:lnTo>
                  <a:lnTo>
                    <a:pt x="1701" y="225"/>
                  </a:lnTo>
                  <a:lnTo>
                    <a:pt x="1705" y="206"/>
                  </a:lnTo>
                  <a:lnTo>
                    <a:pt x="1707" y="186"/>
                  </a:lnTo>
                  <a:lnTo>
                    <a:pt x="1707" y="166"/>
                  </a:lnTo>
                  <a:lnTo>
                    <a:pt x="1705" y="147"/>
                  </a:lnTo>
                  <a:lnTo>
                    <a:pt x="1699" y="126"/>
                  </a:lnTo>
                  <a:lnTo>
                    <a:pt x="1699" y="126"/>
                  </a:lnTo>
                  <a:lnTo>
                    <a:pt x="1699" y="124"/>
                  </a:lnTo>
                  <a:lnTo>
                    <a:pt x="1698" y="124"/>
                  </a:lnTo>
                  <a:lnTo>
                    <a:pt x="1698" y="124"/>
                  </a:lnTo>
                  <a:lnTo>
                    <a:pt x="1695" y="132"/>
                  </a:lnTo>
                  <a:lnTo>
                    <a:pt x="1691" y="139"/>
                  </a:lnTo>
                  <a:lnTo>
                    <a:pt x="1682" y="151"/>
                  </a:lnTo>
                  <a:lnTo>
                    <a:pt x="1674" y="164"/>
                  </a:lnTo>
                  <a:lnTo>
                    <a:pt x="1669" y="170"/>
                  </a:lnTo>
                  <a:lnTo>
                    <a:pt x="1666" y="178"/>
                  </a:lnTo>
                  <a:lnTo>
                    <a:pt x="1666" y="178"/>
                  </a:lnTo>
                  <a:close/>
                  <a:moveTo>
                    <a:pt x="1717" y="151"/>
                  </a:moveTo>
                  <a:lnTo>
                    <a:pt x="1717" y="151"/>
                  </a:lnTo>
                  <a:lnTo>
                    <a:pt x="1720" y="170"/>
                  </a:lnTo>
                  <a:lnTo>
                    <a:pt x="1720" y="188"/>
                  </a:lnTo>
                  <a:lnTo>
                    <a:pt x="1718" y="206"/>
                  </a:lnTo>
                  <a:lnTo>
                    <a:pt x="1716" y="223"/>
                  </a:lnTo>
                  <a:lnTo>
                    <a:pt x="1713" y="240"/>
                  </a:lnTo>
                  <a:lnTo>
                    <a:pt x="1709" y="256"/>
                  </a:lnTo>
                  <a:lnTo>
                    <a:pt x="1703" y="272"/>
                  </a:lnTo>
                  <a:lnTo>
                    <a:pt x="1698" y="287"/>
                  </a:lnTo>
                  <a:lnTo>
                    <a:pt x="1685" y="318"/>
                  </a:lnTo>
                  <a:lnTo>
                    <a:pt x="1670" y="347"/>
                  </a:lnTo>
                  <a:lnTo>
                    <a:pt x="1655" y="377"/>
                  </a:lnTo>
                  <a:lnTo>
                    <a:pt x="1641" y="407"/>
                  </a:lnTo>
                  <a:lnTo>
                    <a:pt x="1641" y="407"/>
                  </a:lnTo>
                  <a:lnTo>
                    <a:pt x="1632" y="430"/>
                  </a:lnTo>
                  <a:lnTo>
                    <a:pt x="1623" y="454"/>
                  </a:lnTo>
                  <a:lnTo>
                    <a:pt x="1607" y="503"/>
                  </a:lnTo>
                  <a:lnTo>
                    <a:pt x="1607" y="503"/>
                  </a:lnTo>
                  <a:lnTo>
                    <a:pt x="1581" y="580"/>
                  </a:lnTo>
                  <a:lnTo>
                    <a:pt x="1570" y="620"/>
                  </a:lnTo>
                  <a:lnTo>
                    <a:pt x="1558" y="660"/>
                  </a:lnTo>
                  <a:lnTo>
                    <a:pt x="1547" y="700"/>
                  </a:lnTo>
                  <a:lnTo>
                    <a:pt x="1539" y="742"/>
                  </a:lnTo>
                  <a:lnTo>
                    <a:pt x="1531" y="785"/>
                  </a:lnTo>
                  <a:lnTo>
                    <a:pt x="1526" y="829"/>
                  </a:lnTo>
                  <a:lnTo>
                    <a:pt x="1526" y="829"/>
                  </a:lnTo>
                  <a:lnTo>
                    <a:pt x="1498" y="830"/>
                  </a:lnTo>
                  <a:lnTo>
                    <a:pt x="1470" y="831"/>
                  </a:lnTo>
                  <a:lnTo>
                    <a:pt x="1417" y="833"/>
                  </a:lnTo>
                  <a:lnTo>
                    <a:pt x="1417" y="833"/>
                  </a:lnTo>
                  <a:lnTo>
                    <a:pt x="1391" y="842"/>
                  </a:lnTo>
                  <a:lnTo>
                    <a:pt x="1365" y="851"/>
                  </a:lnTo>
                  <a:lnTo>
                    <a:pt x="1339" y="862"/>
                  </a:lnTo>
                  <a:lnTo>
                    <a:pt x="1315" y="874"/>
                  </a:lnTo>
                  <a:lnTo>
                    <a:pt x="1291" y="887"/>
                  </a:lnTo>
                  <a:lnTo>
                    <a:pt x="1268" y="899"/>
                  </a:lnTo>
                  <a:lnTo>
                    <a:pt x="1245" y="913"/>
                  </a:lnTo>
                  <a:lnTo>
                    <a:pt x="1223" y="927"/>
                  </a:lnTo>
                  <a:lnTo>
                    <a:pt x="1223" y="927"/>
                  </a:lnTo>
                  <a:lnTo>
                    <a:pt x="1207" y="940"/>
                  </a:lnTo>
                  <a:lnTo>
                    <a:pt x="1192" y="954"/>
                  </a:lnTo>
                  <a:lnTo>
                    <a:pt x="1165" y="980"/>
                  </a:lnTo>
                  <a:lnTo>
                    <a:pt x="1165" y="980"/>
                  </a:lnTo>
                  <a:lnTo>
                    <a:pt x="1154" y="987"/>
                  </a:lnTo>
                  <a:lnTo>
                    <a:pt x="1145" y="995"/>
                  </a:lnTo>
                  <a:lnTo>
                    <a:pt x="1135" y="1001"/>
                  </a:lnTo>
                  <a:lnTo>
                    <a:pt x="1125" y="1010"/>
                  </a:lnTo>
                  <a:lnTo>
                    <a:pt x="1125" y="1010"/>
                  </a:lnTo>
                  <a:lnTo>
                    <a:pt x="1117" y="1018"/>
                  </a:lnTo>
                  <a:lnTo>
                    <a:pt x="1108" y="1028"/>
                  </a:lnTo>
                  <a:lnTo>
                    <a:pt x="1091" y="1047"/>
                  </a:lnTo>
                  <a:lnTo>
                    <a:pt x="1091" y="1047"/>
                  </a:lnTo>
                  <a:lnTo>
                    <a:pt x="1056" y="1082"/>
                  </a:lnTo>
                  <a:lnTo>
                    <a:pt x="1039" y="1101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8" y="1140"/>
                  </a:lnTo>
                  <a:lnTo>
                    <a:pt x="993" y="1161"/>
                  </a:lnTo>
                  <a:lnTo>
                    <a:pt x="979" y="1182"/>
                  </a:lnTo>
                  <a:lnTo>
                    <a:pt x="965" y="1205"/>
                  </a:lnTo>
                  <a:lnTo>
                    <a:pt x="952" y="1226"/>
                  </a:lnTo>
                  <a:lnTo>
                    <a:pt x="940" y="1250"/>
                  </a:lnTo>
                  <a:lnTo>
                    <a:pt x="928" y="1272"/>
                  </a:lnTo>
                  <a:lnTo>
                    <a:pt x="918" y="1296"/>
                  </a:lnTo>
                  <a:lnTo>
                    <a:pt x="918" y="1296"/>
                  </a:lnTo>
                  <a:lnTo>
                    <a:pt x="923" y="1290"/>
                  </a:lnTo>
                  <a:lnTo>
                    <a:pt x="928" y="1284"/>
                  </a:lnTo>
                  <a:lnTo>
                    <a:pt x="933" y="1275"/>
                  </a:lnTo>
                  <a:lnTo>
                    <a:pt x="937" y="1268"/>
                  </a:lnTo>
                  <a:lnTo>
                    <a:pt x="944" y="1251"/>
                  </a:lnTo>
                  <a:lnTo>
                    <a:pt x="953" y="1233"/>
                  </a:lnTo>
                  <a:lnTo>
                    <a:pt x="953" y="1233"/>
                  </a:lnTo>
                  <a:lnTo>
                    <a:pt x="959" y="1225"/>
                  </a:lnTo>
                  <a:lnTo>
                    <a:pt x="967" y="1216"/>
                  </a:lnTo>
                  <a:lnTo>
                    <a:pt x="975" y="1208"/>
                  </a:lnTo>
                  <a:lnTo>
                    <a:pt x="983" y="1200"/>
                  </a:lnTo>
                  <a:lnTo>
                    <a:pt x="983" y="1200"/>
                  </a:lnTo>
                  <a:lnTo>
                    <a:pt x="998" y="1179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20" y="1147"/>
                  </a:lnTo>
                  <a:lnTo>
                    <a:pt x="1028" y="1136"/>
                  </a:lnTo>
                  <a:lnTo>
                    <a:pt x="1032" y="1131"/>
                  </a:lnTo>
                  <a:lnTo>
                    <a:pt x="1036" y="1126"/>
                  </a:lnTo>
                  <a:lnTo>
                    <a:pt x="1042" y="1123"/>
                  </a:lnTo>
                  <a:lnTo>
                    <a:pt x="1047" y="1121"/>
                  </a:lnTo>
                  <a:lnTo>
                    <a:pt x="1047" y="1121"/>
                  </a:lnTo>
                  <a:lnTo>
                    <a:pt x="1038" y="1138"/>
                  </a:lnTo>
                  <a:lnTo>
                    <a:pt x="1027" y="1153"/>
                  </a:lnTo>
                  <a:lnTo>
                    <a:pt x="1003" y="1184"/>
                  </a:lnTo>
                  <a:lnTo>
                    <a:pt x="980" y="1214"/>
                  </a:lnTo>
                  <a:lnTo>
                    <a:pt x="969" y="1230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4" y="1257"/>
                  </a:lnTo>
                  <a:lnTo>
                    <a:pt x="949" y="1270"/>
                  </a:lnTo>
                  <a:lnTo>
                    <a:pt x="943" y="1282"/>
                  </a:lnTo>
                  <a:lnTo>
                    <a:pt x="940" y="1294"/>
                  </a:lnTo>
                  <a:lnTo>
                    <a:pt x="940" y="1294"/>
                  </a:lnTo>
                  <a:lnTo>
                    <a:pt x="945" y="1293"/>
                  </a:lnTo>
                  <a:lnTo>
                    <a:pt x="951" y="1292"/>
                  </a:lnTo>
                  <a:lnTo>
                    <a:pt x="956" y="1291"/>
                  </a:lnTo>
                  <a:lnTo>
                    <a:pt x="961" y="1290"/>
                  </a:lnTo>
                  <a:lnTo>
                    <a:pt x="961" y="1290"/>
                  </a:lnTo>
                  <a:lnTo>
                    <a:pt x="1012" y="1221"/>
                  </a:lnTo>
                  <a:lnTo>
                    <a:pt x="1038" y="1186"/>
                  </a:lnTo>
                  <a:lnTo>
                    <a:pt x="1064" y="1152"/>
                  </a:lnTo>
                  <a:lnTo>
                    <a:pt x="1091" y="1118"/>
                  </a:lnTo>
                  <a:lnTo>
                    <a:pt x="1119" y="1086"/>
                  </a:lnTo>
                  <a:lnTo>
                    <a:pt x="1147" y="1055"/>
                  </a:lnTo>
                  <a:lnTo>
                    <a:pt x="1177" y="1024"/>
                  </a:lnTo>
                  <a:lnTo>
                    <a:pt x="1177" y="1024"/>
                  </a:lnTo>
                  <a:lnTo>
                    <a:pt x="1181" y="1024"/>
                  </a:lnTo>
                  <a:lnTo>
                    <a:pt x="1184" y="1023"/>
                  </a:lnTo>
                  <a:lnTo>
                    <a:pt x="1190" y="1020"/>
                  </a:lnTo>
                  <a:lnTo>
                    <a:pt x="1190" y="1020"/>
                  </a:lnTo>
                  <a:lnTo>
                    <a:pt x="1220" y="995"/>
                  </a:lnTo>
                  <a:lnTo>
                    <a:pt x="1251" y="969"/>
                  </a:lnTo>
                  <a:lnTo>
                    <a:pt x="1284" y="943"/>
                  </a:lnTo>
                  <a:lnTo>
                    <a:pt x="1317" y="919"/>
                  </a:lnTo>
                  <a:lnTo>
                    <a:pt x="1317" y="919"/>
                  </a:lnTo>
                  <a:lnTo>
                    <a:pt x="1338" y="905"/>
                  </a:lnTo>
                  <a:lnTo>
                    <a:pt x="1360" y="892"/>
                  </a:lnTo>
                  <a:lnTo>
                    <a:pt x="1381" y="880"/>
                  </a:lnTo>
                  <a:lnTo>
                    <a:pt x="1404" y="869"/>
                  </a:lnTo>
                  <a:lnTo>
                    <a:pt x="1428" y="861"/>
                  </a:lnTo>
                  <a:lnTo>
                    <a:pt x="1441" y="858"/>
                  </a:lnTo>
                  <a:lnTo>
                    <a:pt x="1454" y="854"/>
                  </a:lnTo>
                  <a:lnTo>
                    <a:pt x="1468" y="851"/>
                  </a:lnTo>
                  <a:lnTo>
                    <a:pt x="1482" y="850"/>
                  </a:lnTo>
                  <a:lnTo>
                    <a:pt x="1496" y="848"/>
                  </a:lnTo>
                  <a:lnTo>
                    <a:pt x="1511" y="848"/>
                  </a:lnTo>
                  <a:lnTo>
                    <a:pt x="1511" y="848"/>
                  </a:lnTo>
                  <a:lnTo>
                    <a:pt x="1524" y="848"/>
                  </a:lnTo>
                  <a:lnTo>
                    <a:pt x="1532" y="849"/>
                  </a:lnTo>
                  <a:lnTo>
                    <a:pt x="1541" y="849"/>
                  </a:lnTo>
                  <a:lnTo>
                    <a:pt x="1553" y="848"/>
                  </a:lnTo>
                  <a:lnTo>
                    <a:pt x="1553" y="848"/>
                  </a:lnTo>
                  <a:lnTo>
                    <a:pt x="1580" y="752"/>
                  </a:lnTo>
                  <a:lnTo>
                    <a:pt x="1609" y="656"/>
                  </a:lnTo>
                  <a:lnTo>
                    <a:pt x="1622" y="607"/>
                  </a:lnTo>
                  <a:lnTo>
                    <a:pt x="1635" y="559"/>
                  </a:lnTo>
                  <a:lnTo>
                    <a:pt x="1647" y="509"/>
                  </a:lnTo>
                  <a:lnTo>
                    <a:pt x="1656" y="456"/>
                  </a:lnTo>
                  <a:lnTo>
                    <a:pt x="1656" y="456"/>
                  </a:lnTo>
                  <a:lnTo>
                    <a:pt x="1659" y="453"/>
                  </a:lnTo>
                  <a:lnTo>
                    <a:pt x="1662" y="450"/>
                  </a:lnTo>
                  <a:lnTo>
                    <a:pt x="1664" y="446"/>
                  </a:lnTo>
                  <a:lnTo>
                    <a:pt x="1666" y="442"/>
                  </a:lnTo>
                  <a:lnTo>
                    <a:pt x="1666" y="442"/>
                  </a:lnTo>
                  <a:lnTo>
                    <a:pt x="1672" y="424"/>
                  </a:lnTo>
                  <a:lnTo>
                    <a:pt x="1678" y="406"/>
                  </a:lnTo>
                  <a:lnTo>
                    <a:pt x="1682" y="387"/>
                  </a:lnTo>
                  <a:lnTo>
                    <a:pt x="1685" y="368"/>
                  </a:lnTo>
                  <a:lnTo>
                    <a:pt x="1694" y="330"/>
                  </a:lnTo>
                  <a:lnTo>
                    <a:pt x="1699" y="313"/>
                  </a:lnTo>
                  <a:lnTo>
                    <a:pt x="1705" y="294"/>
                  </a:lnTo>
                  <a:lnTo>
                    <a:pt x="1705" y="294"/>
                  </a:lnTo>
                  <a:lnTo>
                    <a:pt x="1707" y="291"/>
                  </a:lnTo>
                  <a:lnTo>
                    <a:pt x="1710" y="289"/>
                  </a:lnTo>
                  <a:lnTo>
                    <a:pt x="1712" y="286"/>
                  </a:lnTo>
                  <a:lnTo>
                    <a:pt x="1714" y="283"/>
                  </a:lnTo>
                  <a:lnTo>
                    <a:pt x="1714" y="283"/>
                  </a:lnTo>
                  <a:lnTo>
                    <a:pt x="1723" y="256"/>
                  </a:lnTo>
                  <a:lnTo>
                    <a:pt x="1730" y="229"/>
                  </a:lnTo>
                  <a:lnTo>
                    <a:pt x="1737" y="202"/>
                  </a:lnTo>
                  <a:lnTo>
                    <a:pt x="1744" y="178"/>
                  </a:lnTo>
                  <a:lnTo>
                    <a:pt x="1744" y="178"/>
                  </a:lnTo>
                  <a:lnTo>
                    <a:pt x="1751" y="162"/>
                  </a:lnTo>
                  <a:lnTo>
                    <a:pt x="1753" y="154"/>
                  </a:lnTo>
                  <a:lnTo>
                    <a:pt x="1753" y="150"/>
                  </a:lnTo>
                  <a:lnTo>
                    <a:pt x="1751" y="146"/>
                  </a:lnTo>
                  <a:lnTo>
                    <a:pt x="1751" y="146"/>
                  </a:lnTo>
                  <a:lnTo>
                    <a:pt x="1742" y="148"/>
                  </a:lnTo>
                  <a:lnTo>
                    <a:pt x="1735" y="150"/>
                  </a:lnTo>
                  <a:lnTo>
                    <a:pt x="1727" y="152"/>
                  </a:lnTo>
                  <a:lnTo>
                    <a:pt x="1723" y="152"/>
                  </a:lnTo>
                  <a:lnTo>
                    <a:pt x="1717" y="151"/>
                  </a:lnTo>
                  <a:lnTo>
                    <a:pt x="1717" y="151"/>
                  </a:lnTo>
                  <a:close/>
                  <a:moveTo>
                    <a:pt x="1785" y="576"/>
                  </a:moveTo>
                  <a:lnTo>
                    <a:pt x="1785" y="576"/>
                  </a:lnTo>
                  <a:lnTo>
                    <a:pt x="1783" y="575"/>
                  </a:lnTo>
                  <a:lnTo>
                    <a:pt x="1782" y="575"/>
                  </a:lnTo>
                  <a:lnTo>
                    <a:pt x="1781" y="576"/>
                  </a:lnTo>
                  <a:lnTo>
                    <a:pt x="1781" y="577"/>
                  </a:lnTo>
                  <a:lnTo>
                    <a:pt x="1778" y="581"/>
                  </a:lnTo>
                  <a:lnTo>
                    <a:pt x="1776" y="587"/>
                  </a:lnTo>
                  <a:lnTo>
                    <a:pt x="1776" y="587"/>
                  </a:lnTo>
                  <a:lnTo>
                    <a:pt x="1781" y="556"/>
                  </a:lnTo>
                  <a:lnTo>
                    <a:pt x="1785" y="526"/>
                  </a:lnTo>
                  <a:lnTo>
                    <a:pt x="1798" y="464"/>
                  </a:lnTo>
                  <a:lnTo>
                    <a:pt x="1811" y="399"/>
                  </a:lnTo>
                  <a:lnTo>
                    <a:pt x="1822" y="334"/>
                  </a:lnTo>
                  <a:lnTo>
                    <a:pt x="1822" y="334"/>
                  </a:lnTo>
                  <a:lnTo>
                    <a:pt x="1827" y="327"/>
                  </a:lnTo>
                  <a:lnTo>
                    <a:pt x="1831" y="320"/>
                  </a:lnTo>
                  <a:lnTo>
                    <a:pt x="1831" y="320"/>
                  </a:lnTo>
                  <a:lnTo>
                    <a:pt x="1831" y="312"/>
                  </a:lnTo>
                  <a:lnTo>
                    <a:pt x="1833" y="303"/>
                  </a:lnTo>
                  <a:lnTo>
                    <a:pt x="1838" y="282"/>
                  </a:lnTo>
                  <a:lnTo>
                    <a:pt x="1844" y="260"/>
                  </a:lnTo>
                  <a:lnTo>
                    <a:pt x="1849" y="240"/>
                  </a:lnTo>
                  <a:lnTo>
                    <a:pt x="1849" y="240"/>
                  </a:lnTo>
                  <a:lnTo>
                    <a:pt x="1852" y="237"/>
                  </a:lnTo>
                  <a:lnTo>
                    <a:pt x="1854" y="232"/>
                  </a:lnTo>
                  <a:lnTo>
                    <a:pt x="1857" y="227"/>
                  </a:lnTo>
                  <a:lnTo>
                    <a:pt x="1858" y="222"/>
                  </a:lnTo>
                  <a:lnTo>
                    <a:pt x="1858" y="222"/>
                  </a:lnTo>
                  <a:lnTo>
                    <a:pt x="1853" y="217"/>
                  </a:lnTo>
                  <a:lnTo>
                    <a:pt x="1849" y="213"/>
                  </a:lnTo>
                  <a:lnTo>
                    <a:pt x="1844" y="211"/>
                  </a:lnTo>
                  <a:lnTo>
                    <a:pt x="1838" y="210"/>
                  </a:lnTo>
                  <a:lnTo>
                    <a:pt x="1838" y="210"/>
                  </a:lnTo>
                  <a:lnTo>
                    <a:pt x="1835" y="213"/>
                  </a:lnTo>
                  <a:lnTo>
                    <a:pt x="1832" y="216"/>
                  </a:lnTo>
                  <a:lnTo>
                    <a:pt x="1828" y="225"/>
                  </a:lnTo>
                  <a:lnTo>
                    <a:pt x="1824" y="236"/>
                  </a:lnTo>
                  <a:lnTo>
                    <a:pt x="1822" y="246"/>
                  </a:lnTo>
                  <a:lnTo>
                    <a:pt x="1820" y="257"/>
                  </a:lnTo>
                  <a:lnTo>
                    <a:pt x="1818" y="268"/>
                  </a:lnTo>
                  <a:lnTo>
                    <a:pt x="1815" y="277"/>
                  </a:lnTo>
                  <a:lnTo>
                    <a:pt x="1809" y="286"/>
                  </a:lnTo>
                  <a:lnTo>
                    <a:pt x="1809" y="286"/>
                  </a:lnTo>
                  <a:lnTo>
                    <a:pt x="1809" y="278"/>
                  </a:lnTo>
                  <a:lnTo>
                    <a:pt x="1809" y="271"/>
                  </a:lnTo>
                  <a:lnTo>
                    <a:pt x="1813" y="253"/>
                  </a:lnTo>
                  <a:lnTo>
                    <a:pt x="1817" y="233"/>
                  </a:lnTo>
                  <a:lnTo>
                    <a:pt x="1820" y="215"/>
                  </a:lnTo>
                  <a:lnTo>
                    <a:pt x="1820" y="215"/>
                  </a:lnTo>
                  <a:lnTo>
                    <a:pt x="1818" y="212"/>
                  </a:lnTo>
                  <a:lnTo>
                    <a:pt x="1816" y="209"/>
                  </a:lnTo>
                  <a:lnTo>
                    <a:pt x="1814" y="201"/>
                  </a:lnTo>
                  <a:lnTo>
                    <a:pt x="1813" y="194"/>
                  </a:lnTo>
                  <a:lnTo>
                    <a:pt x="1809" y="186"/>
                  </a:lnTo>
                  <a:lnTo>
                    <a:pt x="1809" y="186"/>
                  </a:lnTo>
                  <a:lnTo>
                    <a:pt x="1804" y="204"/>
                  </a:lnTo>
                  <a:lnTo>
                    <a:pt x="1800" y="223"/>
                  </a:lnTo>
                  <a:lnTo>
                    <a:pt x="1794" y="241"/>
                  </a:lnTo>
                  <a:lnTo>
                    <a:pt x="1791" y="248"/>
                  </a:lnTo>
                  <a:lnTo>
                    <a:pt x="1787" y="256"/>
                  </a:lnTo>
                  <a:lnTo>
                    <a:pt x="1787" y="256"/>
                  </a:lnTo>
                  <a:lnTo>
                    <a:pt x="1787" y="246"/>
                  </a:lnTo>
                  <a:lnTo>
                    <a:pt x="1788" y="237"/>
                  </a:lnTo>
                  <a:lnTo>
                    <a:pt x="1792" y="219"/>
                  </a:lnTo>
                  <a:lnTo>
                    <a:pt x="1796" y="202"/>
                  </a:lnTo>
                  <a:lnTo>
                    <a:pt x="1797" y="194"/>
                  </a:lnTo>
                  <a:lnTo>
                    <a:pt x="1798" y="186"/>
                  </a:lnTo>
                  <a:lnTo>
                    <a:pt x="1798" y="186"/>
                  </a:lnTo>
                  <a:lnTo>
                    <a:pt x="1794" y="191"/>
                  </a:lnTo>
                  <a:lnTo>
                    <a:pt x="1791" y="196"/>
                  </a:lnTo>
                  <a:lnTo>
                    <a:pt x="1789" y="207"/>
                  </a:lnTo>
                  <a:lnTo>
                    <a:pt x="1787" y="217"/>
                  </a:lnTo>
                  <a:lnTo>
                    <a:pt x="1785" y="229"/>
                  </a:lnTo>
                  <a:lnTo>
                    <a:pt x="1785" y="229"/>
                  </a:lnTo>
                  <a:lnTo>
                    <a:pt x="1771" y="272"/>
                  </a:lnTo>
                  <a:lnTo>
                    <a:pt x="1765" y="293"/>
                  </a:lnTo>
                  <a:lnTo>
                    <a:pt x="1760" y="315"/>
                  </a:lnTo>
                  <a:lnTo>
                    <a:pt x="1760" y="315"/>
                  </a:lnTo>
                  <a:lnTo>
                    <a:pt x="1758" y="324"/>
                  </a:lnTo>
                  <a:lnTo>
                    <a:pt x="1757" y="333"/>
                  </a:lnTo>
                  <a:lnTo>
                    <a:pt x="1756" y="336"/>
                  </a:lnTo>
                  <a:lnTo>
                    <a:pt x="1754" y="339"/>
                  </a:lnTo>
                  <a:lnTo>
                    <a:pt x="1752" y="342"/>
                  </a:lnTo>
                  <a:lnTo>
                    <a:pt x="1750" y="343"/>
                  </a:lnTo>
                  <a:lnTo>
                    <a:pt x="1750" y="343"/>
                  </a:lnTo>
                  <a:lnTo>
                    <a:pt x="1752" y="321"/>
                  </a:lnTo>
                  <a:lnTo>
                    <a:pt x="1756" y="300"/>
                  </a:lnTo>
                  <a:lnTo>
                    <a:pt x="1765" y="259"/>
                  </a:lnTo>
                  <a:lnTo>
                    <a:pt x="1775" y="217"/>
                  </a:lnTo>
                  <a:lnTo>
                    <a:pt x="1780" y="196"/>
                  </a:lnTo>
                  <a:lnTo>
                    <a:pt x="1783" y="173"/>
                  </a:lnTo>
                  <a:lnTo>
                    <a:pt x="1783" y="173"/>
                  </a:lnTo>
                  <a:lnTo>
                    <a:pt x="1776" y="164"/>
                  </a:lnTo>
                  <a:lnTo>
                    <a:pt x="1772" y="160"/>
                  </a:lnTo>
                  <a:lnTo>
                    <a:pt x="1767" y="156"/>
                  </a:lnTo>
                  <a:lnTo>
                    <a:pt x="1767" y="156"/>
                  </a:lnTo>
                  <a:lnTo>
                    <a:pt x="1753" y="197"/>
                  </a:lnTo>
                  <a:lnTo>
                    <a:pt x="1740" y="239"/>
                  </a:lnTo>
                  <a:lnTo>
                    <a:pt x="1714" y="323"/>
                  </a:lnTo>
                  <a:lnTo>
                    <a:pt x="1690" y="410"/>
                  </a:lnTo>
                  <a:lnTo>
                    <a:pt x="1666" y="497"/>
                  </a:lnTo>
                  <a:lnTo>
                    <a:pt x="1641" y="584"/>
                  </a:lnTo>
                  <a:lnTo>
                    <a:pt x="1617" y="670"/>
                  </a:lnTo>
                  <a:lnTo>
                    <a:pt x="1592" y="756"/>
                  </a:lnTo>
                  <a:lnTo>
                    <a:pt x="1578" y="799"/>
                  </a:lnTo>
                  <a:lnTo>
                    <a:pt x="1564" y="841"/>
                  </a:lnTo>
                  <a:lnTo>
                    <a:pt x="1564" y="841"/>
                  </a:lnTo>
                  <a:lnTo>
                    <a:pt x="1569" y="847"/>
                  </a:lnTo>
                  <a:lnTo>
                    <a:pt x="1574" y="851"/>
                  </a:lnTo>
                  <a:lnTo>
                    <a:pt x="1577" y="853"/>
                  </a:lnTo>
                  <a:lnTo>
                    <a:pt x="1581" y="854"/>
                  </a:lnTo>
                  <a:lnTo>
                    <a:pt x="1586" y="855"/>
                  </a:lnTo>
                  <a:lnTo>
                    <a:pt x="1591" y="854"/>
                  </a:lnTo>
                  <a:lnTo>
                    <a:pt x="1591" y="854"/>
                  </a:lnTo>
                  <a:lnTo>
                    <a:pt x="1592" y="842"/>
                  </a:lnTo>
                  <a:lnTo>
                    <a:pt x="1595" y="830"/>
                  </a:lnTo>
                  <a:lnTo>
                    <a:pt x="1599" y="817"/>
                  </a:lnTo>
                  <a:lnTo>
                    <a:pt x="1602" y="805"/>
                  </a:lnTo>
                  <a:lnTo>
                    <a:pt x="1610" y="782"/>
                  </a:lnTo>
                  <a:lnTo>
                    <a:pt x="1615" y="769"/>
                  </a:lnTo>
                  <a:lnTo>
                    <a:pt x="1618" y="757"/>
                  </a:lnTo>
                  <a:lnTo>
                    <a:pt x="1618" y="757"/>
                  </a:lnTo>
                  <a:lnTo>
                    <a:pt x="1620" y="744"/>
                  </a:lnTo>
                  <a:lnTo>
                    <a:pt x="1621" y="730"/>
                  </a:lnTo>
                  <a:lnTo>
                    <a:pt x="1622" y="724"/>
                  </a:lnTo>
                  <a:lnTo>
                    <a:pt x="1624" y="717"/>
                  </a:lnTo>
                  <a:lnTo>
                    <a:pt x="1626" y="711"/>
                  </a:lnTo>
                  <a:lnTo>
                    <a:pt x="1631" y="706"/>
                  </a:lnTo>
                  <a:lnTo>
                    <a:pt x="1631" y="706"/>
                  </a:lnTo>
                  <a:lnTo>
                    <a:pt x="1629" y="725"/>
                  </a:lnTo>
                  <a:lnTo>
                    <a:pt x="1625" y="743"/>
                  </a:lnTo>
                  <a:lnTo>
                    <a:pt x="1618" y="779"/>
                  </a:lnTo>
                  <a:lnTo>
                    <a:pt x="1609" y="816"/>
                  </a:lnTo>
                  <a:lnTo>
                    <a:pt x="1605" y="834"/>
                  </a:lnTo>
                  <a:lnTo>
                    <a:pt x="1602" y="853"/>
                  </a:lnTo>
                  <a:lnTo>
                    <a:pt x="1602" y="853"/>
                  </a:lnTo>
                  <a:lnTo>
                    <a:pt x="1605" y="852"/>
                  </a:lnTo>
                  <a:lnTo>
                    <a:pt x="1607" y="852"/>
                  </a:lnTo>
                  <a:lnTo>
                    <a:pt x="1611" y="852"/>
                  </a:lnTo>
                  <a:lnTo>
                    <a:pt x="1616" y="853"/>
                  </a:lnTo>
                  <a:lnTo>
                    <a:pt x="1618" y="853"/>
                  </a:lnTo>
                  <a:lnTo>
                    <a:pt x="1620" y="853"/>
                  </a:lnTo>
                  <a:lnTo>
                    <a:pt x="1620" y="853"/>
                  </a:lnTo>
                  <a:lnTo>
                    <a:pt x="1626" y="823"/>
                  </a:lnTo>
                  <a:lnTo>
                    <a:pt x="1634" y="792"/>
                  </a:lnTo>
                  <a:lnTo>
                    <a:pt x="1650" y="731"/>
                  </a:lnTo>
                  <a:lnTo>
                    <a:pt x="1665" y="669"/>
                  </a:lnTo>
                  <a:lnTo>
                    <a:pt x="1672" y="637"/>
                  </a:lnTo>
                  <a:lnTo>
                    <a:pt x="1678" y="604"/>
                  </a:lnTo>
                  <a:lnTo>
                    <a:pt x="1678" y="604"/>
                  </a:lnTo>
                  <a:lnTo>
                    <a:pt x="1681" y="600"/>
                  </a:lnTo>
                  <a:lnTo>
                    <a:pt x="1684" y="595"/>
                  </a:lnTo>
                  <a:lnTo>
                    <a:pt x="1685" y="590"/>
                  </a:lnTo>
                  <a:lnTo>
                    <a:pt x="1686" y="584"/>
                  </a:lnTo>
                  <a:lnTo>
                    <a:pt x="1687" y="571"/>
                  </a:lnTo>
                  <a:lnTo>
                    <a:pt x="1688" y="558"/>
                  </a:lnTo>
                  <a:lnTo>
                    <a:pt x="1688" y="558"/>
                  </a:lnTo>
                  <a:lnTo>
                    <a:pt x="1693" y="537"/>
                  </a:lnTo>
                  <a:lnTo>
                    <a:pt x="1698" y="517"/>
                  </a:lnTo>
                  <a:lnTo>
                    <a:pt x="1702" y="497"/>
                  </a:lnTo>
                  <a:lnTo>
                    <a:pt x="1707" y="476"/>
                  </a:lnTo>
                  <a:lnTo>
                    <a:pt x="1707" y="476"/>
                  </a:lnTo>
                  <a:lnTo>
                    <a:pt x="1709" y="466"/>
                  </a:lnTo>
                  <a:lnTo>
                    <a:pt x="1712" y="456"/>
                  </a:lnTo>
                  <a:lnTo>
                    <a:pt x="1717" y="436"/>
                  </a:lnTo>
                  <a:lnTo>
                    <a:pt x="1717" y="436"/>
                  </a:lnTo>
                  <a:lnTo>
                    <a:pt x="1720" y="425"/>
                  </a:lnTo>
                  <a:lnTo>
                    <a:pt x="1721" y="414"/>
                  </a:lnTo>
                  <a:lnTo>
                    <a:pt x="1722" y="409"/>
                  </a:lnTo>
                  <a:lnTo>
                    <a:pt x="1724" y="405"/>
                  </a:lnTo>
                  <a:lnTo>
                    <a:pt x="1727" y="402"/>
                  </a:lnTo>
                  <a:lnTo>
                    <a:pt x="1731" y="398"/>
                  </a:lnTo>
                  <a:lnTo>
                    <a:pt x="1731" y="398"/>
                  </a:lnTo>
                  <a:lnTo>
                    <a:pt x="1726" y="434"/>
                  </a:lnTo>
                  <a:lnTo>
                    <a:pt x="1720" y="471"/>
                  </a:lnTo>
                  <a:lnTo>
                    <a:pt x="1712" y="509"/>
                  </a:lnTo>
                  <a:lnTo>
                    <a:pt x="1705" y="547"/>
                  </a:lnTo>
                  <a:lnTo>
                    <a:pt x="1686" y="624"/>
                  </a:lnTo>
                  <a:lnTo>
                    <a:pt x="1667" y="700"/>
                  </a:lnTo>
                  <a:lnTo>
                    <a:pt x="1667" y="700"/>
                  </a:lnTo>
                  <a:lnTo>
                    <a:pt x="1664" y="716"/>
                  </a:lnTo>
                  <a:lnTo>
                    <a:pt x="1662" y="733"/>
                  </a:lnTo>
                  <a:lnTo>
                    <a:pt x="1659" y="749"/>
                  </a:lnTo>
                  <a:lnTo>
                    <a:pt x="1655" y="766"/>
                  </a:lnTo>
                  <a:lnTo>
                    <a:pt x="1655" y="766"/>
                  </a:lnTo>
                  <a:lnTo>
                    <a:pt x="1651" y="779"/>
                  </a:lnTo>
                  <a:lnTo>
                    <a:pt x="1646" y="794"/>
                  </a:lnTo>
                  <a:lnTo>
                    <a:pt x="1635" y="824"/>
                  </a:lnTo>
                  <a:lnTo>
                    <a:pt x="1630" y="841"/>
                  </a:lnTo>
                  <a:lnTo>
                    <a:pt x="1626" y="855"/>
                  </a:lnTo>
                  <a:lnTo>
                    <a:pt x="1623" y="869"/>
                  </a:lnTo>
                  <a:lnTo>
                    <a:pt x="1623" y="883"/>
                  </a:lnTo>
                  <a:lnTo>
                    <a:pt x="1623" y="883"/>
                  </a:lnTo>
                  <a:lnTo>
                    <a:pt x="1630" y="888"/>
                  </a:lnTo>
                  <a:lnTo>
                    <a:pt x="1635" y="891"/>
                  </a:lnTo>
                  <a:lnTo>
                    <a:pt x="1650" y="894"/>
                  </a:lnTo>
                  <a:lnTo>
                    <a:pt x="1650" y="894"/>
                  </a:lnTo>
                  <a:lnTo>
                    <a:pt x="1651" y="879"/>
                  </a:lnTo>
                  <a:lnTo>
                    <a:pt x="1654" y="865"/>
                  </a:lnTo>
                  <a:lnTo>
                    <a:pt x="1657" y="852"/>
                  </a:lnTo>
                  <a:lnTo>
                    <a:pt x="1662" y="838"/>
                  </a:lnTo>
                  <a:lnTo>
                    <a:pt x="1671" y="813"/>
                  </a:lnTo>
                  <a:lnTo>
                    <a:pt x="1680" y="787"/>
                  </a:lnTo>
                  <a:lnTo>
                    <a:pt x="1680" y="787"/>
                  </a:lnTo>
                  <a:lnTo>
                    <a:pt x="1683" y="775"/>
                  </a:lnTo>
                  <a:lnTo>
                    <a:pt x="1685" y="763"/>
                  </a:lnTo>
                  <a:lnTo>
                    <a:pt x="1688" y="741"/>
                  </a:lnTo>
                  <a:lnTo>
                    <a:pt x="1691" y="729"/>
                  </a:lnTo>
                  <a:lnTo>
                    <a:pt x="1693" y="717"/>
                  </a:lnTo>
                  <a:lnTo>
                    <a:pt x="1697" y="707"/>
                  </a:lnTo>
                  <a:lnTo>
                    <a:pt x="1703" y="697"/>
                  </a:lnTo>
                  <a:lnTo>
                    <a:pt x="1703" y="697"/>
                  </a:lnTo>
                  <a:lnTo>
                    <a:pt x="1699" y="727"/>
                  </a:lnTo>
                  <a:lnTo>
                    <a:pt x="1694" y="761"/>
                  </a:lnTo>
                  <a:lnTo>
                    <a:pt x="1691" y="778"/>
                  </a:lnTo>
                  <a:lnTo>
                    <a:pt x="1686" y="794"/>
                  </a:lnTo>
                  <a:lnTo>
                    <a:pt x="1680" y="808"/>
                  </a:lnTo>
                  <a:lnTo>
                    <a:pt x="1677" y="815"/>
                  </a:lnTo>
                  <a:lnTo>
                    <a:pt x="1672" y="821"/>
                  </a:lnTo>
                  <a:lnTo>
                    <a:pt x="1672" y="821"/>
                  </a:lnTo>
                  <a:lnTo>
                    <a:pt x="1665" y="857"/>
                  </a:lnTo>
                  <a:lnTo>
                    <a:pt x="1656" y="894"/>
                  </a:lnTo>
                  <a:lnTo>
                    <a:pt x="1656" y="894"/>
                  </a:lnTo>
                  <a:lnTo>
                    <a:pt x="1660" y="893"/>
                  </a:lnTo>
                  <a:lnTo>
                    <a:pt x="1663" y="894"/>
                  </a:lnTo>
                  <a:lnTo>
                    <a:pt x="1665" y="897"/>
                  </a:lnTo>
                  <a:lnTo>
                    <a:pt x="1666" y="902"/>
                  </a:lnTo>
                  <a:lnTo>
                    <a:pt x="1670" y="911"/>
                  </a:lnTo>
                  <a:lnTo>
                    <a:pt x="1672" y="915"/>
                  </a:lnTo>
                  <a:lnTo>
                    <a:pt x="1675" y="919"/>
                  </a:lnTo>
                  <a:lnTo>
                    <a:pt x="1675" y="919"/>
                  </a:lnTo>
                  <a:lnTo>
                    <a:pt x="1681" y="888"/>
                  </a:lnTo>
                  <a:lnTo>
                    <a:pt x="1688" y="857"/>
                  </a:lnTo>
                  <a:lnTo>
                    <a:pt x="1697" y="827"/>
                  </a:lnTo>
                  <a:lnTo>
                    <a:pt x="1707" y="796"/>
                  </a:lnTo>
                  <a:lnTo>
                    <a:pt x="1726" y="735"/>
                  </a:lnTo>
                  <a:lnTo>
                    <a:pt x="1736" y="703"/>
                  </a:lnTo>
                  <a:lnTo>
                    <a:pt x="1742" y="671"/>
                  </a:lnTo>
                  <a:lnTo>
                    <a:pt x="1742" y="671"/>
                  </a:lnTo>
                  <a:lnTo>
                    <a:pt x="1742" y="665"/>
                  </a:lnTo>
                  <a:lnTo>
                    <a:pt x="1742" y="658"/>
                  </a:lnTo>
                  <a:lnTo>
                    <a:pt x="1743" y="655"/>
                  </a:lnTo>
                  <a:lnTo>
                    <a:pt x="1744" y="652"/>
                  </a:lnTo>
                  <a:lnTo>
                    <a:pt x="1746" y="650"/>
                  </a:lnTo>
                  <a:lnTo>
                    <a:pt x="1750" y="649"/>
                  </a:lnTo>
                  <a:lnTo>
                    <a:pt x="1750" y="649"/>
                  </a:lnTo>
                  <a:lnTo>
                    <a:pt x="1750" y="660"/>
                  </a:lnTo>
                  <a:lnTo>
                    <a:pt x="1750" y="671"/>
                  </a:lnTo>
                  <a:lnTo>
                    <a:pt x="1747" y="695"/>
                  </a:lnTo>
                  <a:lnTo>
                    <a:pt x="1743" y="718"/>
                  </a:lnTo>
                  <a:lnTo>
                    <a:pt x="1737" y="743"/>
                  </a:lnTo>
                  <a:lnTo>
                    <a:pt x="1737" y="743"/>
                  </a:lnTo>
                  <a:lnTo>
                    <a:pt x="1730" y="766"/>
                  </a:lnTo>
                  <a:lnTo>
                    <a:pt x="1724" y="789"/>
                  </a:lnTo>
                  <a:lnTo>
                    <a:pt x="1708" y="837"/>
                  </a:lnTo>
                  <a:lnTo>
                    <a:pt x="1693" y="887"/>
                  </a:lnTo>
                  <a:lnTo>
                    <a:pt x="1686" y="911"/>
                  </a:lnTo>
                  <a:lnTo>
                    <a:pt x="1682" y="935"/>
                  </a:lnTo>
                  <a:lnTo>
                    <a:pt x="1682" y="935"/>
                  </a:lnTo>
                  <a:lnTo>
                    <a:pt x="1678" y="937"/>
                  </a:lnTo>
                  <a:lnTo>
                    <a:pt x="1675" y="940"/>
                  </a:lnTo>
                  <a:lnTo>
                    <a:pt x="1667" y="945"/>
                  </a:lnTo>
                  <a:lnTo>
                    <a:pt x="1667" y="945"/>
                  </a:lnTo>
                  <a:lnTo>
                    <a:pt x="1660" y="945"/>
                  </a:lnTo>
                  <a:lnTo>
                    <a:pt x="1651" y="945"/>
                  </a:lnTo>
                  <a:lnTo>
                    <a:pt x="1634" y="944"/>
                  </a:lnTo>
                  <a:lnTo>
                    <a:pt x="1616" y="943"/>
                  </a:lnTo>
                  <a:lnTo>
                    <a:pt x="1606" y="944"/>
                  </a:lnTo>
                  <a:lnTo>
                    <a:pt x="1596" y="945"/>
                  </a:lnTo>
                  <a:lnTo>
                    <a:pt x="1596" y="945"/>
                  </a:lnTo>
                  <a:lnTo>
                    <a:pt x="1562" y="954"/>
                  </a:lnTo>
                  <a:lnTo>
                    <a:pt x="1527" y="963"/>
                  </a:lnTo>
                  <a:lnTo>
                    <a:pt x="1490" y="972"/>
                  </a:lnTo>
                  <a:lnTo>
                    <a:pt x="1456" y="981"/>
                  </a:lnTo>
                  <a:lnTo>
                    <a:pt x="1456" y="981"/>
                  </a:lnTo>
                  <a:lnTo>
                    <a:pt x="1438" y="986"/>
                  </a:lnTo>
                  <a:lnTo>
                    <a:pt x="1420" y="993"/>
                  </a:lnTo>
                  <a:lnTo>
                    <a:pt x="1403" y="1000"/>
                  </a:lnTo>
                  <a:lnTo>
                    <a:pt x="1387" y="1008"/>
                  </a:lnTo>
                  <a:lnTo>
                    <a:pt x="1354" y="1025"/>
                  </a:lnTo>
                  <a:lnTo>
                    <a:pt x="1322" y="1040"/>
                  </a:lnTo>
                  <a:lnTo>
                    <a:pt x="1322" y="1040"/>
                  </a:lnTo>
                  <a:lnTo>
                    <a:pt x="1308" y="1047"/>
                  </a:lnTo>
                  <a:lnTo>
                    <a:pt x="1296" y="1055"/>
                  </a:lnTo>
                  <a:lnTo>
                    <a:pt x="1273" y="1069"/>
                  </a:lnTo>
                  <a:lnTo>
                    <a:pt x="1273" y="1069"/>
                  </a:lnTo>
                  <a:lnTo>
                    <a:pt x="1267" y="1072"/>
                  </a:lnTo>
                  <a:lnTo>
                    <a:pt x="1259" y="1074"/>
                  </a:lnTo>
                  <a:lnTo>
                    <a:pt x="1253" y="1077"/>
                  </a:lnTo>
                  <a:lnTo>
                    <a:pt x="1246" y="1080"/>
                  </a:lnTo>
                  <a:lnTo>
                    <a:pt x="1246" y="1080"/>
                  </a:lnTo>
                  <a:lnTo>
                    <a:pt x="1221" y="1099"/>
                  </a:lnTo>
                  <a:lnTo>
                    <a:pt x="1195" y="1117"/>
                  </a:lnTo>
                  <a:lnTo>
                    <a:pt x="1144" y="1154"/>
                  </a:lnTo>
                  <a:lnTo>
                    <a:pt x="1118" y="1174"/>
                  </a:lnTo>
                  <a:lnTo>
                    <a:pt x="1093" y="1194"/>
                  </a:lnTo>
                  <a:lnTo>
                    <a:pt x="1071" y="1215"/>
                  </a:lnTo>
                  <a:lnTo>
                    <a:pt x="1060" y="1227"/>
                  </a:lnTo>
                  <a:lnTo>
                    <a:pt x="1049" y="1239"/>
                  </a:lnTo>
                  <a:lnTo>
                    <a:pt x="1049" y="1239"/>
                  </a:lnTo>
                  <a:lnTo>
                    <a:pt x="1099" y="1210"/>
                  </a:lnTo>
                  <a:lnTo>
                    <a:pt x="1149" y="1182"/>
                  </a:lnTo>
                  <a:lnTo>
                    <a:pt x="1201" y="1155"/>
                  </a:lnTo>
                  <a:lnTo>
                    <a:pt x="1254" y="1129"/>
                  </a:lnTo>
                  <a:lnTo>
                    <a:pt x="1254" y="1129"/>
                  </a:lnTo>
                  <a:lnTo>
                    <a:pt x="1258" y="1125"/>
                  </a:lnTo>
                  <a:lnTo>
                    <a:pt x="1262" y="1122"/>
                  </a:lnTo>
                  <a:lnTo>
                    <a:pt x="1267" y="1119"/>
                  </a:lnTo>
                  <a:lnTo>
                    <a:pt x="1271" y="1116"/>
                  </a:lnTo>
                  <a:lnTo>
                    <a:pt x="1271" y="1116"/>
                  </a:lnTo>
                  <a:lnTo>
                    <a:pt x="1304" y="1102"/>
                  </a:lnTo>
                  <a:lnTo>
                    <a:pt x="1339" y="1090"/>
                  </a:lnTo>
                  <a:lnTo>
                    <a:pt x="1375" y="1079"/>
                  </a:lnTo>
                  <a:lnTo>
                    <a:pt x="1411" y="1070"/>
                  </a:lnTo>
                  <a:lnTo>
                    <a:pt x="1449" y="1061"/>
                  </a:lnTo>
                  <a:lnTo>
                    <a:pt x="1486" y="1054"/>
                  </a:lnTo>
                  <a:lnTo>
                    <a:pt x="1562" y="1040"/>
                  </a:lnTo>
                  <a:lnTo>
                    <a:pt x="1562" y="1040"/>
                  </a:lnTo>
                  <a:lnTo>
                    <a:pt x="1581" y="1035"/>
                  </a:lnTo>
                  <a:lnTo>
                    <a:pt x="1599" y="1031"/>
                  </a:lnTo>
                  <a:lnTo>
                    <a:pt x="1617" y="1029"/>
                  </a:lnTo>
                  <a:lnTo>
                    <a:pt x="1635" y="1027"/>
                  </a:lnTo>
                  <a:lnTo>
                    <a:pt x="1671" y="1024"/>
                  </a:lnTo>
                  <a:lnTo>
                    <a:pt x="1710" y="1020"/>
                  </a:lnTo>
                  <a:lnTo>
                    <a:pt x="1710" y="1020"/>
                  </a:lnTo>
                  <a:lnTo>
                    <a:pt x="1722" y="982"/>
                  </a:lnTo>
                  <a:lnTo>
                    <a:pt x="1733" y="945"/>
                  </a:lnTo>
                  <a:lnTo>
                    <a:pt x="1743" y="908"/>
                  </a:lnTo>
                  <a:lnTo>
                    <a:pt x="1752" y="872"/>
                  </a:lnTo>
                  <a:lnTo>
                    <a:pt x="1769" y="797"/>
                  </a:lnTo>
                  <a:lnTo>
                    <a:pt x="1787" y="720"/>
                  </a:lnTo>
                  <a:lnTo>
                    <a:pt x="1787" y="720"/>
                  </a:lnTo>
                  <a:lnTo>
                    <a:pt x="1797" y="683"/>
                  </a:lnTo>
                  <a:lnTo>
                    <a:pt x="1808" y="645"/>
                  </a:lnTo>
                  <a:lnTo>
                    <a:pt x="1819" y="607"/>
                  </a:lnTo>
                  <a:lnTo>
                    <a:pt x="1830" y="571"/>
                  </a:lnTo>
                  <a:lnTo>
                    <a:pt x="1830" y="571"/>
                  </a:lnTo>
                  <a:lnTo>
                    <a:pt x="1838" y="530"/>
                  </a:lnTo>
                  <a:lnTo>
                    <a:pt x="1847" y="488"/>
                  </a:lnTo>
                  <a:lnTo>
                    <a:pt x="1847" y="488"/>
                  </a:lnTo>
                  <a:lnTo>
                    <a:pt x="1850" y="479"/>
                  </a:lnTo>
                  <a:lnTo>
                    <a:pt x="1853" y="469"/>
                  </a:lnTo>
                  <a:lnTo>
                    <a:pt x="1860" y="451"/>
                  </a:lnTo>
                  <a:lnTo>
                    <a:pt x="1866" y="431"/>
                  </a:lnTo>
                  <a:lnTo>
                    <a:pt x="1868" y="422"/>
                  </a:lnTo>
                  <a:lnTo>
                    <a:pt x="1871" y="412"/>
                  </a:lnTo>
                  <a:lnTo>
                    <a:pt x="1871" y="412"/>
                  </a:lnTo>
                  <a:lnTo>
                    <a:pt x="1876" y="403"/>
                  </a:lnTo>
                  <a:lnTo>
                    <a:pt x="1880" y="391"/>
                  </a:lnTo>
                  <a:lnTo>
                    <a:pt x="1883" y="378"/>
                  </a:lnTo>
                  <a:lnTo>
                    <a:pt x="1887" y="364"/>
                  </a:lnTo>
                  <a:lnTo>
                    <a:pt x="1893" y="337"/>
                  </a:lnTo>
                  <a:lnTo>
                    <a:pt x="1898" y="313"/>
                  </a:lnTo>
                  <a:lnTo>
                    <a:pt x="1898" y="313"/>
                  </a:lnTo>
                  <a:lnTo>
                    <a:pt x="1886" y="315"/>
                  </a:lnTo>
                  <a:lnTo>
                    <a:pt x="1873" y="317"/>
                  </a:lnTo>
                  <a:lnTo>
                    <a:pt x="1850" y="321"/>
                  </a:lnTo>
                  <a:lnTo>
                    <a:pt x="1850" y="321"/>
                  </a:lnTo>
                  <a:lnTo>
                    <a:pt x="1845" y="338"/>
                  </a:lnTo>
                  <a:lnTo>
                    <a:pt x="1839" y="357"/>
                  </a:lnTo>
                  <a:lnTo>
                    <a:pt x="1831" y="394"/>
                  </a:lnTo>
                  <a:lnTo>
                    <a:pt x="1822" y="431"/>
                  </a:lnTo>
                  <a:lnTo>
                    <a:pt x="1817" y="450"/>
                  </a:lnTo>
                  <a:lnTo>
                    <a:pt x="1812" y="467"/>
                  </a:lnTo>
                  <a:lnTo>
                    <a:pt x="1812" y="467"/>
                  </a:lnTo>
                  <a:lnTo>
                    <a:pt x="1811" y="465"/>
                  </a:lnTo>
                  <a:lnTo>
                    <a:pt x="1811" y="465"/>
                  </a:lnTo>
                  <a:lnTo>
                    <a:pt x="1809" y="466"/>
                  </a:lnTo>
                  <a:lnTo>
                    <a:pt x="1809" y="466"/>
                  </a:lnTo>
                  <a:lnTo>
                    <a:pt x="1808" y="480"/>
                  </a:lnTo>
                  <a:lnTo>
                    <a:pt x="1806" y="494"/>
                  </a:lnTo>
                  <a:lnTo>
                    <a:pt x="1799" y="520"/>
                  </a:lnTo>
                  <a:lnTo>
                    <a:pt x="1791" y="547"/>
                  </a:lnTo>
                  <a:lnTo>
                    <a:pt x="1788" y="561"/>
                  </a:lnTo>
                  <a:lnTo>
                    <a:pt x="1785" y="576"/>
                  </a:lnTo>
                  <a:lnTo>
                    <a:pt x="1785" y="576"/>
                  </a:lnTo>
                  <a:close/>
                  <a:moveTo>
                    <a:pt x="794" y="441"/>
                  </a:moveTo>
                  <a:lnTo>
                    <a:pt x="794" y="441"/>
                  </a:lnTo>
                  <a:lnTo>
                    <a:pt x="787" y="437"/>
                  </a:lnTo>
                  <a:lnTo>
                    <a:pt x="779" y="435"/>
                  </a:lnTo>
                  <a:lnTo>
                    <a:pt x="771" y="434"/>
                  </a:lnTo>
                  <a:lnTo>
                    <a:pt x="763" y="434"/>
                  </a:lnTo>
                  <a:lnTo>
                    <a:pt x="746" y="434"/>
                  </a:lnTo>
                  <a:lnTo>
                    <a:pt x="729" y="434"/>
                  </a:lnTo>
                  <a:lnTo>
                    <a:pt x="729" y="434"/>
                  </a:lnTo>
                  <a:lnTo>
                    <a:pt x="717" y="433"/>
                  </a:lnTo>
                  <a:lnTo>
                    <a:pt x="706" y="430"/>
                  </a:lnTo>
                  <a:lnTo>
                    <a:pt x="683" y="426"/>
                  </a:lnTo>
                  <a:lnTo>
                    <a:pt x="673" y="424"/>
                  </a:lnTo>
                  <a:lnTo>
                    <a:pt x="664" y="423"/>
                  </a:lnTo>
                  <a:lnTo>
                    <a:pt x="654" y="423"/>
                  </a:lnTo>
                  <a:lnTo>
                    <a:pt x="646" y="425"/>
                  </a:lnTo>
                  <a:lnTo>
                    <a:pt x="646" y="425"/>
                  </a:lnTo>
                  <a:lnTo>
                    <a:pt x="647" y="425"/>
                  </a:lnTo>
                  <a:lnTo>
                    <a:pt x="647" y="426"/>
                  </a:lnTo>
                  <a:lnTo>
                    <a:pt x="646" y="426"/>
                  </a:lnTo>
                  <a:lnTo>
                    <a:pt x="646" y="426"/>
                  </a:lnTo>
                  <a:lnTo>
                    <a:pt x="624" y="424"/>
                  </a:lnTo>
                  <a:lnTo>
                    <a:pt x="603" y="422"/>
                  </a:lnTo>
                  <a:lnTo>
                    <a:pt x="581" y="419"/>
                  </a:lnTo>
                  <a:lnTo>
                    <a:pt x="560" y="418"/>
                  </a:lnTo>
                  <a:lnTo>
                    <a:pt x="560" y="418"/>
                  </a:lnTo>
                  <a:lnTo>
                    <a:pt x="471" y="418"/>
                  </a:lnTo>
                  <a:lnTo>
                    <a:pt x="471" y="418"/>
                  </a:lnTo>
                  <a:lnTo>
                    <a:pt x="464" y="423"/>
                  </a:lnTo>
                  <a:lnTo>
                    <a:pt x="457" y="429"/>
                  </a:lnTo>
                  <a:lnTo>
                    <a:pt x="445" y="444"/>
                  </a:lnTo>
                  <a:lnTo>
                    <a:pt x="435" y="459"/>
                  </a:lnTo>
                  <a:lnTo>
                    <a:pt x="425" y="476"/>
                  </a:lnTo>
                  <a:lnTo>
                    <a:pt x="425" y="476"/>
                  </a:lnTo>
                  <a:lnTo>
                    <a:pt x="411" y="497"/>
                  </a:lnTo>
                  <a:lnTo>
                    <a:pt x="398" y="516"/>
                  </a:lnTo>
                  <a:lnTo>
                    <a:pt x="369" y="556"/>
                  </a:lnTo>
                  <a:lnTo>
                    <a:pt x="355" y="575"/>
                  </a:lnTo>
                  <a:lnTo>
                    <a:pt x="342" y="594"/>
                  </a:lnTo>
                  <a:lnTo>
                    <a:pt x="330" y="615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36"/>
                  </a:lnTo>
                  <a:lnTo>
                    <a:pt x="316" y="636"/>
                  </a:lnTo>
                  <a:lnTo>
                    <a:pt x="315" y="635"/>
                  </a:lnTo>
                  <a:lnTo>
                    <a:pt x="314" y="633"/>
                  </a:lnTo>
                  <a:lnTo>
                    <a:pt x="313" y="633"/>
                  </a:lnTo>
                  <a:lnTo>
                    <a:pt x="312" y="635"/>
                  </a:lnTo>
                  <a:lnTo>
                    <a:pt x="312" y="635"/>
                  </a:lnTo>
                  <a:lnTo>
                    <a:pt x="306" y="647"/>
                  </a:lnTo>
                  <a:lnTo>
                    <a:pt x="301" y="657"/>
                  </a:lnTo>
                  <a:lnTo>
                    <a:pt x="288" y="680"/>
                  </a:lnTo>
                  <a:lnTo>
                    <a:pt x="273" y="701"/>
                  </a:lnTo>
                  <a:lnTo>
                    <a:pt x="258" y="723"/>
                  </a:lnTo>
                  <a:lnTo>
                    <a:pt x="242" y="744"/>
                  </a:lnTo>
                  <a:lnTo>
                    <a:pt x="227" y="766"/>
                  </a:lnTo>
                  <a:lnTo>
                    <a:pt x="213" y="788"/>
                  </a:lnTo>
                  <a:lnTo>
                    <a:pt x="207" y="800"/>
                  </a:lnTo>
                  <a:lnTo>
                    <a:pt x="201" y="813"/>
                  </a:lnTo>
                  <a:lnTo>
                    <a:pt x="201" y="813"/>
                  </a:lnTo>
                  <a:lnTo>
                    <a:pt x="163" y="861"/>
                  </a:lnTo>
                  <a:lnTo>
                    <a:pt x="124" y="911"/>
                  </a:lnTo>
                  <a:lnTo>
                    <a:pt x="87" y="961"/>
                  </a:lnTo>
                  <a:lnTo>
                    <a:pt x="70" y="987"/>
                  </a:lnTo>
                  <a:lnTo>
                    <a:pt x="51" y="1013"/>
                  </a:lnTo>
                  <a:lnTo>
                    <a:pt x="51" y="1013"/>
                  </a:lnTo>
                  <a:lnTo>
                    <a:pt x="78" y="1015"/>
                  </a:lnTo>
                  <a:lnTo>
                    <a:pt x="105" y="1018"/>
                  </a:lnTo>
                  <a:lnTo>
                    <a:pt x="132" y="1024"/>
                  </a:lnTo>
                  <a:lnTo>
                    <a:pt x="157" y="1028"/>
                  </a:lnTo>
                  <a:lnTo>
                    <a:pt x="210" y="1041"/>
                  </a:lnTo>
                  <a:lnTo>
                    <a:pt x="263" y="1054"/>
                  </a:lnTo>
                  <a:lnTo>
                    <a:pt x="263" y="1054"/>
                  </a:lnTo>
                  <a:lnTo>
                    <a:pt x="285" y="1060"/>
                  </a:lnTo>
                  <a:lnTo>
                    <a:pt x="306" y="1067"/>
                  </a:lnTo>
                  <a:lnTo>
                    <a:pt x="328" y="1074"/>
                  </a:lnTo>
                  <a:lnTo>
                    <a:pt x="348" y="1080"/>
                  </a:lnTo>
                  <a:lnTo>
                    <a:pt x="348" y="1080"/>
                  </a:lnTo>
                  <a:lnTo>
                    <a:pt x="376" y="1088"/>
                  </a:lnTo>
                  <a:lnTo>
                    <a:pt x="403" y="1094"/>
                  </a:lnTo>
                  <a:lnTo>
                    <a:pt x="427" y="1100"/>
                  </a:lnTo>
                  <a:lnTo>
                    <a:pt x="450" y="1102"/>
                  </a:lnTo>
                  <a:lnTo>
                    <a:pt x="450" y="1102"/>
                  </a:lnTo>
                  <a:lnTo>
                    <a:pt x="501" y="1118"/>
                  </a:lnTo>
                  <a:lnTo>
                    <a:pt x="557" y="1135"/>
                  </a:lnTo>
                  <a:lnTo>
                    <a:pt x="615" y="1155"/>
                  </a:lnTo>
                  <a:lnTo>
                    <a:pt x="670" y="1175"/>
                  </a:lnTo>
                  <a:lnTo>
                    <a:pt x="670" y="1175"/>
                  </a:lnTo>
                  <a:lnTo>
                    <a:pt x="678" y="1179"/>
                  </a:lnTo>
                  <a:lnTo>
                    <a:pt x="684" y="1183"/>
                  </a:lnTo>
                  <a:lnTo>
                    <a:pt x="692" y="1187"/>
                  </a:lnTo>
                  <a:lnTo>
                    <a:pt x="699" y="1191"/>
                  </a:lnTo>
                  <a:lnTo>
                    <a:pt x="699" y="1191"/>
                  </a:lnTo>
                  <a:lnTo>
                    <a:pt x="713" y="1196"/>
                  </a:lnTo>
                  <a:lnTo>
                    <a:pt x="727" y="1200"/>
                  </a:lnTo>
                  <a:lnTo>
                    <a:pt x="755" y="1208"/>
                  </a:lnTo>
                  <a:lnTo>
                    <a:pt x="769" y="1211"/>
                  </a:lnTo>
                  <a:lnTo>
                    <a:pt x="782" y="1216"/>
                  </a:lnTo>
                  <a:lnTo>
                    <a:pt x="793" y="1223"/>
                  </a:lnTo>
                  <a:lnTo>
                    <a:pt x="799" y="1227"/>
                  </a:lnTo>
                  <a:lnTo>
                    <a:pt x="804" y="1231"/>
                  </a:lnTo>
                  <a:lnTo>
                    <a:pt x="804" y="1231"/>
                  </a:lnTo>
                  <a:lnTo>
                    <a:pt x="819" y="1236"/>
                  </a:lnTo>
                  <a:lnTo>
                    <a:pt x="833" y="1241"/>
                  </a:lnTo>
                  <a:lnTo>
                    <a:pt x="846" y="1247"/>
                  </a:lnTo>
                  <a:lnTo>
                    <a:pt x="858" y="1254"/>
                  </a:lnTo>
                  <a:lnTo>
                    <a:pt x="881" y="1269"/>
                  </a:lnTo>
                  <a:lnTo>
                    <a:pt x="893" y="1276"/>
                  </a:lnTo>
                  <a:lnTo>
                    <a:pt x="905" y="1284"/>
                  </a:lnTo>
                  <a:lnTo>
                    <a:pt x="905" y="1284"/>
                  </a:lnTo>
                  <a:lnTo>
                    <a:pt x="900" y="1261"/>
                  </a:lnTo>
                  <a:lnTo>
                    <a:pt x="897" y="1239"/>
                  </a:lnTo>
                  <a:lnTo>
                    <a:pt x="895" y="1217"/>
                  </a:lnTo>
                  <a:lnTo>
                    <a:pt x="893" y="1196"/>
                  </a:lnTo>
                  <a:lnTo>
                    <a:pt x="889" y="1115"/>
                  </a:lnTo>
                  <a:lnTo>
                    <a:pt x="889" y="1115"/>
                  </a:lnTo>
                  <a:lnTo>
                    <a:pt x="895" y="1033"/>
                  </a:lnTo>
                  <a:lnTo>
                    <a:pt x="899" y="955"/>
                  </a:lnTo>
                  <a:lnTo>
                    <a:pt x="900" y="879"/>
                  </a:lnTo>
                  <a:lnTo>
                    <a:pt x="899" y="803"/>
                  </a:lnTo>
                  <a:lnTo>
                    <a:pt x="899" y="803"/>
                  </a:lnTo>
                  <a:lnTo>
                    <a:pt x="898" y="785"/>
                  </a:lnTo>
                  <a:lnTo>
                    <a:pt x="895" y="768"/>
                  </a:lnTo>
                  <a:lnTo>
                    <a:pt x="891" y="751"/>
                  </a:lnTo>
                  <a:lnTo>
                    <a:pt x="885" y="735"/>
                  </a:lnTo>
                  <a:lnTo>
                    <a:pt x="880" y="717"/>
                  </a:lnTo>
                  <a:lnTo>
                    <a:pt x="876" y="701"/>
                  </a:lnTo>
                  <a:lnTo>
                    <a:pt x="873" y="684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67" y="660"/>
                  </a:lnTo>
                  <a:lnTo>
                    <a:pt x="864" y="653"/>
                  </a:lnTo>
                  <a:lnTo>
                    <a:pt x="862" y="647"/>
                  </a:lnTo>
                  <a:lnTo>
                    <a:pt x="861" y="640"/>
                  </a:lnTo>
                  <a:lnTo>
                    <a:pt x="861" y="640"/>
                  </a:lnTo>
                  <a:lnTo>
                    <a:pt x="875" y="622"/>
                  </a:lnTo>
                  <a:lnTo>
                    <a:pt x="889" y="602"/>
                  </a:lnTo>
                  <a:lnTo>
                    <a:pt x="902" y="580"/>
                  </a:lnTo>
                  <a:lnTo>
                    <a:pt x="914" y="559"/>
                  </a:lnTo>
                  <a:lnTo>
                    <a:pt x="939" y="514"/>
                  </a:lnTo>
                  <a:lnTo>
                    <a:pt x="964" y="469"/>
                  </a:lnTo>
                  <a:lnTo>
                    <a:pt x="964" y="469"/>
                  </a:lnTo>
                  <a:lnTo>
                    <a:pt x="920" y="459"/>
                  </a:lnTo>
                  <a:lnTo>
                    <a:pt x="876" y="449"/>
                  </a:lnTo>
                  <a:lnTo>
                    <a:pt x="854" y="444"/>
                  </a:lnTo>
                  <a:lnTo>
                    <a:pt x="833" y="441"/>
                  </a:lnTo>
                  <a:lnTo>
                    <a:pt x="814" y="440"/>
                  </a:lnTo>
                  <a:lnTo>
                    <a:pt x="794" y="441"/>
                  </a:lnTo>
                  <a:lnTo>
                    <a:pt x="794" y="441"/>
                  </a:lnTo>
                  <a:close/>
                  <a:moveTo>
                    <a:pt x="1957" y="430"/>
                  </a:moveTo>
                  <a:lnTo>
                    <a:pt x="1957" y="430"/>
                  </a:lnTo>
                  <a:lnTo>
                    <a:pt x="1927" y="430"/>
                  </a:lnTo>
                  <a:lnTo>
                    <a:pt x="1913" y="433"/>
                  </a:lnTo>
                  <a:lnTo>
                    <a:pt x="1898" y="436"/>
                  </a:lnTo>
                  <a:lnTo>
                    <a:pt x="1898" y="436"/>
                  </a:lnTo>
                  <a:lnTo>
                    <a:pt x="1892" y="437"/>
                  </a:lnTo>
                  <a:lnTo>
                    <a:pt x="1886" y="439"/>
                  </a:lnTo>
                  <a:lnTo>
                    <a:pt x="1882" y="441"/>
                  </a:lnTo>
                  <a:lnTo>
                    <a:pt x="1881" y="443"/>
                  </a:lnTo>
                  <a:lnTo>
                    <a:pt x="1880" y="446"/>
                  </a:lnTo>
                  <a:lnTo>
                    <a:pt x="1881" y="451"/>
                  </a:lnTo>
                  <a:lnTo>
                    <a:pt x="1881" y="451"/>
                  </a:lnTo>
                  <a:lnTo>
                    <a:pt x="1895" y="454"/>
                  </a:lnTo>
                  <a:lnTo>
                    <a:pt x="1911" y="455"/>
                  </a:lnTo>
                  <a:lnTo>
                    <a:pt x="1928" y="455"/>
                  </a:lnTo>
                  <a:lnTo>
                    <a:pt x="1938" y="453"/>
                  </a:lnTo>
                  <a:lnTo>
                    <a:pt x="1947" y="451"/>
                  </a:lnTo>
                  <a:lnTo>
                    <a:pt x="1947" y="451"/>
                  </a:lnTo>
                  <a:lnTo>
                    <a:pt x="1947" y="454"/>
                  </a:lnTo>
                  <a:lnTo>
                    <a:pt x="1948" y="455"/>
                  </a:lnTo>
                  <a:lnTo>
                    <a:pt x="1950" y="456"/>
                  </a:lnTo>
                  <a:lnTo>
                    <a:pt x="1952" y="456"/>
                  </a:lnTo>
                  <a:lnTo>
                    <a:pt x="1952" y="456"/>
                  </a:lnTo>
                  <a:lnTo>
                    <a:pt x="1952" y="472"/>
                  </a:lnTo>
                  <a:lnTo>
                    <a:pt x="1950" y="487"/>
                  </a:lnTo>
                  <a:lnTo>
                    <a:pt x="1948" y="502"/>
                  </a:lnTo>
                  <a:lnTo>
                    <a:pt x="1944" y="516"/>
                  </a:lnTo>
                  <a:lnTo>
                    <a:pt x="1937" y="545"/>
                  </a:lnTo>
                  <a:lnTo>
                    <a:pt x="1928" y="574"/>
                  </a:lnTo>
                  <a:lnTo>
                    <a:pt x="1908" y="629"/>
                  </a:lnTo>
                  <a:lnTo>
                    <a:pt x="1899" y="655"/>
                  </a:lnTo>
                  <a:lnTo>
                    <a:pt x="1892" y="682"/>
                  </a:lnTo>
                  <a:lnTo>
                    <a:pt x="1892" y="682"/>
                  </a:lnTo>
                  <a:lnTo>
                    <a:pt x="1879" y="736"/>
                  </a:lnTo>
                  <a:lnTo>
                    <a:pt x="1874" y="762"/>
                  </a:lnTo>
                  <a:lnTo>
                    <a:pt x="1866" y="789"/>
                  </a:lnTo>
                  <a:lnTo>
                    <a:pt x="1866" y="789"/>
                  </a:lnTo>
                  <a:lnTo>
                    <a:pt x="1859" y="818"/>
                  </a:lnTo>
                  <a:lnTo>
                    <a:pt x="1850" y="847"/>
                  </a:lnTo>
                  <a:lnTo>
                    <a:pt x="1842" y="876"/>
                  </a:lnTo>
                  <a:lnTo>
                    <a:pt x="1833" y="905"/>
                  </a:lnTo>
                  <a:lnTo>
                    <a:pt x="1833" y="905"/>
                  </a:lnTo>
                  <a:lnTo>
                    <a:pt x="1824" y="933"/>
                  </a:lnTo>
                  <a:lnTo>
                    <a:pt x="1815" y="960"/>
                  </a:lnTo>
                  <a:lnTo>
                    <a:pt x="1806" y="987"/>
                  </a:lnTo>
                  <a:lnTo>
                    <a:pt x="1802" y="1001"/>
                  </a:lnTo>
                  <a:lnTo>
                    <a:pt x="1799" y="1015"/>
                  </a:lnTo>
                  <a:lnTo>
                    <a:pt x="1799" y="1015"/>
                  </a:lnTo>
                  <a:lnTo>
                    <a:pt x="1790" y="1061"/>
                  </a:lnTo>
                  <a:lnTo>
                    <a:pt x="1786" y="1085"/>
                  </a:lnTo>
                  <a:lnTo>
                    <a:pt x="1782" y="1107"/>
                  </a:lnTo>
                  <a:lnTo>
                    <a:pt x="1782" y="1107"/>
                  </a:lnTo>
                  <a:lnTo>
                    <a:pt x="1776" y="1127"/>
                  </a:lnTo>
                  <a:lnTo>
                    <a:pt x="1770" y="1149"/>
                  </a:lnTo>
                  <a:lnTo>
                    <a:pt x="1767" y="1159"/>
                  </a:lnTo>
                  <a:lnTo>
                    <a:pt x="1761" y="1168"/>
                  </a:lnTo>
                  <a:lnTo>
                    <a:pt x="1756" y="1177"/>
                  </a:lnTo>
                  <a:lnTo>
                    <a:pt x="1750" y="1185"/>
                  </a:lnTo>
                  <a:lnTo>
                    <a:pt x="1750" y="1185"/>
                  </a:lnTo>
                  <a:lnTo>
                    <a:pt x="1739" y="1181"/>
                  </a:lnTo>
                  <a:lnTo>
                    <a:pt x="1735" y="1179"/>
                  </a:lnTo>
                  <a:lnTo>
                    <a:pt x="1730" y="1177"/>
                  </a:lnTo>
                  <a:lnTo>
                    <a:pt x="1730" y="1177"/>
                  </a:lnTo>
                  <a:lnTo>
                    <a:pt x="1710" y="1177"/>
                  </a:lnTo>
                  <a:lnTo>
                    <a:pt x="1690" y="1177"/>
                  </a:lnTo>
                  <a:lnTo>
                    <a:pt x="1647" y="1175"/>
                  </a:lnTo>
                  <a:lnTo>
                    <a:pt x="1626" y="1174"/>
                  </a:lnTo>
                  <a:lnTo>
                    <a:pt x="1606" y="1175"/>
                  </a:lnTo>
                  <a:lnTo>
                    <a:pt x="1586" y="1176"/>
                  </a:lnTo>
                  <a:lnTo>
                    <a:pt x="1568" y="1179"/>
                  </a:lnTo>
                  <a:lnTo>
                    <a:pt x="1568" y="1179"/>
                  </a:lnTo>
                  <a:lnTo>
                    <a:pt x="1562" y="1175"/>
                  </a:lnTo>
                  <a:lnTo>
                    <a:pt x="1558" y="1174"/>
                  </a:lnTo>
                  <a:lnTo>
                    <a:pt x="1553" y="1174"/>
                  </a:lnTo>
                  <a:lnTo>
                    <a:pt x="1549" y="1175"/>
                  </a:lnTo>
                  <a:lnTo>
                    <a:pt x="1541" y="1179"/>
                  </a:lnTo>
                  <a:lnTo>
                    <a:pt x="1536" y="1181"/>
                  </a:lnTo>
                  <a:lnTo>
                    <a:pt x="1532" y="1182"/>
                  </a:lnTo>
                  <a:lnTo>
                    <a:pt x="1532" y="1182"/>
                  </a:lnTo>
                  <a:lnTo>
                    <a:pt x="1515" y="1184"/>
                  </a:lnTo>
                  <a:lnTo>
                    <a:pt x="1497" y="1185"/>
                  </a:lnTo>
                  <a:lnTo>
                    <a:pt x="1478" y="1186"/>
                  </a:lnTo>
                  <a:lnTo>
                    <a:pt x="1459" y="1187"/>
                  </a:lnTo>
                  <a:lnTo>
                    <a:pt x="1459" y="1187"/>
                  </a:lnTo>
                  <a:lnTo>
                    <a:pt x="1399" y="1195"/>
                  </a:lnTo>
                  <a:lnTo>
                    <a:pt x="1399" y="1195"/>
                  </a:lnTo>
                  <a:lnTo>
                    <a:pt x="1326" y="1202"/>
                  </a:lnTo>
                  <a:lnTo>
                    <a:pt x="1288" y="1207"/>
                  </a:lnTo>
                  <a:lnTo>
                    <a:pt x="1252" y="1212"/>
                  </a:lnTo>
                  <a:lnTo>
                    <a:pt x="1252" y="1212"/>
                  </a:lnTo>
                  <a:lnTo>
                    <a:pt x="1245" y="1214"/>
                  </a:lnTo>
                  <a:lnTo>
                    <a:pt x="1239" y="1216"/>
                  </a:lnTo>
                  <a:lnTo>
                    <a:pt x="1233" y="1220"/>
                  </a:lnTo>
                  <a:lnTo>
                    <a:pt x="1227" y="1221"/>
                  </a:lnTo>
                  <a:lnTo>
                    <a:pt x="1227" y="1221"/>
                  </a:lnTo>
                  <a:lnTo>
                    <a:pt x="1184" y="1231"/>
                  </a:lnTo>
                  <a:lnTo>
                    <a:pt x="1164" y="1237"/>
                  </a:lnTo>
                  <a:lnTo>
                    <a:pt x="1144" y="1243"/>
                  </a:lnTo>
                  <a:lnTo>
                    <a:pt x="1123" y="1250"/>
                  </a:lnTo>
                  <a:lnTo>
                    <a:pt x="1105" y="1258"/>
                  </a:lnTo>
                  <a:lnTo>
                    <a:pt x="1086" y="1267"/>
                  </a:lnTo>
                  <a:lnTo>
                    <a:pt x="1069" y="1278"/>
                  </a:lnTo>
                  <a:lnTo>
                    <a:pt x="1069" y="1278"/>
                  </a:lnTo>
                  <a:lnTo>
                    <a:pt x="1141" y="1268"/>
                  </a:lnTo>
                  <a:lnTo>
                    <a:pt x="1214" y="1259"/>
                  </a:lnTo>
                  <a:lnTo>
                    <a:pt x="1362" y="1241"/>
                  </a:lnTo>
                  <a:lnTo>
                    <a:pt x="1362" y="1241"/>
                  </a:lnTo>
                  <a:lnTo>
                    <a:pt x="1394" y="1236"/>
                  </a:lnTo>
                  <a:lnTo>
                    <a:pt x="1426" y="1230"/>
                  </a:lnTo>
                  <a:lnTo>
                    <a:pt x="1458" y="1226"/>
                  </a:lnTo>
                  <a:lnTo>
                    <a:pt x="1475" y="1225"/>
                  </a:lnTo>
                  <a:lnTo>
                    <a:pt x="1491" y="1225"/>
                  </a:lnTo>
                  <a:lnTo>
                    <a:pt x="1491" y="1225"/>
                  </a:lnTo>
                  <a:lnTo>
                    <a:pt x="1531" y="1226"/>
                  </a:lnTo>
                  <a:lnTo>
                    <a:pt x="1550" y="1226"/>
                  </a:lnTo>
                  <a:lnTo>
                    <a:pt x="1568" y="1226"/>
                  </a:lnTo>
                  <a:lnTo>
                    <a:pt x="1568" y="1226"/>
                  </a:lnTo>
                  <a:lnTo>
                    <a:pt x="1578" y="1225"/>
                  </a:lnTo>
                  <a:lnTo>
                    <a:pt x="1589" y="1224"/>
                  </a:lnTo>
                  <a:lnTo>
                    <a:pt x="1593" y="1224"/>
                  </a:lnTo>
                  <a:lnTo>
                    <a:pt x="1597" y="1226"/>
                  </a:lnTo>
                  <a:lnTo>
                    <a:pt x="1601" y="1229"/>
                  </a:lnTo>
                  <a:lnTo>
                    <a:pt x="1602" y="1236"/>
                  </a:lnTo>
                  <a:lnTo>
                    <a:pt x="1602" y="1236"/>
                  </a:lnTo>
                  <a:lnTo>
                    <a:pt x="1594" y="1239"/>
                  </a:lnTo>
                  <a:lnTo>
                    <a:pt x="1586" y="1241"/>
                  </a:lnTo>
                  <a:lnTo>
                    <a:pt x="1577" y="1241"/>
                  </a:lnTo>
                  <a:lnTo>
                    <a:pt x="1569" y="1241"/>
                  </a:lnTo>
                  <a:lnTo>
                    <a:pt x="1551" y="1239"/>
                  </a:lnTo>
                  <a:lnTo>
                    <a:pt x="1534" y="1237"/>
                  </a:lnTo>
                  <a:lnTo>
                    <a:pt x="1534" y="1237"/>
                  </a:lnTo>
                  <a:lnTo>
                    <a:pt x="1511" y="1238"/>
                  </a:lnTo>
                  <a:lnTo>
                    <a:pt x="1487" y="1239"/>
                  </a:lnTo>
                  <a:lnTo>
                    <a:pt x="1440" y="1244"/>
                  </a:lnTo>
                  <a:lnTo>
                    <a:pt x="1396" y="1251"/>
                  </a:lnTo>
                  <a:lnTo>
                    <a:pt x="1357" y="1255"/>
                  </a:lnTo>
                  <a:lnTo>
                    <a:pt x="1357" y="1255"/>
                  </a:lnTo>
                  <a:lnTo>
                    <a:pt x="1290" y="1261"/>
                  </a:lnTo>
                  <a:lnTo>
                    <a:pt x="1232" y="1268"/>
                  </a:lnTo>
                  <a:lnTo>
                    <a:pt x="1232" y="1268"/>
                  </a:lnTo>
                  <a:lnTo>
                    <a:pt x="1211" y="1271"/>
                  </a:lnTo>
                  <a:lnTo>
                    <a:pt x="1190" y="1275"/>
                  </a:lnTo>
                  <a:lnTo>
                    <a:pt x="1169" y="1281"/>
                  </a:lnTo>
                  <a:lnTo>
                    <a:pt x="1149" y="1284"/>
                  </a:lnTo>
                  <a:lnTo>
                    <a:pt x="1149" y="1284"/>
                  </a:lnTo>
                  <a:lnTo>
                    <a:pt x="1106" y="1288"/>
                  </a:lnTo>
                  <a:lnTo>
                    <a:pt x="1087" y="1290"/>
                  </a:lnTo>
                  <a:lnTo>
                    <a:pt x="1067" y="1293"/>
                  </a:lnTo>
                  <a:lnTo>
                    <a:pt x="1049" y="1298"/>
                  </a:lnTo>
                  <a:lnTo>
                    <a:pt x="1032" y="1303"/>
                  </a:lnTo>
                  <a:lnTo>
                    <a:pt x="1015" y="1311"/>
                  </a:lnTo>
                  <a:lnTo>
                    <a:pt x="999" y="1320"/>
                  </a:lnTo>
                  <a:lnTo>
                    <a:pt x="999" y="1320"/>
                  </a:lnTo>
                  <a:lnTo>
                    <a:pt x="1002" y="1322"/>
                  </a:lnTo>
                  <a:lnTo>
                    <a:pt x="1003" y="1326"/>
                  </a:lnTo>
                  <a:lnTo>
                    <a:pt x="1004" y="1330"/>
                  </a:lnTo>
                  <a:lnTo>
                    <a:pt x="1004" y="1335"/>
                  </a:lnTo>
                  <a:lnTo>
                    <a:pt x="1004" y="1335"/>
                  </a:lnTo>
                  <a:lnTo>
                    <a:pt x="1026" y="1326"/>
                  </a:lnTo>
                  <a:lnTo>
                    <a:pt x="1047" y="1317"/>
                  </a:lnTo>
                  <a:lnTo>
                    <a:pt x="1071" y="1311"/>
                  </a:lnTo>
                  <a:lnTo>
                    <a:pt x="1095" y="1306"/>
                  </a:lnTo>
                  <a:lnTo>
                    <a:pt x="1095" y="1306"/>
                  </a:lnTo>
                  <a:lnTo>
                    <a:pt x="1167" y="1298"/>
                  </a:lnTo>
                  <a:lnTo>
                    <a:pt x="1242" y="1290"/>
                  </a:lnTo>
                  <a:lnTo>
                    <a:pt x="1318" y="1285"/>
                  </a:lnTo>
                  <a:lnTo>
                    <a:pt x="1396" y="1278"/>
                  </a:lnTo>
                  <a:lnTo>
                    <a:pt x="1474" y="1272"/>
                  </a:lnTo>
                  <a:lnTo>
                    <a:pt x="1554" y="1266"/>
                  </a:lnTo>
                  <a:lnTo>
                    <a:pt x="1631" y="1258"/>
                  </a:lnTo>
                  <a:lnTo>
                    <a:pt x="1707" y="1250"/>
                  </a:lnTo>
                  <a:lnTo>
                    <a:pt x="1707" y="1250"/>
                  </a:lnTo>
                  <a:lnTo>
                    <a:pt x="1725" y="1248"/>
                  </a:lnTo>
                  <a:lnTo>
                    <a:pt x="1744" y="1248"/>
                  </a:lnTo>
                  <a:lnTo>
                    <a:pt x="1782" y="1251"/>
                  </a:lnTo>
                  <a:lnTo>
                    <a:pt x="1799" y="1250"/>
                  </a:lnTo>
                  <a:lnTo>
                    <a:pt x="1807" y="1248"/>
                  </a:lnTo>
                  <a:lnTo>
                    <a:pt x="1816" y="1247"/>
                  </a:lnTo>
                  <a:lnTo>
                    <a:pt x="1823" y="1245"/>
                  </a:lnTo>
                  <a:lnTo>
                    <a:pt x="1831" y="1241"/>
                  </a:lnTo>
                  <a:lnTo>
                    <a:pt x="1837" y="1237"/>
                  </a:lnTo>
                  <a:lnTo>
                    <a:pt x="1844" y="1231"/>
                  </a:lnTo>
                  <a:lnTo>
                    <a:pt x="1844" y="1231"/>
                  </a:lnTo>
                  <a:lnTo>
                    <a:pt x="1853" y="1203"/>
                  </a:lnTo>
                  <a:lnTo>
                    <a:pt x="1861" y="1176"/>
                  </a:lnTo>
                  <a:lnTo>
                    <a:pt x="1867" y="1147"/>
                  </a:lnTo>
                  <a:lnTo>
                    <a:pt x="1873" y="1118"/>
                  </a:lnTo>
                  <a:lnTo>
                    <a:pt x="1884" y="1059"/>
                  </a:lnTo>
                  <a:lnTo>
                    <a:pt x="1890" y="1030"/>
                  </a:lnTo>
                  <a:lnTo>
                    <a:pt x="1897" y="1001"/>
                  </a:lnTo>
                  <a:lnTo>
                    <a:pt x="1897" y="1001"/>
                  </a:lnTo>
                  <a:lnTo>
                    <a:pt x="1903" y="982"/>
                  </a:lnTo>
                  <a:lnTo>
                    <a:pt x="1909" y="964"/>
                  </a:lnTo>
                  <a:lnTo>
                    <a:pt x="1915" y="944"/>
                  </a:lnTo>
                  <a:lnTo>
                    <a:pt x="1922" y="926"/>
                  </a:lnTo>
                  <a:lnTo>
                    <a:pt x="1922" y="926"/>
                  </a:lnTo>
                  <a:lnTo>
                    <a:pt x="1933" y="884"/>
                  </a:lnTo>
                  <a:lnTo>
                    <a:pt x="1938" y="863"/>
                  </a:lnTo>
                  <a:lnTo>
                    <a:pt x="1943" y="843"/>
                  </a:lnTo>
                  <a:lnTo>
                    <a:pt x="1943" y="843"/>
                  </a:lnTo>
                  <a:lnTo>
                    <a:pt x="1948" y="822"/>
                  </a:lnTo>
                  <a:lnTo>
                    <a:pt x="1953" y="802"/>
                  </a:lnTo>
                  <a:lnTo>
                    <a:pt x="1958" y="782"/>
                  </a:lnTo>
                  <a:lnTo>
                    <a:pt x="1963" y="760"/>
                  </a:lnTo>
                  <a:lnTo>
                    <a:pt x="1963" y="760"/>
                  </a:lnTo>
                  <a:lnTo>
                    <a:pt x="1972" y="717"/>
                  </a:lnTo>
                  <a:lnTo>
                    <a:pt x="1977" y="696"/>
                  </a:lnTo>
                  <a:lnTo>
                    <a:pt x="1982" y="676"/>
                  </a:lnTo>
                  <a:lnTo>
                    <a:pt x="1982" y="676"/>
                  </a:lnTo>
                  <a:lnTo>
                    <a:pt x="1985" y="667"/>
                  </a:lnTo>
                  <a:lnTo>
                    <a:pt x="1988" y="661"/>
                  </a:lnTo>
                  <a:lnTo>
                    <a:pt x="1993" y="653"/>
                  </a:lnTo>
                  <a:lnTo>
                    <a:pt x="1995" y="645"/>
                  </a:lnTo>
                  <a:lnTo>
                    <a:pt x="1995" y="645"/>
                  </a:lnTo>
                  <a:lnTo>
                    <a:pt x="2000" y="617"/>
                  </a:lnTo>
                  <a:lnTo>
                    <a:pt x="2004" y="588"/>
                  </a:lnTo>
                  <a:lnTo>
                    <a:pt x="2009" y="560"/>
                  </a:lnTo>
                  <a:lnTo>
                    <a:pt x="2011" y="546"/>
                  </a:lnTo>
                  <a:lnTo>
                    <a:pt x="2014" y="533"/>
                  </a:lnTo>
                  <a:lnTo>
                    <a:pt x="2014" y="533"/>
                  </a:lnTo>
                  <a:lnTo>
                    <a:pt x="2014" y="521"/>
                  </a:lnTo>
                  <a:lnTo>
                    <a:pt x="2016" y="510"/>
                  </a:lnTo>
                  <a:lnTo>
                    <a:pt x="2021" y="482"/>
                  </a:lnTo>
                  <a:lnTo>
                    <a:pt x="2024" y="468"/>
                  </a:lnTo>
                  <a:lnTo>
                    <a:pt x="2025" y="454"/>
                  </a:lnTo>
                  <a:lnTo>
                    <a:pt x="2024" y="449"/>
                  </a:lnTo>
                  <a:lnTo>
                    <a:pt x="2021" y="442"/>
                  </a:lnTo>
                  <a:lnTo>
                    <a:pt x="2019" y="437"/>
                  </a:lnTo>
                  <a:lnTo>
                    <a:pt x="2016" y="431"/>
                  </a:lnTo>
                  <a:lnTo>
                    <a:pt x="2016" y="431"/>
                  </a:lnTo>
                  <a:lnTo>
                    <a:pt x="2010" y="429"/>
                  </a:lnTo>
                  <a:lnTo>
                    <a:pt x="2002" y="428"/>
                  </a:lnTo>
                  <a:lnTo>
                    <a:pt x="1995" y="427"/>
                  </a:lnTo>
                  <a:lnTo>
                    <a:pt x="1987" y="427"/>
                  </a:lnTo>
                  <a:lnTo>
                    <a:pt x="1972" y="429"/>
                  </a:lnTo>
                  <a:lnTo>
                    <a:pt x="1957" y="430"/>
                  </a:lnTo>
                  <a:lnTo>
                    <a:pt x="1957" y="430"/>
                  </a:lnTo>
                  <a:close/>
                  <a:moveTo>
                    <a:pt x="1876" y="466"/>
                  </a:moveTo>
                  <a:lnTo>
                    <a:pt x="1876" y="466"/>
                  </a:lnTo>
                  <a:lnTo>
                    <a:pt x="1867" y="496"/>
                  </a:lnTo>
                  <a:lnTo>
                    <a:pt x="1859" y="525"/>
                  </a:lnTo>
                  <a:lnTo>
                    <a:pt x="1845" y="585"/>
                  </a:lnTo>
                  <a:lnTo>
                    <a:pt x="1831" y="645"/>
                  </a:lnTo>
                  <a:lnTo>
                    <a:pt x="1823" y="673"/>
                  </a:lnTo>
                  <a:lnTo>
                    <a:pt x="1815" y="703"/>
                  </a:lnTo>
                  <a:lnTo>
                    <a:pt x="1815" y="703"/>
                  </a:lnTo>
                  <a:lnTo>
                    <a:pt x="1796" y="771"/>
                  </a:lnTo>
                  <a:lnTo>
                    <a:pt x="1796" y="771"/>
                  </a:lnTo>
                  <a:lnTo>
                    <a:pt x="1791" y="789"/>
                  </a:lnTo>
                  <a:lnTo>
                    <a:pt x="1787" y="807"/>
                  </a:lnTo>
                  <a:lnTo>
                    <a:pt x="1780" y="844"/>
                  </a:lnTo>
                  <a:lnTo>
                    <a:pt x="1780" y="844"/>
                  </a:lnTo>
                  <a:lnTo>
                    <a:pt x="1770" y="881"/>
                  </a:lnTo>
                  <a:lnTo>
                    <a:pt x="1759" y="919"/>
                  </a:lnTo>
                  <a:lnTo>
                    <a:pt x="1747" y="955"/>
                  </a:lnTo>
                  <a:lnTo>
                    <a:pt x="1737" y="991"/>
                  </a:lnTo>
                  <a:lnTo>
                    <a:pt x="1737" y="991"/>
                  </a:lnTo>
                  <a:lnTo>
                    <a:pt x="1736" y="999"/>
                  </a:lnTo>
                  <a:lnTo>
                    <a:pt x="1736" y="1008"/>
                  </a:lnTo>
                  <a:lnTo>
                    <a:pt x="1735" y="1011"/>
                  </a:lnTo>
                  <a:lnTo>
                    <a:pt x="1733" y="1015"/>
                  </a:lnTo>
                  <a:lnTo>
                    <a:pt x="1730" y="1017"/>
                  </a:lnTo>
                  <a:lnTo>
                    <a:pt x="1726" y="1020"/>
                  </a:lnTo>
                  <a:lnTo>
                    <a:pt x="1726" y="1020"/>
                  </a:lnTo>
                  <a:lnTo>
                    <a:pt x="1728" y="1025"/>
                  </a:lnTo>
                  <a:lnTo>
                    <a:pt x="1729" y="1029"/>
                  </a:lnTo>
                  <a:lnTo>
                    <a:pt x="1729" y="1032"/>
                  </a:lnTo>
                  <a:lnTo>
                    <a:pt x="1726" y="1036"/>
                  </a:lnTo>
                  <a:lnTo>
                    <a:pt x="1726" y="1036"/>
                  </a:lnTo>
                  <a:lnTo>
                    <a:pt x="1683" y="1038"/>
                  </a:lnTo>
                  <a:lnTo>
                    <a:pt x="1639" y="1042"/>
                  </a:lnTo>
                  <a:lnTo>
                    <a:pt x="1593" y="1046"/>
                  </a:lnTo>
                  <a:lnTo>
                    <a:pt x="1547" y="1054"/>
                  </a:lnTo>
                  <a:lnTo>
                    <a:pt x="1547" y="1054"/>
                  </a:lnTo>
                  <a:lnTo>
                    <a:pt x="1512" y="1061"/>
                  </a:lnTo>
                  <a:lnTo>
                    <a:pt x="1478" y="1069"/>
                  </a:lnTo>
                  <a:lnTo>
                    <a:pt x="1442" y="1076"/>
                  </a:lnTo>
                  <a:lnTo>
                    <a:pt x="1409" y="1085"/>
                  </a:lnTo>
                  <a:lnTo>
                    <a:pt x="1376" y="1095"/>
                  </a:lnTo>
                  <a:lnTo>
                    <a:pt x="1343" y="1106"/>
                  </a:lnTo>
                  <a:lnTo>
                    <a:pt x="1311" y="1118"/>
                  </a:lnTo>
                  <a:lnTo>
                    <a:pt x="1279" y="1131"/>
                  </a:lnTo>
                  <a:lnTo>
                    <a:pt x="1279" y="1131"/>
                  </a:lnTo>
                  <a:lnTo>
                    <a:pt x="1260" y="1139"/>
                  </a:lnTo>
                  <a:lnTo>
                    <a:pt x="1241" y="1149"/>
                  </a:lnTo>
                  <a:lnTo>
                    <a:pt x="1203" y="1170"/>
                  </a:lnTo>
                  <a:lnTo>
                    <a:pt x="1129" y="1212"/>
                  </a:lnTo>
                  <a:lnTo>
                    <a:pt x="1129" y="1212"/>
                  </a:lnTo>
                  <a:lnTo>
                    <a:pt x="1091" y="1233"/>
                  </a:lnTo>
                  <a:lnTo>
                    <a:pt x="1073" y="1244"/>
                  </a:lnTo>
                  <a:lnTo>
                    <a:pt x="1055" y="1255"/>
                  </a:lnTo>
                  <a:lnTo>
                    <a:pt x="1055" y="1255"/>
                  </a:lnTo>
                  <a:lnTo>
                    <a:pt x="1027" y="1271"/>
                  </a:lnTo>
                  <a:lnTo>
                    <a:pt x="1013" y="1280"/>
                  </a:lnTo>
                  <a:lnTo>
                    <a:pt x="1001" y="1289"/>
                  </a:lnTo>
                  <a:lnTo>
                    <a:pt x="1001" y="1289"/>
                  </a:lnTo>
                  <a:lnTo>
                    <a:pt x="995" y="1294"/>
                  </a:lnTo>
                  <a:lnTo>
                    <a:pt x="993" y="1299"/>
                  </a:lnTo>
                  <a:lnTo>
                    <a:pt x="991" y="1301"/>
                  </a:lnTo>
                  <a:lnTo>
                    <a:pt x="993" y="1303"/>
                  </a:lnTo>
                  <a:lnTo>
                    <a:pt x="993" y="1303"/>
                  </a:lnTo>
                  <a:lnTo>
                    <a:pt x="995" y="1303"/>
                  </a:lnTo>
                  <a:lnTo>
                    <a:pt x="998" y="1302"/>
                  </a:lnTo>
                  <a:lnTo>
                    <a:pt x="1003" y="1299"/>
                  </a:lnTo>
                  <a:lnTo>
                    <a:pt x="1009" y="1293"/>
                  </a:lnTo>
                  <a:lnTo>
                    <a:pt x="1013" y="1289"/>
                  </a:lnTo>
                  <a:lnTo>
                    <a:pt x="1013" y="1289"/>
                  </a:lnTo>
                  <a:lnTo>
                    <a:pt x="1025" y="1283"/>
                  </a:lnTo>
                  <a:lnTo>
                    <a:pt x="1036" y="1276"/>
                  </a:lnTo>
                  <a:lnTo>
                    <a:pt x="1061" y="1263"/>
                  </a:lnTo>
                  <a:lnTo>
                    <a:pt x="1061" y="1263"/>
                  </a:lnTo>
                  <a:lnTo>
                    <a:pt x="1087" y="1252"/>
                  </a:lnTo>
                  <a:lnTo>
                    <a:pt x="1111" y="1241"/>
                  </a:lnTo>
                  <a:lnTo>
                    <a:pt x="1111" y="1241"/>
                  </a:lnTo>
                  <a:lnTo>
                    <a:pt x="1131" y="1232"/>
                  </a:lnTo>
                  <a:lnTo>
                    <a:pt x="1150" y="1225"/>
                  </a:lnTo>
                  <a:lnTo>
                    <a:pt x="1170" y="1218"/>
                  </a:lnTo>
                  <a:lnTo>
                    <a:pt x="1191" y="1212"/>
                  </a:lnTo>
                  <a:lnTo>
                    <a:pt x="1211" y="1207"/>
                  </a:lnTo>
                  <a:lnTo>
                    <a:pt x="1232" y="1202"/>
                  </a:lnTo>
                  <a:lnTo>
                    <a:pt x="1275" y="1194"/>
                  </a:lnTo>
                  <a:lnTo>
                    <a:pt x="1320" y="1187"/>
                  </a:lnTo>
                  <a:lnTo>
                    <a:pt x="1365" y="1182"/>
                  </a:lnTo>
                  <a:lnTo>
                    <a:pt x="1456" y="1174"/>
                  </a:lnTo>
                  <a:lnTo>
                    <a:pt x="1456" y="1174"/>
                  </a:lnTo>
                  <a:lnTo>
                    <a:pt x="1529" y="1166"/>
                  </a:lnTo>
                  <a:lnTo>
                    <a:pt x="1565" y="1162"/>
                  </a:lnTo>
                  <a:lnTo>
                    <a:pt x="1603" y="1160"/>
                  </a:lnTo>
                  <a:lnTo>
                    <a:pt x="1639" y="1157"/>
                  </a:lnTo>
                  <a:lnTo>
                    <a:pt x="1677" y="1159"/>
                  </a:lnTo>
                  <a:lnTo>
                    <a:pt x="1714" y="1161"/>
                  </a:lnTo>
                  <a:lnTo>
                    <a:pt x="1732" y="1163"/>
                  </a:lnTo>
                  <a:lnTo>
                    <a:pt x="1751" y="1166"/>
                  </a:lnTo>
                  <a:lnTo>
                    <a:pt x="1751" y="1166"/>
                  </a:lnTo>
                  <a:lnTo>
                    <a:pt x="1775" y="1067"/>
                  </a:lnTo>
                  <a:lnTo>
                    <a:pt x="1801" y="967"/>
                  </a:lnTo>
                  <a:lnTo>
                    <a:pt x="1829" y="867"/>
                  </a:lnTo>
                  <a:lnTo>
                    <a:pt x="1856" y="773"/>
                  </a:lnTo>
                  <a:lnTo>
                    <a:pt x="1856" y="773"/>
                  </a:lnTo>
                  <a:lnTo>
                    <a:pt x="1858" y="766"/>
                  </a:lnTo>
                  <a:lnTo>
                    <a:pt x="1859" y="758"/>
                  </a:lnTo>
                  <a:lnTo>
                    <a:pt x="1861" y="743"/>
                  </a:lnTo>
                  <a:lnTo>
                    <a:pt x="1861" y="743"/>
                  </a:lnTo>
                  <a:lnTo>
                    <a:pt x="1865" y="733"/>
                  </a:lnTo>
                  <a:lnTo>
                    <a:pt x="1869" y="723"/>
                  </a:lnTo>
                  <a:lnTo>
                    <a:pt x="1874" y="713"/>
                  </a:lnTo>
                  <a:lnTo>
                    <a:pt x="1877" y="703"/>
                  </a:lnTo>
                  <a:lnTo>
                    <a:pt x="1877" y="703"/>
                  </a:lnTo>
                  <a:lnTo>
                    <a:pt x="1880" y="692"/>
                  </a:lnTo>
                  <a:lnTo>
                    <a:pt x="1882" y="680"/>
                  </a:lnTo>
                  <a:lnTo>
                    <a:pt x="1884" y="668"/>
                  </a:lnTo>
                  <a:lnTo>
                    <a:pt x="1888" y="655"/>
                  </a:lnTo>
                  <a:lnTo>
                    <a:pt x="1888" y="655"/>
                  </a:lnTo>
                  <a:lnTo>
                    <a:pt x="1903" y="609"/>
                  </a:lnTo>
                  <a:lnTo>
                    <a:pt x="1917" y="563"/>
                  </a:lnTo>
                  <a:lnTo>
                    <a:pt x="1923" y="541"/>
                  </a:lnTo>
                  <a:lnTo>
                    <a:pt x="1928" y="518"/>
                  </a:lnTo>
                  <a:lnTo>
                    <a:pt x="1933" y="497"/>
                  </a:lnTo>
                  <a:lnTo>
                    <a:pt x="1936" y="476"/>
                  </a:lnTo>
                  <a:lnTo>
                    <a:pt x="1936" y="476"/>
                  </a:lnTo>
                  <a:lnTo>
                    <a:pt x="1922" y="473"/>
                  </a:lnTo>
                  <a:lnTo>
                    <a:pt x="1906" y="470"/>
                  </a:lnTo>
                  <a:lnTo>
                    <a:pt x="1891" y="468"/>
                  </a:lnTo>
                  <a:lnTo>
                    <a:pt x="1876" y="466"/>
                  </a:lnTo>
                  <a:lnTo>
                    <a:pt x="1876" y="466"/>
                  </a:lnTo>
                  <a:close/>
                  <a:moveTo>
                    <a:pt x="1783" y="572"/>
                  </a:moveTo>
                  <a:lnTo>
                    <a:pt x="1783" y="572"/>
                  </a:lnTo>
                  <a:lnTo>
                    <a:pt x="1785" y="566"/>
                  </a:lnTo>
                  <a:lnTo>
                    <a:pt x="1786" y="560"/>
                  </a:lnTo>
                  <a:lnTo>
                    <a:pt x="1788" y="554"/>
                  </a:lnTo>
                  <a:lnTo>
                    <a:pt x="1788" y="551"/>
                  </a:lnTo>
                  <a:lnTo>
                    <a:pt x="1787" y="549"/>
                  </a:lnTo>
                  <a:lnTo>
                    <a:pt x="1787" y="549"/>
                  </a:lnTo>
                  <a:lnTo>
                    <a:pt x="1783" y="561"/>
                  </a:lnTo>
                  <a:lnTo>
                    <a:pt x="1782" y="567"/>
                  </a:lnTo>
                  <a:lnTo>
                    <a:pt x="1782" y="570"/>
                  </a:lnTo>
                  <a:lnTo>
                    <a:pt x="1783" y="572"/>
                  </a:lnTo>
                  <a:lnTo>
                    <a:pt x="1783" y="572"/>
                  </a:lnTo>
                  <a:close/>
                  <a:moveTo>
                    <a:pt x="1470" y="862"/>
                  </a:moveTo>
                  <a:lnTo>
                    <a:pt x="1470" y="862"/>
                  </a:lnTo>
                  <a:lnTo>
                    <a:pt x="1458" y="864"/>
                  </a:lnTo>
                  <a:lnTo>
                    <a:pt x="1448" y="866"/>
                  </a:lnTo>
                  <a:lnTo>
                    <a:pt x="1425" y="873"/>
                  </a:lnTo>
                  <a:lnTo>
                    <a:pt x="1405" y="881"/>
                  </a:lnTo>
                  <a:lnTo>
                    <a:pt x="1385" y="892"/>
                  </a:lnTo>
                  <a:lnTo>
                    <a:pt x="1366" y="903"/>
                  </a:lnTo>
                  <a:lnTo>
                    <a:pt x="1348" y="913"/>
                  </a:lnTo>
                  <a:lnTo>
                    <a:pt x="1311" y="937"/>
                  </a:lnTo>
                  <a:lnTo>
                    <a:pt x="1311" y="937"/>
                  </a:lnTo>
                  <a:lnTo>
                    <a:pt x="1282" y="960"/>
                  </a:lnTo>
                  <a:lnTo>
                    <a:pt x="1252" y="983"/>
                  </a:lnTo>
                  <a:lnTo>
                    <a:pt x="1222" y="1005"/>
                  </a:lnTo>
                  <a:lnTo>
                    <a:pt x="1193" y="1029"/>
                  </a:lnTo>
                  <a:lnTo>
                    <a:pt x="1193" y="1029"/>
                  </a:lnTo>
                  <a:lnTo>
                    <a:pt x="1164" y="1059"/>
                  </a:lnTo>
                  <a:lnTo>
                    <a:pt x="1136" y="1089"/>
                  </a:lnTo>
                  <a:lnTo>
                    <a:pt x="1108" y="1121"/>
                  </a:lnTo>
                  <a:lnTo>
                    <a:pt x="1080" y="1152"/>
                  </a:lnTo>
                  <a:lnTo>
                    <a:pt x="1054" y="1185"/>
                  </a:lnTo>
                  <a:lnTo>
                    <a:pt x="1028" y="1218"/>
                  </a:lnTo>
                  <a:lnTo>
                    <a:pt x="1004" y="1252"/>
                  </a:lnTo>
                  <a:lnTo>
                    <a:pt x="982" y="1285"/>
                  </a:lnTo>
                  <a:lnTo>
                    <a:pt x="982" y="1285"/>
                  </a:lnTo>
                  <a:lnTo>
                    <a:pt x="1017" y="1246"/>
                  </a:lnTo>
                  <a:lnTo>
                    <a:pt x="1055" y="1209"/>
                  </a:lnTo>
                  <a:lnTo>
                    <a:pt x="1075" y="1191"/>
                  </a:lnTo>
                  <a:lnTo>
                    <a:pt x="1094" y="1174"/>
                  </a:lnTo>
                  <a:lnTo>
                    <a:pt x="1115" y="1156"/>
                  </a:lnTo>
                  <a:lnTo>
                    <a:pt x="1136" y="1139"/>
                  </a:lnTo>
                  <a:lnTo>
                    <a:pt x="1136" y="1139"/>
                  </a:lnTo>
                  <a:lnTo>
                    <a:pt x="1142" y="1137"/>
                  </a:lnTo>
                  <a:lnTo>
                    <a:pt x="1149" y="1134"/>
                  </a:lnTo>
                  <a:lnTo>
                    <a:pt x="1162" y="1124"/>
                  </a:lnTo>
                  <a:lnTo>
                    <a:pt x="1185" y="1104"/>
                  </a:lnTo>
                  <a:lnTo>
                    <a:pt x="1185" y="1104"/>
                  </a:lnTo>
                  <a:lnTo>
                    <a:pt x="1200" y="1096"/>
                  </a:lnTo>
                  <a:lnTo>
                    <a:pt x="1215" y="1087"/>
                  </a:lnTo>
                  <a:lnTo>
                    <a:pt x="1243" y="1069"/>
                  </a:lnTo>
                  <a:lnTo>
                    <a:pt x="1271" y="1048"/>
                  </a:lnTo>
                  <a:lnTo>
                    <a:pt x="1285" y="1040"/>
                  </a:lnTo>
                  <a:lnTo>
                    <a:pt x="1300" y="1031"/>
                  </a:lnTo>
                  <a:lnTo>
                    <a:pt x="1300" y="1031"/>
                  </a:lnTo>
                  <a:lnTo>
                    <a:pt x="1329" y="1015"/>
                  </a:lnTo>
                  <a:lnTo>
                    <a:pt x="1359" y="999"/>
                  </a:lnTo>
                  <a:lnTo>
                    <a:pt x="1375" y="991"/>
                  </a:lnTo>
                  <a:lnTo>
                    <a:pt x="1391" y="984"/>
                  </a:lnTo>
                  <a:lnTo>
                    <a:pt x="1407" y="978"/>
                  </a:lnTo>
                  <a:lnTo>
                    <a:pt x="1424" y="972"/>
                  </a:lnTo>
                  <a:lnTo>
                    <a:pt x="1424" y="972"/>
                  </a:lnTo>
                  <a:lnTo>
                    <a:pt x="1426" y="969"/>
                  </a:lnTo>
                  <a:lnTo>
                    <a:pt x="1429" y="968"/>
                  </a:lnTo>
                  <a:lnTo>
                    <a:pt x="1433" y="966"/>
                  </a:lnTo>
                  <a:lnTo>
                    <a:pt x="1435" y="964"/>
                  </a:lnTo>
                  <a:lnTo>
                    <a:pt x="1435" y="964"/>
                  </a:lnTo>
                  <a:lnTo>
                    <a:pt x="1485" y="948"/>
                  </a:lnTo>
                  <a:lnTo>
                    <a:pt x="1513" y="939"/>
                  </a:lnTo>
                  <a:lnTo>
                    <a:pt x="1542" y="933"/>
                  </a:lnTo>
                  <a:lnTo>
                    <a:pt x="1572" y="927"/>
                  </a:lnTo>
                  <a:lnTo>
                    <a:pt x="1587" y="925"/>
                  </a:lnTo>
                  <a:lnTo>
                    <a:pt x="1602" y="924"/>
                  </a:lnTo>
                  <a:lnTo>
                    <a:pt x="1617" y="924"/>
                  </a:lnTo>
                  <a:lnTo>
                    <a:pt x="1632" y="925"/>
                  </a:lnTo>
                  <a:lnTo>
                    <a:pt x="1647" y="927"/>
                  </a:lnTo>
                  <a:lnTo>
                    <a:pt x="1661" y="929"/>
                  </a:lnTo>
                  <a:lnTo>
                    <a:pt x="1661" y="929"/>
                  </a:lnTo>
                  <a:lnTo>
                    <a:pt x="1661" y="926"/>
                  </a:lnTo>
                  <a:lnTo>
                    <a:pt x="1661" y="923"/>
                  </a:lnTo>
                  <a:lnTo>
                    <a:pt x="1659" y="919"/>
                  </a:lnTo>
                  <a:lnTo>
                    <a:pt x="1656" y="914"/>
                  </a:lnTo>
                  <a:lnTo>
                    <a:pt x="1655" y="910"/>
                  </a:lnTo>
                  <a:lnTo>
                    <a:pt x="1655" y="910"/>
                  </a:lnTo>
                  <a:lnTo>
                    <a:pt x="1626" y="908"/>
                  </a:lnTo>
                  <a:lnTo>
                    <a:pt x="1626" y="908"/>
                  </a:lnTo>
                  <a:lnTo>
                    <a:pt x="1617" y="904"/>
                  </a:lnTo>
                  <a:lnTo>
                    <a:pt x="1607" y="900"/>
                  </a:lnTo>
                  <a:lnTo>
                    <a:pt x="1596" y="899"/>
                  </a:lnTo>
                  <a:lnTo>
                    <a:pt x="1585" y="898"/>
                  </a:lnTo>
                  <a:lnTo>
                    <a:pt x="1573" y="899"/>
                  </a:lnTo>
                  <a:lnTo>
                    <a:pt x="1561" y="899"/>
                  </a:lnTo>
                  <a:lnTo>
                    <a:pt x="1538" y="903"/>
                  </a:lnTo>
                  <a:lnTo>
                    <a:pt x="1538" y="903"/>
                  </a:lnTo>
                  <a:lnTo>
                    <a:pt x="1505" y="909"/>
                  </a:lnTo>
                  <a:lnTo>
                    <a:pt x="1489" y="913"/>
                  </a:lnTo>
                  <a:lnTo>
                    <a:pt x="1473" y="918"/>
                  </a:lnTo>
                  <a:lnTo>
                    <a:pt x="1458" y="923"/>
                  </a:lnTo>
                  <a:lnTo>
                    <a:pt x="1443" y="928"/>
                  </a:lnTo>
                  <a:lnTo>
                    <a:pt x="1429" y="935"/>
                  </a:lnTo>
                  <a:lnTo>
                    <a:pt x="1417" y="942"/>
                  </a:lnTo>
                  <a:lnTo>
                    <a:pt x="1417" y="942"/>
                  </a:lnTo>
                  <a:lnTo>
                    <a:pt x="1407" y="950"/>
                  </a:lnTo>
                  <a:lnTo>
                    <a:pt x="1397" y="957"/>
                  </a:lnTo>
                  <a:lnTo>
                    <a:pt x="1392" y="960"/>
                  </a:lnTo>
                  <a:lnTo>
                    <a:pt x="1388" y="963"/>
                  </a:lnTo>
                  <a:lnTo>
                    <a:pt x="1382" y="965"/>
                  </a:lnTo>
                  <a:lnTo>
                    <a:pt x="1376" y="965"/>
                  </a:lnTo>
                  <a:lnTo>
                    <a:pt x="1376" y="965"/>
                  </a:lnTo>
                  <a:lnTo>
                    <a:pt x="1380" y="960"/>
                  </a:lnTo>
                  <a:lnTo>
                    <a:pt x="1387" y="957"/>
                  </a:lnTo>
                  <a:lnTo>
                    <a:pt x="1399" y="951"/>
                  </a:lnTo>
                  <a:lnTo>
                    <a:pt x="1399" y="951"/>
                  </a:lnTo>
                  <a:lnTo>
                    <a:pt x="1408" y="942"/>
                  </a:lnTo>
                  <a:lnTo>
                    <a:pt x="1418" y="934"/>
                  </a:lnTo>
                  <a:lnTo>
                    <a:pt x="1428" y="927"/>
                  </a:lnTo>
                  <a:lnTo>
                    <a:pt x="1439" y="921"/>
                  </a:lnTo>
                  <a:lnTo>
                    <a:pt x="1452" y="915"/>
                  </a:lnTo>
                  <a:lnTo>
                    <a:pt x="1465" y="910"/>
                  </a:lnTo>
                  <a:lnTo>
                    <a:pt x="1478" y="906"/>
                  </a:lnTo>
                  <a:lnTo>
                    <a:pt x="1491" y="902"/>
                  </a:lnTo>
                  <a:lnTo>
                    <a:pt x="1520" y="895"/>
                  </a:lnTo>
                  <a:lnTo>
                    <a:pt x="1551" y="891"/>
                  </a:lnTo>
                  <a:lnTo>
                    <a:pt x="1582" y="888"/>
                  </a:lnTo>
                  <a:lnTo>
                    <a:pt x="1612" y="885"/>
                  </a:lnTo>
                  <a:lnTo>
                    <a:pt x="1612" y="885"/>
                  </a:lnTo>
                  <a:lnTo>
                    <a:pt x="1612" y="880"/>
                  </a:lnTo>
                  <a:lnTo>
                    <a:pt x="1612" y="876"/>
                  </a:lnTo>
                  <a:lnTo>
                    <a:pt x="1611" y="872"/>
                  </a:lnTo>
                  <a:lnTo>
                    <a:pt x="1609" y="869"/>
                  </a:lnTo>
                  <a:lnTo>
                    <a:pt x="1609" y="869"/>
                  </a:lnTo>
                  <a:lnTo>
                    <a:pt x="1585" y="869"/>
                  </a:lnTo>
                  <a:lnTo>
                    <a:pt x="1560" y="873"/>
                  </a:lnTo>
                  <a:lnTo>
                    <a:pt x="1535" y="877"/>
                  </a:lnTo>
                  <a:lnTo>
                    <a:pt x="1511" y="882"/>
                  </a:lnTo>
                  <a:lnTo>
                    <a:pt x="1486" y="889"/>
                  </a:lnTo>
                  <a:lnTo>
                    <a:pt x="1464" y="896"/>
                  </a:lnTo>
                  <a:lnTo>
                    <a:pt x="1422" y="910"/>
                  </a:lnTo>
                  <a:lnTo>
                    <a:pt x="1422" y="910"/>
                  </a:lnTo>
                  <a:lnTo>
                    <a:pt x="1436" y="900"/>
                  </a:lnTo>
                  <a:lnTo>
                    <a:pt x="1451" y="892"/>
                  </a:lnTo>
                  <a:lnTo>
                    <a:pt x="1467" y="885"/>
                  </a:lnTo>
                  <a:lnTo>
                    <a:pt x="1484" y="879"/>
                  </a:lnTo>
                  <a:lnTo>
                    <a:pt x="1502" y="874"/>
                  </a:lnTo>
                  <a:lnTo>
                    <a:pt x="1519" y="868"/>
                  </a:lnTo>
                  <a:lnTo>
                    <a:pt x="1554" y="860"/>
                  </a:lnTo>
                  <a:lnTo>
                    <a:pt x="1554" y="860"/>
                  </a:lnTo>
                  <a:lnTo>
                    <a:pt x="1511" y="860"/>
                  </a:lnTo>
                  <a:lnTo>
                    <a:pt x="1490" y="860"/>
                  </a:lnTo>
                  <a:lnTo>
                    <a:pt x="1470" y="862"/>
                  </a:lnTo>
                  <a:lnTo>
                    <a:pt x="1470" y="862"/>
                  </a:lnTo>
                  <a:close/>
                  <a:moveTo>
                    <a:pt x="437" y="1121"/>
                  </a:moveTo>
                  <a:lnTo>
                    <a:pt x="437" y="1121"/>
                  </a:lnTo>
                  <a:lnTo>
                    <a:pt x="430" y="1120"/>
                  </a:lnTo>
                  <a:lnTo>
                    <a:pt x="423" y="1118"/>
                  </a:lnTo>
                  <a:lnTo>
                    <a:pt x="423" y="1118"/>
                  </a:lnTo>
                  <a:lnTo>
                    <a:pt x="336" y="1093"/>
                  </a:lnTo>
                  <a:lnTo>
                    <a:pt x="294" y="1081"/>
                  </a:lnTo>
                  <a:lnTo>
                    <a:pt x="254" y="1072"/>
                  </a:lnTo>
                  <a:lnTo>
                    <a:pt x="254" y="1072"/>
                  </a:lnTo>
                  <a:lnTo>
                    <a:pt x="209" y="1062"/>
                  </a:lnTo>
                  <a:lnTo>
                    <a:pt x="163" y="1054"/>
                  </a:lnTo>
                  <a:lnTo>
                    <a:pt x="76" y="1038"/>
                  </a:lnTo>
                  <a:lnTo>
                    <a:pt x="76" y="1038"/>
                  </a:lnTo>
                  <a:lnTo>
                    <a:pt x="71" y="1041"/>
                  </a:lnTo>
                  <a:lnTo>
                    <a:pt x="65" y="1041"/>
                  </a:lnTo>
                  <a:lnTo>
                    <a:pt x="61" y="1041"/>
                  </a:lnTo>
                  <a:lnTo>
                    <a:pt x="55" y="1042"/>
                  </a:lnTo>
                  <a:lnTo>
                    <a:pt x="55" y="1042"/>
                  </a:lnTo>
                  <a:lnTo>
                    <a:pt x="49" y="1051"/>
                  </a:lnTo>
                  <a:lnTo>
                    <a:pt x="42" y="1061"/>
                  </a:lnTo>
                  <a:lnTo>
                    <a:pt x="35" y="1070"/>
                  </a:lnTo>
                  <a:lnTo>
                    <a:pt x="30" y="1080"/>
                  </a:lnTo>
                  <a:lnTo>
                    <a:pt x="30" y="1080"/>
                  </a:lnTo>
                  <a:lnTo>
                    <a:pt x="51" y="1081"/>
                  </a:lnTo>
                  <a:lnTo>
                    <a:pt x="70" y="1084"/>
                  </a:lnTo>
                  <a:lnTo>
                    <a:pt x="107" y="1088"/>
                  </a:lnTo>
                  <a:lnTo>
                    <a:pt x="107" y="1088"/>
                  </a:lnTo>
                  <a:lnTo>
                    <a:pt x="179" y="1099"/>
                  </a:lnTo>
                  <a:lnTo>
                    <a:pt x="251" y="1110"/>
                  </a:lnTo>
                  <a:lnTo>
                    <a:pt x="321" y="1122"/>
                  </a:lnTo>
                  <a:lnTo>
                    <a:pt x="391" y="1132"/>
                  </a:lnTo>
                  <a:lnTo>
                    <a:pt x="391" y="1132"/>
                  </a:lnTo>
                  <a:lnTo>
                    <a:pt x="454" y="1139"/>
                  </a:lnTo>
                  <a:lnTo>
                    <a:pt x="487" y="1144"/>
                  </a:lnTo>
                  <a:lnTo>
                    <a:pt x="523" y="1148"/>
                  </a:lnTo>
                  <a:lnTo>
                    <a:pt x="523" y="1148"/>
                  </a:lnTo>
                  <a:lnTo>
                    <a:pt x="530" y="1151"/>
                  </a:lnTo>
                  <a:lnTo>
                    <a:pt x="534" y="1151"/>
                  </a:lnTo>
                  <a:lnTo>
                    <a:pt x="535" y="1150"/>
                  </a:lnTo>
                  <a:lnTo>
                    <a:pt x="536" y="1148"/>
                  </a:lnTo>
                  <a:lnTo>
                    <a:pt x="536" y="1148"/>
                  </a:lnTo>
                  <a:lnTo>
                    <a:pt x="487" y="1136"/>
                  </a:lnTo>
                  <a:lnTo>
                    <a:pt x="461" y="1130"/>
                  </a:lnTo>
                  <a:lnTo>
                    <a:pt x="437" y="1121"/>
                  </a:lnTo>
                  <a:lnTo>
                    <a:pt x="437" y="1121"/>
                  </a:lnTo>
                  <a:close/>
                  <a:moveTo>
                    <a:pt x="657" y="1209"/>
                  </a:moveTo>
                  <a:lnTo>
                    <a:pt x="657" y="1209"/>
                  </a:lnTo>
                  <a:lnTo>
                    <a:pt x="624" y="1195"/>
                  </a:lnTo>
                  <a:lnTo>
                    <a:pt x="607" y="1188"/>
                  </a:lnTo>
                  <a:lnTo>
                    <a:pt x="589" y="1182"/>
                  </a:lnTo>
                  <a:lnTo>
                    <a:pt x="589" y="1182"/>
                  </a:lnTo>
                  <a:lnTo>
                    <a:pt x="572" y="1176"/>
                  </a:lnTo>
                  <a:lnTo>
                    <a:pt x="555" y="1169"/>
                  </a:lnTo>
                  <a:lnTo>
                    <a:pt x="555" y="1169"/>
                  </a:lnTo>
                  <a:lnTo>
                    <a:pt x="546" y="1167"/>
                  </a:lnTo>
                  <a:lnTo>
                    <a:pt x="536" y="1166"/>
                  </a:lnTo>
                  <a:lnTo>
                    <a:pt x="515" y="1164"/>
                  </a:lnTo>
                  <a:lnTo>
                    <a:pt x="494" y="1162"/>
                  </a:lnTo>
                  <a:lnTo>
                    <a:pt x="473" y="1159"/>
                  </a:lnTo>
                  <a:lnTo>
                    <a:pt x="473" y="1159"/>
                  </a:lnTo>
                  <a:lnTo>
                    <a:pt x="442" y="1154"/>
                  </a:lnTo>
                  <a:lnTo>
                    <a:pt x="411" y="1150"/>
                  </a:lnTo>
                  <a:lnTo>
                    <a:pt x="347" y="1142"/>
                  </a:lnTo>
                  <a:lnTo>
                    <a:pt x="347" y="1142"/>
                  </a:lnTo>
                  <a:lnTo>
                    <a:pt x="307" y="1138"/>
                  </a:lnTo>
                  <a:lnTo>
                    <a:pt x="269" y="1132"/>
                  </a:lnTo>
                  <a:lnTo>
                    <a:pt x="194" y="1118"/>
                  </a:lnTo>
                  <a:lnTo>
                    <a:pt x="156" y="1111"/>
                  </a:lnTo>
                  <a:lnTo>
                    <a:pt x="119" y="1105"/>
                  </a:lnTo>
                  <a:lnTo>
                    <a:pt x="82" y="1100"/>
                  </a:lnTo>
                  <a:lnTo>
                    <a:pt x="46" y="1096"/>
                  </a:lnTo>
                  <a:lnTo>
                    <a:pt x="46" y="1096"/>
                  </a:lnTo>
                  <a:lnTo>
                    <a:pt x="42" y="1101"/>
                  </a:lnTo>
                  <a:lnTo>
                    <a:pt x="37" y="1105"/>
                  </a:lnTo>
                  <a:lnTo>
                    <a:pt x="30" y="1115"/>
                  </a:lnTo>
                  <a:lnTo>
                    <a:pt x="25" y="1126"/>
                  </a:lnTo>
                  <a:lnTo>
                    <a:pt x="21" y="1136"/>
                  </a:lnTo>
                  <a:lnTo>
                    <a:pt x="21" y="1136"/>
                  </a:lnTo>
                  <a:lnTo>
                    <a:pt x="57" y="1138"/>
                  </a:lnTo>
                  <a:lnTo>
                    <a:pt x="93" y="1142"/>
                  </a:lnTo>
                  <a:lnTo>
                    <a:pt x="131" y="1147"/>
                  </a:lnTo>
                  <a:lnTo>
                    <a:pt x="169" y="1152"/>
                  </a:lnTo>
                  <a:lnTo>
                    <a:pt x="169" y="1152"/>
                  </a:lnTo>
                  <a:lnTo>
                    <a:pt x="215" y="1155"/>
                  </a:lnTo>
                  <a:lnTo>
                    <a:pt x="264" y="1157"/>
                  </a:lnTo>
                  <a:lnTo>
                    <a:pt x="313" y="1160"/>
                  </a:lnTo>
                  <a:lnTo>
                    <a:pt x="335" y="1162"/>
                  </a:lnTo>
                  <a:lnTo>
                    <a:pt x="355" y="1164"/>
                  </a:lnTo>
                  <a:lnTo>
                    <a:pt x="355" y="1164"/>
                  </a:lnTo>
                  <a:lnTo>
                    <a:pt x="393" y="1168"/>
                  </a:lnTo>
                  <a:lnTo>
                    <a:pt x="410" y="1170"/>
                  </a:lnTo>
                  <a:lnTo>
                    <a:pt x="427" y="1174"/>
                  </a:lnTo>
                  <a:lnTo>
                    <a:pt x="427" y="1174"/>
                  </a:lnTo>
                  <a:lnTo>
                    <a:pt x="430" y="1175"/>
                  </a:lnTo>
                  <a:lnTo>
                    <a:pt x="435" y="1177"/>
                  </a:lnTo>
                  <a:lnTo>
                    <a:pt x="439" y="1179"/>
                  </a:lnTo>
                  <a:lnTo>
                    <a:pt x="442" y="1180"/>
                  </a:lnTo>
                  <a:lnTo>
                    <a:pt x="442" y="1180"/>
                  </a:lnTo>
                  <a:lnTo>
                    <a:pt x="455" y="1183"/>
                  </a:lnTo>
                  <a:lnTo>
                    <a:pt x="467" y="1184"/>
                  </a:lnTo>
                  <a:lnTo>
                    <a:pt x="491" y="1186"/>
                  </a:lnTo>
                  <a:lnTo>
                    <a:pt x="516" y="1188"/>
                  </a:lnTo>
                  <a:lnTo>
                    <a:pt x="529" y="1191"/>
                  </a:lnTo>
                  <a:lnTo>
                    <a:pt x="541" y="1193"/>
                  </a:lnTo>
                  <a:lnTo>
                    <a:pt x="541" y="1193"/>
                  </a:lnTo>
                  <a:lnTo>
                    <a:pt x="616" y="1212"/>
                  </a:lnTo>
                  <a:lnTo>
                    <a:pt x="684" y="1231"/>
                  </a:lnTo>
                  <a:lnTo>
                    <a:pt x="684" y="1231"/>
                  </a:lnTo>
                  <a:lnTo>
                    <a:pt x="710" y="1240"/>
                  </a:lnTo>
                  <a:lnTo>
                    <a:pt x="723" y="1243"/>
                  </a:lnTo>
                  <a:lnTo>
                    <a:pt x="729" y="1243"/>
                  </a:lnTo>
                  <a:lnTo>
                    <a:pt x="736" y="1242"/>
                  </a:lnTo>
                  <a:lnTo>
                    <a:pt x="736" y="1242"/>
                  </a:lnTo>
                  <a:lnTo>
                    <a:pt x="725" y="1240"/>
                  </a:lnTo>
                  <a:lnTo>
                    <a:pt x="714" y="1236"/>
                  </a:lnTo>
                  <a:lnTo>
                    <a:pt x="695" y="1226"/>
                  </a:lnTo>
                  <a:lnTo>
                    <a:pt x="676" y="1216"/>
                  </a:lnTo>
                  <a:lnTo>
                    <a:pt x="667" y="1212"/>
                  </a:lnTo>
                  <a:lnTo>
                    <a:pt x="657" y="1209"/>
                  </a:lnTo>
                  <a:lnTo>
                    <a:pt x="657" y="1209"/>
                  </a:lnTo>
                  <a:close/>
                  <a:moveTo>
                    <a:pt x="587" y="1164"/>
                  </a:moveTo>
                  <a:lnTo>
                    <a:pt x="587" y="1164"/>
                  </a:lnTo>
                  <a:lnTo>
                    <a:pt x="564" y="1155"/>
                  </a:lnTo>
                  <a:lnTo>
                    <a:pt x="541" y="1148"/>
                  </a:lnTo>
                  <a:lnTo>
                    <a:pt x="541" y="1148"/>
                  </a:lnTo>
                  <a:lnTo>
                    <a:pt x="545" y="1151"/>
                  </a:lnTo>
                  <a:lnTo>
                    <a:pt x="550" y="1154"/>
                  </a:lnTo>
                  <a:lnTo>
                    <a:pt x="563" y="1159"/>
                  </a:lnTo>
                  <a:lnTo>
                    <a:pt x="576" y="1162"/>
                  </a:lnTo>
                  <a:lnTo>
                    <a:pt x="587" y="1164"/>
                  </a:lnTo>
                  <a:lnTo>
                    <a:pt x="587" y="1164"/>
                  </a:lnTo>
                  <a:close/>
                  <a:moveTo>
                    <a:pt x="474" y="1198"/>
                  </a:moveTo>
                  <a:lnTo>
                    <a:pt x="474" y="1198"/>
                  </a:lnTo>
                  <a:lnTo>
                    <a:pt x="439" y="1193"/>
                  </a:lnTo>
                  <a:lnTo>
                    <a:pt x="421" y="1190"/>
                  </a:lnTo>
                  <a:lnTo>
                    <a:pt x="402" y="1187"/>
                  </a:lnTo>
                  <a:lnTo>
                    <a:pt x="402" y="1187"/>
                  </a:lnTo>
                  <a:lnTo>
                    <a:pt x="370" y="1183"/>
                  </a:lnTo>
                  <a:lnTo>
                    <a:pt x="340" y="1178"/>
                  </a:lnTo>
                  <a:lnTo>
                    <a:pt x="309" y="1172"/>
                  </a:lnTo>
                  <a:lnTo>
                    <a:pt x="296" y="1170"/>
                  </a:lnTo>
                  <a:lnTo>
                    <a:pt x="281" y="1169"/>
                  </a:lnTo>
                  <a:lnTo>
                    <a:pt x="281" y="1169"/>
                  </a:lnTo>
                  <a:lnTo>
                    <a:pt x="199" y="1167"/>
                  </a:lnTo>
                  <a:lnTo>
                    <a:pt x="161" y="1166"/>
                  </a:lnTo>
                  <a:lnTo>
                    <a:pt x="142" y="1165"/>
                  </a:lnTo>
                  <a:lnTo>
                    <a:pt x="124" y="1163"/>
                  </a:lnTo>
                  <a:lnTo>
                    <a:pt x="124" y="1163"/>
                  </a:lnTo>
                  <a:lnTo>
                    <a:pt x="91" y="1159"/>
                  </a:lnTo>
                  <a:lnTo>
                    <a:pt x="91" y="1159"/>
                  </a:lnTo>
                  <a:lnTo>
                    <a:pt x="81" y="1157"/>
                  </a:lnTo>
                  <a:lnTo>
                    <a:pt x="71" y="1155"/>
                  </a:lnTo>
                  <a:lnTo>
                    <a:pt x="61" y="1153"/>
                  </a:lnTo>
                  <a:lnTo>
                    <a:pt x="57" y="1153"/>
                  </a:lnTo>
                  <a:lnTo>
                    <a:pt x="54" y="1153"/>
                  </a:lnTo>
                  <a:lnTo>
                    <a:pt x="54" y="1153"/>
                  </a:lnTo>
                  <a:lnTo>
                    <a:pt x="48" y="1156"/>
                  </a:lnTo>
                  <a:lnTo>
                    <a:pt x="43" y="1161"/>
                  </a:lnTo>
                  <a:lnTo>
                    <a:pt x="40" y="1167"/>
                  </a:lnTo>
                  <a:lnTo>
                    <a:pt x="36" y="1174"/>
                  </a:lnTo>
                  <a:lnTo>
                    <a:pt x="31" y="1188"/>
                  </a:lnTo>
                  <a:lnTo>
                    <a:pt x="29" y="1201"/>
                  </a:lnTo>
                  <a:lnTo>
                    <a:pt x="29" y="1201"/>
                  </a:lnTo>
                  <a:lnTo>
                    <a:pt x="39" y="1199"/>
                  </a:lnTo>
                  <a:lnTo>
                    <a:pt x="50" y="1198"/>
                  </a:lnTo>
                  <a:lnTo>
                    <a:pt x="73" y="1197"/>
                  </a:lnTo>
                  <a:lnTo>
                    <a:pt x="82" y="1196"/>
                  </a:lnTo>
                  <a:lnTo>
                    <a:pt x="92" y="1195"/>
                  </a:lnTo>
                  <a:lnTo>
                    <a:pt x="100" y="1192"/>
                  </a:lnTo>
                  <a:lnTo>
                    <a:pt x="103" y="1190"/>
                  </a:lnTo>
                  <a:lnTo>
                    <a:pt x="105" y="1187"/>
                  </a:lnTo>
                  <a:lnTo>
                    <a:pt x="105" y="1187"/>
                  </a:lnTo>
                  <a:lnTo>
                    <a:pt x="110" y="1192"/>
                  </a:lnTo>
                  <a:lnTo>
                    <a:pt x="118" y="1194"/>
                  </a:lnTo>
                  <a:lnTo>
                    <a:pt x="126" y="1195"/>
                  </a:lnTo>
                  <a:lnTo>
                    <a:pt x="135" y="1194"/>
                  </a:lnTo>
                  <a:lnTo>
                    <a:pt x="153" y="1192"/>
                  </a:lnTo>
                  <a:lnTo>
                    <a:pt x="162" y="1192"/>
                  </a:lnTo>
                  <a:lnTo>
                    <a:pt x="170" y="1191"/>
                  </a:lnTo>
                  <a:lnTo>
                    <a:pt x="170" y="1191"/>
                  </a:lnTo>
                  <a:lnTo>
                    <a:pt x="178" y="1192"/>
                  </a:lnTo>
                  <a:lnTo>
                    <a:pt x="185" y="1194"/>
                  </a:lnTo>
                  <a:lnTo>
                    <a:pt x="193" y="1195"/>
                  </a:lnTo>
                  <a:lnTo>
                    <a:pt x="201" y="1196"/>
                  </a:lnTo>
                  <a:lnTo>
                    <a:pt x="201" y="1196"/>
                  </a:lnTo>
                  <a:lnTo>
                    <a:pt x="275" y="1199"/>
                  </a:lnTo>
                  <a:lnTo>
                    <a:pt x="352" y="1200"/>
                  </a:lnTo>
                  <a:lnTo>
                    <a:pt x="352" y="1200"/>
                  </a:lnTo>
                  <a:lnTo>
                    <a:pt x="372" y="1200"/>
                  </a:lnTo>
                  <a:lnTo>
                    <a:pt x="392" y="1201"/>
                  </a:lnTo>
                  <a:lnTo>
                    <a:pt x="430" y="1205"/>
                  </a:lnTo>
                  <a:lnTo>
                    <a:pt x="469" y="1211"/>
                  </a:lnTo>
                  <a:lnTo>
                    <a:pt x="506" y="1217"/>
                  </a:lnTo>
                  <a:lnTo>
                    <a:pt x="580" y="1230"/>
                  </a:lnTo>
                  <a:lnTo>
                    <a:pt x="616" y="1236"/>
                  </a:lnTo>
                  <a:lnTo>
                    <a:pt x="651" y="1239"/>
                  </a:lnTo>
                  <a:lnTo>
                    <a:pt x="651" y="1239"/>
                  </a:lnTo>
                  <a:lnTo>
                    <a:pt x="610" y="1226"/>
                  </a:lnTo>
                  <a:lnTo>
                    <a:pt x="567" y="1214"/>
                  </a:lnTo>
                  <a:lnTo>
                    <a:pt x="521" y="1205"/>
                  </a:lnTo>
                  <a:lnTo>
                    <a:pt x="498" y="1201"/>
                  </a:lnTo>
                  <a:lnTo>
                    <a:pt x="474" y="1198"/>
                  </a:lnTo>
                  <a:lnTo>
                    <a:pt x="474" y="1198"/>
                  </a:lnTo>
                  <a:close/>
                  <a:moveTo>
                    <a:pt x="770" y="1237"/>
                  </a:moveTo>
                  <a:lnTo>
                    <a:pt x="770" y="1237"/>
                  </a:lnTo>
                  <a:lnTo>
                    <a:pt x="798" y="1250"/>
                  </a:lnTo>
                  <a:lnTo>
                    <a:pt x="827" y="1262"/>
                  </a:lnTo>
                  <a:lnTo>
                    <a:pt x="854" y="1275"/>
                  </a:lnTo>
                  <a:lnTo>
                    <a:pt x="882" y="1285"/>
                  </a:lnTo>
                  <a:lnTo>
                    <a:pt x="882" y="1285"/>
                  </a:lnTo>
                  <a:lnTo>
                    <a:pt x="853" y="1269"/>
                  </a:lnTo>
                  <a:lnTo>
                    <a:pt x="824" y="1255"/>
                  </a:lnTo>
                  <a:lnTo>
                    <a:pt x="794" y="1241"/>
                  </a:lnTo>
                  <a:lnTo>
                    <a:pt x="764" y="1228"/>
                  </a:lnTo>
                  <a:lnTo>
                    <a:pt x="733" y="1216"/>
                  </a:lnTo>
                  <a:lnTo>
                    <a:pt x="702" y="1205"/>
                  </a:lnTo>
                  <a:lnTo>
                    <a:pt x="636" y="1182"/>
                  </a:lnTo>
                  <a:lnTo>
                    <a:pt x="636" y="1182"/>
                  </a:lnTo>
                  <a:lnTo>
                    <a:pt x="669" y="1197"/>
                  </a:lnTo>
                  <a:lnTo>
                    <a:pt x="702" y="1212"/>
                  </a:lnTo>
                  <a:lnTo>
                    <a:pt x="720" y="1220"/>
                  </a:lnTo>
                  <a:lnTo>
                    <a:pt x="736" y="1227"/>
                  </a:lnTo>
                  <a:lnTo>
                    <a:pt x="753" y="1232"/>
                  </a:lnTo>
                  <a:lnTo>
                    <a:pt x="770" y="1237"/>
                  </a:lnTo>
                  <a:lnTo>
                    <a:pt x="770" y="1237"/>
                  </a:lnTo>
                  <a:close/>
                  <a:moveTo>
                    <a:pt x="552" y="1239"/>
                  </a:moveTo>
                  <a:lnTo>
                    <a:pt x="552" y="1239"/>
                  </a:lnTo>
                  <a:lnTo>
                    <a:pt x="516" y="1233"/>
                  </a:lnTo>
                  <a:lnTo>
                    <a:pt x="480" y="1226"/>
                  </a:lnTo>
                  <a:lnTo>
                    <a:pt x="480" y="1226"/>
                  </a:lnTo>
                  <a:lnTo>
                    <a:pt x="441" y="1221"/>
                  </a:lnTo>
                  <a:lnTo>
                    <a:pt x="399" y="1216"/>
                  </a:lnTo>
                  <a:lnTo>
                    <a:pt x="358" y="1213"/>
                  </a:lnTo>
                  <a:lnTo>
                    <a:pt x="314" y="1211"/>
                  </a:lnTo>
                  <a:lnTo>
                    <a:pt x="230" y="1209"/>
                  </a:lnTo>
                  <a:lnTo>
                    <a:pt x="156" y="1207"/>
                  </a:lnTo>
                  <a:lnTo>
                    <a:pt x="156" y="1207"/>
                  </a:lnTo>
                  <a:lnTo>
                    <a:pt x="151" y="1211"/>
                  </a:lnTo>
                  <a:lnTo>
                    <a:pt x="146" y="1216"/>
                  </a:lnTo>
                  <a:lnTo>
                    <a:pt x="142" y="1222"/>
                  </a:lnTo>
                  <a:lnTo>
                    <a:pt x="138" y="1228"/>
                  </a:lnTo>
                  <a:lnTo>
                    <a:pt x="132" y="1241"/>
                  </a:lnTo>
                  <a:lnTo>
                    <a:pt x="127" y="1256"/>
                  </a:lnTo>
                  <a:lnTo>
                    <a:pt x="118" y="1286"/>
                  </a:lnTo>
                  <a:lnTo>
                    <a:pt x="112" y="1300"/>
                  </a:lnTo>
                  <a:lnTo>
                    <a:pt x="109" y="1307"/>
                  </a:lnTo>
                  <a:lnTo>
                    <a:pt x="105" y="1314"/>
                  </a:lnTo>
                  <a:lnTo>
                    <a:pt x="105" y="1314"/>
                  </a:lnTo>
                  <a:lnTo>
                    <a:pt x="132" y="1305"/>
                  </a:lnTo>
                  <a:lnTo>
                    <a:pt x="160" y="1296"/>
                  </a:lnTo>
                  <a:lnTo>
                    <a:pt x="190" y="1288"/>
                  </a:lnTo>
                  <a:lnTo>
                    <a:pt x="219" y="1281"/>
                  </a:lnTo>
                  <a:lnTo>
                    <a:pt x="252" y="1274"/>
                  </a:lnTo>
                  <a:lnTo>
                    <a:pt x="284" y="1268"/>
                  </a:lnTo>
                  <a:lnTo>
                    <a:pt x="317" y="1263"/>
                  </a:lnTo>
                  <a:lnTo>
                    <a:pt x="350" y="1260"/>
                  </a:lnTo>
                  <a:lnTo>
                    <a:pt x="350" y="1260"/>
                  </a:lnTo>
                  <a:lnTo>
                    <a:pt x="379" y="1258"/>
                  </a:lnTo>
                  <a:lnTo>
                    <a:pt x="407" y="1257"/>
                  </a:lnTo>
                  <a:lnTo>
                    <a:pt x="464" y="1257"/>
                  </a:lnTo>
                  <a:lnTo>
                    <a:pt x="520" y="1258"/>
                  </a:lnTo>
                  <a:lnTo>
                    <a:pt x="575" y="1261"/>
                  </a:lnTo>
                  <a:lnTo>
                    <a:pt x="630" y="1267"/>
                  </a:lnTo>
                  <a:lnTo>
                    <a:pt x="682" y="1272"/>
                  </a:lnTo>
                  <a:lnTo>
                    <a:pt x="781" y="1284"/>
                  </a:lnTo>
                  <a:lnTo>
                    <a:pt x="781" y="1284"/>
                  </a:lnTo>
                  <a:lnTo>
                    <a:pt x="752" y="1275"/>
                  </a:lnTo>
                  <a:lnTo>
                    <a:pt x="723" y="1269"/>
                  </a:lnTo>
                  <a:lnTo>
                    <a:pt x="666" y="1257"/>
                  </a:lnTo>
                  <a:lnTo>
                    <a:pt x="609" y="1247"/>
                  </a:lnTo>
                  <a:lnTo>
                    <a:pt x="552" y="1239"/>
                  </a:lnTo>
                  <a:lnTo>
                    <a:pt x="552" y="1239"/>
                  </a:lnTo>
                  <a:close/>
                  <a:moveTo>
                    <a:pt x="116" y="1207"/>
                  </a:moveTo>
                  <a:lnTo>
                    <a:pt x="116" y="1207"/>
                  </a:lnTo>
                  <a:lnTo>
                    <a:pt x="110" y="1211"/>
                  </a:lnTo>
                  <a:lnTo>
                    <a:pt x="105" y="1216"/>
                  </a:lnTo>
                  <a:lnTo>
                    <a:pt x="96" y="1227"/>
                  </a:lnTo>
                  <a:lnTo>
                    <a:pt x="89" y="1239"/>
                  </a:lnTo>
                  <a:lnTo>
                    <a:pt x="80" y="1253"/>
                  </a:lnTo>
                  <a:lnTo>
                    <a:pt x="80" y="1253"/>
                  </a:lnTo>
                  <a:lnTo>
                    <a:pt x="70" y="1271"/>
                  </a:lnTo>
                  <a:lnTo>
                    <a:pt x="59" y="1289"/>
                  </a:lnTo>
                  <a:lnTo>
                    <a:pt x="59" y="1289"/>
                  </a:lnTo>
                  <a:lnTo>
                    <a:pt x="44" y="1316"/>
                  </a:lnTo>
                  <a:lnTo>
                    <a:pt x="37" y="1329"/>
                  </a:lnTo>
                  <a:lnTo>
                    <a:pt x="32" y="1342"/>
                  </a:lnTo>
                  <a:lnTo>
                    <a:pt x="27" y="1354"/>
                  </a:lnTo>
                  <a:lnTo>
                    <a:pt x="24" y="1368"/>
                  </a:lnTo>
                  <a:lnTo>
                    <a:pt x="21" y="1382"/>
                  </a:lnTo>
                  <a:lnTo>
                    <a:pt x="21" y="1397"/>
                  </a:lnTo>
                  <a:lnTo>
                    <a:pt x="21" y="1397"/>
                  </a:lnTo>
                  <a:lnTo>
                    <a:pt x="35" y="1403"/>
                  </a:lnTo>
                  <a:lnTo>
                    <a:pt x="49" y="1406"/>
                  </a:lnTo>
                  <a:lnTo>
                    <a:pt x="64" y="1409"/>
                  </a:lnTo>
                  <a:lnTo>
                    <a:pt x="79" y="1411"/>
                  </a:lnTo>
                  <a:lnTo>
                    <a:pt x="94" y="1412"/>
                  </a:lnTo>
                  <a:lnTo>
                    <a:pt x="109" y="1412"/>
                  </a:lnTo>
                  <a:lnTo>
                    <a:pt x="140" y="1412"/>
                  </a:lnTo>
                  <a:lnTo>
                    <a:pt x="171" y="1410"/>
                  </a:lnTo>
                  <a:lnTo>
                    <a:pt x="201" y="1407"/>
                  </a:lnTo>
                  <a:lnTo>
                    <a:pt x="230" y="1405"/>
                  </a:lnTo>
                  <a:lnTo>
                    <a:pt x="258" y="1404"/>
                  </a:lnTo>
                  <a:lnTo>
                    <a:pt x="258" y="1404"/>
                  </a:lnTo>
                  <a:lnTo>
                    <a:pt x="289" y="1404"/>
                  </a:lnTo>
                  <a:lnTo>
                    <a:pt x="321" y="1402"/>
                  </a:lnTo>
                  <a:lnTo>
                    <a:pt x="352" y="1399"/>
                  </a:lnTo>
                  <a:lnTo>
                    <a:pt x="384" y="1396"/>
                  </a:lnTo>
                  <a:lnTo>
                    <a:pt x="448" y="1389"/>
                  </a:lnTo>
                  <a:lnTo>
                    <a:pt x="511" y="1383"/>
                  </a:lnTo>
                  <a:lnTo>
                    <a:pt x="511" y="1383"/>
                  </a:lnTo>
                  <a:lnTo>
                    <a:pt x="577" y="1377"/>
                  </a:lnTo>
                  <a:lnTo>
                    <a:pt x="610" y="1374"/>
                  </a:lnTo>
                  <a:lnTo>
                    <a:pt x="641" y="1373"/>
                  </a:lnTo>
                  <a:lnTo>
                    <a:pt x="641" y="1373"/>
                  </a:lnTo>
                  <a:lnTo>
                    <a:pt x="667" y="1366"/>
                  </a:lnTo>
                  <a:lnTo>
                    <a:pt x="693" y="1362"/>
                  </a:lnTo>
                  <a:lnTo>
                    <a:pt x="720" y="1359"/>
                  </a:lnTo>
                  <a:lnTo>
                    <a:pt x="746" y="1357"/>
                  </a:lnTo>
                  <a:lnTo>
                    <a:pt x="801" y="1354"/>
                  </a:lnTo>
                  <a:lnTo>
                    <a:pt x="853" y="1352"/>
                  </a:lnTo>
                  <a:lnTo>
                    <a:pt x="853" y="1352"/>
                  </a:lnTo>
                  <a:lnTo>
                    <a:pt x="850" y="1341"/>
                  </a:lnTo>
                  <a:lnTo>
                    <a:pt x="846" y="1330"/>
                  </a:lnTo>
                  <a:lnTo>
                    <a:pt x="846" y="1330"/>
                  </a:lnTo>
                  <a:lnTo>
                    <a:pt x="773" y="1334"/>
                  </a:lnTo>
                  <a:lnTo>
                    <a:pt x="701" y="1338"/>
                  </a:lnTo>
                  <a:lnTo>
                    <a:pt x="666" y="1341"/>
                  </a:lnTo>
                  <a:lnTo>
                    <a:pt x="632" y="1344"/>
                  </a:lnTo>
                  <a:lnTo>
                    <a:pt x="597" y="1348"/>
                  </a:lnTo>
                  <a:lnTo>
                    <a:pt x="563" y="1352"/>
                  </a:lnTo>
                  <a:lnTo>
                    <a:pt x="563" y="1352"/>
                  </a:lnTo>
                  <a:lnTo>
                    <a:pt x="551" y="1356"/>
                  </a:lnTo>
                  <a:lnTo>
                    <a:pt x="541" y="1358"/>
                  </a:lnTo>
                  <a:lnTo>
                    <a:pt x="529" y="1360"/>
                  </a:lnTo>
                  <a:lnTo>
                    <a:pt x="517" y="1362"/>
                  </a:lnTo>
                  <a:lnTo>
                    <a:pt x="517" y="1362"/>
                  </a:lnTo>
                  <a:lnTo>
                    <a:pt x="513" y="1361"/>
                  </a:lnTo>
                  <a:lnTo>
                    <a:pt x="508" y="1361"/>
                  </a:lnTo>
                  <a:lnTo>
                    <a:pt x="502" y="1360"/>
                  </a:lnTo>
                  <a:lnTo>
                    <a:pt x="498" y="1360"/>
                  </a:lnTo>
                  <a:lnTo>
                    <a:pt x="498" y="1360"/>
                  </a:lnTo>
                  <a:lnTo>
                    <a:pt x="469" y="1363"/>
                  </a:lnTo>
                  <a:lnTo>
                    <a:pt x="439" y="1368"/>
                  </a:lnTo>
                  <a:lnTo>
                    <a:pt x="379" y="1378"/>
                  </a:lnTo>
                  <a:lnTo>
                    <a:pt x="348" y="1382"/>
                  </a:lnTo>
                  <a:lnTo>
                    <a:pt x="317" y="1386"/>
                  </a:lnTo>
                  <a:lnTo>
                    <a:pt x="287" y="1388"/>
                  </a:lnTo>
                  <a:lnTo>
                    <a:pt x="256" y="1389"/>
                  </a:lnTo>
                  <a:lnTo>
                    <a:pt x="256" y="1389"/>
                  </a:lnTo>
                  <a:lnTo>
                    <a:pt x="272" y="1383"/>
                  </a:lnTo>
                  <a:lnTo>
                    <a:pt x="287" y="1379"/>
                  </a:lnTo>
                  <a:lnTo>
                    <a:pt x="303" y="1377"/>
                  </a:lnTo>
                  <a:lnTo>
                    <a:pt x="319" y="1375"/>
                  </a:lnTo>
                  <a:lnTo>
                    <a:pt x="352" y="1372"/>
                  </a:lnTo>
                  <a:lnTo>
                    <a:pt x="368" y="1369"/>
                  </a:lnTo>
                  <a:lnTo>
                    <a:pt x="384" y="1367"/>
                  </a:lnTo>
                  <a:lnTo>
                    <a:pt x="384" y="1367"/>
                  </a:lnTo>
                  <a:lnTo>
                    <a:pt x="422" y="1359"/>
                  </a:lnTo>
                  <a:lnTo>
                    <a:pt x="459" y="1351"/>
                  </a:lnTo>
                  <a:lnTo>
                    <a:pt x="498" y="1345"/>
                  </a:lnTo>
                  <a:lnTo>
                    <a:pt x="516" y="1343"/>
                  </a:lnTo>
                  <a:lnTo>
                    <a:pt x="535" y="1342"/>
                  </a:lnTo>
                  <a:lnTo>
                    <a:pt x="535" y="1342"/>
                  </a:lnTo>
                  <a:lnTo>
                    <a:pt x="489" y="1342"/>
                  </a:lnTo>
                  <a:lnTo>
                    <a:pt x="440" y="1342"/>
                  </a:lnTo>
                  <a:lnTo>
                    <a:pt x="389" y="1344"/>
                  </a:lnTo>
                  <a:lnTo>
                    <a:pt x="362" y="1346"/>
                  </a:lnTo>
                  <a:lnTo>
                    <a:pt x="334" y="1349"/>
                  </a:lnTo>
                  <a:lnTo>
                    <a:pt x="334" y="1349"/>
                  </a:lnTo>
                  <a:lnTo>
                    <a:pt x="309" y="1351"/>
                  </a:lnTo>
                  <a:lnTo>
                    <a:pt x="285" y="1352"/>
                  </a:lnTo>
                  <a:lnTo>
                    <a:pt x="285" y="1352"/>
                  </a:lnTo>
                  <a:lnTo>
                    <a:pt x="258" y="1357"/>
                  </a:lnTo>
                  <a:lnTo>
                    <a:pt x="232" y="1361"/>
                  </a:lnTo>
                  <a:lnTo>
                    <a:pt x="208" y="1364"/>
                  </a:lnTo>
                  <a:lnTo>
                    <a:pt x="195" y="1365"/>
                  </a:lnTo>
                  <a:lnTo>
                    <a:pt x="183" y="1365"/>
                  </a:lnTo>
                  <a:lnTo>
                    <a:pt x="183" y="1365"/>
                  </a:lnTo>
                  <a:lnTo>
                    <a:pt x="165" y="1364"/>
                  </a:lnTo>
                  <a:lnTo>
                    <a:pt x="147" y="1363"/>
                  </a:lnTo>
                  <a:lnTo>
                    <a:pt x="130" y="1362"/>
                  </a:lnTo>
                  <a:lnTo>
                    <a:pt x="112" y="1363"/>
                  </a:lnTo>
                  <a:lnTo>
                    <a:pt x="112" y="1363"/>
                  </a:lnTo>
                  <a:lnTo>
                    <a:pt x="105" y="1365"/>
                  </a:lnTo>
                  <a:lnTo>
                    <a:pt x="97" y="1367"/>
                  </a:lnTo>
                  <a:lnTo>
                    <a:pt x="91" y="1369"/>
                  </a:lnTo>
                  <a:lnTo>
                    <a:pt x="87" y="1369"/>
                  </a:lnTo>
                  <a:lnTo>
                    <a:pt x="84" y="1368"/>
                  </a:lnTo>
                  <a:lnTo>
                    <a:pt x="84" y="1368"/>
                  </a:lnTo>
                  <a:lnTo>
                    <a:pt x="82" y="1365"/>
                  </a:lnTo>
                  <a:lnTo>
                    <a:pt x="82" y="1362"/>
                  </a:lnTo>
                  <a:lnTo>
                    <a:pt x="82" y="1356"/>
                  </a:lnTo>
                  <a:lnTo>
                    <a:pt x="86" y="1350"/>
                  </a:lnTo>
                  <a:lnTo>
                    <a:pt x="89" y="1346"/>
                  </a:lnTo>
                  <a:lnTo>
                    <a:pt x="89" y="1346"/>
                  </a:lnTo>
                  <a:lnTo>
                    <a:pt x="88" y="1337"/>
                  </a:lnTo>
                  <a:lnTo>
                    <a:pt x="87" y="1328"/>
                  </a:lnTo>
                  <a:lnTo>
                    <a:pt x="88" y="1320"/>
                  </a:lnTo>
                  <a:lnTo>
                    <a:pt x="89" y="1315"/>
                  </a:lnTo>
                  <a:lnTo>
                    <a:pt x="89" y="1315"/>
                  </a:lnTo>
                  <a:lnTo>
                    <a:pt x="99" y="1293"/>
                  </a:lnTo>
                  <a:lnTo>
                    <a:pt x="110" y="1269"/>
                  </a:lnTo>
                  <a:lnTo>
                    <a:pt x="121" y="1243"/>
                  </a:lnTo>
                  <a:lnTo>
                    <a:pt x="125" y="1230"/>
                  </a:lnTo>
                  <a:lnTo>
                    <a:pt x="128" y="1217"/>
                  </a:lnTo>
                  <a:lnTo>
                    <a:pt x="128" y="1217"/>
                  </a:lnTo>
                  <a:lnTo>
                    <a:pt x="132" y="1215"/>
                  </a:lnTo>
                  <a:lnTo>
                    <a:pt x="137" y="1212"/>
                  </a:lnTo>
                  <a:lnTo>
                    <a:pt x="138" y="1210"/>
                  </a:lnTo>
                  <a:lnTo>
                    <a:pt x="139" y="1209"/>
                  </a:lnTo>
                  <a:lnTo>
                    <a:pt x="139" y="1208"/>
                  </a:lnTo>
                  <a:lnTo>
                    <a:pt x="137" y="1207"/>
                  </a:lnTo>
                  <a:lnTo>
                    <a:pt x="137" y="1207"/>
                  </a:lnTo>
                  <a:lnTo>
                    <a:pt x="126" y="1208"/>
                  </a:lnTo>
                  <a:lnTo>
                    <a:pt x="116" y="1207"/>
                  </a:lnTo>
                  <a:lnTo>
                    <a:pt x="116" y="1207"/>
                  </a:lnTo>
                  <a:close/>
                  <a:moveTo>
                    <a:pt x="380" y="1271"/>
                  </a:moveTo>
                  <a:lnTo>
                    <a:pt x="380" y="1271"/>
                  </a:lnTo>
                  <a:lnTo>
                    <a:pt x="379" y="1271"/>
                  </a:lnTo>
                  <a:lnTo>
                    <a:pt x="379" y="1273"/>
                  </a:lnTo>
                  <a:lnTo>
                    <a:pt x="378" y="1274"/>
                  </a:lnTo>
                  <a:lnTo>
                    <a:pt x="377" y="1274"/>
                  </a:lnTo>
                  <a:lnTo>
                    <a:pt x="377" y="1274"/>
                  </a:lnTo>
                  <a:lnTo>
                    <a:pt x="361" y="1275"/>
                  </a:lnTo>
                  <a:lnTo>
                    <a:pt x="345" y="1276"/>
                  </a:lnTo>
                  <a:lnTo>
                    <a:pt x="311" y="1280"/>
                  </a:lnTo>
                  <a:lnTo>
                    <a:pt x="275" y="1285"/>
                  </a:lnTo>
                  <a:lnTo>
                    <a:pt x="240" y="1290"/>
                  </a:lnTo>
                  <a:lnTo>
                    <a:pt x="240" y="1290"/>
                  </a:lnTo>
                  <a:lnTo>
                    <a:pt x="206" y="1297"/>
                  </a:lnTo>
                  <a:lnTo>
                    <a:pt x="171" y="1306"/>
                  </a:lnTo>
                  <a:lnTo>
                    <a:pt x="155" y="1312"/>
                  </a:lnTo>
                  <a:lnTo>
                    <a:pt x="139" y="1317"/>
                  </a:lnTo>
                  <a:lnTo>
                    <a:pt x="123" y="1324"/>
                  </a:lnTo>
                  <a:lnTo>
                    <a:pt x="108" y="1331"/>
                  </a:lnTo>
                  <a:lnTo>
                    <a:pt x="108" y="1331"/>
                  </a:lnTo>
                  <a:lnTo>
                    <a:pt x="120" y="1331"/>
                  </a:lnTo>
                  <a:lnTo>
                    <a:pt x="132" y="1330"/>
                  </a:lnTo>
                  <a:lnTo>
                    <a:pt x="142" y="1329"/>
                  </a:lnTo>
                  <a:lnTo>
                    <a:pt x="148" y="1330"/>
                  </a:lnTo>
                  <a:lnTo>
                    <a:pt x="153" y="1331"/>
                  </a:lnTo>
                  <a:lnTo>
                    <a:pt x="153" y="1331"/>
                  </a:lnTo>
                  <a:lnTo>
                    <a:pt x="146" y="1334"/>
                  </a:lnTo>
                  <a:lnTo>
                    <a:pt x="138" y="1336"/>
                  </a:lnTo>
                  <a:lnTo>
                    <a:pt x="122" y="1337"/>
                  </a:lnTo>
                  <a:lnTo>
                    <a:pt x="115" y="1338"/>
                  </a:lnTo>
                  <a:lnTo>
                    <a:pt x="109" y="1342"/>
                  </a:lnTo>
                  <a:lnTo>
                    <a:pt x="106" y="1343"/>
                  </a:lnTo>
                  <a:lnTo>
                    <a:pt x="104" y="1345"/>
                  </a:lnTo>
                  <a:lnTo>
                    <a:pt x="103" y="1348"/>
                  </a:lnTo>
                  <a:lnTo>
                    <a:pt x="102" y="1351"/>
                  </a:lnTo>
                  <a:lnTo>
                    <a:pt x="102" y="1351"/>
                  </a:lnTo>
                  <a:lnTo>
                    <a:pt x="155" y="1349"/>
                  </a:lnTo>
                  <a:lnTo>
                    <a:pt x="211" y="1346"/>
                  </a:lnTo>
                  <a:lnTo>
                    <a:pt x="322" y="1336"/>
                  </a:lnTo>
                  <a:lnTo>
                    <a:pt x="377" y="1332"/>
                  </a:lnTo>
                  <a:lnTo>
                    <a:pt x="431" y="1329"/>
                  </a:lnTo>
                  <a:lnTo>
                    <a:pt x="485" y="1327"/>
                  </a:lnTo>
                  <a:lnTo>
                    <a:pt x="536" y="1326"/>
                  </a:lnTo>
                  <a:lnTo>
                    <a:pt x="536" y="1326"/>
                  </a:lnTo>
                  <a:lnTo>
                    <a:pt x="616" y="1327"/>
                  </a:lnTo>
                  <a:lnTo>
                    <a:pt x="685" y="1324"/>
                  </a:lnTo>
                  <a:lnTo>
                    <a:pt x="754" y="1320"/>
                  </a:lnTo>
                  <a:lnTo>
                    <a:pt x="827" y="1314"/>
                  </a:lnTo>
                  <a:lnTo>
                    <a:pt x="827" y="1314"/>
                  </a:lnTo>
                  <a:lnTo>
                    <a:pt x="791" y="1311"/>
                  </a:lnTo>
                  <a:lnTo>
                    <a:pt x="754" y="1307"/>
                  </a:lnTo>
                  <a:lnTo>
                    <a:pt x="713" y="1303"/>
                  </a:lnTo>
                  <a:lnTo>
                    <a:pt x="692" y="1302"/>
                  </a:lnTo>
                  <a:lnTo>
                    <a:pt x="668" y="1301"/>
                  </a:lnTo>
                  <a:lnTo>
                    <a:pt x="668" y="1301"/>
                  </a:lnTo>
                  <a:lnTo>
                    <a:pt x="677" y="1298"/>
                  </a:lnTo>
                  <a:lnTo>
                    <a:pt x="687" y="1294"/>
                  </a:lnTo>
                  <a:lnTo>
                    <a:pt x="698" y="1293"/>
                  </a:lnTo>
                  <a:lnTo>
                    <a:pt x="702" y="1293"/>
                  </a:lnTo>
                  <a:lnTo>
                    <a:pt x="708" y="1294"/>
                  </a:lnTo>
                  <a:lnTo>
                    <a:pt x="708" y="1294"/>
                  </a:lnTo>
                  <a:lnTo>
                    <a:pt x="686" y="1288"/>
                  </a:lnTo>
                  <a:lnTo>
                    <a:pt x="665" y="1284"/>
                  </a:lnTo>
                  <a:lnTo>
                    <a:pt x="642" y="1281"/>
                  </a:lnTo>
                  <a:lnTo>
                    <a:pt x="621" y="1277"/>
                  </a:lnTo>
                  <a:lnTo>
                    <a:pt x="600" y="1275"/>
                  </a:lnTo>
                  <a:lnTo>
                    <a:pt x="578" y="1274"/>
                  </a:lnTo>
                  <a:lnTo>
                    <a:pt x="536" y="1273"/>
                  </a:lnTo>
                  <a:lnTo>
                    <a:pt x="455" y="1273"/>
                  </a:lnTo>
                  <a:lnTo>
                    <a:pt x="417" y="1273"/>
                  </a:lnTo>
                  <a:lnTo>
                    <a:pt x="380" y="1271"/>
                  </a:lnTo>
                  <a:lnTo>
                    <a:pt x="380" y="1271"/>
                  </a:lnTo>
                  <a:close/>
                  <a:moveTo>
                    <a:pt x="789" y="1299"/>
                  </a:moveTo>
                  <a:lnTo>
                    <a:pt x="789" y="1299"/>
                  </a:lnTo>
                  <a:lnTo>
                    <a:pt x="766" y="1296"/>
                  </a:lnTo>
                  <a:lnTo>
                    <a:pt x="754" y="1294"/>
                  </a:lnTo>
                  <a:lnTo>
                    <a:pt x="748" y="1294"/>
                  </a:lnTo>
                  <a:lnTo>
                    <a:pt x="743" y="1296"/>
                  </a:lnTo>
                  <a:lnTo>
                    <a:pt x="743" y="1296"/>
                  </a:lnTo>
                  <a:lnTo>
                    <a:pt x="769" y="1299"/>
                  </a:lnTo>
                  <a:lnTo>
                    <a:pt x="781" y="1300"/>
                  </a:lnTo>
                  <a:lnTo>
                    <a:pt x="786" y="1300"/>
                  </a:lnTo>
                  <a:lnTo>
                    <a:pt x="789" y="1299"/>
                  </a:lnTo>
                  <a:lnTo>
                    <a:pt x="789" y="1299"/>
                  </a:lnTo>
                  <a:close/>
                  <a:moveTo>
                    <a:pt x="926" y="1341"/>
                  </a:moveTo>
                  <a:lnTo>
                    <a:pt x="926" y="1341"/>
                  </a:lnTo>
                  <a:lnTo>
                    <a:pt x="922" y="1341"/>
                  </a:lnTo>
                  <a:lnTo>
                    <a:pt x="917" y="1341"/>
                  </a:lnTo>
                  <a:lnTo>
                    <a:pt x="914" y="1341"/>
                  </a:lnTo>
                  <a:lnTo>
                    <a:pt x="914" y="1342"/>
                  </a:lnTo>
                  <a:lnTo>
                    <a:pt x="915" y="1344"/>
                  </a:lnTo>
                  <a:lnTo>
                    <a:pt x="915" y="1344"/>
                  </a:lnTo>
                  <a:lnTo>
                    <a:pt x="890" y="1337"/>
                  </a:lnTo>
                  <a:lnTo>
                    <a:pt x="862" y="1330"/>
                  </a:lnTo>
                  <a:lnTo>
                    <a:pt x="862" y="1330"/>
                  </a:lnTo>
                  <a:lnTo>
                    <a:pt x="862" y="1335"/>
                  </a:lnTo>
                  <a:lnTo>
                    <a:pt x="863" y="1339"/>
                  </a:lnTo>
                  <a:lnTo>
                    <a:pt x="864" y="1343"/>
                  </a:lnTo>
                  <a:lnTo>
                    <a:pt x="867" y="1346"/>
                  </a:lnTo>
                  <a:lnTo>
                    <a:pt x="873" y="1351"/>
                  </a:lnTo>
                  <a:lnTo>
                    <a:pt x="875" y="1354"/>
                  </a:lnTo>
                  <a:lnTo>
                    <a:pt x="877" y="1358"/>
                  </a:lnTo>
                  <a:lnTo>
                    <a:pt x="877" y="1358"/>
                  </a:lnTo>
                  <a:lnTo>
                    <a:pt x="909" y="1362"/>
                  </a:lnTo>
                  <a:lnTo>
                    <a:pt x="925" y="1363"/>
                  </a:lnTo>
                  <a:lnTo>
                    <a:pt x="941" y="1362"/>
                  </a:lnTo>
                  <a:lnTo>
                    <a:pt x="955" y="1360"/>
                  </a:lnTo>
                  <a:lnTo>
                    <a:pt x="963" y="1358"/>
                  </a:lnTo>
                  <a:lnTo>
                    <a:pt x="969" y="1356"/>
                  </a:lnTo>
                  <a:lnTo>
                    <a:pt x="974" y="1352"/>
                  </a:lnTo>
                  <a:lnTo>
                    <a:pt x="981" y="1348"/>
                  </a:lnTo>
                  <a:lnTo>
                    <a:pt x="986" y="1344"/>
                  </a:lnTo>
                  <a:lnTo>
                    <a:pt x="990" y="1338"/>
                  </a:lnTo>
                  <a:lnTo>
                    <a:pt x="990" y="1338"/>
                  </a:lnTo>
                  <a:lnTo>
                    <a:pt x="989" y="1333"/>
                  </a:lnTo>
                  <a:lnTo>
                    <a:pt x="986" y="1329"/>
                  </a:lnTo>
                  <a:lnTo>
                    <a:pt x="978" y="1317"/>
                  </a:lnTo>
                  <a:lnTo>
                    <a:pt x="978" y="1317"/>
                  </a:lnTo>
                  <a:lnTo>
                    <a:pt x="971" y="1319"/>
                  </a:lnTo>
                  <a:lnTo>
                    <a:pt x="966" y="1322"/>
                  </a:lnTo>
                  <a:lnTo>
                    <a:pt x="960" y="1326"/>
                  </a:lnTo>
                  <a:lnTo>
                    <a:pt x="956" y="1330"/>
                  </a:lnTo>
                  <a:lnTo>
                    <a:pt x="956" y="1330"/>
                  </a:lnTo>
                  <a:lnTo>
                    <a:pt x="954" y="1328"/>
                  </a:lnTo>
                  <a:lnTo>
                    <a:pt x="952" y="1328"/>
                  </a:lnTo>
                  <a:lnTo>
                    <a:pt x="948" y="1329"/>
                  </a:lnTo>
                  <a:lnTo>
                    <a:pt x="944" y="1331"/>
                  </a:lnTo>
                  <a:lnTo>
                    <a:pt x="936" y="1336"/>
                  </a:lnTo>
                  <a:lnTo>
                    <a:pt x="930" y="1338"/>
                  </a:lnTo>
                  <a:lnTo>
                    <a:pt x="926" y="1341"/>
                  </a:lnTo>
                  <a:lnTo>
                    <a:pt x="926" y="1341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9" name="文本框 96258"/>
          <p:cNvSpPr txBox="1"/>
          <p:nvPr/>
        </p:nvSpPr>
        <p:spPr>
          <a:xfrm>
            <a:off x="1607820" y="1360170"/>
            <a:ext cx="5580063" cy="3784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【余光中】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（1928.10.21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2017.12.14），1928年出生于南京，祖籍福建永春。因母亲原籍为江苏武进，故也自称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江南人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3" cstate="print"/>
          <a:srcRect l="1187" t="4729" r="2374"/>
          <a:stretch>
            <a:fillRect/>
          </a:stretch>
        </p:blipFill>
        <p:spPr bwMode="auto">
          <a:xfrm>
            <a:off x="7437120" y="1360170"/>
            <a:ext cx="2909570" cy="3784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21" name="文本框 96258"/>
          <p:cNvSpPr txBox="1"/>
          <p:nvPr/>
        </p:nvSpPr>
        <p:spPr>
          <a:xfrm>
            <a:off x="1394848" y="930776"/>
            <a:ext cx="9129971" cy="42473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余光中一生从事诗歌、散文、评论、翻译，自称为自己写作的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四度空间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。驰骋文坛已逾半个世纪，涉猎广泛，被誉为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艺术上的多妻主义者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。其文学生涯悠远、辽阔、深沉，为当代诗坛健将、散文重镇、著名批评家、优秀翻译家。代表作有《白玉苦瓜》《记忆像铁轨一样长》等。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6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0490" y="86995"/>
            <a:ext cx="3317875" cy="724535"/>
            <a:chOff x="174" y="137"/>
            <a:chExt cx="5225" cy="1141"/>
          </a:xfrm>
        </p:grpSpPr>
        <p:sp>
          <p:nvSpPr>
            <p:cNvPr id="49" name="椭圆 45"/>
            <p:cNvSpPr/>
            <p:nvPr/>
          </p:nvSpPr>
          <p:spPr>
            <a:xfrm>
              <a:off x="174" y="137"/>
              <a:ext cx="992" cy="1042"/>
            </a:xfrm>
            <a:custGeom>
              <a:avLst/>
              <a:gdLst>
                <a:gd name="connsiteX0" fmla="*/ 255458 w 330200"/>
                <a:gd name="connsiteY0" fmla="*/ 96838 h 287338"/>
                <a:gd name="connsiteX1" fmla="*/ 319218 w 330200"/>
                <a:gd name="connsiteY1" fmla="*/ 96838 h 287338"/>
                <a:gd name="connsiteX2" fmla="*/ 327025 w 330200"/>
                <a:gd name="connsiteY2" fmla="*/ 104632 h 287338"/>
                <a:gd name="connsiteX3" fmla="*/ 319218 w 330200"/>
                <a:gd name="connsiteY3" fmla="*/ 111126 h 287338"/>
                <a:gd name="connsiteX4" fmla="*/ 255458 w 330200"/>
                <a:gd name="connsiteY4" fmla="*/ 111126 h 287338"/>
                <a:gd name="connsiteX5" fmla="*/ 247650 w 330200"/>
                <a:gd name="connsiteY5" fmla="*/ 104632 h 287338"/>
                <a:gd name="connsiteX6" fmla="*/ 255458 w 330200"/>
                <a:gd name="connsiteY6" fmla="*/ 96838 h 287338"/>
                <a:gd name="connsiteX7" fmla="*/ 246441 w 330200"/>
                <a:gd name="connsiteY7" fmla="*/ 79375 h 287338"/>
                <a:gd name="connsiteX8" fmla="*/ 317123 w 330200"/>
                <a:gd name="connsiteY8" fmla="*/ 79375 h 287338"/>
                <a:gd name="connsiteX9" fmla="*/ 322263 w 330200"/>
                <a:gd name="connsiteY9" fmla="*/ 84314 h 287338"/>
                <a:gd name="connsiteX10" fmla="*/ 317123 w 330200"/>
                <a:gd name="connsiteY10" fmla="*/ 90488 h 287338"/>
                <a:gd name="connsiteX11" fmla="*/ 246441 w 330200"/>
                <a:gd name="connsiteY11" fmla="*/ 90488 h 287338"/>
                <a:gd name="connsiteX12" fmla="*/ 241300 w 330200"/>
                <a:gd name="connsiteY12" fmla="*/ 84314 h 287338"/>
                <a:gd name="connsiteX13" fmla="*/ 246441 w 330200"/>
                <a:gd name="connsiteY13" fmla="*/ 79375 h 287338"/>
                <a:gd name="connsiteX14" fmla="*/ 247694 w 330200"/>
                <a:gd name="connsiteY14" fmla="*/ 58738 h 287338"/>
                <a:gd name="connsiteX15" fmla="*/ 280944 w 330200"/>
                <a:gd name="connsiteY15" fmla="*/ 58738 h 287338"/>
                <a:gd name="connsiteX16" fmla="*/ 287338 w 330200"/>
                <a:gd name="connsiteY16" fmla="*/ 65088 h 287338"/>
                <a:gd name="connsiteX17" fmla="*/ 280944 w 330200"/>
                <a:gd name="connsiteY17" fmla="*/ 71438 h 287338"/>
                <a:gd name="connsiteX18" fmla="*/ 247694 w 330200"/>
                <a:gd name="connsiteY18" fmla="*/ 71438 h 287338"/>
                <a:gd name="connsiteX19" fmla="*/ 241300 w 330200"/>
                <a:gd name="connsiteY19" fmla="*/ 65088 h 287338"/>
                <a:gd name="connsiteX20" fmla="*/ 247694 w 330200"/>
                <a:gd name="connsiteY20" fmla="*/ 58738 h 287338"/>
                <a:gd name="connsiteX21" fmla="*/ 113506 w 330200"/>
                <a:gd name="connsiteY21" fmla="*/ 0 h 287338"/>
                <a:gd name="connsiteX22" fmla="*/ 154781 w 330200"/>
                <a:gd name="connsiteY22" fmla="*/ 41418 h 287338"/>
                <a:gd name="connsiteX23" fmla="*/ 127694 w 330200"/>
                <a:gd name="connsiteY23" fmla="*/ 78953 h 287338"/>
                <a:gd name="connsiteX24" fmla="*/ 156071 w 330200"/>
                <a:gd name="connsiteY24" fmla="*/ 104840 h 287338"/>
                <a:gd name="connsiteX25" fmla="*/ 196056 w 330200"/>
                <a:gd name="connsiteY25" fmla="*/ 107428 h 287338"/>
                <a:gd name="connsiteX26" fmla="*/ 198636 w 330200"/>
                <a:gd name="connsiteY26" fmla="*/ 107428 h 287338"/>
                <a:gd name="connsiteX27" fmla="*/ 208954 w 330200"/>
                <a:gd name="connsiteY27" fmla="*/ 122960 h 287338"/>
                <a:gd name="connsiteX28" fmla="*/ 206375 w 330200"/>
                <a:gd name="connsiteY28" fmla="*/ 132020 h 287338"/>
                <a:gd name="connsiteX29" fmla="*/ 239911 w 330200"/>
                <a:gd name="connsiteY29" fmla="*/ 132020 h 287338"/>
                <a:gd name="connsiteX30" fmla="*/ 234751 w 330200"/>
                <a:gd name="connsiteY30" fmla="*/ 125549 h 287338"/>
                <a:gd name="connsiteX31" fmla="*/ 242491 w 330200"/>
                <a:gd name="connsiteY31" fmla="*/ 117783 h 287338"/>
                <a:gd name="connsiteX32" fmla="*/ 305693 w 330200"/>
                <a:gd name="connsiteY32" fmla="*/ 117783 h 287338"/>
                <a:gd name="connsiteX33" fmla="*/ 313432 w 330200"/>
                <a:gd name="connsiteY33" fmla="*/ 125549 h 287338"/>
                <a:gd name="connsiteX34" fmla="*/ 308273 w 330200"/>
                <a:gd name="connsiteY34" fmla="*/ 132020 h 287338"/>
                <a:gd name="connsiteX35" fmla="*/ 322461 w 330200"/>
                <a:gd name="connsiteY35" fmla="*/ 132020 h 287338"/>
                <a:gd name="connsiteX36" fmla="*/ 330200 w 330200"/>
                <a:gd name="connsiteY36" fmla="*/ 139786 h 287338"/>
                <a:gd name="connsiteX37" fmla="*/ 322461 w 330200"/>
                <a:gd name="connsiteY37" fmla="*/ 147552 h 287338"/>
                <a:gd name="connsiteX38" fmla="*/ 297954 w 330200"/>
                <a:gd name="connsiteY38" fmla="*/ 147552 h 287338"/>
                <a:gd name="connsiteX39" fmla="*/ 297954 w 330200"/>
                <a:gd name="connsiteY39" fmla="*/ 278278 h 287338"/>
                <a:gd name="connsiteX40" fmla="*/ 290215 w 330200"/>
                <a:gd name="connsiteY40" fmla="*/ 284750 h 287338"/>
                <a:gd name="connsiteX41" fmla="*/ 203795 w 330200"/>
                <a:gd name="connsiteY41" fmla="*/ 284750 h 287338"/>
                <a:gd name="connsiteX42" fmla="*/ 196056 w 330200"/>
                <a:gd name="connsiteY42" fmla="*/ 278278 h 287338"/>
                <a:gd name="connsiteX43" fmla="*/ 196056 w 330200"/>
                <a:gd name="connsiteY43" fmla="*/ 147552 h 287338"/>
                <a:gd name="connsiteX44" fmla="*/ 141883 w 330200"/>
                <a:gd name="connsiteY44" fmla="*/ 147552 h 287338"/>
                <a:gd name="connsiteX45" fmla="*/ 134144 w 330200"/>
                <a:gd name="connsiteY45" fmla="*/ 139786 h 287338"/>
                <a:gd name="connsiteX46" fmla="*/ 135433 w 330200"/>
                <a:gd name="connsiteY46" fmla="*/ 134609 h 287338"/>
                <a:gd name="connsiteX47" fmla="*/ 112216 w 330200"/>
                <a:gd name="connsiteY47" fmla="*/ 115194 h 287338"/>
                <a:gd name="connsiteX48" fmla="*/ 109636 w 330200"/>
                <a:gd name="connsiteY48" fmla="*/ 113900 h 287338"/>
                <a:gd name="connsiteX49" fmla="*/ 108347 w 330200"/>
                <a:gd name="connsiteY49" fmla="*/ 115194 h 287338"/>
                <a:gd name="connsiteX50" fmla="*/ 88999 w 330200"/>
                <a:gd name="connsiteY50" fmla="*/ 165672 h 287338"/>
                <a:gd name="connsiteX51" fmla="*/ 90289 w 330200"/>
                <a:gd name="connsiteY51" fmla="*/ 170850 h 287338"/>
                <a:gd name="connsiteX52" fmla="*/ 95448 w 330200"/>
                <a:gd name="connsiteY52" fmla="*/ 173438 h 287338"/>
                <a:gd name="connsiteX53" fmla="*/ 130274 w 330200"/>
                <a:gd name="connsiteY53" fmla="*/ 173438 h 287338"/>
                <a:gd name="connsiteX54" fmla="*/ 152201 w 330200"/>
                <a:gd name="connsiteY54" fmla="*/ 192853 h 287338"/>
                <a:gd name="connsiteX55" fmla="*/ 163810 w 330200"/>
                <a:gd name="connsiteY55" fmla="*/ 267923 h 287338"/>
                <a:gd name="connsiteX56" fmla="*/ 159940 w 330200"/>
                <a:gd name="connsiteY56" fmla="*/ 280867 h 287338"/>
                <a:gd name="connsiteX57" fmla="*/ 148332 w 330200"/>
                <a:gd name="connsiteY57" fmla="*/ 287338 h 287338"/>
                <a:gd name="connsiteX58" fmla="*/ 131564 w 330200"/>
                <a:gd name="connsiteY58" fmla="*/ 273101 h 287338"/>
                <a:gd name="connsiteX59" fmla="*/ 121245 w 330200"/>
                <a:gd name="connsiteY59" fmla="*/ 216151 h 287338"/>
                <a:gd name="connsiteX60" fmla="*/ 113506 w 330200"/>
                <a:gd name="connsiteY60" fmla="*/ 210974 h 287338"/>
                <a:gd name="connsiteX61" fmla="*/ 91579 w 330200"/>
                <a:gd name="connsiteY61" fmla="*/ 210974 h 287338"/>
                <a:gd name="connsiteX62" fmla="*/ 91579 w 330200"/>
                <a:gd name="connsiteY62" fmla="*/ 278278 h 287338"/>
                <a:gd name="connsiteX63" fmla="*/ 83840 w 330200"/>
                <a:gd name="connsiteY63" fmla="*/ 284750 h 287338"/>
                <a:gd name="connsiteX64" fmla="*/ 19347 w 330200"/>
                <a:gd name="connsiteY64" fmla="*/ 284750 h 287338"/>
                <a:gd name="connsiteX65" fmla="*/ 11608 w 330200"/>
                <a:gd name="connsiteY65" fmla="*/ 278278 h 287338"/>
                <a:gd name="connsiteX66" fmla="*/ 11608 w 330200"/>
                <a:gd name="connsiteY66" fmla="*/ 208385 h 287338"/>
                <a:gd name="connsiteX67" fmla="*/ 0 w 330200"/>
                <a:gd name="connsiteY67" fmla="*/ 119077 h 287338"/>
                <a:gd name="connsiteX68" fmla="*/ 6449 w 330200"/>
                <a:gd name="connsiteY68" fmla="*/ 110017 h 287338"/>
                <a:gd name="connsiteX69" fmla="*/ 15478 w 330200"/>
                <a:gd name="connsiteY69" fmla="*/ 116489 h 287338"/>
                <a:gd name="connsiteX70" fmla="*/ 25797 w 330200"/>
                <a:gd name="connsiteY70" fmla="*/ 196736 h 287338"/>
                <a:gd name="connsiteX71" fmla="*/ 38695 w 330200"/>
                <a:gd name="connsiteY71" fmla="*/ 196736 h 287338"/>
                <a:gd name="connsiteX72" fmla="*/ 36115 w 330200"/>
                <a:gd name="connsiteY72" fmla="*/ 188970 h 287338"/>
                <a:gd name="connsiteX73" fmla="*/ 37405 w 330200"/>
                <a:gd name="connsiteY73" fmla="*/ 181204 h 287338"/>
                <a:gd name="connsiteX74" fmla="*/ 69651 w 330200"/>
                <a:gd name="connsiteY74" fmla="*/ 91897 h 287338"/>
                <a:gd name="connsiteX75" fmla="*/ 87709 w 330200"/>
                <a:gd name="connsiteY75" fmla="*/ 72482 h 287338"/>
                <a:gd name="connsiteX76" fmla="*/ 73521 w 330200"/>
                <a:gd name="connsiteY76" fmla="*/ 41418 h 287338"/>
                <a:gd name="connsiteX77" fmla="*/ 113506 w 330200"/>
                <a:gd name="connsiteY77" fmla="*/ 0 h 28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0200" h="287338">
                  <a:moveTo>
                    <a:pt x="255458" y="96838"/>
                  </a:moveTo>
                  <a:lnTo>
                    <a:pt x="319218" y="96838"/>
                  </a:lnTo>
                  <a:cubicBezTo>
                    <a:pt x="323122" y="96838"/>
                    <a:pt x="327025" y="100735"/>
                    <a:pt x="327025" y="104632"/>
                  </a:cubicBezTo>
                  <a:cubicBezTo>
                    <a:pt x="327025" y="108528"/>
                    <a:pt x="323122" y="111126"/>
                    <a:pt x="319218" y="111126"/>
                  </a:cubicBezTo>
                  <a:cubicBezTo>
                    <a:pt x="319218" y="111126"/>
                    <a:pt x="319218" y="111126"/>
                    <a:pt x="255458" y="111126"/>
                  </a:cubicBezTo>
                  <a:cubicBezTo>
                    <a:pt x="251554" y="111126"/>
                    <a:pt x="247650" y="108528"/>
                    <a:pt x="247650" y="104632"/>
                  </a:cubicBezTo>
                  <a:cubicBezTo>
                    <a:pt x="247650" y="100735"/>
                    <a:pt x="251554" y="96838"/>
                    <a:pt x="255458" y="96838"/>
                  </a:cubicBezTo>
                  <a:close/>
                  <a:moveTo>
                    <a:pt x="246441" y="79375"/>
                  </a:moveTo>
                  <a:cubicBezTo>
                    <a:pt x="246441" y="79375"/>
                    <a:pt x="246441" y="79375"/>
                    <a:pt x="317123" y="79375"/>
                  </a:cubicBezTo>
                  <a:cubicBezTo>
                    <a:pt x="319693" y="79375"/>
                    <a:pt x="322263" y="81845"/>
                    <a:pt x="322263" y="84314"/>
                  </a:cubicBezTo>
                  <a:cubicBezTo>
                    <a:pt x="322263" y="88019"/>
                    <a:pt x="319693" y="90488"/>
                    <a:pt x="317123" y="90488"/>
                  </a:cubicBezTo>
                  <a:cubicBezTo>
                    <a:pt x="317123" y="90488"/>
                    <a:pt x="317123" y="90488"/>
                    <a:pt x="246441" y="90488"/>
                  </a:cubicBezTo>
                  <a:cubicBezTo>
                    <a:pt x="243871" y="90488"/>
                    <a:pt x="241300" y="88019"/>
                    <a:pt x="241300" y="84314"/>
                  </a:cubicBezTo>
                  <a:cubicBezTo>
                    <a:pt x="241300" y="81845"/>
                    <a:pt x="243871" y="79375"/>
                    <a:pt x="246441" y="79375"/>
                  </a:cubicBezTo>
                  <a:close/>
                  <a:moveTo>
                    <a:pt x="247694" y="58738"/>
                  </a:moveTo>
                  <a:cubicBezTo>
                    <a:pt x="247694" y="58738"/>
                    <a:pt x="247694" y="58738"/>
                    <a:pt x="280944" y="58738"/>
                  </a:cubicBezTo>
                  <a:cubicBezTo>
                    <a:pt x="284781" y="58738"/>
                    <a:pt x="287338" y="62548"/>
                    <a:pt x="287338" y="65088"/>
                  </a:cubicBezTo>
                  <a:cubicBezTo>
                    <a:pt x="287338" y="68898"/>
                    <a:pt x="284781" y="71438"/>
                    <a:pt x="280944" y="71438"/>
                  </a:cubicBezTo>
                  <a:cubicBezTo>
                    <a:pt x="280944" y="71438"/>
                    <a:pt x="280944" y="71438"/>
                    <a:pt x="247694" y="71438"/>
                  </a:cubicBezTo>
                  <a:cubicBezTo>
                    <a:pt x="243858" y="71438"/>
                    <a:pt x="241300" y="68898"/>
                    <a:pt x="241300" y="65088"/>
                  </a:cubicBezTo>
                  <a:cubicBezTo>
                    <a:pt x="241300" y="62548"/>
                    <a:pt x="243858" y="58738"/>
                    <a:pt x="247694" y="58738"/>
                  </a:cubicBezTo>
                  <a:close/>
                  <a:moveTo>
                    <a:pt x="113506" y="0"/>
                  </a:moveTo>
                  <a:cubicBezTo>
                    <a:pt x="136723" y="0"/>
                    <a:pt x="154781" y="18120"/>
                    <a:pt x="154781" y="41418"/>
                  </a:cubicBezTo>
                  <a:cubicBezTo>
                    <a:pt x="154781" y="58244"/>
                    <a:pt x="143172" y="73776"/>
                    <a:pt x="127694" y="78953"/>
                  </a:cubicBezTo>
                  <a:cubicBezTo>
                    <a:pt x="156071" y="104840"/>
                    <a:pt x="156071" y="104840"/>
                    <a:pt x="156071" y="104840"/>
                  </a:cubicBezTo>
                  <a:cubicBezTo>
                    <a:pt x="196056" y="107428"/>
                    <a:pt x="196056" y="107428"/>
                    <a:pt x="196056" y="107428"/>
                  </a:cubicBezTo>
                  <a:cubicBezTo>
                    <a:pt x="197346" y="107428"/>
                    <a:pt x="197346" y="107428"/>
                    <a:pt x="198636" y="107428"/>
                  </a:cubicBezTo>
                  <a:cubicBezTo>
                    <a:pt x="205085" y="110017"/>
                    <a:pt x="208954" y="116489"/>
                    <a:pt x="208954" y="122960"/>
                  </a:cubicBezTo>
                  <a:cubicBezTo>
                    <a:pt x="208954" y="126843"/>
                    <a:pt x="207665" y="129432"/>
                    <a:pt x="206375" y="132020"/>
                  </a:cubicBezTo>
                  <a:cubicBezTo>
                    <a:pt x="239911" y="132020"/>
                    <a:pt x="239911" y="132020"/>
                    <a:pt x="239911" y="132020"/>
                  </a:cubicBezTo>
                  <a:cubicBezTo>
                    <a:pt x="237331" y="130726"/>
                    <a:pt x="234751" y="128137"/>
                    <a:pt x="234751" y="125549"/>
                  </a:cubicBezTo>
                  <a:cubicBezTo>
                    <a:pt x="234751" y="120371"/>
                    <a:pt x="238621" y="117783"/>
                    <a:pt x="242491" y="117783"/>
                  </a:cubicBezTo>
                  <a:cubicBezTo>
                    <a:pt x="305693" y="117783"/>
                    <a:pt x="305693" y="117783"/>
                    <a:pt x="305693" y="117783"/>
                  </a:cubicBezTo>
                  <a:cubicBezTo>
                    <a:pt x="309563" y="117783"/>
                    <a:pt x="313432" y="120371"/>
                    <a:pt x="313432" y="125549"/>
                  </a:cubicBezTo>
                  <a:cubicBezTo>
                    <a:pt x="313432" y="128137"/>
                    <a:pt x="310853" y="130726"/>
                    <a:pt x="308273" y="132020"/>
                  </a:cubicBezTo>
                  <a:cubicBezTo>
                    <a:pt x="322461" y="132020"/>
                    <a:pt x="322461" y="132020"/>
                    <a:pt x="322461" y="132020"/>
                  </a:cubicBezTo>
                  <a:cubicBezTo>
                    <a:pt x="326331" y="132020"/>
                    <a:pt x="330200" y="135903"/>
                    <a:pt x="330200" y="139786"/>
                  </a:cubicBezTo>
                  <a:cubicBezTo>
                    <a:pt x="330200" y="143669"/>
                    <a:pt x="326331" y="147552"/>
                    <a:pt x="322461" y="147552"/>
                  </a:cubicBezTo>
                  <a:cubicBezTo>
                    <a:pt x="297954" y="147552"/>
                    <a:pt x="297954" y="147552"/>
                    <a:pt x="297954" y="147552"/>
                  </a:cubicBezTo>
                  <a:cubicBezTo>
                    <a:pt x="297954" y="278278"/>
                    <a:pt x="297954" y="278278"/>
                    <a:pt x="297954" y="278278"/>
                  </a:cubicBezTo>
                  <a:cubicBezTo>
                    <a:pt x="297954" y="282161"/>
                    <a:pt x="294085" y="284750"/>
                    <a:pt x="290215" y="284750"/>
                  </a:cubicBezTo>
                  <a:cubicBezTo>
                    <a:pt x="203795" y="284750"/>
                    <a:pt x="203795" y="284750"/>
                    <a:pt x="203795" y="284750"/>
                  </a:cubicBezTo>
                  <a:cubicBezTo>
                    <a:pt x="198636" y="284750"/>
                    <a:pt x="196056" y="282161"/>
                    <a:pt x="196056" y="278278"/>
                  </a:cubicBezTo>
                  <a:cubicBezTo>
                    <a:pt x="196056" y="147552"/>
                    <a:pt x="196056" y="147552"/>
                    <a:pt x="196056" y="147552"/>
                  </a:cubicBezTo>
                  <a:cubicBezTo>
                    <a:pt x="141883" y="147552"/>
                    <a:pt x="141883" y="147552"/>
                    <a:pt x="141883" y="147552"/>
                  </a:cubicBezTo>
                  <a:cubicBezTo>
                    <a:pt x="136723" y="147552"/>
                    <a:pt x="134144" y="143669"/>
                    <a:pt x="134144" y="139786"/>
                  </a:cubicBezTo>
                  <a:cubicBezTo>
                    <a:pt x="134144" y="138492"/>
                    <a:pt x="134144" y="135903"/>
                    <a:pt x="135433" y="134609"/>
                  </a:cubicBezTo>
                  <a:cubicBezTo>
                    <a:pt x="112216" y="115194"/>
                    <a:pt x="112216" y="115194"/>
                    <a:pt x="112216" y="115194"/>
                  </a:cubicBezTo>
                  <a:cubicBezTo>
                    <a:pt x="110926" y="113900"/>
                    <a:pt x="110926" y="113900"/>
                    <a:pt x="109636" y="113900"/>
                  </a:cubicBezTo>
                  <a:cubicBezTo>
                    <a:pt x="109636" y="113900"/>
                    <a:pt x="108347" y="113900"/>
                    <a:pt x="108347" y="115194"/>
                  </a:cubicBezTo>
                  <a:cubicBezTo>
                    <a:pt x="88999" y="165672"/>
                    <a:pt x="88999" y="165672"/>
                    <a:pt x="88999" y="165672"/>
                  </a:cubicBezTo>
                  <a:cubicBezTo>
                    <a:pt x="88999" y="166967"/>
                    <a:pt x="88999" y="169555"/>
                    <a:pt x="90289" y="170850"/>
                  </a:cubicBezTo>
                  <a:cubicBezTo>
                    <a:pt x="91579" y="173438"/>
                    <a:pt x="94158" y="173438"/>
                    <a:pt x="95448" y="173438"/>
                  </a:cubicBezTo>
                  <a:cubicBezTo>
                    <a:pt x="130274" y="173438"/>
                    <a:pt x="130274" y="173438"/>
                    <a:pt x="130274" y="173438"/>
                  </a:cubicBezTo>
                  <a:cubicBezTo>
                    <a:pt x="140593" y="173438"/>
                    <a:pt x="150911" y="182499"/>
                    <a:pt x="152201" y="192853"/>
                  </a:cubicBezTo>
                  <a:cubicBezTo>
                    <a:pt x="163810" y="267923"/>
                    <a:pt x="163810" y="267923"/>
                    <a:pt x="163810" y="267923"/>
                  </a:cubicBezTo>
                  <a:cubicBezTo>
                    <a:pt x="165100" y="273101"/>
                    <a:pt x="163810" y="276984"/>
                    <a:pt x="159940" y="280867"/>
                  </a:cubicBezTo>
                  <a:cubicBezTo>
                    <a:pt x="157361" y="284750"/>
                    <a:pt x="152201" y="287338"/>
                    <a:pt x="148332" y="287338"/>
                  </a:cubicBezTo>
                  <a:cubicBezTo>
                    <a:pt x="139303" y="287338"/>
                    <a:pt x="132854" y="280867"/>
                    <a:pt x="131564" y="273101"/>
                  </a:cubicBezTo>
                  <a:cubicBezTo>
                    <a:pt x="121245" y="216151"/>
                    <a:pt x="121245" y="216151"/>
                    <a:pt x="121245" y="216151"/>
                  </a:cubicBezTo>
                  <a:cubicBezTo>
                    <a:pt x="119955" y="213562"/>
                    <a:pt x="117376" y="210974"/>
                    <a:pt x="113506" y="210974"/>
                  </a:cubicBezTo>
                  <a:cubicBezTo>
                    <a:pt x="91579" y="210974"/>
                    <a:pt x="91579" y="210974"/>
                    <a:pt x="91579" y="210974"/>
                  </a:cubicBezTo>
                  <a:cubicBezTo>
                    <a:pt x="91579" y="278278"/>
                    <a:pt x="91579" y="278278"/>
                    <a:pt x="91579" y="278278"/>
                  </a:cubicBezTo>
                  <a:cubicBezTo>
                    <a:pt x="91579" y="282161"/>
                    <a:pt x="87709" y="284750"/>
                    <a:pt x="83840" y="284750"/>
                  </a:cubicBezTo>
                  <a:cubicBezTo>
                    <a:pt x="19347" y="284750"/>
                    <a:pt x="19347" y="284750"/>
                    <a:pt x="19347" y="284750"/>
                  </a:cubicBezTo>
                  <a:cubicBezTo>
                    <a:pt x="15478" y="284750"/>
                    <a:pt x="11608" y="282161"/>
                    <a:pt x="11608" y="278278"/>
                  </a:cubicBezTo>
                  <a:cubicBezTo>
                    <a:pt x="11608" y="208385"/>
                    <a:pt x="11608" y="208385"/>
                    <a:pt x="11608" y="208385"/>
                  </a:cubicBezTo>
                  <a:cubicBezTo>
                    <a:pt x="0" y="119077"/>
                    <a:pt x="0" y="119077"/>
                    <a:pt x="0" y="119077"/>
                  </a:cubicBezTo>
                  <a:cubicBezTo>
                    <a:pt x="0" y="113900"/>
                    <a:pt x="2579" y="110017"/>
                    <a:pt x="6449" y="110017"/>
                  </a:cubicBezTo>
                  <a:cubicBezTo>
                    <a:pt x="10319" y="110017"/>
                    <a:pt x="14188" y="112606"/>
                    <a:pt x="15478" y="116489"/>
                  </a:cubicBezTo>
                  <a:cubicBezTo>
                    <a:pt x="25797" y="196736"/>
                    <a:pt x="25797" y="196736"/>
                    <a:pt x="25797" y="196736"/>
                  </a:cubicBezTo>
                  <a:cubicBezTo>
                    <a:pt x="38695" y="196736"/>
                    <a:pt x="38695" y="196736"/>
                    <a:pt x="38695" y="196736"/>
                  </a:cubicBezTo>
                  <a:cubicBezTo>
                    <a:pt x="37405" y="194147"/>
                    <a:pt x="36115" y="191559"/>
                    <a:pt x="36115" y="188970"/>
                  </a:cubicBezTo>
                  <a:cubicBezTo>
                    <a:pt x="36115" y="186382"/>
                    <a:pt x="37405" y="183793"/>
                    <a:pt x="37405" y="181204"/>
                  </a:cubicBezTo>
                  <a:cubicBezTo>
                    <a:pt x="69651" y="91897"/>
                    <a:pt x="69651" y="91897"/>
                    <a:pt x="69651" y="91897"/>
                  </a:cubicBezTo>
                  <a:cubicBezTo>
                    <a:pt x="72231" y="82836"/>
                    <a:pt x="79970" y="75070"/>
                    <a:pt x="87709" y="72482"/>
                  </a:cubicBezTo>
                  <a:cubicBezTo>
                    <a:pt x="78680" y="64716"/>
                    <a:pt x="73521" y="53067"/>
                    <a:pt x="73521" y="41418"/>
                  </a:cubicBezTo>
                  <a:cubicBezTo>
                    <a:pt x="73521" y="18120"/>
                    <a:pt x="91579" y="0"/>
                    <a:pt x="113506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写作背景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sp>
        <p:nvSpPr>
          <p:cNvPr id="60418" name="Text Box 6"/>
          <p:cNvSpPr txBox="1"/>
          <p:nvPr/>
        </p:nvSpPr>
        <p:spPr>
          <a:xfrm>
            <a:off x="1987012" y="1487499"/>
            <a:ext cx="8001000" cy="30460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余光中的一生是在频繁的奔波和迁徙之中，多次与亲人的聚散离合。1971年，20多年没有回过大陆的余光中思乡情切，在台北厦门街的旧居内写下《乡愁》这首诗。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72" name="Rectangle 5"/>
          <p:cNvSpPr/>
          <p:nvPr/>
        </p:nvSpPr>
        <p:spPr>
          <a:xfrm>
            <a:off x="1607085" y="1855431"/>
            <a:ext cx="5676900" cy="3048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buClr>
                <a:srgbClr val="00CCFF"/>
              </a:buClr>
            </a:pPr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</a:rPr>
              <a:t>小时候</a:t>
            </a:r>
            <a:endParaRPr lang="zh-CN" altLang="zh-CN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  <a:buClr>
                <a:srgbClr val="00CCFF"/>
              </a:buClr>
            </a:pPr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</a:rPr>
              <a:t>乡愁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</a:rPr>
              <a:t>是一枚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</a:rPr>
              <a:t>小小的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</a:rPr>
              <a:t>邮票</a:t>
            </a:r>
            <a:endParaRPr lang="zh-CN" altLang="zh-CN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  <a:buClr>
                <a:srgbClr val="00CCFF"/>
              </a:buClr>
            </a:pPr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</a:rPr>
              <a:t>我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</a:rPr>
              <a:t>在这头</a:t>
            </a:r>
            <a:endParaRPr lang="zh-CN" altLang="zh-CN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  <a:buClr>
                <a:srgbClr val="00CCFF"/>
              </a:buClr>
            </a:pPr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</a:rPr>
              <a:t>母亲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</a:rPr>
              <a:t>在那头</a:t>
            </a:r>
            <a:endParaRPr lang="zh-CN" altLang="zh-CN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9" name=" 219"/>
          <p:cNvSpPr/>
          <p:nvPr/>
        </p:nvSpPr>
        <p:spPr>
          <a:xfrm>
            <a:off x="4237699" y="828675"/>
            <a:ext cx="2076450" cy="522288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  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朗 诵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63873" y="1797804"/>
            <a:ext cx="4560847" cy="31068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等腰三角形 7"/>
          <p:cNvSpPr/>
          <p:nvPr/>
        </p:nvSpPr>
        <p:spPr>
          <a:xfrm>
            <a:off x="1853148" y="3250844"/>
            <a:ext cx="122238" cy="13335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等腰三角形 17"/>
          <p:cNvSpPr/>
          <p:nvPr/>
        </p:nvSpPr>
        <p:spPr>
          <a:xfrm>
            <a:off x="2262723" y="3247669"/>
            <a:ext cx="122238" cy="13335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>
            <a:off x="4310598" y="3242906"/>
            <a:ext cx="122238" cy="13493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等腰三角形 19"/>
          <p:cNvSpPr/>
          <p:nvPr/>
        </p:nvSpPr>
        <p:spPr>
          <a:xfrm>
            <a:off x="4707473" y="3239731"/>
            <a:ext cx="123825" cy="13335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等腰三角形 20"/>
          <p:cNvSpPr/>
          <p:nvPr/>
        </p:nvSpPr>
        <p:spPr>
          <a:xfrm>
            <a:off x="5663148" y="3236556"/>
            <a:ext cx="122238" cy="13335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>
            <a:off x="6128285" y="3265131"/>
            <a:ext cx="122238" cy="13493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等腰三角形 22"/>
          <p:cNvSpPr/>
          <p:nvPr/>
        </p:nvSpPr>
        <p:spPr>
          <a:xfrm>
            <a:off x="2889785" y="3976331"/>
            <a:ext cx="123825" cy="13335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等腰三角形 23"/>
          <p:cNvSpPr/>
          <p:nvPr/>
        </p:nvSpPr>
        <p:spPr>
          <a:xfrm>
            <a:off x="3243798" y="3982681"/>
            <a:ext cx="122238" cy="13493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等腰三角形 24"/>
          <p:cNvSpPr/>
          <p:nvPr/>
        </p:nvSpPr>
        <p:spPr>
          <a:xfrm>
            <a:off x="3696235" y="4727219"/>
            <a:ext cx="123825" cy="13335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等腰三角形 25"/>
          <p:cNvSpPr/>
          <p:nvPr/>
        </p:nvSpPr>
        <p:spPr>
          <a:xfrm>
            <a:off x="3258085" y="4711344"/>
            <a:ext cx="122238" cy="13493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38430" y="118745"/>
            <a:ext cx="3289935" cy="692785"/>
            <a:chOff x="218" y="187"/>
            <a:chExt cx="5181" cy="1091"/>
          </a:xfrm>
        </p:grpSpPr>
        <p:sp>
          <p:nvSpPr>
            <p:cNvPr id="48" name="椭圆 2"/>
            <p:cNvSpPr/>
            <p:nvPr/>
          </p:nvSpPr>
          <p:spPr>
            <a:xfrm>
              <a:off x="218" y="187"/>
              <a:ext cx="1090" cy="1000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朗诵课文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84993" name="矩形 1"/>
          <p:cNvSpPr/>
          <p:nvPr/>
        </p:nvSpPr>
        <p:spPr>
          <a:xfrm>
            <a:off x="1571168" y="1227813"/>
            <a:ext cx="5151437" cy="2652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  <a:buClr>
                <a:srgbClr val="00CCFF"/>
              </a:buClr>
            </a:pPr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</a:rPr>
              <a:t>长大后</a:t>
            </a:r>
            <a:endParaRPr lang="zh-CN" altLang="zh-CN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  <a:buClr>
                <a:srgbClr val="00CCFF"/>
              </a:buClr>
            </a:pPr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</a:rPr>
              <a:t>乡愁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</a:rPr>
              <a:t>是一张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</a:rPr>
              <a:t>窄窄的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</a:rPr>
              <a:t>船票</a:t>
            </a:r>
            <a:endParaRPr lang="zh-CN" altLang="zh-CN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  <a:buClr>
                <a:srgbClr val="00CCFF"/>
              </a:buClr>
            </a:pPr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</a:rPr>
              <a:t>我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</a:rPr>
              <a:t>在这头</a:t>
            </a:r>
            <a:endParaRPr lang="zh-CN" altLang="zh-CN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  <a:buClr>
                <a:srgbClr val="00CCFF"/>
              </a:buClr>
            </a:pPr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</a:rPr>
              <a:t>新娘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</a:rPr>
              <a:t>在那头</a:t>
            </a:r>
            <a:endParaRPr lang="zh-CN" altLang="zh-CN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136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6224" y="1224366"/>
            <a:ext cx="4552950" cy="3104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等腰三角形 13"/>
          <p:cNvSpPr/>
          <p:nvPr/>
        </p:nvSpPr>
        <p:spPr>
          <a:xfrm>
            <a:off x="1782305" y="2475906"/>
            <a:ext cx="123825" cy="13493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等腰三角形 25"/>
          <p:cNvSpPr/>
          <p:nvPr/>
        </p:nvSpPr>
        <p:spPr>
          <a:xfrm>
            <a:off x="2136318" y="2468286"/>
            <a:ext cx="122238" cy="13335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等腰三角形 33"/>
          <p:cNvSpPr/>
          <p:nvPr/>
        </p:nvSpPr>
        <p:spPr>
          <a:xfrm>
            <a:off x="4295318" y="2476223"/>
            <a:ext cx="122238" cy="13335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9" name="等腰三角形 48"/>
          <p:cNvSpPr/>
          <p:nvPr/>
        </p:nvSpPr>
        <p:spPr>
          <a:xfrm>
            <a:off x="4693780" y="2460348"/>
            <a:ext cx="122238" cy="13493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3" name="等腰三角形 52"/>
          <p:cNvSpPr/>
          <p:nvPr/>
        </p:nvSpPr>
        <p:spPr>
          <a:xfrm>
            <a:off x="5693905" y="2457173"/>
            <a:ext cx="122238" cy="13335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4" name="等腰三角形 53"/>
          <p:cNvSpPr/>
          <p:nvPr/>
        </p:nvSpPr>
        <p:spPr>
          <a:xfrm>
            <a:off x="6046330" y="2487336"/>
            <a:ext cx="122238" cy="13335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5" name="等腰三角形 54"/>
          <p:cNvSpPr/>
          <p:nvPr/>
        </p:nvSpPr>
        <p:spPr>
          <a:xfrm>
            <a:off x="2920543" y="3085823"/>
            <a:ext cx="122238" cy="13335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6" name="等腰三角形 55"/>
          <p:cNvSpPr/>
          <p:nvPr/>
        </p:nvSpPr>
        <p:spPr>
          <a:xfrm>
            <a:off x="3272968" y="3047723"/>
            <a:ext cx="123825" cy="13493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7" name="等腰三角形 56"/>
          <p:cNvSpPr/>
          <p:nvPr/>
        </p:nvSpPr>
        <p:spPr>
          <a:xfrm>
            <a:off x="3247568" y="3712886"/>
            <a:ext cx="122238" cy="13493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等腰三角形 57"/>
          <p:cNvSpPr/>
          <p:nvPr/>
        </p:nvSpPr>
        <p:spPr>
          <a:xfrm>
            <a:off x="3622218" y="3720823"/>
            <a:ext cx="123825" cy="13335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86017" name="Rectangle 5"/>
          <p:cNvSpPr/>
          <p:nvPr/>
        </p:nvSpPr>
        <p:spPr>
          <a:xfrm>
            <a:off x="1262338" y="1614943"/>
            <a:ext cx="5713412" cy="2652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  <a:buClr>
                <a:srgbClr val="00CCFF"/>
              </a:buClr>
            </a:pPr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</a:rPr>
              <a:t>后来啊</a:t>
            </a:r>
            <a:endParaRPr lang="zh-CN" altLang="zh-CN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  <a:buClr>
                <a:srgbClr val="00CCFF"/>
              </a:buClr>
            </a:pPr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</a:rPr>
              <a:t>乡愁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</a:rPr>
              <a:t>是一方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</a:rPr>
              <a:t>矮矮的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</a:rPr>
              <a:t>坟墓</a:t>
            </a:r>
            <a:endParaRPr lang="zh-CN" altLang="zh-CN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  <a:buClr>
                <a:srgbClr val="00CCFF"/>
              </a:buClr>
            </a:pPr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</a:rPr>
              <a:t>我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</a:rPr>
              <a:t>在外头</a:t>
            </a:r>
            <a:endParaRPr lang="zh-CN" altLang="zh-CN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  <a:buClr>
                <a:srgbClr val="00CCFF"/>
              </a:buClr>
            </a:pPr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</a:rPr>
              <a:t>母亲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lang="zh-CN" altLang="zh-CN" sz="3200" b="1" dirty="0">
                <a:latin typeface="黑体" panose="02010609060101010101" charset="-122"/>
                <a:ea typeface="黑体" panose="02010609060101010101" charset="-122"/>
              </a:rPr>
              <a:t>在里头</a:t>
            </a:r>
            <a:endParaRPr lang="zh-CN" altLang="zh-CN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98307" name="Picture 3" descr="http://pic.wenwen.soso.com/p/20090814/20090814005056-9379344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66522" y="1411781"/>
            <a:ext cx="4762500" cy="33152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等腰三角形 13"/>
          <p:cNvSpPr/>
          <p:nvPr/>
        </p:nvSpPr>
        <p:spPr>
          <a:xfrm>
            <a:off x="1511575" y="2829380"/>
            <a:ext cx="122238" cy="13493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等腰三角形 25"/>
          <p:cNvSpPr/>
          <p:nvPr/>
        </p:nvSpPr>
        <p:spPr>
          <a:xfrm>
            <a:off x="1841775" y="2837318"/>
            <a:ext cx="123825" cy="13335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等腰三角形 33"/>
          <p:cNvSpPr/>
          <p:nvPr/>
        </p:nvSpPr>
        <p:spPr>
          <a:xfrm>
            <a:off x="3969025" y="2867480"/>
            <a:ext cx="122238" cy="13335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9" name="等腰三角形 48"/>
          <p:cNvSpPr/>
          <p:nvPr/>
        </p:nvSpPr>
        <p:spPr>
          <a:xfrm>
            <a:off x="4377013" y="2886530"/>
            <a:ext cx="123825" cy="13335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3" name="等腰三角形 52"/>
          <p:cNvSpPr/>
          <p:nvPr/>
        </p:nvSpPr>
        <p:spPr>
          <a:xfrm>
            <a:off x="5377138" y="2881768"/>
            <a:ext cx="122238" cy="13493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4" name="等腰三角形 53"/>
          <p:cNvSpPr/>
          <p:nvPr/>
        </p:nvSpPr>
        <p:spPr>
          <a:xfrm>
            <a:off x="5786713" y="2911930"/>
            <a:ext cx="122238" cy="13335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5" name="等腰三角形 54"/>
          <p:cNvSpPr/>
          <p:nvPr/>
        </p:nvSpPr>
        <p:spPr>
          <a:xfrm>
            <a:off x="2503763" y="3488193"/>
            <a:ext cx="122238" cy="13335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6" name="等腰三角形 55"/>
          <p:cNvSpPr/>
          <p:nvPr/>
        </p:nvSpPr>
        <p:spPr>
          <a:xfrm>
            <a:off x="2913338" y="3496130"/>
            <a:ext cx="122238" cy="13335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7" name="等腰三角形 56"/>
          <p:cNvSpPr/>
          <p:nvPr/>
        </p:nvSpPr>
        <p:spPr>
          <a:xfrm>
            <a:off x="3351488" y="4156530"/>
            <a:ext cx="122238" cy="13493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等腰三角形 57"/>
          <p:cNvSpPr/>
          <p:nvPr/>
        </p:nvSpPr>
        <p:spPr>
          <a:xfrm>
            <a:off x="2927625" y="4167643"/>
            <a:ext cx="122238" cy="13493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8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2515</Words>
  <Application>WPS 演示</Application>
  <PresentationFormat>自定义</PresentationFormat>
  <Paragraphs>185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8" baseType="lpstr">
      <vt:lpstr>Arial</vt:lpstr>
      <vt:lpstr>宋体</vt:lpstr>
      <vt:lpstr>Wingdings</vt:lpstr>
      <vt:lpstr>Calibri Light</vt:lpstr>
      <vt:lpstr>微软雅黑</vt:lpstr>
      <vt:lpstr>楷体</vt:lpstr>
      <vt:lpstr>黑体</vt:lpstr>
      <vt:lpstr>Arial Unicode MS</vt:lpstr>
      <vt:lpstr>Calibri</vt:lpstr>
      <vt:lpstr>Wingdings</vt:lpstr>
      <vt:lpstr>Times New Roman</vt:lpstr>
      <vt:lpstr>迷你简隶书</vt:lpstr>
      <vt:lpstr>楷体_GB2312</vt:lpstr>
      <vt:lpstr>Raleway Black</vt:lpstr>
      <vt:lpstr>隶书</vt:lpstr>
      <vt:lpstr>新宋体</vt:lpstr>
      <vt:lpstr>Segoe Print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Ulysses</cp:lastModifiedBy>
  <cp:revision>语文备课大师【全免费】</cp:revision>
  <dcterms:created xsi:type="dcterms:W3CDTF">2017-08-12T10:14:00Z</dcterms:created>
  <dcterms:modified xsi:type="dcterms:W3CDTF">2019-05-22T06:24:28Z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  <property fmtid="{D5CDD505-2E9C-101B-9397-08002B2CF9AE}" pid="3" name="KSORubyTemplateID">
    <vt:lpwstr>21</vt:lpwstr>
  </property>
  <property fmtid="{64440492-4C8B-11D1-8B70-080036B11A03}" pid="4">
    <vt:lpwstr>语文备课大师【全免费】</vt:lpwstr>
  </property>
</Properties>
</file>