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4" r:id="rId2"/>
    <p:sldId id="498" r:id="rId3"/>
    <p:sldId id="1026" r:id="rId4"/>
    <p:sldId id="1027" r:id="rId5"/>
    <p:sldId id="1028" r:id="rId6"/>
    <p:sldId id="1029" r:id="rId7"/>
    <p:sldId id="1030" r:id="rId8"/>
    <p:sldId id="1031" r:id="rId9"/>
    <p:sldId id="1032" r:id="rId10"/>
    <p:sldId id="1033" r:id="rId11"/>
    <p:sldId id="1034" r:id="rId12"/>
    <p:sldId id="1035" r:id="rId13"/>
    <p:sldId id="1036" r:id="rId14"/>
    <p:sldId id="1037" r:id="rId15"/>
    <p:sldId id="1040" r:id="rId16"/>
    <p:sldId id="1038" r:id="rId17"/>
    <p:sldId id="1039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03528D75-5C8A-41D8-AB7C-7B1229C7BE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AE7A4-75D9-465A-ABA2-6FD17D7495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5A481-A6BE-44FC-816E-4FF0EA7FF2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C50FEE7-0DC8-46D1-8883-C68BAA885A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1300" y="3381375"/>
            <a:ext cx="33718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089025"/>
            <a:ext cx="63531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4850" y="5249863"/>
            <a:ext cx="3973513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 b="24821"/>
          <a:stretch>
            <a:fillRect/>
          </a:stretch>
        </p:blipFill>
        <p:spPr bwMode="auto">
          <a:xfrm>
            <a:off x="1328738" y="1185863"/>
            <a:ext cx="5991225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2717800"/>
            <a:ext cx="5532438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3"/>
          <p:cNvPicPr>
            <a:picLocks noChangeAspect="1"/>
          </p:cNvPicPr>
          <p:nvPr/>
        </p:nvPicPr>
        <p:blipFill>
          <a:blip r:embed="rId3"/>
          <a:srcRect t="76263"/>
          <a:stretch>
            <a:fillRect/>
          </a:stretch>
        </p:blipFill>
        <p:spPr bwMode="auto">
          <a:xfrm>
            <a:off x="1200150" y="1473200"/>
            <a:ext cx="5989638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7825" y="3914775"/>
            <a:ext cx="5580063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2363" y="3889375"/>
            <a:ext cx="6602412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2400" y="1208088"/>
            <a:ext cx="603885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2400" y="3649663"/>
            <a:ext cx="70675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 b="9634"/>
          <a:stretch>
            <a:fillRect/>
          </a:stretch>
        </p:blipFill>
        <p:spPr bwMode="auto">
          <a:xfrm>
            <a:off x="1363663" y="1331913"/>
            <a:ext cx="6391275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958850"/>
            <a:ext cx="6446837" cy="501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3825" y="904875"/>
            <a:ext cx="63817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1316038"/>
            <a:ext cx="1677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2675" y="1717675"/>
            <a:ext cx="167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8225" y="2133600"/>
            <a:ext cx="167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70338" y="2535238"/>
            <a:ext cx="1677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2300" y="3687763"/>
            <a:ext cx="6156325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2300" y="5313363"/>
            <a:ext cx="6442075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4613" y="1400175"/>
            <a:ext cx="642778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5388" y="2185988"/>
            <a:ext cx="6577012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4300" y="3808413"/>
            <a:ext cx="657860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850900"/>
            <a:ext cx="642937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3163" y="1273175"/>
            <a:ext cx="13112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719263"/>
            <a:ext cx="1677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8888" y="2166938"/>
            <a:ext cx="2586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5088" y="2617788"/>
            <a:ext cx="2586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5088" y="3063875"/>
            <a:ext cx="25860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5113" y="3513138"/>
            <a:ext cx="2586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8025" y="4440238"/>
            <a:ext cx="4429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6038" y="1047750"/>
            <a:ext cx="6380162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8975" y="1047750"/>
            <a:ext cx="4429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1975" y="3270250"/>
            <a:ext cx="662305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1975" y="4130675"/>
            <a:ext cx="353695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6725" y="4981575"/>
            <a:ext cx="617537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375" y="968375"/>
            <a:ext cx="64198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2660650"/>
            <a:ext cx="1411288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913" y="2654300"/>
            <a:ext cx="2325687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5975" y="3194050"/>
            <a:ext cx="414496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4946650"/>
            <a:ext cx="1411288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7188" y="4946650"/>
            <a:ext cx="2474912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6750" y="5399088"/>
            <a:ext cx="2474913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5475" y="1066800"/>
            <a:ext cx="4962525" cy="376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6713" y="1868488"/>
            <a:ext cx="2474912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8" y="2282825"/>
            <a:ext cx="2474912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9513" y="3540125"/>
            <a:ext cx="4649787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2675" y="4424363"/>
            <a:ext cx="4649788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911225"/>
            <a:ext cx="639127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750" y="2100263"/>
            <a:ext cx="698817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2850" y="3797300"/>
            <a:ext cx="698817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336675"/>
            <a:ext cx="6343650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1025" y="2166938"/>
            <a:ext cx="558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1288" y="984250"/>
            <a:ext cx="639921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7213" y="4822825"/>
            <a:ext cx="41338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7388" y="1339850"/>
            <a:ext cx="558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06613" y="4298950"/>
            <a:ext cx="5705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7213" y="5187950"/>
            <a:ext cx="5705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625" y="1023938"/>
            <a:ext cx="6353175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6425" y="1428750"/>
            <a:ext cx="4778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