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Layouts/slideLayout24.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slideLayouts/slideLayout25.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Default Extension="wav" ContentType="audio/wav"/>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10.xml" ContentType="application/vnd.openxmlformats-officedocument.presentationml.slideLayout+xml"/>
  <Default Extension="gif" ContentType="image/gif"/>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73" r:id="rId2"/>
  </p:sldMasterIdLst>
  <p:notesMasterIdLst>
    <p:notesMasterId r:id="rId61"/>
  </p:notesMasterIdLst>
  <p:sldIdLst>
    <p:sldId id="334" r:id="rId3"/>
    <p:sldId id="347" r:id="rId4"/>
    <p:sldId id="355" r:id="rId5"/>
    <p:sldId id="349" r:id="rId6"/>
    <p:sldId id="326" r:id="rId7"/>
    <p:sldId id="327" r:id="rId8"/>
    <p:sldId id="330" r:id="rId9"/>
    <p:sldId id="350" r:id="rId10"/>
    <p:sldId id="351" r:id="rId11"/>
    <p:sldId id="352" r:id="rId12"/>
    <p:sldId id="353" r:id="rId13"/>
    <p:sldId id="354" r:id="rId14"/>
    <p:sldId id="331" r:id="rId15"/>
    <p:sldId id="333" r:id="rId16"/>
    <p:sldId id="335" r:id="rId17"/>
    <p:sldId id="336" r:id="rId18"/>
    <p:sldId id="294" r:id="rId19"/>
    <p:sldId id="296" r:id="rId20"/>
    <p:sldId id="261" r:id="rId21"/>
    <p:sldId id="297" r:id="rId22"/>
    <p:sldId id="299" r:id="rId23"/>
    <p:sldId id="338" r:id="rId24"/>
    <p:sldId id="337" r:id="rId25"/>
    <p:sldId id="356" r:id="rId26"/>
    <p:sldId id="357" r:id="rId27"/>
    <p:sldId id="358" r:id="rId28"/>
    <p:sldId id="359" r:id="rId29"/>
    <p:sldId id="360" r:id="rId30"/>
    <p:sldId id="361" r:id="rId31"/>
    <p:sldId id="362" r:id="rId32"/>
    <p:sldId id="363" r:id="rId33"/>
    <p:sldId id="339" r:id="rId34"/>
    <p:sldId id="307" r:id="rId35"/>
    <p:sldId id="308" r:id="rId36"/>
    <p:sldId id="315" r:id="rId37"/>
    <p:sldId id="310" r:id="rId38"/>
    <p:sldId id="311" r:id="rId39"/>
    <p:sldId id="312" r:id="rId40"/>
    <p:sldId id="313" r:id="rId41"/>
    <p:sldId id="316" r:id="rId42"/>
    <p:sldId id="314" r:id="rId43"/>
    <p:sldId id="321" r:id="rId44"/>
    <p:sldId id="340" r:id="rId45"/>
    <p:sldId id="324" r:id="rId46"/>
    <p:sldId id="325" r:id="rId47"/>
    <p:sldId id="317" r:id="rId48"/>
    <p:sldId id="342" r:id="rId49"/>
    <p:sldId id="343" r:id="rId50"/>
    <p:sldId id="344" r:id="rId51"/>
    <p:sldId id="345" r:id="rId52"/>
    <p:sldId id="346" r:id="rId53"/>
    <p:sldId id="319" r:id="rId54"/>
    <p:sldId id="364" r:id="rId55"/>
    <p:sldId id="341" r:id="rId56"/>
    <p:sldId id="365" r:id="rId57"/>
    <p:sldId id="366" r:id="rId58"/>
    <p:sldId id="367" r:id="rId59"/>
    <p:sldId id="368" r:id="rId60"/>
  </p:sldIdLst>
  <p:sldSz cx="9144000" cy="6858000" type="screen4x3"/>
  <p:notesSz cx="6858000" cy="9144000"/>
  <p:defaultTextStyle>
    <a:defPPr>
      <a:defRPr lang="zh-CN"/>
    </a:defPPr>
    <a:lvl1pPr algn="l" rtl="0" fontAlgn="base">
      <a:spcBef>
        <a:spcPct val="0"/>
      </a:spcBef>
      <a:spcAft>
        <a:spcPct val="0"/>
      </a:spcAft>
      <a:defRPr sz="2400" kern="1200">
        <a:solidFill>
          <a:schemeClr val="tx1"/>
        </a:solidFill>
        <a:latin typeface="Arial" charset="0"/>
        <a:ea typeface="宋体" charset="-122"/>
        <a:cs typeface="+mn-cs"/>
      </a:defRPr>
    </a:lvl1pPr>
    <a:lvl2pPr marL="457200" algn="l" rtl="0" fontAlgn="base">
      <a:spcBef>
        <a:spcPct val="0"/>
      </a:spcBef>
      <a:spcAft>
        <a:spcPct val="0"/>
      </a:spcAft>
      <a:defRPr sz="2400" kern="1200">
        <a:solidFill>
          <a:schemeClr val="tx1"/>
        </a:solidFill>
        <a:latin typeface="Arial" charset="0"/>
        <a:ea typeface="宋体" charset="-122"/>
        <a:cs typeface="+mn-cs"/>
      </a:defRPr>
    </a:lvl2pPr>
    <a:lvl3pPr marL="914400" algn="l" rtl="0" fontAlgn="base">
      <a:spcBef>
        <a:spcPct val="0"/>
      </a:spcBef>
      <a:spcAft>
        <a:spcPct val="0"/>
      </a:spcAft>
      <a:defRPr sz="2400" kern="1200">
        <a:solidFill>
          <a:schemeClr val="tx1"/>
        </a:solidFill>
        <a:latin typeface="Arial" charset="0"/>
        <a:ea typeface="宋体" charset="-122"/>
        <a:cs typeface="+mn-cs"/>
      </a:defRPr>
    </a:lvl3pPr>
    <a:lvl4pPr marL="1371600" algn="l" rtl="0" fontAlgn="base">
      <a:spcBef>
        <a:spcPct val="0"/>
      </a:spcBef>
      <a:spcAft>
        <a:spcPct val="0"/>
      </a:spcAft>
      <a:defRPr sz="2400" kern="1200">
        <a:solidFill>
          <a:schemeClr val="tx1"/>
        </a:solidFill>
        <a:latin typeface="Arial" charset="0"/>
        <a:ea typeface="宋体" charset="-122"/>
        <a:cs typeface="+mn-cs"/>
      </a:defRPr>
    </a:lvl4pPr>
    <a:lvl5pPr marL="1828800" algn="l" rtl="0" fontAlgn="base">
      <a:spcBef>
        <a:spcPct val="0"/>
      </a:spcBef>
      <a:spcAft>
        <a:spcPct val="0"/>
      </a:spcAft>
      <a:defRPr sz="2400" kern="1200">
        <a:solidFill>
          <a:schemeClr val="tx1"/>
        </a:solidFill>
        <a:latin typeface="Arial" charset="0"/>
        <a:ea typeface="宋体" charset="-122"/>
        <a:cs typeface="+mn-cs"/>
      </a:defRPr>
    </a:lvl5pPr>
    <a:lvl6pPr marL="2286000" algn="l" defTabSz="914400" rtl="0" eaLnBrk="1" latinLnBrk="0" hangingPunct="1">
      <a:defRPr sz="2400" kern="1200">
        <a:solidFill>
          <a:schemeClr val="tx1"/>
        </a:solidFill>
        <a:latin typeface="Arial" charset="0"/>
        <a:ea typeface="宋体" charset="-122"/>
        <a:cs typeface="+mn-cs"/>
      </a:defRPr>
    </a:lvl6pPr>
    <a:lvl7pPr marL="2743200" algn="l" defTabSz="914400" rtl="0" eaLnBrk="1" latinLnBrk="0" hangingPunct="1">
      <a:defRPr sz="2400" kern="1200">
        <a:solidFill>
          <a:schemeClr val="tx1"/>
        </a:solidFill>
        <a:latin typeface="Arial" charset="0"/>
        <a:ea typeface="宋体" charset="-122"/>
        <a:cs typeface="+mn-cs"/>
      </a:defRPr>
    </a:lvl7pPr>
    <a:lvl8pPr marL="3200400" algn="l" defTabSz="914400" rtl="0" eaLnBrk="1" latinLnBrk="0" hangingPunct="1">
      <a:defRPr sz="2400" kern="1200">
        <a:solidFill>
          <a:schemeClr val="tx1"/>
        </a:solidFill>
        <a:latin typeface="Arial" charset="0"/>
        <a:ea typeface="宋体" charset="-122"/>
        <a:cs typeface="+mn-cs"/>
      </a:defRPr>
    </a:lvl8pPr>
    <a:lvl9pPr marL="3657600" algn="l" defTabSz="914400" rtl="0" eaLnBrk="1" latinLnBrk="0" hangingPunct="1">
      <a:defRPr sz="2400" kern="1200">
        <a:solidFill>
          <a:schemeClr val="tx1"/>
        </a:solidFill>
        <a:latin typeface="Arial"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FFFF66"/>
    <a:srgbClr val="FFFF00"/>
    <a:srgbClr val="FF0000"/>
    <a:srgbClr val="0033CC"/>
    <a:srgbClr val="FF33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7" d="100"/>
          <a:sy n="87" d="100"/>
        </p:scale>
        <p:origin x="-1050" y="-8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viewProps" Target="viewProp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61"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theme" Target="theme/theme1.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4994"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ext uri="{91240B29-F687-4F45-9708-019B960494DF}"/>
            <a:ext uri="{AF507438-7753-43E0-B8FC-AC1667EBCBE1}"/>
          </a:extLst>
        </p:spPr>
        <p:txBody>
          <a:bodyPr vert="horz" wrap="square" lIns="91440" tIns="45720" rIns="91440" bIns="45720" numCol="1" anchor="t" anchorCtr="0" compatLnSpc="1">
            <a:prstTxWarp prst="textNoShape">
              <a:avLst/>
            </a:prstTxWarp>
          </a:bodyPr>
          <a:lstStyle>
            <a:lvl1pPr>
              <a:defRPr sz="1200">
                <a:ea typeface="宋体" pitchFamily="2" charset="-122"/>
              </a:defRPr>
            </a:lvl1pPr>
          </a:lstStyle>
          <a:p>
            <a:pPr>
              <a:defRPr/>
            </a:pPr>
            <a:endParaRPr lang="en-US" altLang="zh-CN"/>
          </a:p>
        </p:txBody>
      </p:sp>
      <p:sp>
        <p:nvSpPr>
          <p:cNvPr id="84995"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ext uri="{91240B29-F687-4F45-9708-019B960494DF}"/>
            <a:ext uri="{AF507438-7753-43E0-B8FC-AC1667EBCBE1}"/>
          </a:extLst>
        </p:spPr>
        <p:txBody>
          <a:bodyPr vert="horz" wrap="square" lIns="91440" tIns="45720" rIns="91440" bIns="45720" numCol="1" anchor="t" anchorCtr="0" compatLnSpc="1">
            <a:prstTxWarp prst="textNoShape">
              <a:avLst/>
            </a:prstTxWarp>
          </a:bodyPr>
          <a:lstStyle>
            <a:lvl1pPr algn="r">
              <a:defRPr sz="1200">
                <a:ea typeface="宋体" pitchFamily="2" charset="-122"/>
              </a:defRPr>
            </a:lvl1pPr>
          </a:lstStyle>
          <a:p>
            <a:pPr>
              <a:defRPr/>
            </a:pPr>
            <a:endParaRPr lang="en-US" altLang="zh-CN"/>
          </a:p>
        </p:txBody>
      </p:sp>
      <p:sp>
        <p:nvSpPr>
          <p:cNvPr id="28676"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84997"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ext uri="{91240B29-F687-4F45-9708-019B960494DF}"/>
            <a:ext uri="{AF507438-7753-43E0-B8FC-AC1667EBCBE1}"/>
          </a:extLst>
        </p:spPr>
        <p:txBody>
          <a:bodyPr vert="horz" wrap="square" lIns="91440" tIns="45720" rIns="91440" bIns="45720" numCol="1" anchor="t" anchorCtr="0" compatLnSpc="1">
            <a:prstTxWarp prst="textNoShape">
              <a:avLst/>
            </a:prstTxWarp>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84998"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ext uri="{91240B29-F687-4F45-9708-019B960494DF}"/>
            <a:ext uri="{AF507438-7753-43E0-B8FC-AC1667EBCBE1}"/>
          </a:extLst>
        </p:spPr>
        <p:txBody>
          <a:bodyPr vert="horz" wrap="square" lIns="91440" tIns="45720" rIns="91440" bIns="45720" numCol="1" anchor="b" anchorCtr="0" compatLnSpc="1">
            <a:prstTxWarp prst="textNoShape">
              <a:avLst/>
            </a:prstTxWarp>
          </a:bodyPr>
          <a:lstStyle>
            <a:lvl1pPr>
              <a:defRPr sz="1200">
                <a:ea typeface="宋体" pitchFamily="2" charset="-122"/>
              </a:defRPr>
            </a:lvl1pPr>
          </a:lstStyle>
          <a:p>
            <a:pPr>
              <a:defRPr/>
            </a:pPr>
            <a:endParaRPr lang="en-US" altLang="zh-CN"/>
          </a:p>
        </p:txBody>
      </p:sp>
      <p:sp>
        <p:nvSpPr>
          <p:cNvPr id="84999"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ext uri="{91240B29-F687-4F45-9708-019B960494DF}"/>
            <a:ext uri="{AF507438-7753-43E0-B8FC-AC1667EBCBE1}"/>
          </a:extLst>
        </p:spPr>
        <p:txBody>
          <a:bodyPr vert="horz" wrap="square" lIns="91440" tIns="45720" rIns="91440" bIns="45720" numCol="1" anchor="b" anchorCtr="0" compatLnSpc="1">
            <a:prstTxWarp prst="textNoShape">
              <a:avLst/>
            </a:prstTxWarp>
          </a:bodyPr>
          <a:lstStyle>
            <a:lvl1pPr algn="r">
              <a:defRPr sz="1200">
                <a:ea typeface="宋体" pitchFamily="2" charset="-122"/>
              </a:defRPr>
            </a:lvl1pPr>
          </a:lstStyle>
          <a:p>
            <a:pPr>
              <a:defRPr/>
            </a:pPr>
            <a:fld id="{0AE17FF4-B49B-4989-9E3B-ACCD65EE3517}" type="slidenum">
              <a:rPr lang="en-US" altLang="zh-CN"/>
              <a:pPr>
                <a:defRPr/>
              </a:pPr>
              <a:t>‹#›</a:t>
            </a:fld>
            <a:endParaRPr lang="en-US" altLang="zh-CN"/>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宋体" pitchFamily="2" charset="-122"/>
        <a:cs typeface="+mn-cs"/>
      </a:defRPr>
    </a:lvl1pPr>
    <a:lvl2pPr marL="457200" algn="l" rtl="0" eaLnBrk="0" fontAlgn="base" hangingPunct="0">
      <a:spcBef>
        <a:spcPct val="30000"/>
      </a:spcBef>
      <a:spcAft>
        <a:spcPct val="0"/>
      </a:spcAft>
      <a:defRPr sz="1200" kern="1200">
        <a:solidFill>
          <a:schemeClr val="tx1"/>
        </a:solidFill>
        <a:latin typeface="Arial" charset="0"/>
        <a:ea typeface="宋体" pitchFamily="2" charset="-122"/>
        <a:cs typeface="+mn-cs"/>
      </a:defRPr>
    </a:lvl2pPr>
    <a:lvl3pPr marL="914400" algn="l" rtl="0" eaLnBrk="0" fontAlgn="base" hangingPunct="0">
      <a:spcBef>
        <a:spcPct val="30000"/>
      </a:spcBef>
      <a:spcAft>
        <a:spcPct val="0"/>
      </a:spcAft>
      <a:defRPr sz="1200" kern="1200">
        <a:solidFill>
          <a:schemeClr val="tx1"/>
        </a:solidFill>
        <a:latin typeface="Arial" charset="0"/>
        <a:ea typeface="宋体" pitchFamily="2" charset="-122"/>
        <a:cs typeface="+mn-cs"/>
      </a:defRPr>
    </a:lvl3pPr>
    <a:lvl4pPr marL="1371600" algn="l" rtl="0" eaLnBrk="0" fontAlgn="base" hangingPunct="0">
      <a:spcBef>
        <a:spcPct val="30000"/>
      </a:spcBef>
      <a:spcAft>
        <a:spcPct val="0"/>
      </a:spcAft>
      <a:defRPr sz="1200" kern="1200">
        <a:solidFill>
          <a:schemeClr val="tx1"/>
        </a:solidFill>
        <a:latin typeface="Arial" charset="0"/>
        <a:ea typeface="宋体" pitchFamily="2" charset="-122"/>
        <a:cs typeface="+mn-cs"/>
      </a:defRPr>
    </a:lvl4pPr>
    <a:lvl5pPr marL="1828800" algn="l" rtl="0" eaLnBrk="0" fontAlgn="base" hangingPunct="0">
      <a:spcBef>
        <a:spcPct val="30000"/>
      </a:spcBef>
      <a:spcAft>
        <a:spcPct val="0"/>
      </a:spcAft>
      <a:defRPr sz="1200" kern="1200">
        <a:solidFill>
          <a:schemeClr val="tx1"/>
        </a:solidFill>
        <a:latin typeface="Arial"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Rectangle 7"/>
          <p:cNvSpPr>
            <a:spLocks noGrp="1" noChangeArrowheads="1"/>
          </p:cNvSpPr>
          <p:nvPr>
            <p:ph type="sldNum" sz="quarter" idx="5"/>
          </p:nvPr>
        </p:nvSpPr>
        <p:spPr>
          <a:noFill/>
          <a:ln>
            <a:miter lim="800000"/>
            <a:headEnd/>
            <a:tailEnd/>
          </a:ln>
        </p:spPr>
        <p:txBody>
          <a:bodyPr/>
          <a:lstStyle/>
          <a:p>
            <a:fld id="{00EAA121-45F1-418F-A995-88D3B3A2DEBB}" type="slidenum">
              <a:rPr lang="zh-CN" altLang="en-US" smtClean="0">
                <a:solidFill>
                  <a:srgbClr val="000000"/>
                </a:solidFill>
                <a:ea typeface="宋体" charset="-122"/>
              </a:rPr>
              <a:pPr/>
              <a:t>5</a:t>
            </a:fld>
            <a:endParaRPr lang="en-US" altLang="zh-CN" smtClean="0">
              <a:solidFill>
                <a:srgbClr val="000000"/>
              </a:solidFill>
              <a:ea typeface="宋体" charset="-122"/>
            </a:endParaRPr>
          </a:p>
        </p:txBody>
      </p:sp>
      <p:sp>
        <p:nvSpPr>
          <p:cNvPr id="34818" name="Rectangle 2"/>
          <p:cNvSpPr>
            <a:spLocks noGrp="1" noRot="1" noChangeAspect="1" noChangeArrowheads="1" noTextEdit="1"/>
          </p:cNvSpPr>
          <p:nvPr>
            <p:ph type="sldImg"/>
          </p:nvPr>
        </p:nvSpPr>
        <p:spPr>
          <a:ln/>
        </p:spPr>
      </p:sp>
      <p:sp>
        <p:nvSpPr>
          <p:cNvPr id="34819" name="Rectangle 3"/>
          <p:cNvSpPr>
            <a:spLocks noGrp="1" noChangeArrowheads="1"/>
          </p:cNvSpPr>
          <p:nvPr>
            <p:ph type="body" idx="1"/>
          </p:nvPr>
        </p:nvSpPr>
        <p:spPr>
          <a:noFill/>
        </p:spPr>
        <p:txBody>
          <a:bodyPr/>
          <a:lstStyle/>
          <a:p>
            <a:pPr eaLnBrk="1" hangingPunct="1"/>
            <a:endParaRPr lang="zh-CN" altLang="en-US" smtClean="0">
              <a:ea typeface="宋体"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Rectangle 7"/>
          <p:cNvSpPr>
            <a:spLocks noGrp="1" noChangeArrowheads="1"/>
          </p:cNvSpPr>
          <p:nvPr>
            <p:ph type="sldNum" sz="quarter" idx="5"/>
          </p:nvPr>
        </p:nvSpPr>
        <p:spPr>
          <a:noFill/>
          <a:ln>
            <a:miter lim="800000"/>
            <a:headEnd/>
            <a:tailEnd/>
          </a:ln>
        </p:spPr>
        <p:txBody>
          <a:bodyPr/>
          <a:lstStyle/>
          <a:p>
            <a:fld id="{89643C29-85B4-4382-BE63-DB75FC67B95A}" type="slidenum">
              <a:rPr lang="zh-CN" altLang="en-US" smtClean="0">
                <a:solidFill>
                  <a:srgbClr val="000000"/>
                </a:solidFill>
                <a:ea typeface="宋体" charset="-122"/>
              </a:rPr>
              <a:pPr/>
              <a:t>6</a:t>
            </a:fld>
            <a:endParaRPr lang="en-US" altLang="zh-CN" smtClean="0">
              <a:solidFill>
                <a:srgbClr val="000000"/>
              </a:solidFill>
              <a:ea typeface="宋体" charset="-122"/>
            </a:endParaRPr>
          </a:p>
        </p:txBody>
      </p:sp>
      <p:sp>
        <p:nvSpPr>
          <p:cNvPr id="36866" name="Rectangle 2"/>
          <p:cNvSpPr>
            <a:spLocks noGrp="1" noRot="1" noChangeAspect="1" noChangeArrowheads="1" noTextEdit="1"/>
          </p:cNvSpPr>
          <p:nvPr>
            <p:ph type="sldImg"/>
          </p:nvPr>
        </p:nvSpPr>
        <p:spPr>
          <a:ln/>
        </p:spPr>
      </p:sp>
      <p:sp>
        <p:nvSpPr>
          <p:cNvPr id="36867" name="Rectangle 3"/>
          <p:cNvSpPr>
            <a:spLocks noGrp="1" noChangeArrowheads="1"/>
          </p:cNvSpPr>
          <p:nvPr>
            <p:ph type="body" idx="1"/>
          </p:nvPr>
        </p:nvSpPr>
        <p:spPr>
          <a:noFill/>
        </p:spPr>
        <p:txBody>
          <a:bodyPr/>
          <a:lstStyle/>
          <a:p>
            <a:pPr eaLnBrk="1" hangingPunct="1"/>
            <a:endParaRPr lang="zh-CN" altLang="en-US" smtClean="0">
              <a:ea typeface="宋体" charset="-122"/>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Rectangle 7"/>
          <p:cNvSpPr>
            <a:spLocks noGrp="1" noChangeArrowheads="1"/>
          </p:cNvSpPr>
          <p:nvPr>
            <p:ph type="sldNum" sz="quarter" idx="5"/>
          </p:nvPr>
        </p:nvSpPr>
        <p:spPr>
          <a:noFill/>
          <a:ln>
            <a:miter lim="800000"/>
            <a:headEnd/>
            <a:tailEnd/>
          </a:ln>
        </p:spPr>
        <p:txBody>
          <a:bodyPr/>
          <a:lstStyle/>
          <a:p>
            <a:fld id="{D8F3150C-9AAF-4769-8F1E-9A971A6DC360}" type="slidenum">
              <a:rPr lang="zh-CN" altLang="en-US" smtClean="0">
                <a:ea typeface="宋体" charset="-122"/>
              </a:rPr>
              <a:pPr/>
              <a:t>8</a:t>
            </a:fld>
            <a:endParaRPr lang="en-US" altLang="zh-CN" smtClean="0">
              <a:ea typeface="宋体" charset="-122"/>
            </a:endParaRPr>
          </a:p>
        </p:txBody>
      </p:sp>
      <p:sp>
        <p:nvSpPr>
          <p:cNvPr id="39938" name="Rectangle 2"/>
          <p:cNvSpPr>
            <a:spLocks noGrp="1" noRot="1" noChangeArrowheads="1" noTextEdit="1"/>
          </p:cNvSpPr>
          <p:nvPr>
            <p:ph type="sldImg"/>
          </p:nvPr>
        </p:nvSpPr>
        <p:spPr>
          <a:ln/>
        </p:spPr>
      </p:sp>
      <p:sp>
        <p:nvSpPr>
          <p:cNvPr id="39939" name="Rectangle 3"/>
          <p:cNvSpPr>
            <a:spLocks noGrp="1" noChangeArrowheads="1"/>
          </p:cNvSpPr>
          <p:nvPr>
            <p:ph type="body" idx="1"/>
          </p:nvPr>
        </p:nvSpPr>
        <p:spPr>
          <a:noFill/>
        </p:spPr>
        <p:txBody>
          <a:bodyPr/>
          <a:lstStyle/>
          <a:p>
            <a:endParaRPr lang="zh-CN" altLang="en-US" smtClean="0">
              <a:ea typeface="宋体" charset="-122"/>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Rectangle 7"/>
          <p:cNvSpPr>
            <a:spLocks noGrp="1" noChangeArrowheads="1"/>
          </p:cNvSpPr>
          <p:nvPr>
            <p:ph type="sldNum" sz="quarter" idx="5"/>
          </p:nvPr>
        </p:nvSpPr>
        <p:spPr>
          <a:noFill/>
          <a:ln>
            <a:miter lim="800000"/>
            <a:headEnd/>
            <a:tailEnd/>
          </a:ln>
        </p:spPr>
        <p:txBody>
          <a:bodyPr/>
          <a:lstStyle/>
          <a:p>
            <a:fld id="{946511DE-C76E-42D7-B9F6-54D3AD965AAD}" type="slidenum">
              <a:rPr lang="zh-CN" altLang="en-US" smtClean="0">
                <a:ea typeface="宋体" charset="-122"/>
              </a:rPr>
              <a:pPr/>
              <a:t>9</a:t>
            </a:fld>
            <a:endParaRPr lang="en-US" altLang="zh-CN" smtClean="0">
              <a:ea typeface="宋体" charset="-122"/>
            </a:endParaRPr>
          </a:p>
        </p:txBody>
      </p:sp>
      <p:sp>
        <p:nvSpPr>
          <p:cNvPr id="41986" name="Rectangle 2"/>
          <p:cNvSpPr>
            <a:spLocks noGrp="1" noRot="1" noChangeArrowheads="1" noTextEdit="1"/>
          </p:cNvSpPr>
          <p:nvPr>
            <p:ph type="sldImg"/>
          </p:nvPr>
        </p:nvSpPr>
        <p:spPr>
          <a:ln/>
        </p:spPr>
      </p:sp>
      <p:sp>
        <p:nvSpPr>
          <p:cNvPr id="41987" name="Rectangle 3"/>
          <p:cNvSpPr>
            <a:spLocks noGrp="1" noChangeArrowheads="1"/>
          </p:cNvSpPr>
          <p:nvPr>
            <p:ph type="body" idx="1"/>
          </p:nvPr>
        </p:nvSpPr>
        <p:spPr>
          <a:noFill/>
        </p:spPr>
        <p:txBody>
          <a:bodyPr/>
          <a:lstStyle/>
          <a:p>
            <a:endParaRPr lang="zh-CN" altLang="en-US" smtClean="0">
              <a:ea typeface="宋体" charset="-122"/>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Rectangle 7"/>
          <p:cNvSpPr>
            <a:spLocks noGrp="1" noChangeArrowheads="1"/>
          </p:cNvSpPr>
          <p:nvPr>
            <p:ph type="sldNum" sz="quarter" idx="5"/>
          </p:nvPr>
        </p:nvSpPr>
        <p:spPr>
          <a:noFill/>
          <a:ln>
            <a:miter lim="800000"/>
            <a:headEnd/>
            <a:tailEnd/>
          </a:ln>
        </p:spPr>
        <p:txBody>
          <a:bodyPr/>
          <a:lstStyle/>
          <a:p>
            <a:fld id="{9F97CAD7-B0EE-4D8B-ABCC-8897B56C7EF8}" type="slidenum">
              <a:rPr lang="zh-CN" altLang="en-US" smtClean="0">
                <a:ea typeface="宋体" charset="-122"/>
              </a:rPr>
              <a:pPr/>
              <a:t>10</a:t>
            </a:fld>
            <a:endParaRPr lang="en-US" altLang="zh-CN" smtClean="0">
              <a:ea typeface="宋体" charset="-122"/>
            </a:endParaRPr>
          </a:p>
        </p:txBody>
      </p:sp>
      <p:sp>
        <p:nvSpPr>
          <p:cNvPr id="44034" name="Rectangle 2"/>
          <p:cNvSpPr>
            <a:spLocks noGrp="1" noRot="1" noChangeArrowheads="1" noTextEdit="1"/>
          </p:cNvSpPr>
          <p:nvPr>
            <p:ph type="sldImg"/>
          </p:nvPr>
        </p:nvSpPr>
        <p:spPr>
          <a:ln/>
        </p:spPr>
      </p:sp>
      <p:sp>
        <p:nvSpPr>
          <p:cNvPr id="44035" name="Rectangle 3"/>
          <p:cNvSpPr>
            <a:spLocks noGrp="1" noChangeArrowheads="1"/>
          </p:cNvSpPr>
          <p:nvPr>
            <p:ph type="body" idx="1"/>
          </p:nvPr>
        </p:nvSpPr>
        <p:spPr>
          <a:noFill/>
        </p:spPr>
        <p:txBody>
          <a:bodyPr/>
          <a:lstStyle/>
          <a:p>
            <a:endParaRPr lang="zh-CN" altLang="en-US" smtClean="0">
              <a:ea typeface="宋体" charset="-122"/>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Rectangle 7"/>
          <p:cNvSpPr>
            <a:spLocks noGrp="1" noChangeArrowheads="1"/>
          </p:cNvSpPr>
          <p:nvPr>
            <p:ph type="sldNum" sz="quarter" idx="5"/>
          </p:nvPr>
        </p:nvSpPr>
        <p:spPr>
          <a:noFill/>
          <a:ln>
            <a:miter lim="800000"/>
            <a:headEnd/>
            <a:tailEnd/>
          </a:ln>
        </p:spPr>
        <p:txBody>
          <a:bodyPr/>
          <a:lstStyle/>
          <a:p>
            <a:fld id="{2EFF7F2A-1ABB-4A80-8004-03C7C3BD78BF}" type="slidenum">
              <a:rPr lang="en-US" altLang="zh-CN" smtClean="0">
                <a:ea typeface="宋体" charset="-122"/>
              </a:rPr>
              <a:pPr/>
              <a:t>17</a:t>
            </a:fld>
            <a:endParaRPr lang="en-US" altLang="zh-CN" smtClean="0">
              <a:ea typeface="宋体" charset="-122"/>
            </a:endParaRPr>
          </a:p>
        </p:txBody>
      </p:sp>
      <p:sp>
        <p:nvSpPr>
          <p:cNvPr id="52226" name="Rectangle 2"/>
          <p:cNvSpPr>
            <a:spLocks noGrp="1" noRot="1" noChangeAspect="1" noChangeArrowheads="1" noTextEdit="1"/>
          </p:cNvSpPr>
          <p:nvPr>
            <p:ph type="sldImg"/>
          </p:nvPr>
        </p:nvSpPr>
        <p:spPr>
          <a:ln/>
        </p:spPr>
      </p:sp>
      <p:sp>
        <p:nvSpPr>
          <p:cNvPr id="52227" name="Rectangle 3"/>
          <p:cNvSpPr>
            <a:spLocks noGrp="1" noChangeArrowheads="1"/>
          </p:cNvSpPr>
          <p:nvPr>
            <p:ph type="body" idx="1"/>
          </p:nvPr>
        </p:nvSpPr>
        <p:spPr>
          <a:noFill/>
        </p:spPr>
        <p:txBody>
          <a:bodyPr/>
          <a:lstStyle/>
          <a:p>
            <a:pPr eaLnBrk="1" hangingPunct="1"/>
            <a:endParaRPr lang="zh-CN" altLang="zh-CN" smtClean="0">
              <a:ea typeface="宋体" charset="-122"/>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3EF91B35-1E01-4BAF-AA7A-D18FFD385F77}" type="slidenum">
              <a:rPr lang="en-US" altLang="zh-CN"/>
              <a:pPr>
                <a:defRPr/>
              </a:pPr>
              <a:t>‹#›</a:t>
            </a:fld>
            <a:endParaRPr lang="en-US" altLang="zh-C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82E70899-5892-4FA2-89A7-CA01E303EB73}" type="slidenum">
              <a:rPr lang="en-US" altLang="zh-CN"/>
              <a:pPr>
                <a:defRPr/>
              </a:pPr>
              <a:t>‹#›</a:t>
            </a:fld>
            <a:endParaRPr lang="en-US" altLang="zh-C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193D16CC-E2EE-426F-886D-21E64AB041A4}" type="slidenum">
              <a:rPr lang="en-US" altLang="zh-CN"/>
              <a:pPr>
                <a:defRPr/>
              </a:pPr>
              <a:t>‹#›</a:t>
            </a:fld>
            <a:endParaRPr lang="en-US" altLang="zh-CN"/>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fourObj" preserve="1">
  <p:cSld name="标题和四项内容">
    <p:spTree>
      <p:nvGrpSpPr>
        <p:cNvPr id="1" name=""/>
        <p:cNvGrpSpPr/>
        <p:nvPr/>
      </p:nvGrpSpPr>
      <p:grpSpPr>
        <a:xfrm>
          <a:off x="0" y="0"/>
          <a:ext cx="0" cy="0"/>
          <a:chOff x="0" y="0"/>
          <a:chExt cx="0" cy="0"/>
        </a:xfrm>
      </p:grpSpPr>
      <p:sp>
        <p:nvSpPr>
          <p:cNvPr id="2" name="标题 1"/>
          <p:cNvSpPr>
            <a:spLocks noGrp="1"/>
          </p:cNvSpPr>
          <p:nvPr>
            <p:ph type="title" sz="quarter"/>
          </p:nvPr>
        </p:nvSpPr>
        <p:spPr>
          <a:xfrm>
            <a:off x="457200" y="274638"/>
            <a:ext cx="8229600" cy="1143000"/>
          </a:xfrm>
        </p:spPr>
        <p:txBody>
          <a:bodyPr/>
          <a:lstStyle/>
          <a:p>
            <a:r>
              <a:rPr lang="zh-CN" altLang="en-US" smtClean="0"/>
              <a:t>单击此处编辑母版标题样式</a:t>
            </a:r>
            <a:endParaRPr lang="zh-CN" altLang="en-US"/>
          </a:p>
        </p:txBody>
      </p:sp>
      <p:sp>
        <p:nvSpPr>
          <p:cNvPr id="3" name="内容占位符 2"/>
          <p:cNvSpPr>
            <a:spLocks noGrp="1"/>
          </p:cNvSpPr>
          <p:nvPr>
            <p:ph sz="quarter" idx="1"/>
          </p:nvPr>
        </p:nvSpPr>
        <p:spPr>
          <a:xfrm>
            <a:off x="457200" y="1600200"/>
            <a:ext cx="4038600" cy="21859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quarter" idx="2"/>
          </p:nvPr>
        </p:nvSpPr>
        <p:spPr>
          <a:xfrm>
            <a:off x="4648200" y="1600200"/>
            <a:ext cx="4038600" cy="21859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内容占位符 4"/>
          <p:cNvSpPr>
            <a:spLocks noGrp="1"/>
          </p:cNvSpPr>
          <p:nvPr>
            <p:ph sz="quarter" idx="3"/>
          </p:nvPr>
        </p:nvSpPr>
        <p:spPr>
          <a:xfrm>
            <a:off x="457200" y="3938588"/>
            <a:ext cx="4038600" cy="2187575"/>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内容占位符 5"/>
          <p:cNvSpPr>
            <a:spLocks noGrp="1"/>
          </p:cNvSpPr>
          <p:nvPr>
            <p:ph sz="quarter" idx="4"/>
          </p:nvPr>
        </p:nvSpPr>
        <p:spPr>
          <a:xfrm>
            <a:off x="4648200" y="3938588"/>
            <a:ext cx="4038600" cy="2187575"/>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9" name="Rectangle 6"/>
          <p:cNvSpPr>
            <a:spLocks noGrp="1" noChangeArrowheads="1"/>
          </p:cNvSpPr>
          <p:nvPr>
            <p:ph type="sldNum" sz="quarter" idx="12"/>
          </p:nvPr>
        </p:nvSpPr>
        <p:spPr>
          <a:ln/>
        </p:spPr>
        <p:txBody>
          <a:bodyPr/>
          <a:lstStyle>
            <a:lvl1pPr>
              <a:defRPr/>
            </a:lvl1pPr>
          </a:lstStyle>
          <a:p>
            <a:pPr>
              <a:defRPr/>
            </a:pPr>
            <a:fld id="{9F5C83AC-D6F4-4762-AEA4-6F977A7A6C41}" type="slidenum">
              <a:rPr lang="en-US" altLang="zh-CN"/>
              <a:pPr>
                <a:defRPr/>
              </a:pPr>
              <a:t>‹#›</a:t>
            </a:fld>
            <a:endParaRPr lang="en-US" altLang="zh-CN"/>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82946" name="Rectangle 2"/>
          <p:cNvSpPr>
            <a:spLocks noGrp="1" noRot="1" noChangeArrowheads="1"/>
          </p:cNvSpPr>
          <p:nvPr>
            <p:ph type="ctrTitle"/>
          </p:nvPr>
        </p:nvSpPr>
        <p:spPr>
          <a:xfrm>
            <a:off x="685800" y="2286000"/>
            <a:ext cx="7772400" cy="1143000"/>
          </a:xfrm>
        </p:spPr>
        <p:txBody>
          <a:bodyPr/>
          <a:lstStyle>
            <a:lvl1pPr>
              <a:defRPr/>
            </a:lvl1pPr>
          </a:lstStyle>
          <a:p>
            <a:pPr lvl="0"/>
            <a:r>
              <a:rPr lang="zh-CN" altLang="en-US" noProof="0" smtClean="0"/>
              <a:t>单击此处编辑母版标题样式</a:t>
            </a:r>
          </a:p>
        </p:txBody>
      </p:sp>
      <p:sp>
        <p:nvSpPr>
          <p:cNvPr id="82947" name="Rectangle 3"/>
          <p:cNvSpPr>
            <a:spLocks noGrp="1" noRot="1" noChangeArrowheads="1"/>
          </p:cNvSpPr>
          <p:nvPr>
            <p:ph type="subTitle" idx="1"/>
          </p:nvPr>
        </p:nvSpPr>
        <p:spPr>
          <a:xfrm>
            <a:off x="1371600" y="3886200"/>
            <a:ext cx="6400800" cy="1752600"/>
          </a:xfrm>
        </p:spPr>
        <p:txBody>
          <a:bodyPr/>
          <a:lstStyle>
            <a:lvl1pPr marL="0" indent="0" algn="ctr">
              <a:buFont typeface="Wingdings" pitchFamily="2" charset="2"/>
              <a:buNone/>
              <a:defRPr/>
            </a:lvl1pPr>
          </a:lstStyle>
          <a:p>
            <a:pPr lvl="0"/>
            <a:r>
              <a:rPr lang="zh-CN" altLang="en-US" noProof="0" smtClean="0"/>
              <a:t>单击此处编辑母版副标题样式</a:t>
            </a:r>
          </a:p>
        </p:txBody>
      </p:sp>
      <p:sp>
        <p:nvSpPr>
          <p:cNvPr id="4" name="Rectangle 4"/>
          <p:cNvSpPr>
            <a:spLocks noGrp="1" noChangeArrowheads="1"/>
          </p:cNvSpPr>
          <p:nvPr>
            <p:ph type="dt" sz="half" idx="10"/>
          </p:nvPr>
        </p:nvSpPr>
        <p:spPr/>
        <p:txBody>
          <a:bodyPr/>
          <a:lstStyle>
            <a:lvl1pPr>
              <a:defRPr>
                <a:ea typeface="华文中宋" pitchFamily="2" charset="-122"/>
              </a:defRPr>
            </a:lvl1pPr>
          </a:lstStyle>
          <a:p>
            <a:pPr>
              <a:defRPr/>
            </a:pPr>
            <a:endParaRPr lang="en-US" altLang="zh-CN"/>
          </a:p>
        </p:txBody>
      </p:sp>
      <p:sp>
        <p:nvSpPr>
          <p:cNvPr id="5" name="Rectangle 5"/>
          <p:cNvSpPr>
            <a:spLocks noGrp="1" noChangeArrowheads="1"/>
          </p:cNvSpPr>
          <p:nvPr>
            <p:ph type="ftr" sz="quarter" idx="11"/>
          </p:nvPr>
        </p:nvSpPr>
        <p:spPr/>
        <p:txBody>
          <a:bodyPr/>
          <a:lstStyle>
            <a:lvl1pPr>
              <a:defRPr>
                <a:ea typeface="华文中宋" pitchFamily="2" charset="-122"/>
              </a:defRPr>
            </a:lvl1pPr>
          </a:lstStyle>
          <a:p>
            <a:pPr>
              <a:defRPr/>
            </a:pPr>
            <a:endParaRPr lang="en-US" altLang="zh-CN"/>
          </a:p>
        </p:txBody>
      </p:sp>
      <p:sp>
        <p:nvSpPr>
          <p:cNvPr id="6" name="Rectangle 6"/>
          <p:cNvSpPr>
            <a:spLocks noGrp="1" noChangeArrowheads="1"/>
          </p:cNvSpPr>
          <p:nvPr>
            <p:ph type="sldNum" sz="quarter" idx="12"/>
          </p:nvPr>
        </p:nvSpPr>
        <p:spPr/>
        <p:txBody>
          <a:bodyPr/>
          <a:lstStyle>
            <a:lvl1pPr>
              <a:defRPr>
                <a:ea typeface="华文中宋" pitchFamily="2" charset="-122"/>
              </a:defRPr>
            </a:lvl1pPr>
          </a:lstStyle>
          <a:p>
            <a:pPr>
              <a:defRPr/>
            </a:pPr>
            <a:fld id="{2D0DBB4B-9748-4B9E-A6DC-7A642B576B7C}" type="slidenum">
              <a:rPr lang="zh-CN" altLang="en-US"/>
              <a:pPr>
                <a:defRPr/>
              </a:pPr>
              <a:t>‹#›</a:t>
            </a:fld>
            <a:endParaRPr lang="en-US" altLang="zh-CN"/>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ea typeface="华文中宋" pitchFamily="2" charset="-122"/>
              </a:defRPr>
            </a:lvl1pPr>
          </a:lstStyle>
          <a:p>
            <a:pPr>
              <a:defRPr/>
            </a:pPr>
            <a:endParaRPr lang="en-US" altLang="zh-CN"/>
          </a:p>
        </p:txBody>
      </p:sp>
      <p:sp>
        <p:nvSpPr>
          <p:cNvPr id="5" name="页脚占位符 4"/>
          <p:cNvSpPr>
            <a:spLocks noGrp="1"/>
          </p:cNvSpPr>
          <p:nvPr>
            <p:ph type="ftr" sz="quarter" idx="11"/>
          </p:nvPr>
        </p:nvSpPr>
        <p:spPr/>
        <p:txBody>
          <a:bodyPr/>
          <a:lstStyle>
            <a:lvl1pPr>
              <a:defRPr>
                <a:ea typeface="华文中宋" pitchFamily="2" charset="-122"/>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ea typeface="华文中宋" pitchFamily="2" charset="-122"/>
              </a:defRPr>
            </a:lvl1pPr>
          </a:lstStyle>
          <a:p>
            <a:pPr>
              <a:defRPr/>
            </a:pPr>
            <a:fld id="{D18D1523-1993-495F-A738-FB760D496AB0}" type="slidenum">
              <a:rPr lang="zh-CN" altLang="en-US"/>
              <a:pPr>
                <a:defRPr/>
              </a:pPr>
              <a:t>‹#›</a:t>
            </a:fld>
            <a:endParaRPr lang="en-US" altLang="zh-CN"/>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ea typeface="华文中宋" pitchFamily="2" charset="-122"/>
              </a:defRPr>
            </a:lvl1pPr>
          </a:lstStyle>
          <a:p>
            <a:pPr>
              <a:defRPr/>
            </a:pPr>
            <a:endParaRPr lang="en-US" altLang="zh-CN"/>
          </a:p>
        </p:txBody>
      </p:sp>
      <p:sp>
        <p:nvSpPr>
          <p:cNvPr id="5" name="页脚占位符 4"/>
          <p:cNvSpPr>
            <a:spLocks noGrp="1"/>
          </p:cNvSpPr>
          <p:nvPr>
            <p:ph type="ftr" sz="quarter" idx="11"/>
          </p:nvPr>
        </p:nvSpPr>
        <p:spPr/>
        <p:txBody>
          <a:bodyPr/>
          <a:lstStyle>
            <a:lvl1pPr>
              <a:defRPr>
                <a:ea typeface="华文中宋" pitchFamily="2" charset="-122"/>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ea typeface="华文中宋" pitchFamily="2" charset="-122"/>
              </a:defRPr>
            </a:lvl1pPr>
          </a:lstStyle>
          <a:p>
            <a:pPr>
              <a:defRPr/>
            </a:pPr>
            <a:fld id="{E064E360-ACD5-4780-8741-07E2B1D42E52}" type="slidenum">
              <a:rPr lang="zh-CN" altLang="en-US"/>
              <a:pPr>
                <a:defRPr/>
              </a:pPr>
              <a:t>‹#›</a:t>
            </a:fld>
            <a:endParaRPr lang="en-US" altLang="zh-CN"/>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301625" y="1905000"/>
            <a:ext cx="4194175" cy="41941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905000"/>
            <a:ext cx="4194175" cy="41941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ea typeface="华文中宋" pitchFamily="2" charset="-122"/>
              </a:defRPr>
            </a:lvl1pPr>
          </a:lstStyle>
          <a:p>
            <a:pPr>
              <a:defRPr/>
            </a:pPr>
            <a:endParaRPr lang="en-US" altLang="zh-CN"/>
          </a:p>
        </p:txBody>
      </p:sp>
      <p:sp>
        <p:nvSpPr>
          <p:cNvPr id="6" name="页脚占位符 5"/>
          <p:cNvSpPr>
            <a:spLocks noGrp="1"/>
          </p:cNvSpPr>
          <p:nvPr>
            <p:ph type="ftr" sz="quarter" idx="11"/>
          </p:nvPr>
        </p:nvSpPr>
        <p:spPr/>
        <p:txBody>
          <a:bodyPr/>
          <a:lstStyle>
            <a:lvl1pPr>
              <a:defRPr>
                <a:ea typeface="华文中宋" pitchFamily="2" charset="-122"/>
              </a:defRPr>
            </a:lvl1pPr>
          </a:lstStyle>
          <a:p>
            <a:pPr>
              <a:defRPr/>
            </a:pPr>
            <a:endParaRPr lang="en-US" altLang="zh-CN"/>
          </a:p>
        </p:txBody>
      </p:sp>
      <p:sp>
        <p:nvSpPr>
          <p:cNvPr id="7" name="灯片编号占位符 6"/>
          <p:cNvSpPr>
            <a:spLocks noGrp="1"/>
          </p:cNvSpPr>
          <p:nvPr>
            <p:ph type="sldNum" sz="quarter" idx="12"/>
          </p:nvPr>
        </p:nvSpPr>
        <p:spPr/>
        <p:txBody>
          <a:bodyPr/>
          <a:lstStyle>
            <a:lvl1pPr>
              <a:defRPr>
                <a:ea typeface="华文中宋" pitchFamily="2" charset="-122"/>
              </a:defRPr>
            </a:lvl1pPr>
          </a:lstStyle>
          <a:p>
            <a:pPr>
              <a:defRPr/>
            </a:pPr>
            <a:fld id="{E41246E3-0244-46F9-9A2B-54210C90761E}" type="slidenum">
              <a:rPr lang="zh-CN" altLang="en-US"/>
              <a:pPr>
                <a:defRPr/>
              </a:pPr>
              <a:t>‹#›</a:t>
            </a:fld>
            <a:endParaRPr lang="en-US" altLang="zh-CN"/>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ea typeface="华文中宋" pitchFamily="2" charset="-122"/>
              </a:defRPr>
            </a:lvl1pPr>
          </a:lstStyle>
          <a:p>
            <a:pPr>
              <a:defRPr/>
            </a:pPr>
            <a:endParaRPr lang="en-US" altLang="zh-CN"/>
          </a:p>
        </p:txBody>
      </p:sp>
      <p:sp>
        <p:nvSpPr>
          <p:cNvPr id="8" name="页脚占位符 7"/>
          <p:cNvSpPr>
            <a:spLocks noGrp="1"/>
          </p:cNvSpPr>
          <p:nvPr>
            <p:ph type="ftr" sz="quarter" idx="11"/>
          </p:nvPr>
        </p:nvSpPr>
        <p:spPr/>
        <p:txBody>
          <a:bodyPr/>
          <a:lstStyle>
            <a:lvl1pPr>
              <a:defRPr>
                <a:ea typeface="华文中宋" pitchFamily="2" charset="-122"/>
              </a:defRPr>
            </a:lvl1pPr>
          </a:lstStyle>
          <a:p>
            <a:pPr>
              <a:defRPr/>
            </a:pPr>
            <a:endParaRPr lang="en-US" altLang="zh-CN"/>
          </a:p>
        </p:txBody>
      </p:sp>
      <p:sp>
        <p:nvSpPr>
          <p:cNvPr id="9" name="灯片编号占位符 8"/>
          <p:cNvSpPr>
            <a:spLocks noGrp="1"/>
          </p:cNvSpPr>
          <p:nvPr>
            <p:ph type="sldNum" sz="quarter" idx="12"/>
          </p:nvPr>
        </p:nvSpPr>
        <p:spPr/>
        <p:txBody>
          <a:bodyPr/>
          <a:lstStyle>
            <a:lvl1pPr>
              <a:defRPr>
                <a:ea typeface="华文中宋" pitchFamily="2" charset="-122"/>
              </a:defRPr>
            </a:lvl1pPr>
          </a:lstStyle>
          <a:p>
            <a:pPr>
              <a:defRPr/>
            </a:pPr>
            <a:fld id="{EAD202ED-6052-4D06-9BD7-2F481AC3A4DE}" type="slidenum">
              <a:rPr lang="zh-CN" altLang="en-US"/>
              <a:pPr>
                <a:defRPr/>
              </a:pPr>
              <a:t>‹#›</a:t>
            </a:fld>
            <a:endParaRPr lang="en-US" altLang="zh-CN"/>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ea typeface="华文中宋" pitchFamily="2" charset="-122"/>
              </a:defRPr>
            </a:lvl1pPr>
          </a:lstStyle>
          <a:p>
            <a:pPr>
              <a:defRPr/>
            </a:pPr>
            <a:endParaRPr lang="en-US" altLang="zh-CN"/>
          </a:p>
        </p:txBody>
      </p:sp>
      <p:sp>
        <p:nvSpPr>
          <p:cNvPr id="4" name="页脚占位符 3"/>
          <p:cNvSpPr>
            <a:spLocks noGrp="1"/>
          </p:cNvSpPr>
          <p:nvPr>
            <p:ph type="ftr" sz="quarter" idx="11"/>
          </p:nvPr>
        </p:nvSpPr>
        <p:spPr/>
        <p:txBody>
          <a:bodyPr/>
          <a:lstStyle>
            <a:lvl1pPr>
              <a:defRPr>
                <a:ea typeface="华文中宋" pitchFamily="2" charset="-122"/>
              </a:defRPr>
            </a:lvl1pPr>
          </a:lstStyle>
          <a:p>
            <a:pPr>
              <a:defRPr/>
            </a:pPr>
            <a:endParaRPr lang="en-US" altLang="zh-CN"/>
          </a:p>
        </p:txBody>
      </p:sp>
      <p:sp>
        <p:nvSpPr>
          <p:cNvPr id="5" name="灯片编号占位符 4"/>
          <p:cNvSpPr>
            <a:spLocks noGrp="1"/>
          </p:cNvSpPr>
          <p:nvPr>
            <p:ph type="sldNum" sz="quarter" idx="12"/>
          </p:nvPr>
        </p:nvSpPr>
        <p:spPr/>
        <p:txBody>
          <a:bodyPr/>
          <a:lstStyle>
            <a:lvl1pPr>
              <a:defRPr>
                <a:ea typeface="华文中宋" pitchFamily="2" charset="-122"/>
              </a:defRPr>
            </a:lvl1pPr>
          </a:lstStyle>
          <a:p>
            <a:pPr>
              <a:defRPr/>
            </a:pPr>
            <a:fld id="{A6DF8A56-3E0D-4E86-B855-8AB79BBC70F0}" type="slidenum">
              <a:rPr lang="zh-CN" altLang="en-US"/>
              <a:pPr>
                <a:defRPr/>
              </a:pPr>
              <a:t>‹#›</a:t>
            </a:fld>
            <a:endParaRPr lang="en-US" altLang="zh-CN"/>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ea typeface="华文中宋" pitchFamily="2" charset="-122"/>
              </a:defRPr>
            </a:lvl1pPr>
          </a:lstStyle>
          <a:p>
            <a:pPr>
              <a:defRPr/>
            </a:pPr>
            <a:endParaRPr lang="en-US" altLang="zh-CN"/>
          </a:p>
        </p:txBody>
      </p:sp>
      <p:sp>
        <p:nvSpPr>
          <p:cNvPr id="3" name="页脚占位符 2"/>
          <p:cNvSpPr>
            <a:spLocks noGrp="1"/>
          </p:cNvSpPr>
          <p:nvPr>
            <p:ph type="ftr" sz="quarter" idx="11"/>
          </p:nvPr>
        </p:nvSpPr>
        <p:spPr/>
        <p:txBody>
          <a:bodyPr/>
          <a:lstStyle>
            <a:lvl1pPr>
              <a:defRPr>
                <a:ea typeface="华文中宋" pitchFamily="2" charset="-122"/>
              </a:defRPr>
            </a:lvl1pPr>
          </a:lstStyle>
          <a:p>
            <a:pPr>
              <a:defRPr/>
            </a:pPr>
            <a:endParaRPr lang="en-US" altLang="zh-CN"/>
          </a:p>
        </p:txBody>
      </p:sp>
      <p:sp>
        <p:nvSpPr>
          <p:cNvPr id="4" name="灯片编号占位符 3"/>
          <p:cNvSpPr>
            <a:spLocks noGrp="1"/>
          </p:cNvSpPr>
          <p:nvPr>
            <p:ph type="sldNum" sz="quarter" idx="12"/>
          </p:nvPr>
        </p:nvSpPr>
        <p:spPr/>
        <p:txBody>
          <a:bodyPr/>
          <a:lstStyle>
            <a:lvl1pPr>
              <a:defRPr>
                <a:ea typeface="华文中宋" pitchFamily="2" charset="-122"/>
              </a:defRPr>
            </a:lvl1pPr>
          </a:lstStyle>
          <a:p>
            <a:pPr>
              <a:defRPr/>
            </a:pPr>
            <a:fld id="{4F50192C-18FD-49E8-B160-78F3CA8C2516}" type="slidenum">
              <a:rPr lang="zh-CN" altLang="en-US"/>
              <a:pPr>
                <a:defRPr/>
              </a:pPr>
              <a:t>‹#›</a:t>
            </a:fld>
            <a:endParaRPr lang="en-US" altLang="zh-C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F5FEAE5B-9A43-47B7-B0C9-AF4A4BC15A7D}" type="slidenum">
              <a:rPr lang="en-US" altLang="zh-CN"/>
              <a:pPr>
                <a:defRPr/>
              </a:pPr>
              <a:t>‹#›</a:t>
            </a:fld>
            <a:endParaRPr lang="en-US" altLang="zh-CN"/>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ea typeface="华文中宋" pitchFamily="2" charset="-122"/>
              </a:defRPr>
            </a:lvl1pPr>
          </a:lstStyle>
          <a:p>
            <a:pPr>
              <a:defRPr/>
            </a:pPr>
            <a:endParaRPr lang="en-US" altLang="zh-CN"/>
          </a:p>
        </p:txBody>
      </p:sp>
      <p:sp>
        <p:nvSpPr>
          <p:cNvPr id="6" name="页脚占位符 5"/>
          <p:cNvSpPr>
            <a:spLocks noGrp="1"/>
          </p:cNvSpPr>
          <p:nvPr>
            <p:ph type="ftr" sz="quarter" idx="11"/>
          </p:nvPr>
        </p:nvSpPr>
        <p:spPr/>
        <p:txBody>
          <a:bodyPr/>
          <a:lstStyle>
            <a:lvl1pPr>
              <a:defRPr>
                <a:ea typeface="华文中宋" pitchFamily="2" charset="-122"/>
              </a:defRPr>
            </a:lvl1pPr>
          </a:lstStyle>
          <a:p>
            <a:pPr>
              <a:defRPr/>
            </a:pPr>
            <a:endParaRPr lang="en-US" altLang="zh-CN"/>
          </a:p>
        </p:txBody>
      </p:sp>
      <p:sp>
        <p:nvSpPr>
          <p:cNvPr id="7" name="灯片编号占位符 6"/>
          <p:cNvSpPr>
            <a:spLocks noGrp="1"/>
          </p:cNvSpPr>
          <p:nvPr>
            <p:ph type="sldNum" sz="quarter" idx="12"/>
          </p:nvPr>
        </p:nvSpPr>
        <p:spPr/>
        <p:txBody>
          <a:bodyPr/>
          <a:lstStyle>
            <a:lvl1pPr>
              <a:defRPr>
                <a:ea typeface="华文中宋" pitchFamily="2" charset="-122"/>
              </a:defRPr>
            </a:lvl1pPr>
          </a:lstStyle>
          <a:p>
            <a:pPr>
              <a:defRPr/>
            </a:pPr>
            <a:fld id="{BC474BDA-36B6-40E4-8A9E-3B716C287729}" type="slidenum">
              <a:rPr lang="zh-CN" altLang="en-US"/>
              <a:pPr>
                <a:defRPr/>
              </a:pPr>
              <a:t>‹#›</a:t>
            </a:fld>
            <a:endParaRPr lang="en-US" altLang="zh-CN"/>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ea typeface="华文中宋" pitchFamily="2" charset="-122"/>
              </a:defRPr>
            </a:lvl1pPr>
          </a:lstStyle>
          <a:p>
            <a:pPr>
              <a:defRPr/>
            </a:pPr>
            <a:endParaRPr lang="en-US" altLang="zh-CN"/>
          </a:p>
        </p:txBody>
      </p:sp>
      <p:sp>
        <p:nvSpPr>
          <p:cNvPr id="6" name="页脚占位符 5"/>
          <p:cNvSpPr>
            <a:spLocks noGrp="1"/>
          </p:cNvSpPr>
          <p:nvPr>
            <p:ph type="ftr" sz="quarter" idx="11"/>
          </p:nvPr>
        </p:nvSpPr>
        <p:spPr/>
        <p:txBody>
          <a:bodyPr/>
          <a:lstStyle>
            <a:lvl1pPr>
              <a:defRPr>
                <a:ea typeface="华文中宋" pitchFamily="2" charset="-122"/>
              </a:defRPr>
            </a:lvl1pPr>
          </a:lstStyle>
          <a:p>
            <a:pPr>
              <a:defRPr/>
            </a:pPr>
            <a:endParaRPr lang="en-US" altLang="zh-CN"/>
          </a:p>
        </p:txBody>
      </p:sp>
      <p:sp>
        <p:nvSpPr>
          <p:cNvPr id="7" name="灯片编号占位符 6"/>
          <p:cNvSpPr>
            <a:spLocks noGrp="1"/>
          </p:cNvSpPr>
          <p:nvPr>
            <p:ph type="sldNum" sz="quarter" idx="12"/>
          </p:nvPr>
        </p:nvSpPr>
        <p:spPr/>
        <p:txBody>
          <a:bodyPr/>
          <a:lstStyle>
            <a:lvl1pPr>
              <a:defRPr>
                <a:ea typeface="华文中宋" pitchFamily="2" charset="-122"/>
              </a:defRPr>
            </a:lvl1pPr>
          </a:lstStyle>
          <a:p>
            <a:pPr>
              <a:defRPr/>
            </a:pPr>
            <a:fld id="{4AE4E2C7-794C-4D49-9CAD-9245066C917C}" type="slidenum">
              <a:rPr lang="zh-CN" altLang="en-US"/>
              <a:pPr>
                <a:defRPr/>
              </a:pPr>
              <a:t>‹#›</a:t>
            </a:fld>
            <a:endParaRPr lang="en-US" altLang="zh-CN"/>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ea typeface="华文中宋" pitchFamily="2" charset="-122"/>
              </a:defRPr>
            </a:lvl1pPr>
          </a:lstStyle>
          <a:p>
            <a:pPr>
              <a:defRPr/>
            </a:pPr>
            <a:endParaRPr lang="en-US" altLang="zh-CN"/>
          </a:p>
        </p:txBody>
      </p:sp>
      <p:sp>
        <p:nvSpPr>
          <p:cNvPr id="5" name="页脚占位符 4"/>
          <p:cNvSpPr>
            <a:spLocks noGrp="1"/>
          </p:cNvSpPr>
          <p:nvPr>
            <p:ph type="ftr" sz="quarter" idx="11"/>
          </p:nvPr>
        </p:nvSpPr>
        <p:spPr/>
        <p:txBody>
          <a:bodyPr/>
          <a:lstStyle>
            <a:lvl1pPr>
              <a:defRPr>
                <a:ea typeface="华文中宋" pitchFamily="2" charset="-122"/>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ea typeface="华文中宋" pitchFamily="2" charset="-122"/>
              </a:defRPr>
            </a:lvl1pPr>
          </a:lstStyle>
          <a:p>
            <a:pPr>
              <a:defRPr/>
            </a:pPr>
            <a:fld id="{6C1F1FA4-DCA8-435B-97B5-2F5F2A401092}" type="slidenum">
              <a:rPr lang="zh-CN" altLang="en-US"/>
              <a:pPr>
                <a:defRPr/>
              </a:pPr>
              <a:t>‹#›</a:t>
            </a:fld>
            <a:endParaRPr lang="en-US" altLang="zh-CN"/>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707188" y="609600"/>
            <a:ext cx="2135187" cy="548957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301625" y="609600"/>
            <a:ext cx="6253163" cy="548957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ea typeface="华文中宋" pitchFamily="2" charset="-122"/>
              </a:defRPr>
            </a:lvl1pPr>
          </a:lstStyle>
          <a:p>
            <a:pPr>
              <a:defRPr/>
            </a:pPr>
            <a:endParaRPr lang="en-US" altLang="zh-CN"/>
          </a:p>
        </p:txBody>
      </p:sp>
      <p:sp>
        <p:nvSpPr>
          <p:cNvPr id="5" name="页脚占位符 4"/>
          <p:cNvSpPr>
            <a:spLocks noGrp="1"/>
          </p:cNvSpPr>
          <p:nvPr>
            <p:ph type="ftr" sz="quarter" idx="11"/>
          </p:nvPr>
        </p:nvSpPr>
        <p:spPr/>
        <p:txBody>
          <a:bodyPr/>
          <a:lstStyle>
            <a:lvl1pPr>
              <a:defRPr>
                <a:ea typeface="华文中宋" pitchFamily="2" charset="-122"/>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ea typeface="华文中宋" pitchFamily="2" charset="-122"/>
              </a:defRPr>
            </a:lvl1pPr>
          </a:lstStyle>
          <a:p>
            <a:pPr>
              <a:defRPr/>
            </a:pPr>
            <a:fld id="{4DF91E75-C482-4E09-8907-8EDF4C0D4151}" type="slidenum">
              <a:rPr lang="zh-CN" altLang="en-US"/>
              <a:pPr>
                <a:defRPr/>
              </a:pPr>
              <a:t>‹#›</a:t>
            </a:fld>
            <a:endParaRPr lang="en-US" altLang="zh-CN"/>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fourObj" preserve="1">
  <p:cSld name="标题和四项内容">
    <p:spTree>
      <p:nvGrpSpPr>
        <p:cNvPr id="1" name=""/>
        <p:cNvGrpSpPr/>
        <p:nvPr/>
      </p:nvGrpSpPr>
      <p:grpSpPr>
        <a:xfrm>
          <a:off x="0" y="0"/>
          <a:ext cx="0" cy="0"/>
          <a:chOff x="0" y="0"/>
          <a:chExt cx="0" cy="0"/>
        </a:xfrm>
      </p:grpSpPr>
      <p:sp>
        <p:nvSpPr>
          <p:cNvPr id="2" name="标题 1"/>
          <p:cNvSpPr>
            <a:spLocks noGrp="1"/>
          </p:cNvSpPr>
          <p:nvPr>
            <p:ph type="title" sz="quarter"/>
          </p:nvPr>
        </p:nvSpPr>
        <p:spPr>
          <a:xfrm>
            <a:off x="301625" y="609600"/>
            <a:ext cx="8540750" cy="1143000"/>
          </a:xfrm>
        </p:spPr>
        <p:txBody>
          <a:bodyPr/>
          <a:lstStyle/>
          <a:p>
            <a:r>
              <a:rPr lang="zh-CN" altLang="en-US" smtClean="0"/>
              <a:t>单击此处编辑母版标题样式</a:t>
            </a:r>
            <a:endParaRPr lang="zh-CN" altLang="en-US"/>
          </a:p>
        </p:txBody>
      </p:sp>
      <p:sp>
        <p:nvSpPr>
          <p:cNvPr id="3" name="内容占位符 2"/>
          <p:cNvSpPr>
            <a:spLocks noGrp="1"/>
          </p:cNvSpPr>
          <p:nvPr>
            <p:ph sz="quarter" idx="1"/>
          </p:nvPr>
        </p:nvSpPr>
        <p:spPr>
          <a:xfrm>
            <a:off x="301625" y="1905000"/>
            <a:ext cx="4194175" cy="20208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quarter" idx="2"/>
          </p:nvPr>
        </p:nvSpPr>
        <p:spPr>
          <a:xfrm>
            <a:off x="4648200" y="1905000"/>
            <a:ext cx="4194175" cy="20208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内容占位符 4"/>
          <p:cNvSpPr>
            <a:spLocks noGrp="1"/>
          </p:cNvSpPr>
          <p:nvPr>
            <p:ph sz="quarter" idx="3"/>
          </p:nvPr>
        </p:nvSpPr>
        <p:spPr>
          <a:xfrm>
            <a:off x="301625" y="4078288"/>
            <a:ext cx="4194175" cy="2020887"/>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内容占位符 5"/>
          <p:cNvSpPr>
            <a:spLocks noGrp="1"/>
          </p:cNvSpPr>
          <p:nvPr>
            <p:ph sz="quarter" idx="4"/>
          </p:nvPr>
        </p:nvSpPr>
        <p:spPr>
          <a:xfrm>
            <a:off x="4648200" y="4078288"/>
            <a:ext cx="4194175" cy="2020887"/>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ea typeface="华文中宋" pitchFamily="2" charset="-122"/>
              </a:defRPr>
            </a:lvl1pPr>
          </a:lstStyle>
          <a:p>
            <a:pPr>
              <a:defRPr/>
            </a:pPr>
            <a:endParaRPr lang="en-US" altLang="zh-CN"/>
          </a:p>
        </p:txBody>
      </p:sp>
      <p:sp>
        <p:nvSpPr>
          <p:cNvPr id="8" name="页脚占位符 7"/>
          <p:cNvSpPr>
            <a:spLocks noGrp="1"/>
          </p:cNvSpPr>
          <p:nvPr>
            <p:ph type="ftr" sz="quarter" idx="11"/>
          </p:nvPr>
        </p:nvSpPr>
        <p:spPr/>
        <p:txBody>
          <a:bodyPr/>
          <a:lstStyle>
            <a:lvl1pPr>
              <a:defRPr>
                <a:ea typeface="华文中宋" pitchFamily="2" charset="-122"/>
              </a:defRPr>
            </a:lvl1pPr>
          </a:lstStyle>
          <a:p>
            <a:pPr>
              <a:defRPr/>
            </a:pPr>
            <a:endParaRPr lang="en-US" altLang="zh-CN"/>
          </a:p>
        </p:txBody>
      </p:sp>
      <p:sp>
        <p:nvSpPr>
          <p:cNvPr id="9" name="灯片编号占位符 8"/>
          <p:cNvSpPr>
            <a:spLocks noGrp="1"/>
          </p:cNvSpPr>
          <p:nvPr>
            <p:ph type="sldNum" sz="quarter" idx="12"/>
          </p:nvPr>
        </p:nvSpPr>
        <p:spPr/>
        <p:txBody>
          <a:bodyPr/>
          <a:lstStyle>
            <a:lvl1pPr>
              <a:defRPr>
                <a:ea typeface="华文中宋" pitchFamily="2" charset="-122"/>
              </a:defRPr>
            </a:lvl1pPr>
          </a:lstStyle>
          <a:p>
            <a:pPr>
              <a:defRPr/>
            </a:pPr>
            <a:fld id="{F1522991-EB03-4188-A74A-B6A802DFF0A7}" type="slidenum">
              <a:rPr lang="zh-CN" altLang="en-US"/>
              <a:pPr>
                <a:defRPr/>
              </a:pPr>
              <a:t>‹#›</a:t>
            </a:fld>
            <a:endParaRPr lang="en-US" altLang="zh-CN"/>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AndTwoObj" preserve="1">
  <p:cSld name="标题，一项大型内容和两项小型内容">
    <p:spTree>
      <p:nvGrpSpPr>
        <p:cNvPr id="1" name=""/>
        <p:cNvGrpSpPr/>
        <p:nvPr/>
      </p:nvGrpSpPr>
      <p:grpSpPr>
        <a:xfrm>
          <a:off x="0" y="0"/>
          <a:ext cx="0" cy="0"/>
          <a:chOff x="0" y="0"/>
          <a:chExt cx="0" cy="0"/>
        </a:xfrm>
      </p:grpSpPr>
      <p:sp>
        <p:nvSpPr>
          <p:cNvPr id="2" name="标题 1"/>
          <p:cNvSpPr>
            <a:spLocks noGrp="1"/>
          </p:cNvSpPr>
          <p:nvPr>
            <p:ph type="title"/>
          </p:nvPr>
        </p:nvSpPr>
        <p:spPr>
          <a:xfrm>
            <a:off x="301625" y="609600"/>
            <a:ext cx="8540750" cy="1143000"/>
          </a:xfr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301625" y="1905000"/>
            <a:ext cx="4194175" cy="4194175"/>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quarter" idx="2"/>
          </p:nvPr>
        </p:nvSpPr>
        <p:spPr>
          <a:xfrm>
            <a:off x="4648200" y="1905000"/>
            <a:ext cx="4194175" cy="20208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内容占位符 4"/>
          <p:cNvSpPr>
            <a:spLocks noGrp="1"/>
          </p:cNvSpPr>
          <p:nvPr>
            <p:ph sz="quarter" idx="3"/>
          </p:nvPr>
        </p:nvSpPr>
        <p:spPr>
          <a:xfrm>
            <a:off x="4648200" y="4078288"/>
            <a:ext cx="4194175" cy="2020887"/>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日期占位符 5"/>
          <p:cNvSpPr>
            <a:spLocks noGrp="1"/>
          </p:cNvSpPr>
          <p:nvPr>
            <p:ph type="dt" sz="half" idx="10"/>
          </p:nvPr>
        </p:nvSpPr>
        <p:spPr/>
        <p:txBody>
          <a:bodyPr/>
          <a:lstStyle>
            <a:lvl1pPr>
              <a:defRPr>
                <a:ea typeface="华文中宋" pitchFamily="2" charset="-122"/>
              </a:defRPr>
            </a:lvl1pPr>
          </a:lstStyle>
          <a:p>
            <a:pPr>
              <a:defRPr/>
            </a:pPr>
            <a:endParaRPr lang="en-US" altLang="zh-CN"/>
          </a:p>
        </p:txBody>
      </p:sp>
      <p:sp>
        <p:nvSpPr>
          <p:cNvPr id="7" name="页脚占位符 6"/>
          <p:cNvSpPr>
            <a:spLocks noGrp="1"/>
          </p:cNvSpPr>
          <p:nvPr>
            <p:ph type="ftr" sz="quarter" idx="11"/>
          </p:nvPr>
        </p:nvSpPr>
        <p:spPr/>
        <p:txBody>
          <a:bodyPr/>
          <a:lstStyle>
            <a:lvl1pPr>
              <a:defRPr>
                <a:ea typeface="华文中宋" pitchFamily="2" charset="-122"/>
              </a:defRPr>
            </a:lvl1pPr>
          </a:lstStyle>
          <a:p>
            <a:pPr>
              <a:defRPr/>
            </a:pPr>
            <a:endParaRPr lang="en-US" altLang="zh-CN"/>
          </a:p>
        </p:txBody>
      </p:sp>
      <p:sp>
        <p:nvSpPr>
          <p:cNvPr id="8" name="灯片编号占位符 7"/>
          <p:cNvSpPr>
            <a:spLocks noGrp="1"/>
          </p:cNvSpPr>
          <p:nvPr>
            <p:ph type="sldNum" sz="quarter" idx="12"/>
          </p:nvPr>
        </p:nvSpPr>
        <p:spPr/>
        <p:txBody>
          <a:bodyPr/>
          <a:lstStyle>
            <a:lvl1pPr>
              <a:defRPr>
                <a:ea typeface="华文中宋" pitchFamily="2" charset="-122"/>
              </a:defRPr>
            </a:lvl1pPr>
          </a:lstStyle>
          <a:p>
            <a:pPr>
              <a:defRPr/>
            </a:pPr>
            <a:fld id="{C66DC28F-F143-476F-97E3-028858FA86DD}" type="slidenum">
              <a:rPr lang="zh-CN" altLang="en-US"/>
              <a:pPr>
                <a:defRPr/>
              </a:pPr>
              <a:t>‹#›</a:t>
            </a:fld>
            <a:endParaRPr lang="en-US" altLang="zh-C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0CD4C6B3-6538-4928-BC16-6637F7B906CB}" type="slidenum">
              <a:rPr lang="en-US" altLang="zh-CN"/>
              <a:pPr>
                <a:defRPr/>
              </a:pPr>
              <a:t>‹#›</a:t>
            </a:fld>
            <a:endParaRPr lang="en-US" altLang="zh-C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pPr>
              <a:defRPr/>
            </a:pPr>
            <a:fld id="{3DE612EB-D8CF-45A8-B7A1-6C849B4EE844}" type="slidenum">
              <a:rPr lang="en-US" altLang="zh-CN"/>
              <a:pPr>
                <a:defRPr/>
              </a:pPr>
              <a:t>‹#›</a:t>
            </a:fld>
            <a:endParaRPr lang="en-US" alt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9" name="Rectangle 6"/>
          <p:cNvSpPr>
            <a:spLocks noGrp="1" noChangeArrowheads="1"/>
          </p:cNvSpPr>
          <p:nvPr>
            <p:ph type="sldNum" sz="quarter" idx="12"/>
          </p:nvPr>
        </p:nvSpPr>
        <p:spPr>
          <a:ln/>
        </p:spPr>
        <p:txBody>
          <a:bodyPr/>
          <a:lstStyle>
            <a:lvl1pPr>
              <a:defRPr/>
            </a:lvl1pPr>
          </a:lstStyle>
          <a:p>
            <a:pPr>
              <a:defRPr/>
            </a:pPr>
            <a:fld id="{E1F7C931-6CF4-4D8C-9891-0040234522A8}" type="slidenum">
              <a:rPr lang="en-US" altLang="zh-CN"/>
              <a:pPr>
                <a:defRPr/>
              </a:pPr>
              <a:t>‹#›</a:t>
            </a:fld>
            <a:endParaRPr lang="en-US" altLang="zh-C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5" name="Rectangle 6"/>
          <p:cNvSpPr>
            <a:spLocks noGrp="1" noChangeArrowheads="1"/>
          </p:cNvSpPr>
          <p:nvPr>
            <p:ph type="sldNum" sz="quarter" idx="12"/>
          </p:nvPr>
        </p:nvSpPr>
        <p:spPr>
          <a:ln/>
        </p:spPr>
        <p:txBody>
          <a:bodyPr/>
          <a:lstStyle>
            <a:lvl1pPr>
              <a:defRPr/>
            </a:lvl1pPr>
          </a:lstStyle>
          <a:p>
            <a:pPr>
              <a:defRPr/>
            </a:pPr>
            <a:fld id="{D0672CD2-6A16-4504-8E5E-1A0E1D28B7D7}" type="slidenum">
              <a:rPr lang="en-US" altLang="zh-CN"/>
              <a:pPr>
                <a:defRPr/>
              </a:pPr>
              <a:t>‹#›</a:t>
            </a:fld>
            <a:endParaRPr lang="en-US" alt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4" name="Rectangle 6"/>
          <p:cNvSpPr>
            <a:spLocks noGrp="1" noChangeArrowheads="1"/>
          </p:cNvSpPr>
          <p:nvPr>
            <p:ph type="sldNum" sz="quarter" idx="12"/>
          </p:nvPr>
        </p:nvSpPr>
        <p:spPr>
          <a:ln/>
        </p:spPr>
        <p:txBody>
          <a:bodyPr/>
          <a:lstStyle>
            <a:lvl1pPr>
              <a:defRPr/>
            </a:lvl1pPr>
          </a:lstStyle>
          <a:p>
            <a:pPr>
              <a:defRPr/>
            </a:pPr>
            <a:fld id="{C6241BF9-5ED1-4CDB-BA4E-E8769809CDA1}" type="slidenum">
              <a:rPr lang="en-US" altLang="zh-CN"/>
              <a:pPr>
                <a:defRPr/>
              </a:pPr>
              <a:t>‹#›</a:t>
            </a:fld>
            <a:endParaRPr lang="en-US" alt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pPr>
              <a:defRPr/>
            </a:pPr>
            <a:fld id="{A49F3B37-AB08-45ED-A24D-5379561CD2D7}" type="slidenum">
              <a:rPr lang="en-US" altLang="zh-CN"/>
              <a:pPr>
                <a:defRPr/>
              </a:pPr>
              <a:t>‹#›</a:t>
            </a:fld>
            <a:endParaRPr lang="en-US" altLang="zh-C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pPr>
              <a:defRPr/>
            </a:pPr>
            <a:fld id="{A0080993-7822-4EAF-B647-E4980E18E97F}" type="slidenum">
              <a:rPr lang="en-US" altLang="zh-CN"/>
              <a:pPr>
                <a:defRPr/>
              </a:pPr>
              <a:t>‹#›</a:t>
            </a:fld>
            <a:endParaRPr lang="en-US" altLang="zh-CN"/>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slideLayout" Target="../slideLayouts/slideLayout25.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5" Type="http://schemas.openxmlformats.org/officeDocument/2006/relationships/image" Target="../media/image1.jpeg"/><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ext uri="{91240B29-F687-4F45-9708-019B960494DF}"/>
            <a:ext uri="{AF507438-7753-43E0-B8FC-AC1667EBCBE1}"/>
          </a:extLst>
        </p:spPr>
        <p:txBody>
          <a:bodyPr vert="horz" wrap="square" lIns="91440" tIns="45720" rIns="91440" bIns="45720" numCol="1" anchor="t" anchorCtr="0" compatLnSpc="1">
            <a:prstTxWarp prst="textNoShape">
              <a:avLst/>
            </a:prstTxWarp>
          </a:bodyPr>
          <a:lstStyle>
            <a:lvl1pPr>
              <a:defRPr sz="1400">
                <a:ea typeface="+mn-ea"/>
              </a:defRPr>
            </a:lvl1pPr>
          </a:lstStyle>
          <a:p>
            <a:pPr>
              <a:defRPr/>
            </a:pPr>
            <a:endParaRPr lang="en-US" altLang="zh-CN"/>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ext uri="{91240B29-F687-4F45-9708-019B960494DF}"/>
            <a:ext uri="{AF507438-7753-43E0-B8FC-AC1667EBCBE1}"/>
          </a:extLst>
        </p:spPr>
        <p:txBody>
          <a:bodyPr vert="horz" wrap="square" lIns="91440" tIns="45720" rIns="91440" bIns="45720" numCol="1" anchor="t" anchorCtr="0" compatLnSpc="1">
            <a:prstTxWarp prst="textNoShape">
              <a:avLst/>
            </a:prstTxWarp>
          </a:bodyPr>
          <a:lstStyle>
            <a:lvl1pPr algn="ctr">
              <a:defRPr sz="1400">
                <a:ea typeface="+mn-ea"/>
              </a:defRPr>
            </a:lvl1pPr>
          </a:lstStyle>
          <a:p>
            <a:pPr>
              <a:defRPr/>
            </a:pPr>
            <a:endParaRPr lang="en-US" altLang="zh-CN"/>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ext uri="{91240B29-F687-4F45-9708-019B960494DF}"/>
            <a:ext uri="{AF507438-7753-43E0-B8FC-AC1667EBCBE1}"/>
          </a:extLst>
        </p:spPr>
        <p:txBody>
          <a:bodyPr vert="horz" wrap="square" lIns="91440" tIns="45720" rIns="91440" bIns="45720" numCol="1" anchor="t" anchorCtr="0" compatLnSpc="1">
            <a:prstTxWarp prst="textNoShape">
              <a:avLst/>
            </a:prstTxWarp>
          </a:bodyPr>
          <a:lstStyle>
            <a:lvl1pPr algn="r">
              <a:defRPr sz="1400">
                <a:ea typeface="+mn-ea"/>
              </a:defRPr>
            </a:lvl1pPr>
          </a:lstStyle>
          <a:p>
            <a:pPr>
              <a:defRPr/>
            </a:pPr>
            <a:fld id="{4A529D93-8A61-4606-A41F-D6D2E03FC942}" type="slidenum">
              <a:rPr lang="en-US" altLang="zh-CN"/>
              <a:pPr>
                <a:defRPr/>
              </a:pPr>
              <a:t>‹#›</a:t>
            </a:fld>
            <a:endParaRPr lang="en-US" altLang="zh-CN"/>
          </a:p>
        </p:txBody>
      </p:sp>
    </p:spTree>
  </p:cSld>
  <p:clrMap bg1="lt1" tx1="dk1" bg2="lt2" tx2="dk2" accent1="accent1" accent2="accent2" accent3="accent3" accent4="accent4" accent5="accent5" accent6="accent6" hlink="hlink" folHlink="folHlink"/>
  <p:sldLayoutIdLst>
    <p:sldLayoutId id="2147483698" r:id="rId1"/>
    <p:sldLayoutId id="2147483697" r:id="rId2"/>
    <p:sldLayoutId id="2147483696" r:id="rId3"/>
    <p:sldLayoutId id="2147483695" r:id="rId4"/>
    <p:sldLayoutId id="2147483694" r:id="rId5"/>
    <p:sldLayoutId id="2147483693" r:id="rId6"/>
    <p:sldLayoutId id="2147483692" r:id="rId7"/>
    <p:sldLayoutId id="2147483691" r:id="rId8"/>
    <p:sldLayoutId id="2147483690" r:id="rId9"/>
    <p:sldLayoutId id="2147483689" r:id="rId10"/>
    <p:sldLayoutId id="2147483688" r:id="rId11"/>
    <p:sldLayoutId id="2147483687" r:id="rId12"/>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ea typeface="宋体" pitchFamily="2" charset="-122"/>
        </a:defRPr>
      </a:lvl2pPr>
      <a:lvl3pPr algn="ctr" rtl="0" eaLnBrk="0" fontAlgn="base" hangingPunct="0">
        <a:spcBef>
          <a:spcPct val="0"/>
        </a:spcBef>
        <a:spcAft>
          <a:spcPct val="0"/>
        </a:spcAft>
        <a:defRPr sz="4400">
          <a:solidFill>
            <a:schemeClr val="tx2"/>
          </a:solidFill>
          <a:latin typeface="Arial" charset="0"/>
          <a:ea typeface="宋体" pitchFamily="2" charset="-122"/>
        </a:defRPr>
      </a:lvl3pPr>
      <a:lvl4pPr algn="ctr" rtl="0" eaLnBrk="0" fontAlgn="base" hangingPunct="0">
        <a:spcBef>
          <a:spcPct val="0"/>
        </a:spcBef>
        <a:spcAft>
          <a:spcPct val="0"/>
        </a:spcAft>
        <a:defRPr sz="4400">
          <a:solidFill>
            <a:schemeClr val="tx2"/>
          </a:solidFill>
          <a:latin typeface="Arial" charset="0"/>
          <a:ea typeface="宋体" pitchFamily="2" charset="-122"/>
        </a:defRPr>
      </a:lvl4pPr>
      <a:lvl5pPr algn="ctr" rtl="0" eaLnBrk="0" fontAlgn="base" hangingPunct="0">
        <a:spcBef>
          <a:spcPct val="0"/>
        </a:spcBef>
        <a:spcAft>
          <a:spcPct val="0"/>
        </a:spcAft>
        <a:defRPr sz="4400">
          <a:solidFill>
            <a:schemeClr val="tx2"/>
          </a:solidFill>
          <a:latin typeface="Arial" charset="0"/>
          <a:ea typeface="宋体" pitchFamily="2" charset="-122"/>
        </a:defRPr>
      </a:lvl5pPr>
      <a:lvl6pPr marL="457200" algn="ctr" rtl="0" fontAlgn="base">
        <a:spcBef>
          <a:spcPct val="0"/>
        </a:spcBef>
        <a:spcAft>
          <a:spcPct val="0"/>
        </a:spcAft>
        <a:defRPr sz="4400">
          <a:solidFill>
            <a:schemeClr val="tx2"/>
          </a:solidFill>
          <a:latin typeface="Arial" charset="0"/>
          <a:ea typeface="宋体" pitchFamily="2" charset="-122"/>
        </a:defRPr>
      </a:lvl6pPr>
      <a:lvl7pPr marL="914400" algn="ctr" rtl="0" fontAlgn="base">
        <a:spcBef>
          <a:spcPct val="0"/>
        </a:spcBef>
        <a:spcAft>
          <a:spcPct val="0"/>
        </a:spcAft>
        <a:defRPr sz="4400">
          <a:solidFill>
            <a:schemeClr val="tx2"/>
          </a:solidFill>
          <a:latin typeface="Arial" charset="0"/>
          <a:ea typeface="宋体" pitchFamily="2" charset="-122"/>
        </a:defRPr>
      </a:lvl7pPr>
      <a:lvl8pPr marL="1371600" algn="ctr" rtl="0" fontAlgn="base">
        <a:spcBef>
          <a:spcPct val="0"/>
        </a:spcBef>
        <a:spcAft>
          <a:spcPct val="0"/>
        </a:spcAft>
        <a:defRPr sz="4400">
          <a:solidFill>
            <a:schemeClr val="tx2"/>
          </a:solidFill>
          <a:latin typeface="Arial" charset="0"/>
          <a:ea typeface="宋体" pitchFamily="2" charset="-122"/>
        </a:defRPr>
      </a:lvl8pPr>
      <a:lvl9pPr marL="1828800" algn="ctr" rtl="0" fontAlgn="base">
        <a:spcBef>
          <a:spcPct val="0"/>
        </a:spcBef>
        <a:spcAft>
          <a:spcPct val="0"/>
        </a:spcAft>
        <a:defRPr sz="4400">
          <a:solidFill>
            <a:schemeClr val="tx2"/>
          </a:solidFill>
          <a:latin typeface="Arial" charset="0"/>
          <a:ea typeface="宋体"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0">
          <a:blip r:embed="rId15"/>
          <a:srcRect/>
          <a:stretch>
            <a:fillRect/>
          </a:stretch>
        </a:blipFill>
        <a:effectLst/>
      </p:bgPr>
    </p:bg>
    <p:spTree>
      <p:nvGrpSpPr>
        <p:cNvPr id="1" name=""/>
        <p:cNvGrpSpPr/>
        <p:nvPr/>
      </p:nvGrpSpPr>
      <p:grpSpPr>
        <a:xfrm>
          <a:off x="0" y="0"/>
          <a:ext cx="0" cy="0"/>
          <a:chOff x="0" y="0"/>
          <a:chExt cx="0" cy="0"/>
        </a:xfrm>
      </p:grpSpPr>
      <p:sp>
        <p:nvSpPr>
          <p:cNvPr id="14338" name="Rectangle 2"/>
          <p:cNvSpPr>
            <a:spLocks noGrp="1" noRot="1" noChangeArrowheads="1"/>
          </p:cNvSpPr>
          <p:nvPr>
            <p:ph type="title"/>
          </p:nvPr>
        </p:nvSpPr>
        <p:spPr bwMode="auto">
          <a:xfrm>
            <a:off x="301625" y="609600"/>
            <a:ext cx="854075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4339" name="Rectangle 3"/>
          <p:cNvSpPr>
            <a:spLocks noGrp="1" noRot="1" noChangeArrowheads="1"/>
          </p:cNvSpPr>
          <p:nvPr>
            <p:ph type="body" idx="1"/>
          </p:nvPr>
        </p:nvSpPr>
        <p:spPr bwMode="auto">
          <a:xfrm>
            <a:off x="301625" y="1905000"/>
            <a:ext cx="8540750" cy="419417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81924" name="Rectangle 4"/>
          <p:cNvSpPr>
            <a:spLocks noGrp="1" noChangeArrowheads="1"/>
          </p:cNvSpPr>
          <p:nvPr>
            <p:ph type="dt" sz="half" idx="2"/>
          </p:nvPr>
        </p:nvSpPr>
        <p:spPr bwMode="auto">
          <a:xfrm>
            <a:off x="301625" y="6245225"/>
            <a:ext cx="2289175" cy="476250"/>
          </a:xfrm>
          <a:prstGeom prst="rect">
            <a:avLst/>
          </a:prstGeom>
          <a:noFill/>
          <a:ln>
            <a:noFill/>
          </a:ln>
          <a:effectLst/>
          <a:extLst>
            <a:ext uri="{909E8E84-426E-40DD-AFC4-6F175D3DCCD1}"/>
            <a:ext uri="{91240B29-F687-4F45-9708-019B960494DF}"/>
            <a:ext uri="{AF507438-7753-43E0-B8FC-AC1667EBCBE1}"/>
          </a:extLst>
        </p:spPr>
        <p:txBody>
          <a:bodyPr vert="horz" wrap="square" lIns="91440" tIns="45720" rIns="91440" bIns="45720" numCol="1" anchor="t" anchorCtr="0" compatLnSpc="1">
            <a:prstTxWarp prst="textNoShape">
              <a:avLst/>
            </a:prstTxWarp>
          </a:bodyPr>
          <a:lstStyle>
            <a:lvl1pPr>
              <a:defRPr kumimoji="0" sz="1400">
                <a:solidFill>
                  <a:srgbClr val="007A77"/>
                </a:solidFill>
                <a:latin typeface="+mn-lt"/>
                <a:ea typeface="宋体" pitchFamily="2" charset="-122"/>
              </a:defRPr>
            </a:lvl1pPr>
          </a:lstStyle>
          <a:p>
            <a:pPr>
              <a:defRPr/>
            </a:pPr>
            <a:endParaRPr lang="en-US" altLang="zh-CN"/>
          </a:p>
        </p:txBody>
      </p:sp>
      <p:sp>
        <p:nvSpPr>
          <p:cNvPr id="81925"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ext uri="{91240B29-F687-4F45-9708-019B960494DF}"/>
            <a:ext uri="{AF507438-7753-43E0-B8FC-AC1667EBCBE1}"/>
          </a:extLst>
        </p:spPr>
        <p:txBody>
          <a:bodyPr vert="horz" wrap="square" lIns="91440" tIns="45720" rIns="91440" bIns="45720" numCol="1" anchor="t" anchorCtr="0" compatLnSpc="1">
            <a:prstTxWarp prst="textNoShape">
              <a:avLst/>
            </a:prstTxWarp>
          </a:bodyPr>
          <a:lstStyle>
            <a:lvl1pPr algn="ctr">
              <a:defRPr kumimoji="0" sz="1400">
                <a:solidFill>
                  <a:srgbClr val="007A77"/>
                </a:solidFill>
                <a:latin typeface="+mn-lt"/>
                <a:ea typeface="宋体" pitchFamily="2" charset="-122"/>
              </a:defRPr>
            </a:lvl1pPr>
          </a:lstStyle>
          <a:p>
            <a:pPr>
              <a:defRPr/>
            </a:pPr>
            <a:endParaRPr lang="en-US" altLang="zh-CN"/>
          </a:p>
        </p:txBody>
      </p:sp>
      <p:sp>
        <p:nvSpPr>
          <p:cNvPr id="81926" name="Rectangle 6"/>
          <p:cNvSpPr>
            <a:spLocks noGrp="1" noChangeArrowheads="1"/>
          </p:cNvSpPr>
          <p:nvPr>
            <p:ph type="sldNum" sz="quarter" idx="4"/>
          </p:nvPr>
        </p:nvSpPr>
        <p:spPr bwMode="auto">
          <a:xfrm>
            <a:off x="6553200" y="6245225"/>
            <a:ext cx="2289175" cy="476250"/>
          </a:xfrm>
          <a:prstGeom prst="rect">
            <a:avLst/>
          </a:prstGeom>
          <a:noFill/>
          <a:ln>
            <a:noFill/>
          </a:ln>
          <a:effectLst/>
          <a:extLst>
            <a:ext uri="{909E8E84-426E-40DD-AFC4-6F175D3DCCD1}"/>
            <a:ext uri="{91240B29-F687-4F45-9708-019B960494DF}"/>
            <a:ext uri="{AF507438-7753-43E0-B8FC-AC1667EBCBE1}"/>
          </a:extLst>
        </p:spPr>
        <p:txBody>
          <a:bodyPr vert="horz" wrap="square" lIns="91440" tIns="45720" rIns="91440" bIns="45720" numCol="1" anchor="t" anchorCtr="0" compatLnSpc="1">
            <a:prstTxWarp prst="textNoShape">
              <a:avLst/>
            </a:prstTxWarp>
          </a:bodyPr>
          <a:lstStyle>
            <a:lvl1pPr algn="r">
              <a:defRPr kumimoji="0" sz="1400">
                <a:solidFill>
                  <a:srgbClr val="007A77"/>
                </a:solidFill>
                <a:latin typeface="+mn-lt"/>
                <a:ea typeface="宋体" pitchFamily="2" charset="-122"/>
              </a:defRPr>
            </a:lvl1pPr>
          </a:lstStyle>
          <a:p>
            <a:pPr>
              <a:defRPr/>
            </a:pPr>
            <a:fld id="{89996978-032C-4C9A-82C9-66216176EB83}" type="slidenum">
              <a:rPr lang="zh-CN" altLang="en-US"/>
              <a:pPr>
                <a:defRPr/>
              </a:pPr>
              <a:t>‹#›</a:t>
            </a:fld>
            <a:endParaRPr lang="en-US" altLang="zh-CN"/>
          </a:p>
        </p:txBody>
      </p:sp>
    </p:spTree>
  </p:cSld>
  <p:clrMap bg1="lt1" tx1="dk1" bg2="lt2" tx2="dk2" accent1="accent1" accent2="accent2" accent3="accent3" accent4="accent4" accent5="accent5" accent6="accent6" hlink="hlink" folHlink="folHlink"/>
  <p:sldLayoutIdLst>
    <p:sldLayoutId id="2147483699" r:id="rId1"/>
    <p:sldLayoutId id="2147483700" r:id="rId2"/>
    <p:sldLayoutId id="2147483701" r:id="rId3"/>
    <p:sldLayoutId id="2147483702" r:id="rId4"/>
    <p:sldLayoutId id="2147483703" r:id="rId5"/>
    <p:sldLayoutId id="2147483704" r:id="rId6"/>
    <p:sldLayoutId id="2147483705" r:id="rId7"/>
    <p:sldLayoutId id="2147483706" r:id="rId8"/>
    <p:sldLayoutId id="2147483707" r:id="rId9"/>
    <p:sldLayoutId id="2147483708" r:id="rId10"/>
    <p:sldLayoutId id="2147483709" r:id="rId11"/>
    <p:sldLayoutId id="2147483710" r:id="rId12"/>
    <p:sldLayoutId id="2147483711" r:id="rId13"/>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ea typeface="宋体" pitchFamily="2" charset="-122"/>
        </a:defRPr>
      </a:lvl2pPr>
      <a:lvl3pPr algn="ctr" rtl="0" eaLnBrk="0" fontAlgn="base" hangingPunct="0">
        <a:spcBef>
          <a:spcPct val="0"/>
        </a:spcBef>
        <a:spcAft>
          <a:spcPct val="0"/>
        </a:spcAft>
        <a:defRPr sz="4400">
          <a:solidFill>
            <a:schemeClr val="tx2"/>
          </a:solidFill>
          <a:latin typeface="Arial" charset="0"/>
          <a:ea typeface="宋体" pitchFamily="2" charset="-122"/>
        </a:defRPr>
      </a:lvl3pPr>
      <a:lvl4pPr algn="ctr" rtl="0" eaLnBrk="0" fontAlgn="base" hangingPunct="0">
        <a:spcBef>
          <a:spcPct val="0"/>
        </a:spcBef>
        <a:spcAft>
          <a:spcPct val="0"/>
        </a:spcAft>
        <a:defRPr sz="4400">
          <a:solidFill>
            <a:schemeClr val="tx2"/>
          </a:solidFill>
          <a:latin typeface="Arial" charset="0"/>
          <a:ea typeface="宋体" pitchFamily="2" charset="-122"/>
        </a:defRPr>
      </a:lvl4pPr>
      <a:lvl5pPr algn="ctr" rtl="0" eaLnBrk="0" fontAlgn="base" hangingPunct="0">
        <a:spcBef>
          <a:spcPct val="0"/>
        </a:spcBef>
        <a:spcAft>
          <a:spcPct val="0"/>
        </a:spcAft>
        <a:defRPr sz="4400">
          <a:solidFill>
            <a:schemeClr val="tx2"/>
          </a:solidFill>
          <a:latin typeface="Arial" charset="0"/>
          <a:ea typeface="宋体" pitchFamily="2" charset="-122"/>
        </a:defRPr>
      </a:lvl5pPr>
      <a:lvl6pPr marL="457200" algn="ctr" rtl="0" fontAlgn="base">
        <a:spcBef>
          <a:spcPct val="0"/>
        </a:spcBef>
        <a:spcAft>
          <a:spcPct val="0"/>
        </a:spcAft>
        <a:defRPr sz="4400">
          <a:solidFill>
            <a:schemeClr val="tx2"/>
          </a:solidFill>
          <a:latin typeface="Arial" charset="0"/>
          <a:ea typeface="宋体" pitchFamily="2" charset="-122"/>
        </a:defRPr>
      </a:lvl6pPr>
      <a:lvl7pPr marL="914400" algn="ctr" rtl="0" fontAlgn="base">
        <a:spcBef>
          <a:spcPct val="0"/>
        </a:spcBef>
        <a:spcAft>
          <a:spcPct val="0"/>
        </a:spcAft>
        <a:defRPr sz="4400">
          <a:solidFill>
            <a:schemeClr val="tx2"/>
          </a:solidFill>
          <a:latin typeface="Arial" charset="0"/>
          <a:ea typeface="宋体" pitchFamily="2" charset="-122"/>
        </a:defRPr>
      </a:lvl7pPr>
      <a:lvl8pPr marL="1371600" algn="ctr" rtl="0" fontAlgn="base">
        <a:spcBef>
          <a:spcPct val="0"/>
        </a:spcBef>
        <a:spcAft>
          <a:spcPct val="0"/>
        </a:spcAft>
        <a:defRPr sz="4400">
          <a:solidFill>
            <a:schemeClr val="tx2"/>
          </a:solidFill>
          <a:latin typeface="Arial" charset="0"/>
          <a:ea typeface="宋体" pitchFamily="2" charset="-122"/>
        </a:defRPr>
      </a:lvl8pPr>
      <a:lvl9pPr marL="1828800" algn="ctr" rtl="0" fontAlgn="base">
        <a:spcBef>
          <a:spcPct val="0"/>
        </a:spcBef>
        <a:spcAft>
          <a:spcPct val="0"/>
        </a:spcAft>
        <a:defRPr sz="4400">
          <a:solidFill>
            <a:schemeClr val="tx2"/>
          </a:solidFill>
          <a:latin typeface="Arial" charset="0"/>
          <a:ea typeface="宋体" pitchFamily="2" charset="-122"/>
        </a:defRPr>
      </a:lvl9pPr>
    </p:titleStyle>
    <p:bodyStyle>
      <a:lvl1pPr marL="342900" indent="-342900" algn="l" rtl="0" eaLnBrk="0" fontAlgn="base" hangingPunct="0">
        <a:spcBef>
          <a:spcPct val="20000"/>
        </a:spcBef>
        <a:spcAft>
          <a:spcPct val="0"/>
        </a:spcAft>
        <a:buClr>
          <a:schemeClr val="hlink"/>
        </a:buClr>
        <a:buSzPct val="75000"/>
        <a:buFont typeface="Wingdings" pitchFamily="2" charset="2"/>
        <a:buChar char="v"/>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itchFamily="2" charset="2"/>
        <a:buChar char=""/>
        <a:defRPr sz="2800">
          <a:solidFill>
            <a:schemeClr val="tx1"/>
          </a:solidFill>
          <a:latin typeface="+mn-lt"/>
          <a:ea typeface="+mn-ea"/>
        </a:defRPr>
      </a:lvl2pPr>
      <a:lvl3pPr marL="1143000" indent="-228600" algn="l" rtl="0" eaLnBrk="0" fontAlgn="base" hangingPunct="0">
        <a:spcBef>
          <a:spcPct val="20000"/>
        </a:spcBef>
        <a:spcAft>
          <a:spcPct val="0"/>
        </a:spcAft>
        <a:buClr>
          <a:schemeClr val="hlink"/>
        </a:buClr>
        <a:buSzPct val="85000"/>
        <a:buFont typeface="Wingdings" pitchFamily="2" charset="2"/>
        <a:buChar char="v"/>
        <a:defRPr sz="2400">
          <a:solidFill>
            <a:schemeClr val="tx1"/>
          </a:solidFill>
          <a:latin typeface="+mn-lt"/>
          <a:ea typeface="+mn-ea"/>
        </a:defRPr>
      </a:lvl3pPr>
      <a:lvl4pPr marL="1600200" indent="-228600" algn="l" rtl="0" eaLnBrk="0" fontAlgn="base" hangingPunct="0">
        <a:spcBef>
          <a:spcPct val="20000"/>
        </a:spcBef>
        <a:spcAft>
          <a:spcPct val="0"/>
        </a:spcAft>
        <a:buClr>
          <a:schemeClr val="accent2"/>
        </a:buClr>
        <a:buSzPct val="90000"/>
        <a:buFont typeface="Wingdings" pitchFamily="2" charset="2"/>
        <a:buChar char=""/>
        <a:defRPr sz="2000">
          <a:solidFill>
            <a:schemeClr val="tx1"/>
          </a:solidFill>
          <a:latin typeface="+mn-lt"/>
          <a:ea typeface="+mn-ea"/>
        </a:defRPr>
      </a:lvl4pPr>
      <a:lvl5pPr marL="2057400" indent="-228600" algn="l" rtl="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mn-lt"/>
          <a:ea typeface="+mn-ea"/>
        </a:defRPr>
      </a:lvl5pPr>
      <a:lvl6pPr marL="2514600" indent="-228600" algn="l" rtl="0" fontAlgn="base">
        <a:spcBef>
          <a:spcPct val="20000"/>
        </a:spcBef>
        <a:spcAft>
          <a:spcPct val="0"/>
        </a:spcAft>
        <a:buClr>
          <a:schemeClr val="hlink"/>
        </a:buClr>
        <a:buSzPct val="85000"/>
        <a:buFont typeface="Wingdings" pitchFamily="2" charset="2"/>
        <a:buChar char="v"/>
        <a:defRPr sz="2000">
          <a:solidFill>
            <a:schemeClr val="tx1"/>
          </a:solidFill>
          <a:latin typeface="+mn-lt"/>
          <a:ea typeface="+mn-ea"/>
        </a:defRPr>
      </a:lvl6pPr>
      <a:lvl7pPr marL="2971800" indent="-228600" algn="l" rtl="0" fontAlgn="base">
        <a:spcBef>
          <a:spcPct val="20000"/>
        </a:spcBef>
        <a:spcAft>
          <a:spcPct val="0"/>
        </a:spcAft>
        <a:buClr>
          <a:schemeClr val="hlink"/>
        </a:buClr>
        <a:buSzPct val="85000"/>
        <a:buFont typeface="Wingdings" pitchFamily="2" charset="2"/>
        <a:buChar char="v"/>
        <a:defRPr sz="2000">
          <a:solidFill>
            <a:schemeClr val="tx1"/>
          </a:solidFill>
          <a:latin typeface="+mn-lt"/>
          <a:ea typeface="+mn-ea"/>
        </a:defRPr>
      </a:lvl7pPr>
      <a:lvl8pPr marL="3429000" indent="-228600" algn="l" rtl="0" fontAlgn="base">
        <a:spcBef>
          <a:spcPct val="20000"/>
        </a:spcBef>
        <a:spcAft>
          <a:spcPct val="0"/>
        </a:spcAft>
        <a:buClr>
          <a:schemeClr val="hlink"/>
        </a:buClr>
        <a:buSzPct val="85000"/>
        <a:buFont typeface="Wingdings" pitchFamily="2" charset="2"/>
        <a:buChar char="v"/>
        <a:defRPr sz="2000">
          <a:solidFill>
            <a:schemeClr val="tx1"/>
          </a:solidFill>
          <a:latin typeface="+mn-lt"/>
          <a:ea typeface="+mn-ea"/>
        </a:defRPr>
      </a:lvl8pPr>
      <a:lvl9pPr marL="3886200" indent="-228600" algn="l" rtl="0" fontAlgn="base">
        <a:spcBef>
          <a:spcPct val="20000"/>
        </a:spcBef>
        <a:spcAft>
          <a:spcPct val="0"/>
        </a:spcAft>
        <a:buClr>
          <a:schemeClr val="hlink"/>
        </a:buClr>
        <a:buSzPct val="85000"/>
        <a:buFont typeface="Wingdings" pitchFamily="2" charset="2"/>
        <a:buChar char="v"/>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5.xml"/><Relationship Id="rId1" Type="http://schemas.openxmlformats.org/officeDocument/2006/relationships/slideLayout" Target="../slideLayouts/slideLayout25.xml"/><Relationship Id="rId5" Type="http://schemas.openxmlformats.org/officeDocument/2006/relationships/image" Target="../media/image15.jpeg"/><Relationship Id="rId4" Type="http://schemas.openxmlformats.org/officeDocument/2006/relationships/image" Target="../media/image14.jpeg"/></Relationships>
</file>

<file path=ppt/slides/_rels/slide11.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20.gif"/></Relationships>
</file>

<file path=ppt/slides/_rels/slide18.xml.rels><?xml version="1.0" encoding="UTF-8" standalone="yes"?>
<Relationships xmlns="http://schemas.openxmlformats.org/package/2006/relationships"><Relationship Id="rId2" Type="http://schemas.openxmlformats.org/officeDocument/2006/relationships/image" Target="../media/image21.wmf"/><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1.wmf"/><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2.wmf"/><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hyperlink" Target="http://www.39un.com/bbs/p-l-341.html" TargetMode="Externa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31.jpeg"/><Relationship Id="rId1" Type="http://schemas.openxmlformats.org/officeDocument/2006/relationships/slideLayout" Target="../slideLayouts/slideLayout12.xml"/><Relationship Id="rId6" Type="http://schemas.openxmlformats.org/officeDocument/2006/relationships/image" Target="../media/image34.jpeg"/><Relationship Id="rId5" Type="http://schemas.openxmlformats.org/officeDocument/2006/relationships/image" Target="../media/image33.jpeg"/><Relationship Id="rId4" Type="http://schemas.openxmlformats.org/officeDocument/2006/relationships/image" Target="../media/image32.jpe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40.jpeg"/><Relationship Id="rId7" Type="http://schemas.openxmlformats.org/officeDocument/2006/relationships/image" Target="../media/image44.jpeg"/><Relationship Id="rId2" Type="http://schemas.openxmlformats.org/officeDocument/2006/relationships/image" Target="../media/image39.jpeg"/><Relationship Id="rId1" Type="http://schemas.openxmlformats.org/officeDocument/2006/relationships/slideLayout" Target="../slideLayouts/slideLayout2.xml"/><Relationship Id="rId6" Type="http://schemas.openxmlformats.org/officeDocument/2006/relationships/image" Target="../media/image43.jpeg"/><Relationship Id="rId5" Type="http://schemas.openxmlformats.org/officeDocument/2006/relationships/image" Target="../media/image42.jpeg"/><Relationship Id="rId4" Type="http://schemas.openxmlformats.org/officeDocument/2006/relationships/image" Target="../media/image41.jpeg"/></Relationships>
</file>

<file path=ppt/slides/_rels/slide53.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image" Target="../media/image45.jpeg"/><Relationship Id="rId1" Type="http://schemas.openxmlformats.org/officeDocument/2006/relationships/slideLayout" Target="../slideLayouts/slideLayout4.xml"/></Relationships>
</file>

<file path=ppt/slides/_rels/slide54.xml.rels><?xml version="1.0" encoding="UTF-8" standalone="yes"?>
<Relationships xmlns="http://schemas.openxmlformats.org/package/2006/relationships"><Relationship Id="rId2" Type="http://schemas.openxmlformats.org/officeDocument/2006/relationships/image" Target="../media/image47.wmf"/><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xml"/><Relationship Id="rId1" Type="http://schemas.openxmlformats.org/officeDocument/2006/relationships/slideLayout" Target="../slideLayouts/slideLayout19.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24.xml"/><Relationship Id="rId4" Type="http://schemas.openxmlformats.org/officeDocument/2006/relationships/image" Target="../media/image10.png"/></Relationships>
</file>

<file path=ppt/slides/_rels/slide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4.xml"/><Relationship Id="rId1" Type="http://schemas.openxmlformats.org/officeDocument/2006/relationships/slideLayout" Target="../slideLayouts/slideLayout16.xml"/><Relationship Id="rId4"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7" name="Picture 2" descr="图片1"/>
          <p:cNvPicPr>
            <a:picLocks noChangeAspect="1" noChangeArrowheads="1"/>
          </p:cNvPicPr>
          <p:nvPr/>
        </p:nvPicPr>
        <p:blipFill>
          <a:blip r:embed="rId2"/>
          <a:srcRect/>
          <a:stretch>
            <a:fillRect/>
          </a:stretch>
        </p:blipFill>
        <p:spPr bwMode="auto">
          <a:xfrm>
            <a:off x="0" y="1588"/>
            <a:ext cx="9144000" cy="6853237"/>
          </a:xfrm>
          <a:prstGeom prst="rect">
            <a:avLst/>
          </a:prstGeom>
          <a:noFill/>
          <a:ln w="9525">
            <a:noFill/>
            <a:miter lim="800000"/>
            <a:headEnd/>
            <a:tailEnd/>
          </a:ln>
        </p:spPr>
      </p:pic>
      <p:sp>
        <p:nvSpPr>
          <p:cNvPr id="29698" name="Text Box 3"/>
          <p:cNvSpPr txBox="1">
            <a:spLocks noChangeArrowheads="1"/>
          </p:cNvSpPr>
          <p:nvPr/>
        </p:nvSpPr>
        <p:spPr bwMode="auto">
          <a:xfrm>
            <a:off x="609600" y="1295400"/>
            <a:ext cx="8077200" cy="1311275"/>
          </a:xfrm>
          <a:prstGeom prst="rect">
            <a:avLst/>
          </a:prstGeom>
          <a:noFill/>
          <a:ln w="9525">
            <a:noFill/>
            <a:miter lim="800000"/>
            <a:headEnd/>
            <a:tailEnd/>
          </a:ln>
        </p:spPr>
        <p:txBody>
          <a:bodyPr>
            <a:spAutoFit/>
          </a:bodyPr>
          <a:lstStyle/>
          <a:p>
            <a:r>
              <a:rPr lang="zh-CN" altLang="en-US" sz="8000" b="1">
                <a:solidFill>
                  <a:srgbClr val="FFFF00"/>
                </a:solidFill>
                <a:ea typeface="楷体_GB2312"/>
                <a:cs typeface="楷体_GB2312"/>
              </a:rPr>
              <a:t>亲爱的爸爸妈妈</a:t>
            </a:r>
            <a:endParaRPr lang="en-US" altLang="zh-CN" sz="8000" b="1">
              <a:solidFill>
                <a:srgbClr val="FFFF00"/>
              </a:solidFill>
              <a:ea typeface="楷体_GB2312"/>
              <a:cs typeface="楷体_GB2312"/>
            </a:endParaRPr>
          </a:p>
        </p:txBody>
      </p:sp>
      <p:sp>
        <p:nvSpPr>
          <p:cNvPr id="29699" name="Text Box 4"/>
          <p:cNvSpPr txBox="1">
            <a:spLocks noChangeArrowheads="1"/>
          </p:cNvSpPr>
          <p:nvPr/>
        </p:nvSpPr>
        <p:spPr bwMode="auto">
          <a:xfrm>
            <a:off x="5775325" y="3375025"/>
            <a:ext cx="184150" cy="366713"/>
          </a:xfrm>
          <a:prstGeom prst="rect">
            <a:avLst/>
          </a:prstGeom>
          <a:noFill/>
          <a:ln w="9525">
            <a:noFill/>
            <a:miter lim="800000"/>
            <a:headEnd/>
            <a:tailEnd/>
          </a:ln>
        </p:spPr>
        <p:txBody>
          <a:bodyPr wrap="none">
            <a:spAutoFit/>
          </a:bodyPr>
          <a:lstStyle/>
          <a:p>
            <a:endParaRPr lang="zh-CN" altLang="en-US" sz="1800">
              <a:solidFill>
                <a:srgbClr val="000000"/>
              </a:solidFill>
            </a:endParaRPr>
          </a:p>
        </p:txBody>
      </p:sp>
      <p:sp>
        <p:nvSpPr>
          <p:cNvPr id="29700" name="TextBox 4"/>
          <p:cNvSpPr txBox="1">
            <a:spLocks noChangeArrowheads="1"/>
          </p:cNvSpPr>
          <p:nvPr/>
        </p:nvSpPr>
        <p:spPr bwMode="auto">
          <a:xfrm>
            <a:off x="2124075" y="404813"/>
            <a:ext cx="5543550" cy="461962"/>
          </a:xfrm>
          <a:prstGeom prst="rect">
            <a:avLst/>
          </a:prstGeom>
          <a:noFill/>
          <a:ln w="9525">
            <a:noFill/>
            <a:miter lim="800000"/>
            <a:headEnd/>
            <a:tailEnd/>
          </a:ln>
        </p:spPr>
        <p:txBody>
          <a:bodyPr>
            <a:spAutoFit/>
          </a:bodyPr>
          <a:lstStyle/>
          <a:p>
            <a:r>
              <a:rPr lang="zh-CN" altLang="en-US" b="1">
                <a:solidFill>
                  <a:srgbClr val="FFFF66"/>
                </a:solidFill>
                <a:ea typeface="华文中宋" pitchFamily="2" charset="-122"/>
              </a:rPr>
              <a:t>鲁教版七年级语文</a:t>
            </a:r>
            <a:r>
              <a:rPr lang="en-US" altLang="zh-CN" b="1">
                <a:solidFill>
                  <a:srgbClr val="FFFF66"/>
                </a:solidFill>
                <a:ea typeface="华文中宋" pitchFamily="2" charset="-122"/>
              </a:rPr>
              <a:t>(</a:t>
            </a:r>
            <a:r>
              <a:rPr lang="zh-CN" altLang="en-US" b="1">
                <a:solidFill>
                  <a:srgbClr val="FFFF66"/>
                </a:solidFill>
                <a:ea typeface="华文中宋" pitchFamily="2" charset="-122"/>
              </a:rPr>
              <a:t>下</a:t>
            </a:r>
            <a:r>
              <a:rPr lang="en-US" altLang="zh-CN" b="1">
                <a:solidFill>
                  <a:srgbClr val="FFFF66"/>
                </a:solidFill>
                <a:ea typeface="华文中宋" pitchFamily="2" charset="-122"/>
              </a:rPr>
              <a:t>)</a:t>
            </a:r>
            <a:r>
              <a:rPr lang="zh-CN" altLang="en-US" b="1">
                <a:solidFill>
                  <a:srgbClr val="FFFF66"/>
                </a:solidFill>
                <a:ea typeface="华文中宋" pitchFamily="2" charset="-122"/>
              </a:rPr>
              <a:t>第一单元第</a:t>
            </a:r>
            <a:r>
              <a:rPr lang="en-US" altLang="zh-CN" b="1">
                <a:solidFill>
                  <a:srgbClr val="FFFF66"/>
                </a:solidFill>
                <a:ea typeface="华文中宋" pitchFamily="2" charset="-122"/>
              </a:rPr>
              <a:t>6</a:t>
            </a:r>
            <a:r>
              <a:rPr lang="zh-CN" altLang="en-US" b="1">
                <a:solidFill>
                  <a:srgbClr val="FFFF66"/>
                </a:solidFill>
                <a:ea typeface="华文中宋" pitchFamily="2" charset="-122"/>
              </a:rPr>
              <a:t>课</a:t>
            </a: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09" name="Picture 3" descr="万人坑5"/>
          <p:cNvPicPr>
            <a:picLocks noChangeAspect="1" noChangeArrowheads="1"/>
          </p:cNvPicPr>
          <p:nvPr>
            <p:ph sz="quarter" idx="2"/>
          </p:nvPr>
        </p:nvPicPr>
        <p:blipFill>
          <a:blip r:embed="rId3"/>
          <a:srcRect/>
          <a:stretch>
            <a:fillRect/>
          </a:stretch>
        </p:blipFill>
        <p:spPr>
          <a:xfrm>
            <a:off x="5867400" y="3284538"/>
            <a:ext cx="3276600" cy="3024187"/>
          </a:xfrm>
        </p:spPr>
      </p:pic>
      <p:pic>
        <p:nvPicPr>
          <p:cNvPr id="43010" name="Picture 4" descr="南京万人坑"/>
          <p:cNvPicPr>
            <a:picLocks noChangeAspect="1" noChangeArrowheads="1"/>
          </p:cNvPicPr>
          <p:nvPr>
            <p:ph sz="quarter" idx="3"/>
          </p:nvPr>
        </p:nvPicPr>
        <p:blipFill>
          <a:blip r:embed="rId4"/>
          <a:srcRect/>
          <a:stretch>
            <a:fillRect/>
          </a:stretch>
        </p:blipFill>
        <p:spPr>
          <a:xfrm>
            <a:off x="5867400" y="620713"/>
            <a:ext cx="3276600" cy="2663825"/>
          </a:xfrm>
        </p:spPr>
      </p:pic>
      <p:sp>
        <p:nvSpPr>
          <p:cNvPr id="43011" name="内容占位符 4"/>
          <p:cNvSpPr>
            <a:spLocks noGrp="1"/>
          </p:cNvSpPr>
          <p:nvPr>
            <p:ph sz="half" idx="1"/>
          </p:nvPr>
        </p:nvSpPr>
        <p:spPr/>
        <p:txBody>
          <a:bodyPr/>
          <a:lstStyle/>
          <a:p>
            <a:endParaRPr lang="zh-CN" altLang="en-US" smtClean="0"/>
          </a:p>
        </p:txBody>
      </p:sp>
      <p:pic>
        <p:nvPicPr>
          <p:cNvPr id="43012" name="Picture 2"/>
          <p:cNvPicPr>
            <a:picLocks noChangeAspect="1" noChangeArrowheads="1"/>
          </p:cNvPicPr>
          <p:nvPr/>
        </p:nvPicPr>
        <p:blipFill>
          <a:blip r:embed="rId5"/>
          <a:srcRect/>
          <a:stretch>
            <a:fillRect/>
          </a:stretch>
        </p:blipFill>
        <p:spPr bwMode="auto">
          <a:xfrm>
            <a:off x="179388" y="692150"/>
            <a:ext cx="4897437" cy="532923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Text Box 2"/>
          <p:cNvSpPr txBox="1">
            <a:spLocks noChangeArrowheads="1"/>
          </p:cNvSpPr>
          <p:nvPr/>
        </p:nvSpPr>
        <p:spPr bwMode="auto">
          <a:xfrm>
            <a:off x="4083050" y="0"/>
            <a:ext cx="5060950" cy="6858000"/>
          </a:xfrm>
          <a:prstGeom prst="rect">
            <a:avLst/>
          </a:prstGeom>
          <a:solidFill>
            <a:schemeClr val="accent1"/>
          </a:solidFill>
          <a:ln w="9525">
            <a:noFill/>
            <a:miter lim="800000"/>
            <a:headEnd/>
            <a:tailEnd/>
          </a:ln>
        </p:spPr>
        <p:txBody>
          <a:bodyPr vert="eaVert">
            <a:spAutoFit/>
          </a:bodyPr>
          <a:lstStyle/>
          <a:p>
            <a:endParaRPr lang="zh-CN" altLang="en-US" sz="4000" b="1">
              <a:ea typeface="华文中宋" pitchFamily="2" charset="-122"/>
            </a:endParaRPr>
          </a:p>
          <a:p>
            <a:r>
              <a:rPr lang="zh-CN" altLang="en-US" sz="4000" b="1">
                <a:ea typeface="华文中宋" pitchFamily="2" charset="-122"/>
              </a:rPr>
              <a:t>德国前总理勃兰特在一九七一年访问波兰时，在纪念遭纳粹屠杀的波兰人的纪念碑前下跪。</a:t>
            </a:r>
          </a:p>
          <a:p>
            <a:endParaRPr lang="zh-CN" altLang="en-US" sz="4000" b="1">
              <a:ea typeface="华文中宋" pitchFamily="2" charset="-122"/>
            </a:endParaRPr>
          </a:p>
          <a:p>
            <a:endParaRPr lang="zh-CN" altLang="en-US" sz="4000" b="1">
              <a:ea typeface="华文中宋" pitchFamily="2" charset="-122"/>
            </a:endParaRPr>
          </a:p>
          <a:p>
            <a:endParaRPr lang="zh-CN" altLang="en-US" sz="4000" b="1">
              <a:ea typeface="华文中宋" pitchFamily="2" charset="-122"/>
            </a:endParaRPr>
          </a:p>
        </p:txBody>
      </p:sp>
      <p:pic>
        <p:nvPicPr>
          <p:cNvPr id="45058" name="Picture 3" descr="Img225267698"/>
          <p:cNvPicPr>
            <a:picLocks noChangeAspect="1" noChangeArrowheads="1"/>
          </p:cNvPicPr>
          <p:nvPr/>
        </p:nvPicPr>
        <p:blipFill>
          <a:blip r:embed="rId2"/>
          <a:srcRect/>
          <a:stretch>
            <a:fillRect/>
          </a:stretch>
        </p:blipFill>
        <p:spPr bwMode="auto">
          <a:xfrm>
            <a:off x="0" y="0"/>
            <a:ext cx="5862638"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Text Box 2"/>
          <p:cNvSpPr txBox="1">
            <a:spLocks noChangeArrowheads="1"/>
          </p:cNvSpPr>
          <p:nvPr/>
        </p:nvSpPr>
        <p:spPr bwMode="auto">
          <a:xfrm>
            <a:off x="-180975" y="-603250"/>
            <a:ext cx="9324975" cy="2528888"/>
          </a:xfrm>
          <a:prstGeom prst="rect">
            <a:avLst/>
          </a:prstGeom>
          <a:solidFill>
            <a:schemeClr val="accent1"/>
          </a:solidFill>
          <a:ln w="9525">
            <a:noFill/>
            <a:miter lim="800000"/>
            <a:headEnd/>
            <a:tailEnd/>
          </a:ln>
        </p:spPr>
        <p:txBody>
          <a:bodyPr>
            <a:spAutoFit/>
          </a:bodyPr>
          <a:lstStyle/>
          <a:p>
            <a:endParaRPr lang="zh-CN" altLang="en-US" sz="3200" b="1">
              <a:ea typeface="华文中宋" pitchFamily="2" charset="-122"/>
            </a:endParaRPr>
          </a:p>
          <a:p>
            <a:r>
              <a:rPr lang="zh-CN" altLang="en-US" sz="3200" b="1">
                <a:ea typeface="华文中宋" pitchFamily="2" charset="-122"/>
              </a:rPr>
              <a:t>日本前首相小泉纯一郎执政后连续</a:t>
            </a:r>
            <a:r>
              <a:rPr lang="en-US" altLang="zh-CN" sz="3200" b="1">
                <a:ea typeface="华文中宋" pitchFamily="2" charset="-122"/>
              </a:rPr>
              <a:t>5</a:t>
            </a:r>
            <a:r>
              <a:rPr lang="zh-CN" altLang="en-US" sz="3200" b="1">
                <a:ea typeface="华文中宋" pitchFamily="2" charset="-122"/>
              </a:rPr>
              <a:t>年参拜靖国神社</a:t>
            </a:r>
          </a:p>
          <a:p>
            <a:endParaRPr lang="zh-CN" altLang="en-US" sz="3200" b="1">
              <a:ea typeface="华文中宋" pitchFamily="2" charset="-122"/>
            </a:endParaRPr>
          </a:p>
          <a:p>
            <a:endParaRPr lang="zh-CN" altLang="en-US" sz="3200" b="1">
              <a:ea typeface="华文中宋" pitchFamily="2" charset="-122"/>
            </a:endParaRPr>
          </a:p>
        </p:txBody>
      </p:sp>
      <p:pic>
        <p:nvPicPr>
          <p:cNvPr id="46082" name="Picture 3" descr="20060815104353587"/>
          <p:cNvPicPr>
            <a:picLocks noChangeAspect="1" noChangeArrowheads="1"/>
          </p:cNvPicPr>
          <p:nvPr/>
        </p:nvPicPr>
        <p:blipFill>
          <a:blip r:embed="rId2"/>
          <a:srcRect/>
          <a:stretch>
            <a:fillRect/>
          </a:stretch>
        </p:blipFill>
        <p:spPr bwMode="auto">
          <a:xfrm>
            <a:off x="0" y="1249363"/>
            <a:ext cx="9144000" cy="5608637"/>
          </a:xfrm>
          <a:prstGeom prst="rect">
            <a:avLst/>
          </a:prstGeom>
          <a:noFill/>
          <a:ln w="9525">
            <a:noFill/>
            <a:miter lim="800000"/>
            <a:headEnd/>
            <a:tailEnd/>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标题 1"/>
          <p:cNvSpPr>
            <a:spLocks noGrp="1"/>
          </p:cNvSpPr>
          <p:nvPr>
            <p:ph type="title"/>
          </p:nvPr>
        </p:nvSpPr>
        <p:spPr>
          <a:xfrm>
            <a:off x="179388" y="1916113"/>
            <a:ext cx="8540750" cy="1143000"/>
          </a:xfrm>
        </p:spPr>
        <p:txBody>
          <a:bodyPr/>
          <a:lstStyle/>
          <a:p>
            <a:pPr eaLnBrk="1" hangingPunct="1"/>
            <a:r>
              <a:rPr lang="zh-CN" altLang="en-US" sz="4000" b="1" smtClean="0">
                <a:solidFill>
                  <a:srgbClr val="FF0000"/>
                </a:solidFill>
              </a:rPr>
              <a:t>类似的大屠杀在别的国家也有</a:t>
            </a:r>
            <a:r>
              <a:rPr lang="en-US" altLang="zh-CN" sz="4000" b="1" smtClean="0">
                <a:solidFill>
                  <a:srgbClr val="FF0000"/>
                </a:solidFill>
              </a:rPr>
              <a:t>……</a:t>
            </a:r>
            <a:endParaRPr lang="zh-CN" altLang="en-US" sz="4000" b="1" smtClean="0">
              <a:solidFill>
                <a:srgbClr val="FF0000"/>
              </a:solidFill>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showMasterPhAnim="0">
  <p:cSld>
    <p:bg>
      <p:bgPr>
        <a:blipFill dpi="0" rotWithShape="1">
          <a:blip r:embed="rId2"/>
          <a:srcRect/>
          <a:tile tx="0" ty="0" sx="100000" sy="100000" flip="none" algn="tl"/>
        </a:blipFill>
        <a:effectLst/>
      </p:bgPr>
    </p:bg>
    <p:spTree>
      <p:nvGrpSpPr>
        <p:cNvPr id="1" name=""/>
        <p:cNvGrpSpPr/>
        <p:nvPr/>
      </p:nvGrpSpPr>
      <p:grpSpPr>
        <a:xfrm>
          <a:off x="0" y="0"/>
          <a:ext cx="0" cy="0"/>
          <a:chOff x="0" y="0"/>
          <a:chExt cx="0" cy="0"/>
        </a:xfrm>
      </p:grpSpPr>
      <p:sp>
        <p:nvSpPr>
          <p:cNvPr id="39939" name="Rectangle 3"/>
          <p:cNvSpPr>
            <a:spLocks noGrp="1" noChangeArrowheads="1"/>
          </p:cNvSpPr>
          <p:nvPr>
            <p:ph idx="1"/>
          </p:nvPr>
        </p:nvSpPr>
        <p:spPr>
          <a:xfrm>
            <a:off x="0" y="381000"/>
            <a:ext cx="8686800" cy="6096000"/>
          </a:xfrm>
        </p:spPr>
        <p:txBody>
          <a:bodyPr/>
          <a:lstStyle/>
          <a:p>
            <a:pPr algn="just" eaLnBrk="1" hangingPunct="1">
              <a:buFont typeface="Wingdings" pitchFamily="2" charset="2"/>
              <a:buNone/>
            </a:pPr>
            <a:r>
              <a:rPr lang="zh-CN" altLang="en-US" smtClean="0">
                <a:cs typeface="Times New Roman" pitchFamily="18" charset="0"/>
              </a:rPr>
              <a:t>        </a:t>
            </a:r>
            <a:r>
              <a:rPr lang="zh-CN" altLang="en-US" sz="3600" smtClean="0">
                <a:solidFill>
                  <a:srgbClr val="CCFFFF"/>
                </a:solidFill>
                <a:latin typeface="隶书"/>
                <a:ea typeface="隶书"/>
                <a:cs typeface="隶书"/>
              </a:rPr>
              <a:t>1988年10月21日，作者在南斯拉夫克拉库耶伐次参加悼念活动。47年前，纳粹在这座小城大肆屠杀，一天之间，杀死了7000多人，其中包括300多个孩子。47年来，南斯拉夫人民没有忘记这段沉重的历史，从1945年起，每年10月21日，成千上万的人从四面八方来到这里，举行悼念活动。作者在当年纳粹大屠杀的地点，感受到历史的残酷与沉痛，感受到人民的悲哀和愿望，写下了这篇文章。</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2" fill="hold" grpId="0" nodeType="clickEffect">
                                  <p:stCondLst>
                                    <p:cond delay="0"/>
                                  </p:stCondLst>
                                  <p:childTnLst>
                                    <p:set>
                                      <p:cBhvr>
                                        <p:cTn id="6" dur="1" fill="hold">
                                          <p:stCondLst>
                                            <p:cond delay="0"/>
                                          </p:stCondLst>
                                        </p:cTn>
                                        <p:tgtEl>
                                          <p:spTgt spid="39939">
                                            <p:txEl>
                                              <p:pRg st="0" end="0"/>
                                            </p:txEl>
                                          </p:spTgt>
                                        </p:tgtEl>
                                        <p:attrNameLst>
                                          <p:attrName>style.visibility</p:attrName>
                                        </p:attrNameLst>
                                      </p:cBhvr>
                                      <p:to>
                                        <p:strVal val="visible"/>
                                      </p:to>
                                    </p:set>
                                    <p:animEffect transition="in" filter="wipe(right)">
                                      <p:cBhvr>
                                        <p:cTn id="7" dur="500"/>
                                        <p:tgtEl>
                                          <p:spTgt spid="3993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39" grpId="0" build="p" autoUpdateAnimBg="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153" name="Picture 2" descr="PM_015"/>
          <p:cNvPicPr>
            <a:picLocks noChangeAspect="1" noChangeArrowheads="1"/>
          </p:cNvPicPr>
          <p:nvPr/>
        </p:nvPicPr>
        <p:blipFill>
          <a:blip r:embed="rId2"/>
          <a:srcRect/>
          <a:stretch>
            <a:fillRect/>
          </a:stretch>
        </p:blipFill>
        <p:spPr bwMode="auto">
          <a:xfrm>
            <a:off x="-146050" y="0"/>
            <a:ext cx="9563100" cy="7173913"/>
          </a:xfrm>
          <a:prstGeom prst="rect">
            <a:avLst/>
          </a:prstGeom>
          <a:noFill/>
          <a:ln w="9525">
            <a:noFill/>
            <a:miter lim="800000"/>
            <a:headEnd/>
            <a:tailEnd/>
          </a:ln>
        </p:spPr>
      </p:pic>
      <p:sp>
        <p:nvSpPr>
          <p:cNvPr id="65539" name="Text Box 3"/>
          <p:cNvSpPr txBox="1">
            <a:spLocks noChangeArrowheads="1"/>
          </p:cNvSpPr>
          <p:nvPr/>
        </p:nvSpPr>
        <p:spPr bwMode="auto">
          <a:xfrm>
            <a:off x="3886200" y="1330325"/>
            <a:ext cx="4264025" cy="6186488"/>
          </a:xfrm>
          <a:prstGeom prst="rect">
            <a:avLst/>
          </a:prstGeom>
          <a:noFill/>
          <a:ln w="9525">
            <a:noFill/>
            <a:miter lim="800000"/>
            <a:headEnd/>
            <a:tailEnd/>
          </a:ln>
        </p:spPr>
        <p:txBody>
          <a:bodyPr>
            <a:spAutoFit/>
          </a:bodyPr>
          <a:lstStyle/>
          <a:p>
            <a:r>
              <a:rPr kumimoji="1" lang="zh-CN" altLang="en-US" sz="4400" b="1">
                <a:solidFill>
                  <a:srgbClr val="6600FF"/>
                </a:solidFill>
                <a:latin typeface="Times New Roman" pitchFamily="18" charset="0"/>
                <a:ea typeface="楷体_GB2312"/>
                <a:cs typeface="楷体_GB2312"/>
              </a:rPr>
              <a:t>肃穆  荒谬   憧憬</a:t>
            </a:r>
          </a:p>
          <a:p>
            <a:endParaRPr kumimoji="1" lang="zh-CN" altLang="en-US" sz="4400" b="1">
              <a:solidFill>
                <a:srgbClr val="6600FF"/>
              </a:solidFill>
              <a:latin typeface="Times New Roman" pitchFamily="18" charset="0"/>
              <a:ea typeface="楷体_GB2312"/>
              <a:cs typeface="楷体_GB2312"/>
            </a:endParaRPr>
          </a:p>
          <a:p>
            <a:r>
              <a:rPr kumimoji="1" lang="zh-CN" altLang="en-US" sz="4400" b="1">
                <a:solidFill>
                  <a:srgbClr val="6600FF"/>
                </a:solidFill>
                <a:latin typeface="Times New Roman" pitchFamily="18" charset="0"/>
                <a:ea typeface="楷体_GB2312"/>
                <a:cs typeface="楷体_GB2312"/>
              </a:rPr>
              <a:t>呵护  杀戮   悼念</a:t>
            </a:r>
          </a:p>
          <a:p>
            <a:endParaRPr kumimoji="1" lang="zh-CN" altLang="en-US" sz="4400" b="1">
              <a:solidFill>
                <a:srgbClr val="6600FF"/>
              </a:solidFill>
              <a:latin typeface="Times New Roman" pitchFamily="18" charset="0"/>
              <a:ea typeface="楷体_GB2312"/>
              <a:cs typeface="楷体_GB2312"/>
            </a:endParaRPr>
          </a:p>
          <a:p>
            <a:r>
              <a:rPr kumimoji="1" lang="zh-CN" altLang="en-US" sz="4400" b="1">
                <a:solidFill>
                  <a:srgbClr val="6600FF"/>
                </a:solidFill>
                <a:latin typeface="Times New Roman" pitchFamily="18" charset="0"/>
                <a:ea typeface="楷体_GB2312"/>
                <a:cs typeface="楷体_GB2312"/>
              </a:rPr>
              <a:t>屹立    蜿蜒 </a:t>
            </a:r>
            <a:endParaRPr kumimoji="1" lang="en-US" altLang="zh-CN" sz="4400" b="1">
              <a:solidFill>
                <a:srgbClr val="6600FF"/>
              </a:solidFill>
              <a:latin typeface="Times New Roman" pitchFamily="18" charset="0"/>
              <a:ea typeface="楷体_GB2312"/>
              <a:cs typeface="楷体_GB2312"/>
            </a:endParaRPr>
          </a:p>
          <a:p>
            <a:endParaRPr kumimoji="1" lang="en-US" altLang="zh-CN" sz="4400" b="1">
              <a:solidFill>
                <a:srgbClr val="6600FF"/>
              </a:solidFill>
              <a:latin typeface="Times New Roman" pitchFamily="18" charset="0"/>
              <a:ea typeface="楷体_GB2312"/>
              <a:cs typeface="楷体_GB2312"/>
            </a:endParaRPr>
          </a:p>
          <a:p>
            <a:r>
              <a:rPr kumimoji="1" lang="zh-CN" altLang="en-US" sz="4400" b="1">
                <a:solidFill>
                  <a:srgbClr val="6600FF"/>
                </a:solidFill>
                <a:latin typeface="Times New Roman" pitchFamily="18" charset="0"/>
                <a:ea typeface="楷体_GB2312"/>
                <a:cs typeface="楷体_GB2312"/>
              </a:rPr>
              <a:t>  恍惚</a:t>
            </a:r>
          </a:p>
          <a:p>
            <a:endParaRPr kumimoji="1" lang="zh-CN" altLang="en-US" sz="4400" b="1">
              <a:solidFill>
                <a:srgbClr val="6600FF"/>
              </a:solidFill>
              <a:latin typeface="Times New Roman" pitchFamily="18" charset="0"/>
              <a:ea typeface="楷体_GB2312"/>
              <a:cs typeface="楷体_GB2312"/>
            </a:endParaRPr>
          </a:p>
          <a:p>
            <a:r>
              <a:rPr kumimoji="1" lang="zh-CN" altLang="en-US" sz="4400" b="1">
                <a:solidFill>
                  <a:srgbClr val="6600FF"/>
                </a:solidFill>
                <a:latin typeface="Times New Roman" pitchFamily="18" charset="0"/>
                <a:ea typeface="楷体_GB2312"/>
                <a:cs typeface="楷体_GB2312"/>
              </a:rPr>
              <a:t> </a:t>
            </a:r>
          </a:p>
        </p:txBody>
      </p:sp>
      <p:sp>
        <p:nvSpPr>
          <p:cNvPr id="65540" name="Text Box 4"/>
          <p:cNvSpPr txBox="1">
            <a:spLocks noChangeArrowheads="1"/>
          </p:cNvSpPr>
          <p:nvPr/>
        </p:nvSpPr>
        <p:spPr bwMode="auto">
          <a:xfrm>
            <a:off x="4038600" y="990600"/>
            <a:ext cx="1193800" cy="519113"/>
          </a:xfrm>
          <a:prstGeom prst="rect">
            <a:avLst/>
          </a:prstGeom>
          <a:noFill/>
          <a:ln w="9525">
            <a:noFill/>
            <a:miter lim="800000"/>
            <a:headEnd/>
            <a:tailEnd/>
          </a:ln>
        </p:spPr>
        <p:txBody>
          <a:bodyPr wrap="none">
            <a:spAutoFit/>
          </a:bodyPr>
          <a:lstStyle/>
          <a:p>
            <a:r>
              <a:rPr kumimoji="1" lang="en-US" altLang="zh-CN" sz="2800" b="1">
                <a:solidFill>
                  <a:srgbClr val="FF0000"/>
                </a:solidFill>
                <a:latin typeface="Times New Roman" pitchFamily="18" charset="0"/>
              </a:rPr>
              <a:t>sù  mù</a:t>
            </a:r>
          </a:p>
        </p:txBody>
      </p:sp>
      <p:sp>
        <p:nvSpPr>
          <p:cNvPr id="65541" name="Text Box 5"/>
          <p:cNvSpPr txBox="1">
            <a:spLocks noChangeArrowheads="1"/>
          </p:cNvSpPr>
          <p:nvPr/>
        </p:nvSpPr>
        <p:spPr bwMode="auto">
          <a:xfrm>
            <a:off x="5791200" y="990600"/>
            <a:ext cx="777875" cy="519113"/>
          </a:xfrm>
          <a:prstGeom prst="rect">
            <a:avLst/>
          </a:prstGeom>
          <a:noFill/>
          <a:ln w="9525">
            <a:noFill/>
            <a:miter lim="800000"/>
            <a:headEnd/>
            <a:tailEnd/>
          </a:ln>
        </p:spPr>
        <p:txBody>
          <a:bodyPr wrap="none">
            <a:spAutoFit/>
          </a:bodyPr>
          <a:lstStyle/>
          <a:p>
            <a:r>
              <a:rPr kumimoji="1" lang="en-US" altLang="zh-CN" sz="2800" b="1">
                <a:solidFill>
                  <a:srgbClr val="FF0000"/>
                </a:solidFill>
                <a:latin typeface="Times New Roman" pitchFamily="18" charset="0"/>
              </a:rPr>
              <a:t>miù</a:t>
            </a:r>
          </a:p>
        </p:txBody>
      </p:sp>
      <p:sp>
        <p:nvSpPr>
          <p:cNvPr id="65542" name="Text Box 6"/>
          <p:cNvSpPr txBox="1">
            <a:spLocks noChangeArrowheads="1"/>
          </p:cNvSpPr>
          <p:nvPr/>
        </p:nvSpPr>
        <p:spPr bwMode="auto">
          <a:xfrm>
            <a:off x="6477000" y="990600"/>
            <a:ext cx="1938338" cy="519113"/>
          </a:xfrm>
          <a:prstGeom prst="rect">
            <a:avLst/>
          </a:prstGeom>
          <a:noFill/>
          <a:ln w="9525">
            <a:noFill/>
            <a:miter lim="800000"/>
            <a:headEnd/>
            <a:tailEnd/>
          </a:ln>
        </p:spPr>
        <p:txBody>
          <a:bodyPr wrap="none">
            <a:spAutoFit/>
          </a:bodyPr>
          <a:lstStyle/>
          <a:p>
            <a:r>
              <a:rPr kumimoji="1" lang="zh-CN" altLang="en-US" sz="2800" b="1">
                <a:solidFill>
                  <a:srgbClr val="FF0000"/>
                </a:solidFill>
                <a:latin typeface="Times New Roman" pitchFamily="18" charset="0"/>
              </a:rPr>
              <a:t> </a:t>
            </a:r>
            <a:r>
              <a:rPr kumimoji="1" lang="en-US" altLang="zh-CN" sz="2800" b="1">
                <a:solidFill>
                  <a:srgbClr val="FF0000"/>
                </a:solidFill>
                <a:latin typeface="Times New Roman" pitchFamily="18" charset="0"/>
              </a:rPr>
              <a:t>chōng jǐng</a:t>
            </a:r>
          </a:p>
        </p:txBody>
      </p:sp>
      <p:sp>
        <p:nvSpPr>
          <p:cNvPr id="65543" name="Text Box 7"/>
          <p:cNvSpPr txBox="1">
            <a:spLocks noChangeArrowheads="1"/>
          </p:cNvSpPr>
          <p:nvPr/>
        </p:nvSpPr>
        <p:spPr bwMode="auto">
          <a:xfrm>
            <a:off x="3995738" y="2133600"/>
            <a:ext cx="1368425" cy="519113"/>
          </a:xfrm>
          <a:prstGeom prst="rect">
            <a:avLst/>
          </a:prstGeom>
          <a:noFill/>
          <a:ln w="9525">
            <a:noFill/>
            <a:miter lim="800000"/>
            <a:headEnd/>
            <a:tailEnd/>
          </a:ln>
        </p:spPr>
        <p:txBody>
          <a:bodyPr>
            <a:spAutoFit/>
          </a:bodyPr>
          <a:lstStyle/>
          <a:p>
            <a:r>
              <a:rPr kumimoji="1" lang="en-US" altLang="zh-CN" sz="2800" b="1">
                <a:solidFill>
                  <a:srgbClr val="FF0000"/>
                </a:solidFill>
                <a:latin typeface="Times New Roman" pitchFamily="18" charset="0"/>
              </a:rPr>
              <a:t>hē</a:t>
            </a:r>
          </a:p>
        </p:txBody>
      </p:sp>
      <p:sp>
        <p:nvSpPr>
          <p:cNvPr id="65544" name="Text Box 8"/>
          <p:cNvSpPr txBox="1">
            <a:spLocks noChangeArrowheads="1"/>
          </p:cNvSpPr>
          <p:nvPr/>
        </p:nvSpPr>
        <p:spPr bwMode="auto">
          <a:xfrm>
            <a:off x="5943600" y="2286000"/>
            <a:ext cx="481013" cy="519113"/>
          </a:xfrm>
          <a:prstGeom prst="rect">
            <a:avLst/>
          </a:prstGeom>
          <a:noFill/>
          <a:ln w="9525">
            <a:noFill/>
            <a:miter lim="800000"/>
            <a:headEnd/>
            <a:tailEnd/>
          </a:ln>
        </p:spPr>
        <p:txBody>
          <a:bodyPr wrap="none">
            <a:spAutoFit/>
          </a:bodyPr>
          <a:lstStyle/>
          <a:p>
            <a:r>
              <a:rPr kumimoji="1" lang="en-US" altLang="zh-CN" sz="2800" b="1">
                <a:solidFill>
                  <a:srgbClr val="FF0000"/>
                </a:solidFill>
                <a:latin typeface="Times New Roman" pitchFamily="18" charset="0"/>
              </a:rPr>
              <a:t>lù</a:t>
            </a:r>
          </a:p>
        </p:txBody>
      </p:sp>
      <p:sp>
        <p:nvSpPr>
          <p:cNvPr id="65545" name="Text Box 9"/>
          <p:cNvSpPr txBox="1">
            <a:spLocks noChangeArrowheads="1"/>
          </p:cNvSpPr>
          <p:nvPr/>
        </p:nvSpPr>
        <p:spPr bwMode="auto">
          <a:xfrm>
            <a:off x="6858000" y="2286000"/>
            <a:ext cx="738188" cy="519113"/>
          </a:xfrm>
          <a:prstGeom prst="rect">
            <a:avLst/>
          </a:prstGeom>
          <a:noFill/>
          <a:ln w="9525">
            <a:noFill/>
            <a:miter lim="800000"/>
            <a:headEnd/>
            <a:tailEnd/>
          </a:ln>
        </p:spPr>
        <p:txBody>
          <a:bodyPr wrap="none">
            <a:spAutoFit/>
          </a:bodyPr>
          <a:lstStyle/>
          <a:p>
            <a:r>
              <a:rPr kumimoji="1" lang="en-US" altLang="zh-CN" sz="2800" b="1">
                <a:solidFill>
                  <a:srgbClr val="FF0000"/>
                </a:solidFill>
                <a:latin typeface="Times New Roman" pitchFamily="18" charset="0"/>
              </a:rPr>
              <a:t>dào</a:t>
            </a:r>
          </a:p>
        </p:txBody>
      </p:sp>
      <p:sp>
        <p:nvSpPr>
          <p:cNvPr id="65546" name="Text Box 10"/>
          <p:cNvSpPr txBox="1">
            <a:spLocks noChangeArrowheads="1"/>
          </p:cNvSpPr>
          <p:nvPr/>
        </p:nvSpPr>
        <p:spPr bwMode="auto">
          <a:xfrm>
            <a:off x="3962400" y="3505200"/>
            <a:ext cx="500063" cy="579438"/>
          </a:xfrm>
          <a:prstGeom prst="rect">
            <a:avLst/>
          </a:prstGeom>
          <a:noFill/>
          <a:ln w="9525">
            <a:noFill/>
            <a:miter lim="800000"/>
            <a:headEnd/>
            <a:tailEnd/>
          </a:ln>
        </p:spPr>
        <p:txBody>
          <a:bodyPr wrap="none">
            <a:spAutoFit/>
          </a:bodyPr>
          <a:lstStyle/>
          <a:p>
            <a:r>
              <a:rPr kumimoji="1" lang="en-US" altLang="zh-CN" sz="3200" b="1">
                <a:solidFill>
                  <a:srgbClr val="FF0000"/>
                </a:solidFill>
                <a:latin typeface="Times New Roman" pitchFamily="18" charset="0"/>
              </a:rPr>
              <a:t>yì</a:t>
            </a:r>
          </a:p>
        </p:txBody>
      </p:sp>
      <p:sp>
        <p:nvSpPr>
          <p:cNvPr id="65547" name="Text Box 11"/>
          <p:cNvSpPr txBox="1">
            <a:spLocks noChangeArrowheads="1"/>
          </p:cNvSpPr>
          <p:nvPr/>
        </p:nvSpPr>
        <p:spPr bwMode="auto">
          <a:xfrm>
            <a:off x="5548313" y="3505200"/>
            <a:ext cx="1643062" cy="579438"/>
          </a:xfrm>
          <a:prstGeom prst="rect">
            <a:avLst/>
          </a:prstGeom>
          <a:noFill/>
          <a:ln w="9525">
            <a:noFill/>
            <a:miter lim="800000"/>
            <a:headEnd/>
            <a:tailEnd/>
          </a:ln>
        </p:spPr>
        <p:txBody>
          <a:bodyPr wrap="none">
            <a:spAutoFit/>
          </a:bodyPr>
          <a:lstStyle/>
          <a:p>
            <a:r>
              <a:rPr kumimoji="1" lang="en-US" altLang="zh-CN" sz="3200" b="1">
                <a:solidFill>
                  <a:srgbClr val="FF0000"/>
                </a:solidFill>
                <a:latin typeface="Times New Roman" pitchFamily="18" charset="0"/>
              </a:rPr>
              <a:t>wān yán</a:t>
            </a:r>
          </a:p>
        </p:txBody>
      </p:sp>
      <p:sp>
        <p:nvSpPr>
          <p:cNvPr id="65548" name="Text Box 12"/>
          <p:cNvSpPr txBox="1">
            <a:spLocks noChangeArrowheads="1"/>
          </p:cNvSpPr>
          <p:nvPr/>
        </p:nvSpPr>
        <p:spPr bwMode="auto">
          <a:xfrm>
            <a:off x="4141788" y="4797425"/>
            <a:ext cx="2016125" cy="579438"/>
          </a:xfrm>
          <a:prstGeom prst="rect">
            <a:avLst/>
          </a:prstGeom>
          <a:noFill/>
          <a:ln w="9525">
            <a:noFill/>
            <a:miter lim="800000"/>
            <a:headEnd/>
            <a:tailEnd/>
          </a:ln>
        </p:spPr>
        <p:txBody>
          <a:bodyPr>
            <a:spAutoFit/>
          </a:bodyPr>
          <a:lstStyle/>
          <a:p>
            <a:r>
              <a:rPr kumimoji="1" lang="en-US" altLang="zh-CN" sz="3200" b="1">
                <a:solidFill>
                  <a:srgbClr val="FF0000"/>
                </a:solidFill>
                <a:latin typeface="Times New Roman" pitchFamily="18" charset="0"/>
              </a:rPr>
              <a:t>huǎng hū</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5539"/>
                                        </p:tgtEl>
                                        <p:attrNameLst>
                                          <p:attrName>style.visibility</p:attrName>
                                        </p:attrNameLst>
                                      </p:cBhvr>
                                      <p:to>
                                        <p:strVal val="visible"/>
                                      </p:to>
                                    </p:set>
                                    <p:animEffect transition="in" filter="blinds(horizontal)">
                                      <p:cBhvr>
                                        <p:cTn id="7" dur="500"/>
                                        <p:tgtEl>
                                          <p:spTgt spid="65539"/>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 presetClass="entr" presetSubtype="0" fill="hold" grpId="0" nodeType="clickEffect">
                                  <p:stCondLst>
                                    <p:cond delay="0"/>
                                  </p:stCondLst>
                                  <p:childTnLst>
                                    <p:set>
                                      <p:cBhvr>
                                        <p:cTn id="11" dur="1" fill="hold">
                                          <p:stCondLst>
                                            <p:cond delay="499"/>
                                          </p:stCondLst>
                                        </p:cTn>
                                        <p:tgtEl>
                                          <p:spTgt spid="65540"/>
                                        </p:tgtEl>
                                        <p:attrNameLst>
                                          <p:attrName>style.visibility</p:attrName>
                                        </p:attrNameLst>
                                      </p:cBhvr>
                                      <p:to>
                                        <p:strVal val="visible"/>
                                      </p:to>
                                    </p:set>
                                  </p:childTnLst>
                                </p:cTn>
                              </p:par>
                            </p:childTnLst>
                          </p:cTn>
                        </p:par>
                      </p:childTnLst>
                    </p:cTn>
                  </p:par>
                  <p:par>
                    <p:cTn id="12" fill="hold" nodeType="clickPar">
                      <p:stCondLst>
                        <p:cond delay="indefinite"/>
                      </p:stCondLst>
                      <p:childTnLst>
                        <p:par>
                          <p:cTn id="13" fill="hold" nodeType="withGroup">
                            <p:stCondLst>
                              <p:cond delay="0"/>
                            </p:stCondLst>
                            <p:childTnLst>
                              <p:par>
                                <p:cTn id="14" presetID="1" presetClass="entr" presetSubtype="0" fill="hold" grpId="0" nodeType="clickEffect">
                                  <p:stCondLst>
                                    <p:cond delay="0"/>
                                  </p:stCondLst>
                                  <p:childTnLst>
                                    <p:set>
                                      <p:cBhvr>
                                        <p:cTn id="15" dur="1" fill="hold">
                                          <p:stCondLst>
                                            <p:cond delay="499"/>
                                          </p:stCondLst>
                                        </p:cTn>
                                        <p:tgtEl>
                                          <p:spTgt spid="65541"/>
                                        </p:tgtEl>
                                        <p:attrNameLst>
                                          <p:attrName>style.visibility</p:attrName>
                                        </p:attrNameLst>
                                      </p:cBhvr>
                                      <p:to>
                                        <p:strVal val="visible"/>
                                      </p:to>
                                    </p:set>
                                  </p:childTnLst>
                                </p:cTn>
                              </p:par>
                            </p:childTnLst>
                          </p:cTn>
                        </p:par>
                      </p:childTnLst>
                    </p:cTn>
                  </p:par>
                  <p:par>
                    <p:cTn id="16" fill="hold" nodeType="clickPar">
                      <p:stCondLst>
                        <p:cond delay="indefinite"/>
                      </p:stCondLst>
                      <p:childTnLst>
                        <p:par>
                          <p:cTn id="17" fill="hold" nodeType="withGroup">
                            <p:stCondLst>
                              <p:cond delay="0"/>
                            </p:stCondLst>
                            <p:childTnLst>
                              <p:par>
                                <p:cTn id="18" presetID="1" presetClass="entr" presetSubtype="0" fill="hold" grpId="0" nodeType="clickEffect">
                                  <p:stCondLst>
                                    <p:cond delay="0"/>
                                  </p:stCondLst>
                                  <p:childTnLst>
                                    <p:set>
                                      <p:cBhvr>
                                        <p:cTn id="19" dur="1" fill="hold">
                                          <p:stCondLst>
                                            <p:cond delay="499"/>
                                          </p:stCondLst>
                                        </p:cTn>
                                        <p:tgtEl>
                                          <p:spTgt spid="65542"/>
                                        </p:tgtEl>
                                        <p:attrNameLst>
                                          <p:attrName>style.visibility</p:attrName>
                                        </p:attrNameLst>
                                      </p:cBhvr>
                                      <p:to>
                                        <p:strVal val="visible"/>
                                      </p:to>
                                    </p:set>
                                  </p:childTnLst>
                                </p:cTn>
                              </p:par>
                            </p:childTnLst>
                          </p:cTn>
                        </p:par>
                      </p:childTnLst>
                    </p:cTn>
                  </p:par>
                  <p:par>
                    <p:cTn id="20" fill="hold" nodeType="clickPar">
                      <p:stCondLst>
                        <p:cond delay="indefinite"/>
                      </p:stCondLst>
                      <p:childTnLst>
                        <p:par>
                          <p:cTn id="21" fill="hold" nodeType="withGroup">
                            <p:stCondLst>
                              <p:cond delay="0"/>
                            </p:stCondLst>
                            <p:childTnLst>
                              <p:par>
                                <p:cTn id="22" presetID="1" presetClass="entr" presetSubtype="0" fill="hold" grpId="0" nodeType="clickEffect">
                                  <p:stCondLst>
                                    <p:cond delay="0"/>
                                  </p:stCondLst>
                                  <p:childTnLst>
                                    <p:set>
                                      <p:cBhvr>
                                        <p:cTn id="23" dur="1" fill="hold">
                                          <p:stCondLst>
                                            <p:cond delay="499"/>
                                          </p:stCondLst>
                                        </p:cTn>
                                        <p:tgtEl>
                                          <p:spTgt spid="65543"/>
                                        </p:tgtEl>
                                        <p:attrNameLst>
                                          <p:attrName>style.visibility</p:attrName>
                                        </p:attrNameLst>
                                      </p:cBhvr>
                                      <p:to>
                                        <p:strVal val="visible"/>
                                      </p:to>
                                    </p:set>
                                  </p:childTnLst>
                                </p:cTn>
                              </p:par>
                            </p:childTnLst>
                          </p:cTn>
                        </p:par>
                      </p:childTnLst>
                    </p:cTn>
                  </p:par>
                  <p:par>
                    <p:cTn id="24" fill="hold" nodeType="clickPar">
                      <p:stCondLst>
                        <p:cond delay="indefinite"/>
                      </p:stCondLst>
                      <p:childTnLst>
                        <p:par>
                          <p:cTn id="25" fill="hold" nodeType="withGroup">
                            <p:stCondLst>
                              <p:cond delay="0"/>
                            </p:stCondLst>
                            <p:childTnLst>
                              <p:par>
                                <p:cTn id="26" presetID="1" presetClass="entr" presetSubtype="0" fill="hold" grpId="0" nodeType="clickEffect">
                                  <p:stCondLst>
                                    <p:cond delay="0"/>
                                  </p:stCondLst>
                                  <p:childTnLst>
                                    <p:set>
                                      <p:cBhvr>
                                        <p:cTn id="27" dur="1" fill="hold">
                                          <p:stCondLst>
                                            <p:cond delay="499"/>
                                          </p:stCondLst>
                                        </p:cTn>
                                        <p:tgtEl>
                                          <p:spTgt spid="65544"/>
                                        </p:tgtEl>
                                        <p:attrNameLst>
                                          <p:attrName>style.visibility</p:attrName>
                                        </p:attrNameLst>
                                      </p:cBhvr>
                                      <p:to>
                                        <p:strVal val="visible"/>
                                      </p:to>
                                    </p:set>
                                  </p:childTnLst>
                                </p:cTn>
                              </p:par>
                            </p:childTnLst>
                          </p:cTn>
                        </p:par>
                      </p:childTnLst>
                    </p:cTn>
                  </p:par>
                  <p:par>
                    <p:cTn id="28" fill="hold" nodeType="clickPar">
                      <p:stCondLst>
                        <p:cond delay="indefinite"/>
                      </p:stCondLst>
                      <p:childTnLst>
                        <p:par>
                          <p:cTn id="29" fill="hold" nodeType="withGroup">
                            <p:stCondLst>
                              <p:cond delay="0"/>
                            </p:stCondLst>
                            <p:childTnLst>
                              <p:par>
                                <p:cTn id="30" presetID="1" presetClass="entr" presetSubtype="0" fill="hold" grpId="0" nodeType="clickEffect">
                                  <p:stCondLst>
                                    <p:cond delay="0"/>
                                  </p:stCondLst>
                                  <p:childTnLst>
                                    <p:set>
                                      <p:cBhvr>
                                        <p:cTn id="31" dur="1" fill="hold">
                                          <p:stCondLst>
                                            <p:cond delay="499"/>
                                          </p:stCondLst>
                                        </p:cTn>
                                        <p:tgtEl>
                                          <p:spTgt spid="65545"/>
                                        </p:tgtEl>
                                        <p:attrNameLst>
                                          <p:attrName>style.visibility</p:attrName>
                                        </p:attrNameLst>
                                      </p:cBhvr>
                                      <p:to>
                                        <p:strVal val="visible"/>
                                      </p:to>
                                    </p:set>
                                  </p:childTnLst>
                                </p:cTn>
                              </p:par>
                            </p:childTnLst>
                          </p:cTn>
                        </p:par>
                      </p:childTnLst>
                    </p:cTn>
                  </p:par>
                  <p:par>
                    <p:cTn id="32" fill="hold" nodeType="clickPar">
                      <p:stCondLst>
                        <p:cond delay="indefinite"/>
                      </p:stCondLst>
                      <p:childTnLst>
                        <p:par>
                          <p:cTn id="33" fill="hold" nodeType="withGroup">
                            <p:stCondLst>
                              <p:cond delay="0"/>
                            </p:stCondLst>
                            <p:childTnLst>
                              <p:par>
                                <p:cTn id="34" presetID="1" presetClass="entr" presetSubtype="0" fill="hold" grpId="0" nodeType="clickEffect">
                                  <p:stCondLst>
                                    <p:cond delay="0"/>
                                  </p:stCondLst>
                                  <p:childTnLst>
                                    <p:set>
                                      <p:cBhvr>
                                        <p:cTn id="35" dur="1" fill="hold">
                                          <p:stCondLst>
                                            <p:cond delay="499"/>
                                          </p:stCondLst>
                                        </p:cTn>
                                        <p:tgtEl>
                                          <p:spTgt spid="65546"/>
                                        </p:tgtEl>
                                        <p:attrNameLst>
                                          <p:attrName>style.visibility</p:attrName>
                                        </p:attrNameLst>
                                      </p:cBhvr>
                                      <p:to>
                                        <p:strVal val="visible"/>
                                      </p:to>
                                    </p:set>
                                  </p:childTnLst>
                                </p:cTn>
                              </p:par>
                            </p:childTnLst>
                          </p:cTn>
                        </p:par>
                      </p:childTnLst>
                    </p:cTn>
                  </p:par>
                  <p:par>
                    <p:cTn id="36" fill="hold" nodeType="clickPar">
                      <p:stCondLst>
                        <p:cond delay="indefinite"/>
                      </p:stCondLst>
                      <p:childTnLst>
                        <p:par>
                          <p:cTn id="37" fill="hold" nodeType="withGroup">
                            <p:stCondLst>
                              <p:cond delay="0"/>
                            </p:stCondLst>
                            <p:childTnLst>
                              <p:par>
                                <p:cTn id="38" presetID="1" presetClass="entr" presetSubtype="0" fill="hold" grpId="0" nodeType="clickEffect">
                                  <p:stCondLst>
                                    <p:cond delay="0"/>
                                  </p:stCondLst>
                                  <p:childTnLst>
                                    <p:set>
                                      <p:cBhvr>
                                        <p:cTn id="39" dur="1" fill="hold">
                                          <p:stCondLst>
                                            <p:cond delay="499"/>
                                          </p:stCondLst>
                                        </p:cTn>
                                        <p:tgtEl>
                                          <p:spTgt spid="65547"/>
                                        </p:tgtEl>
                                        <p:attrNameLst>
                                          <p:attrName>style.visibility</p:attrName>
                                        </p:attrNameLst>
                                      </p:cBhvr>
                                      <p:to>
                                        <p:strVal val="visible"/>
                                      </p:to>
                                    </p:set>
                                  </p:childTnLst>
                                </p:cTn>
                              </p:par>
                            </p:childTnLst>
                          </p:cTn>
                        </p:par>
                      </p:childTnLst>
                    </p:cTn>
                  </p:par>
                  <p:par>
                    <p:cTn id="40" fill="hold" nodeType="clickPar">
                      <p:stCondLst>
                        <p:cond delay="indefinite"/>
                      </p:stCondLst>
                      <p:childTnLst>
                        <p:par>
                          <p:cTn id="41" fill="hold" nodeType="withGroup">
                            <p:stCondLst>
                              <p:cond delay="0"/>
                            </p:stCondLst>
                            <p:childTnLst>
                              <p:par>
                                <p:cTn id="42" presetID="1" presetClass="entr" presetSubtype="0" fill="hold" grpId="0" nodeType="clickEffect">
                                  <p:stCondLst>
                                    <p:cond delay="0"/>
                                  </p:stCondLst>
                                  <p:childTnLst>
                                    <p:set>
                                      <p:cBhvr>
                                        <p:cTn id="43" dur="1" fill="hold">
                                          <p:stCondLst>
                                            <p:cond delay="499"/>
                                          </p:stCondLst>
                                        </p:cTn>
                                        <p:tgtEl>
                                          <p:spTgt spid="6554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539" grpId="0" autoUpdateAnimBg="0"/>
      <p:bldP spid="65540" grpId="0" autoUpdateAnimBg="0"/>
      <p:bldP spid="65541" grpId="0" autoUpdateAnimBg="0"/>
      <p:bldP spid="65542" grpId="0" autoUpdateAnimBg="0"/>
      <p:bldP spid="65543" grpId="0" autoUpdateAnimBg="0"/>
      <p:bldP spid="65544" grpId="0" autoUpdateAnimBg="0"/>
      <p:bldP spid="65545" grpId="0" autoUpdateAnimBg="0"/>
      <p:bldP spid="65546" grpId="0" autoUpdateAnimBg="0"/>
      <p:bldP spid="65547" grpId="0" autoUpdateAnimBg="0"/>
      <p:bldP spid="65548" grpId="0" autoUpdateAnimBg="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6562" name="Rectangle 2"/>
          <p:cNvSpPr>
            <a:spLocks noChangeArrowheads="1"/>
          </p:cNvSpPr>
          <p:nvPr/>
        </p:nvSpPr>
        <p:spPr bwMode="auto">
          <a:xfrm>
            <a:off x="0" y="838200"/>
            <a:ext cx="8839200" cy="5824538"/>
          </a:xfrm>
          <a:prstGeom prst="rect">
            <a:avLst/>
          </a:prstGeom>
          <a:noFill/>
          <a:ln w="9525">
            <a:noFill/>
            <a:miter lim="800000"/>
            <a:headEnd/>
            <a:tailEnd/>
          </a:ln>
        </p:spPr>
        <p:txBody>
          <a:bodyPr>
            <a:spAutoFit/>
          </a:bodyPr>
          <a:lstStyle/>
          <a:p>
            <a:pPr>
              <a:spcBef>
                <a:spcPct val="50000"/>
              </a:spcBef>
            </a:pPr>
            <a:r>
              <a:rPr kumimoji="1" lang="zh-CN" altLang="en-US" sz="4000" b="1">
                <a:solidFill>
                  <a:srgbClr val="FF3300"/>
                </a:solidFill>
                <a:latin typeface="Times New Roman" pitchFamily="18" charset="0"/>
                <a:ea typeface="楷体_GB2312"/>
                <a:cs typeface="楷体_GB2312"/>
              </a:rPr>
              <a:t>1、原指描写刻画十分细致生动，现在</a:t>
            </a:r>
          </a:p>
          <a:p>
            <a:pPr>
              <a:lnSpc>
                <a:spcPct val="70000"/>
              </a:lnSpc>
              <a:spcBef>
                <a:spcPct val="50000"/>
              </a:spcBef>
            </a:pPr>
            <a:r>
              <a:rPr kumimoji="1" lang="zh-CN" altLang="en-US" sz="4000" b="1">
                <a:solidFill>
                  <a:srgbClr val="FF3300"/>
                </a:solidFill>
                <a:latin typeface="Times New Roman" pitchFamily="18" charset="0"/>
                <a:ea typeface="楷体_GB2312"/>
                <a:cs typeface="楷体_GB2312"/>
              </a:rPr>
              <a:t>也用来指丑态毕露</a:t>
            </a:r>
          </a:p>
          <a:p>
            <a:pPr>
              <a:lnSpc>
                <a:spcPct val="70000"/>
              </a:lnSpc>
              <a:spcBef>
                <a:spcPct val="50000"/>
              </a:spcBef>
            </a:pPr>
            <a:r>
              <a:rPr kumimoji="1" lang="zh-CN" altLang="en-US" sz="4000" b="1">
                <a:solidFill>
                  <a:srgbClr val="FF3300"/>
                </a:solidFill>
                <a:latin typeface="Times New Roman" pitchFamily="18" charset="0"/>
                <a:ea typeface="楷体_GB2312"/>
                <a:cs typeface="楷体_GB2312"/>
              </a:rPr>
              <a:t>2、形容非常凶暴残忍，没有一点儿人</a:t>
            </a:r>
          </a:p>
          <a:p>
            <a:pPr>
              <a:lnSpc>
                <a:spcPct val="70000"/>
              </a:lnSpc>
              <a:spcBef>
                <a:spcPct val="50000"/>
              </a:spcBef>
            </a:pPr>
            <a:r>
              <a:rPr kumimoji="1" lang="zh-CN" altLang="en-US" sz="4000" b="1">
                <a:solidFill>
                  <a:srgbClr val="FF3300"/>
                </a:solidFill>
                <a:latin typeface="Times New Roman" pitchFamily="18" charset="0"/>
                <a:ea typeface="楷体_GB2312"/>
                <a:cs typeface="楷体_GB2312"/>
              </a:rPr>
              <a:t>情味。</a:t>
            </a:r>
          </a:p>
          <a:p>
            <a:pPr>
              <a:lnSpc>
                <a:spcPct val="70000"/>
              </a:lnSpc>
              <a:spcBef>
                <a:spcPct val="50000"/>
              </a:spcBef>
            </a:pPr>
            <a:r>
              <a:rPr kumimoji="1" lang="zh-CN" altLang="en-US" sz="4000" b="1">
                <a:solidFill>
                  <a:srgbClr val="FF3300"/>
                </a:solidFill>
                <a:latin typeface="Times New Roman" pitchFamily="18" charset="0"/>
                <a:ea typeface="楷体_GB2312"/>
                <a:cs typeface="楷体_GB2312"/>
              </a:rPr>
              <a:t>3、形容天气恶劣。比喻境遇悲惨</a:t>
            </a:r>
          </a:p>
          <a:p>
            <a:pPr>
              <a:lnSpc>
                <a:spcPct val="70000"/>
              </a:lnSpc>
              <a:spcBef>
                <a:spcPct val="50000"/>
              </a:spcBef>
            </a:pPr>
            <a:r>
              <a:rPr kumimoji="1" lang="zh-CN" altLang="en-US" sz="4000" b="1">
                <a:solidFill>
                  <a:srgbClr val="FF3300"/>
                </a:solidFill>
                <a:latin typeface="Times New Roman" pitchFamily="18" charset="0"/>
                <a:ea typeface="楷体_GB2312"/>
                <a:cs typeface="楷体_GB2312"/>
              </a:rPr>
              <a:t>凄凉。</a:t>
            </a:r>
          </a:p>
          <a:p>
            <a:pPr>
              <a:lnSpc>
                <a:spcPct val="70000"/>
              </a:lnSpc>
              <a:spcBef>
                <a:spcPct val="50000"/>
              </a:spcBef>
            </a:pPr>
            <a:r>
              <a:rPr kumimoji="1" lang="zh-CN" altLang="en-US" sz="4000" b="1">
                <a:solidFill>
                  <a:srgbClr val="FF3300"/>
                </a:solidFill>
                <a:latin typeface="Times New Roman" pitchFamily="18" charset="0"/>
                <a:ea typeface="楷体_GB2312"/>
                <a:cs typeface="楷体_GB2312"/>
              </a:rPr>
              <a:t>4、极端错误；非常不合情理。</a:t>
            </a:r>
          </a:p>
          <a:p>
            <a:pPr>
              <a:lnSpc>
                <a:spcPct val="70000"/>
              </a:lnSpc>
              <a:spcBef>
                <a:spcPct val="50000"/>
              </a:spcBef>
            </a:pPr>
            <a:r>
              <a:rPr kumimoji="1" lang="zh-CN" altLang="en-US" sz="4000" b="1">
                <a:solidFill>
                  <a:srgbClr val="FF3300"/>
                </a:solidFill>
                <a:latin typeface="Times New Roman" pitchFamily="18" charset="0"/>
                <a:ea typeface="楷体_GB2312"/>
                <a:cs typeface="楷体_GB2312"/>
              </a:rPr>
              <a:t>5、严肃而庄严。</a:t>
            </a:r>
          </a:p>
        </p:txBody>
      </p:sp>
      <p:sp>
        <p:nvSpPr>
          <p:cNvPr id="66563" name="Text Box 3"/>
          <p:cNvSpPr txBox="1">
            <a:spLocks noChangeArrowheads="1"/>
          </p:cNvSpPr>
          <p:nvPr/>
        </p:nvSpPr>
        <p:spPr bwMode="auto">
          <a:xfrm>
            <a:off x="0" y="0"/>
            <a:ext cx="9150350" cy="762000"/>
          </a:xfrm>
          <a:prstGeom prst="rect">
            <a:avLst/>
          </a:prstGeom>
          <a:noFill/>
          <a:ln w="9525">
            <a:noFill/>
            <a:miter lim="800000"/>
            <a:headEnd/>
            <a:tailEnd/>
          </a:ln>
        </p:spPr>
        <p:txBody>
          <a:bodyPr wrap="none">
            <a:spAutoFit/>
          </a:bodyPr>
          <a:lstStyle/>
          <a:p>
            <a:r>
              <a:rPr kumimoji="1" lang="zh-CN" altLang="en-US" sz="4400" b="1">
                <a:solidFill>
                  <a:srgbClr val="000066"/>
                </a:solidFill>
                <a:latin typeface="Times New Roman" pitchFamily="18" charset="0"/>
                <a:ea typeface="楷体_GB2312"/>
                <a:cs typeface="楷体_GB2312"/>
              </a:rPr>
              <a:t>根据下列语句的意思判断相应词语：</a:t>
            </a:r>
          </a:p>
        </p:txBody>
      </p:sp>
      <p:sp>
        <p:nvSpPr>
          <p:cNvPr id="66564" name="Text Box 4"/>
          <p:cNvSpPr txBox="1">
            <a:spLocks noChangeArrowheads="1"/>
          </p:cNvSpPr>
          <p:nvPr/>
        </p:nvSpPr>
        <p:spPr bwMode="auto">
          <a:xfrm>
            <a:off x="4648200" y="1577975"/>
            <a:ext cx="3811588" cy="701675"/>
          </a:xfrm>
          <a:prstGeom prst="rect">
            <a:avLst/>
          </a:prstGeom>
          <a:noFill/>
          <a:ln w="9525">
            <a:noFill/>
            <a:miter lim="800000"/>
            <a:headEnd/>
            <a:tailEnd/>
          </a:ln>
        </p:spPr>
        <p:txBody>
          <a:bodyPr>
            <a:spAutoFit/>
          </a:bodyPr>
          <a:lstStyle/>
          <a:p>
            <a:r>
              <a:rPr kumimoji="1" lang="zh-CN" altLang="en-US" sz="4000" b="1">
                <a:solidFill>
                  <a:srgbClr val="008000"/>
                </a:solidFill>
                <a:latin typeface="Times New Roman" pitchFamily="18" charset="0"/>
              </a:rPr>
              <a:t>---穷形尽相</a:t>
            </a:r>
          </a:p>
        </p:txBody>
      </p:sp>
      <p:sp>
        <p:nvSpPr>
          <p:cNvPr id="66565" name="Text Box 5"/>
          <p:cNvSpPr txBox="1">
            <a:spLocks noChangeArrowheads="1"/>
          </p:cNvSpPr>
          <p:nvPr/>
        </p:nvSpPr>
        <p:spPr bwMode="auto">
          <a:xfrm>
            <a:off x="1676400" y="3124200"/>
            <a:ext cx="5272088" cy="701675"/>
          </a:xfrm>
          <a:prstGeom prst="rect">
            <a:avLst/>
          </a:prstGeom>
          <a:noFill/>
          <a:ln w="9525">
            <a:noFill/>
            <a:miter lim="800000"/>
            <a:headEnd/>
            <a:tailEnd/>
          </a:ln>
        </p:spPr>
        <p:txBody>
          <a:bodyPr>
            <a:spAutoFit/>
          </a:bodyPr>
          <a:lstStyle/>
          <a:p>
            <a:r>
              <a:rPr kumimoji="1" lang="zh-CN" altLang="en-US" sz="4000" b="1">
                <a:solidFill>
                  <a:srgbClr val="008000"/>
                </a:solidFill>
                <a:latin typeface="Times New Roman" pitchFamily="18" charset="0"/>
              </a:rPr>
              <a:t>---灭绝人性</a:t>
            </a:r>
          </a:p>
        </p:txBody>
      </p:sp>
      <p:sp>
        <p:nvSpPr>
          <p:cNvPr id="66566" name="Text Box 6"/>
          <p:cNvSpPr txBox="1">
            <a:spLocks noChangeArrowheads="1"/>
          </p:cNvSpPr>
          <p:nvPr/>
        </p:nvSpPr>
        <p:spPr bwMode="auto">
          <a:xfrm>
            <a:off x="1524000" y="4495800"/>
            <a:ext cx="4487863" cy="701675"/>
          </a:xfrm>
          <a:prstGeom prst="rect">
            <a:avLst/>
          </a:prstGeom>
          <a:noFill/>
          <a:ln w="9525">
            <a:noFill/>
            <a:miter lim="800000"/>
            <a:headEnd/>
            <a:tailEnd/>
          </a:ln>
        </p:spPr>
        <p:txBody>
          <a:bodyPr>
            <a:spAutoFit/>
          </a:bodyPr>
          <a:lstStyle/>
          <a:p>
            <a:r>
              <a:rPr kumimoji="1" lang="zh-CN" altLang="en-US" sz="4000" b="1">
                <a:solidFill>
                  <a:srgbClr val="008000"/>
                </a:solidFill>
                <a:latin typeface="Times New Roman" pitchFamily="18" charset="0"/>
              </a:rPr>
              <a:t>---凄风苦雨</a:t>
            </a:r>
          </a:p>
        </p:txBody>
      </p:sp>
      <p:sp>
        <p:nvSpPr>
          <p:cNvPr id="66567" name="Text Box 7"/>
          <p:cNvSpPr txBox="1">
            <a:spLocks noChangeArrowheads="1"/>
          </p:cNvSpPr>
          <p:nvPr/>
        </p:nvSpPr>
        <p:spPr bwMode="auto">
          <a:xfrm>
            <a:off x="6918325" y="5178425"/>
            <a:ext cx="2225675" cy="701675"/>
          </a:xfrm>
          <a:prstGeom prst="rect">
            <a:avLst/>
          </a:prstGeom>
          <a:noFill/>
          <a:ln w="9525">
            <a:noFill/>
            <a:miter lim="800000"/>
            <a:headEnd/>
            <a:tailEnd/>
          </a:ln>
        </p:spPr>
        <p:txBody>
          <a:bodyPr>
            <a:spAutoFit/>
          </a:bodyPr>
          <a:lstStyle/>
          <a:p>
            <a:r>
              <a:rPr kumimoji="1" lang="zh-CN" altLang="en-US" sz="4000" b="1">
                <a:solidFill>
                  <a:srgbClr val="008000"/>
                </a:solidFill>
                <a:latin typeface="Times New Roman" pitchFamily="18" charset="0"/>
              </a:rPr>
              <a:t>---荒谬</a:t>
            </a:r>
          </a:p>
        </p:txBody>
      </p:sp>
      <p:sp>
        <p:nvSpPr>
          <p:cNvPr id="66568" name="Text Box 8"/>
          <p:cNvSpPr txBox="1">
            <a:spLocks noChangeArrowheads="1"/>
          </p:cNvSpPr>
          <p:nvPr/>
        </p:nvSpPr>
        <p:spPr bwMode="auto">
          <a:xfrm>
            <a:off x="4419600" y="5943600"/>
            <a:ext cx="3752850" cy="701675"/>
          </a:xfrm>
          <a:prstGeom prst="rect">
            <a:avLst/>
          </a:prstGeom>
          <a:noFill/>
          <a:ln w="9525">
            <a:noFill/>
            <a:miter lim="800000"/>
            <a:headEnd/>
            <a:tailEnd/>
          </a:ln>
        </p:spPr>
        <p:txBody>
          <a:bodyPr>
            <a:spAutoFit/>
          </a:bodyPr>
          <a:lstStyle/>
          <a:p>
            <a:r>
              <a:rPr kumimoji="1" lang="zh-CN" altLang="en-US" sz="4000" b="1">
                <a:solidFill>
                  <a:srgbClr val="008000"/>
                </a:solidFill>
                <a:latin typeface="Times New Roman" pitchFamily="18" charset="0"/>
              </a:rPr>
              <a:t>---肃穆</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66563"/>
                                        </p:tgtEl>
                                        <p:attrNameLst>
                                          <p:attrName>style.visibility</p:attrName>
                                        </p:attrNameLst>
                                      </p:cBhvr>
                                      <p:to>
                                        <p:strVal val="visible"/>
                                      </p:to>
                                    </p:set>
                                    <p:anim calcmode="lin" valueType="num">
                                      <p:cBhvr additive="base">
                                        <p:cTn id="7" dur="500" fill="hold"/>
                                        <p:tgtEl>
                                          <p:spTgt spid="66563"/>
                                        </p:tgtEl>
                                        <p:attrNameLst>
                                          <p:attrName>ppt_x</p:attrName>
                                        </p:attrNameLst>
                                      </p:cBhvr>
                                      <p:tavLst>
                                        <p:tav tm="0">
                                          <p:val>
                                            <p:strVal val="0-#ppt_w/2"/>
                                          </p:val>
                                        </p:tav>
                                        <p:tav tm="100000">
                                          <p:val>
                                            <p:strVal val="#ppt_x"/>
                                          </p:val>
                                        </p:tav>
                                      </p:tavLst>
                                    </p:anim>
                                    <p:anim calcmode="lin" valueType="num">
                                      <p:cBhvr additive="base">
                                        <p:cTn id="8" dur="500" fill="hold"/>
                                        <p:tgtEl>
                                          <p:spTgt spid="66563"/>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16" presetClass="entr" presetSubtype="37" fill="hold" grpId="0" nodeType="clickEffect">
                                  <p:stCondLst>
                                    <p:cond delay="0"/>
                                  </p:stCondLst>
                                  <p:childTnLst>
                                    <p:set>
                                      <p:cBhvr>
                                        <p:cTn id="12" dur="1" fill="hold">
                                          <p:stCondLst>
                                            <p:cond delay="0"/>
                                          </p:stCondLst>
                                        </p:cTn>
                                        <p:tgtEl>
                                          <p:spTgt spid="66562"/>
                                        </p:tgtEl>
                                        <p:attrNameLst>
                                          <p:attrName>style.visibility</p:attrName>
                                        </p:attrNameLst>
                                      </p:cBhvr>
                                      <p:to>
                                        <p:strVal val="visible"/>
                                      </p:to>
                                    </p:set>
                                    <p:animEffect transition="in" filter="barn(outVertical)">
                                      <p:cBhvr>
                                        <p:cTn id="13" dur="500"/>
                                        <p:tgtEl>
                                          <p:spTgt spid="66562"/>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7" presetClass="entr" presetSubtype="2" fill="hold" grpId="0" nodeType="clickEffect">
                                  <p:stCondLst>
                                    <p:cond delay="0"/>
                                  </p:stCondLst>
                                  <p:childTnLst>
                                    <p:set>
                                      <p:cBhvr>
                                        <p:cTn id="17" dur="1" fill="hold">
                                          <p:stCondLst>
                                            <p:cond delay="0"/>
                                          </p:stCondLst>
                                        </p:cTn>
                                        <p:tgtEl>
                                          <p:spTgt spid="66564"/>
                                        </p:tgtEl>
                                        <p:attrNameLst>
                                          <p:attrName>style.visibility</p:attrName>
                                        </p:attrNameLst>
                                      </p:cBhvr>
                                      <p:to>
                                        <p:strVal val="visible"/>
                                      </p:to>
                                    </p:set>
                                    <p:anim calcmode="lin" valueType="num">
                                      <p:cBhvr additive="base">
                                        <p:cTn id="18" dur="5000" fill="hold"/>
                                        <p:tgtEl>
                                          <p:spTgt spid="66564"/>
                                        </p:tgtEl>
                                        <p:attrNameLst>
                                          <p:attrName>ppt_x</p:attrName>
                                        </p:attrNameLst>
                                      </p:cBhvr>
                                      <p:tavLst>
                                        <p:tav tm="0">
                                          <p:val>
                                            <p:strVal val="1+#ppt_w/2"/>
                                          </p:val>
                                        </p:tav>
                                        <p:tav tm="100000">
                                          <p:val>
                                            <p:strVal val="#ppt_x"/>
                                          </p:val>
                                        </p:tav>
                                      </p:tavLst>
                                    </p:anim>
                                    <p:anim calcmode="lin" valueType="num">
                                      <p:cBhvr additive="base">
                                        <p:cTn id="19" dur="5000" fill="hold"/>
                                        <p:tgtEl>
                                          <p:spTgt spid="66564"/>
                                        </p:tgtEl>
                                        <p:attrNameLst>
                                          <p:attrName>ppt_y</p:attrName>
                                        </p:attrNameLst>
                                      </p:cBhvr>
                                      <p:tavLst>
                                        <p:tav tm="0">
                                          <p:val>
                                            <p:strVal val="#ppt_y"/>
                                          </p:val>
                                        </p:tav>
                                        <p:tav tm="100000">
                                          <p:val>
                                            <p:strVal val="#ppt_y"/>
                                          </p:val>
                                        </p:tav>
                                      </p:tavLst>
                                    </p:anim>
                                  </p:childTnLst>
                                </p:cTn>
                              </p:par>
                            </p:childTnLst>
                          </p:cTn>
                        </p:par>
                      </p:childTnLst>
                    </p:cTn>
                  </p:par>
                  <p:par>
                    <p:cTn id="20" fill="hold" nodeType="clickPar">
                      <p:stCondLst>
                        <p:cond delay="indefinite"/>
                      </p:stCondLst>
                      <p:childTnLst>
                        <p:par>
                          <p:cTn id="21" fill="hold" nodeType="withGroup">
                            <p:stCondLst>
                              <p:cond delay="0"/>
                            </p:stCondLst>
                            <p:childTnLst>
                              <p:par>
                                <p:cTn id="22" presetID="7" presetClass="entr" presetSubtype="2" fill="hold" grpId="0" nodeType="clickEffect">
                                  <p:stCondLst>
                                    <p:cond delay="0"/>
                                  </p:stCondLst>
                                  <p:childTnLst>
                                    <p:set>
                                      <p:cBhvr>
                                        <p:cTn id="23" dur="1" fill="hold">
                                          <p:stCondLst>
                                            <p:cond delay="0"/>
                                          </p:stCondLst>
                                        </p:cTn>
                                        <p:tgtEl>
                                          <p:spTgt spid="66565"/>
                                        </p:tgtEl>
                                        <p:attrNameLst>
                                          <p:attrName>style.visibility</p:attrName>
                                        </p:attrNameLst>
                                      </p:cBhvr>
                                      <p:to>
                                        <p:strVal val="visible"/>
                                      </p:to>
                                    </p:set>
                                    <p:anim calcmode="lin" valueType="num">
                                      <p:cBhvr additive="base">
                                        <p:cTn id="24" dur="5000" fill="hold"/>
                                        <p:tgtEl>
                                          <p:spTgt spid="66565"/>
                                        </p:tgtEl>
                                        <p:attrNameLst>
                                          <p:attrName>ppt_x</p:attrName>
                                        </p:attrNameLst>
                                      </p:cBhvr>
                                      <p:tavLst>
                                        <p:tav tm="0">
                                          <p:val>
                                            <p:strVal val="1+#ppt_w/2"/>
                                          </p:val>
                                        </p:tav>
                                        <p:tav tm="100000">
                                          <p:val>
                                            <p:strVal val="#ppt_x"/>
                                          </p:val>
                                        </p:tav>
                                      </p:tavLst>
                                    </p:anim>
                                    <p:anim calcmode="lin" valueType="num">
                                      <p:cBhvr additive="base">
                                        <p:cTn id="25" dur="5000" fill="hold"/>
                                        <p:tgtEl>
                                          <p:spTgt spid="66565"/>
                                        </p:tgtEl>
                                        <p:attrNameLst>
                                          <p:attrName>ppt_y</p:attrName>
                                        </p:attrNameLst>
                                      </p:cBhvr>
                                      <p:tavLst>
                                        <p:tav tm="0">
                                          <p:val>
                                            <p:strVal val="#ppt_y"/>
                                          </p:val>
                                        </p:tav>
                                        <p:tav tm="100000">
                                          <p:val>
                                            <p:strVal val="#ppt_y"/>
                                          </p:val>
                                        </p:tav>
                                      </p:tavLst>
                                    </p:anim>
                                  </p:childTnLst>
                                </p:cTn>
                              </p:par>
                            </p:childTnLst>
                          </p:cTn>
                        </p:par>
                      </p:childTnLst>
                    </p:cTn>
                  </p:par>
                  <p:par>
                    <p:cTn id="26" fill="hold" nodeType="clickPar">
                      <p:stCondLst>
                        <p:cond delay="indefinite"/>
                      </p:stCondLst>
                      <p:childTnLst>
                        <p:par>
                          <p:cTn id="27" fill="hold" nodeType="withGroup">
                            <p:stCondLst>
                              <p:cond delay="0"/>
                            </p:stCondLst>
                            <p:childTnLst>
                              <p:par>
                                <p:cTn id="28" presetID="7" presetClass="entr" presetSubtype="2" fill="hold" grpId="0" nodeType="clickEffect">
                                  <p:stCondLst>
                                    <p:cond delay="0"/>
                                  </p:stCondLst>
                                  <p:childTnLst>
                                    <p:set>
                                      <p:cBhvr>
                                        <p:cTn id="29" dur="1" fill="hold">
                                          <p:stCondLst>
                                            <p:cond delay="0"/>
                                          </p:stCondLst>
                                        </p:cTn>
                                        <p:tgtEl>
                                          <p:spTgt spid="66566"/>
                                        </p:tgtEl>
                                        <p:attrNameLst>
                                          <p:attrName>style.visibility</p:attrName>
                                        </p:attrNameLst>
                                      </p:cBhvr>
                                      <p:to>
                                        <p:strVal val="visible"/>
                                      </p:to>
                                    </p:set>
                                    <p:anim calcmode="lin" valueType="num">
                                      <p:cBhvr additive="base">
                                        <p:cTn id="30" dur="5000" fill="hold"/>
                                        <p:tgtEl>
                                          <p:spTgt spid="66566"/>
                                        </p:tgtEl>
                                        <p:attrNameLst>
                                          <p:attrName>ppt_x</p:attrName>
                                        </p:attrNameLst>
                                      </p:cBhvr>
                                      <p:tavLst>
                                        <p:tav tm="0">
                                          <p:val>
                                            <p:strVal val="1+#ppt_w/2"/>
                                          </p:val>
                                        </p:tav>
                                        <p:tav tm="100000">
                                          <p:val>
                                            <p:strVal val="#ppt_x"/>
                                          </p:val>
                                        </p:tav>
                                      </p:tavLst>
                                    </p:anim>
                                    <p:anim calcmode="lin" valueType="num">
                                      <p:cBhvr additive="base">
                                        <p:cTn id="31" dur="5000" fill="hold"/>
                                        <p:tgtEl>
                                          <p:spTgt spid="66566"/>
                                        </p:tgtEl>
                                        <p:attrNameLst>
                                          <p:attrName>ppt_y</p:attrName>
                                        </p:attrNameLst>
                                      </p:cBhvr>
                                      <p:tavLst>
                                        <p:tav tm="0">
                                          <p:val>
                                            <p:strVal val="#ppt_y"/>
                                          </p:val>
                                        </p:tav>
                                        <p:tav tm="100000">
                                          <p:val>
                                            <p:strVal val="#ppt_y"/>
                                          </p:val>
                                        </p:tav>
                                      </p:tavLst>
                                    </p:anim>
                                  </p:childTnLst>
                                </p:cTn>
                              </p:par>
                            </p:childTnLst>
                          </p:cTn>
                        </p:par>
                      </p:childTnLst>
                    </p:cTn>
                  </p:par>
                  <p:par>
                    <p:cTn id="32" fill="hold" nodeType="clickPar">
                      <p:stCondLst>
                        <p:cond delay="indefinite"/>
                      </p:stCondLst>
                      <p:childTnLst>
                        <p:par>
                          <p:cTn id="33" fill="hold" nodeType="withGroup">
                            <p:stCondLst>
                              <p:cond delay="0"/>
                            </p:stCondLst>
                            <p:childTnLst>
                              <p:par>
                                <p:cTn id="34" presetID="7" presetClass="entr" presetSubtype="2" fill="hold" grpId="0" nodeType="clickEffect">
                                  <p:stCondLst>
                                    <p:cond delay="0"/>
                                  </p:stCondLst>
                                  <p:childTnLst>
                                    <p:set>
                                      <p:cBhvr>
                                        <p:cTn id="35" dur="1" fill="hold">
                                          <p:stCondLst>
                                            <p:cond delay="0"/>
                                          </p:stCondLst>
                                        </p:cTn>
                                        <p:tgtEl>
                                          <p:spTgt spid="66567"/>
                                        </p:tgtEl>
                                        <p:attrNameLst>
                                          <p:attrName>style.visibility</p:attrName>
                                        </p:attrNameLst>
                                      </p:cBhvr>
                                      <p:to>
                                        <p:strVal val="visible"/>
                                      </p:to>
                                    </p:set>
                                    <p:anim calcmode="lin" valueType="num">
                                      <p:cBhvr additive="base">
                                        <p:cTn id="36" dur="5000" fill="hold"/>
                                        <p:tgtEl>
                                          <p:spTgt spid="66567"/>
                                        </p:tgtEl>
                                        <p:attrNameLst>
                                          <p:attrName>ppt_x</p:attrName>
                                        </p:attrNameLst>
                                      </p:cBhvr>
                                      <p:tavLst>
                                        <p:tav tm="0">
                                          <p:val>
                                            <p:strVal val="1+#ppt_w/2"/>
                                          </p:val>
                                        </p:tav>
                                        <p:tav tm="100000">
                                          <p:val>
                                            <p:strVal val="#ppt_x"/>
                                          </p:val>
                                        </p:tav>
                                      </p:tavLst>
                                    </p:anim>
                                    <p:anim calcmode="lin" valueType="num">
                                      <p:cBhvr additive="base">
                                        <p:cTn id="37" dur="5000" fill="hold"/>
                                        <p:tgtEl>
                                          <p:spTgt spid="66567"/>
                                        </p:tgtEl>
                                        <p:attrNameLst>
                                          <p:attrName>ppt_y</p:attrName>
                                        </p:attrNameLst>
                                      </p:cBhvr>
                                      <p:tavLst>
                                        <p:tav tm="0">
                                          <p:val>
                                            <p:strVal val="#ppt_y"/>
                                          </p:val>
                                        </p:tav>
                                        <p:tav tm="100000">
                                          <p:val>
                                            <p:strVal val="#ppt_y"/>
                                          </p:val>
                                        </p:tav>
                                      </p:tavLst>
                                    </p:anim>
                                  </p:childTnLst>
                                </p:cTn>
                              </p:par>
                            </p:childTnLst>
                          </p:cTn>
                        </p:par>
                      </p:childTnLst>
                    </p:cTn>
                  </p:par>
                  <p:par>
                    <p:cTn id="38" fill="hold" nodeType="clickPar">
                      <p:stCondLst>
                        <p:cond delay="indefinite"/>
                      </p:stCondLst>
                      <p:childTnLst>
                        <p:par>
                          <p:cTn id="39" fill="hold" nodeType="withGroup">
                            <p:stCondLst>
                              <p:cond delay="0"/>
                            </p:stCondLst>
                            <p:childTnLst>
                              <p:par>
                                <p:cTn id="40" presetID="7" presetClass="entr" presetSubtype="2" fill="hold" grpId="0" nodeType="clickEffect">
                                  <p:stCondLst>
                                    <p:cond delay="0"/>
                                  </p:stCondLst>
                                  <p:childTnLst>
                                    <p:set>
                                      <p:cBhvr>
                                        <p:cTn id="41" dur="1" fill="hold">
                                          <p:stCondLst>
                                            <p:cond delay="0"/>
                                          </p:stCondLst>
                                        </p:cTn>
                                        <p:tgtEl>
                                          <p:spTgt spid="66568"/>
                                        </p:tgtEl>
                                        <p:attrNameLst>
                                          <p:attrName>style.visibility</p:attrName>
                                        </p:attrNameLst>
                                      </p:cBhvr>
                                      <p:to>
                                        <p:strVal val="visible"/>
                                      </p:to>
                                    </p:set>
                                    <p:anim calcmode="lin" valueType="num">
                                      <p:cBhvr additive="base">
                                        <p:cTn id="42" dur="5000" fill="hold"/>
                                        <p:tgtEl>
                                          <p:spTgt spid="66568"/>
                                        </p:tgtEl>
                                        <p:attrNameLst>
                                          <p:attrName>ppt_x</p:attrName>
                                        </p:attrNameLst>
                                      </p:cBhvr>
                                      <p:tavLst>
                                        <p:tav tm="0">
                                          <p:val>
                                            <p:strVal val="1+#ppt_w/2"/>
                                          </p:val>
                                        </p:tav>
                                        <p:tav tm="100000">
                                          <p:val>
                                            <p:strVal val="#ppt_x"/>
                                          </p:val>
                                        </p:tav>
                                      </p:tavLst>
                                    </p:anim>
                                    <p:anim calcmode="lin" valueType="num">
                                      <p:cBhvr additive="base">
                                        <p:cTn id="43" dur="5000" fill="hold"/>
                                        <p:tgtEl>
                                          <p:spTgt spid="6656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562" grpId="0" autoUpdateAnimBg="0"/>
      <p:bldP spid="66563" grpId="0" autoUpdateAnimBg="0"/>
      <p:bldP spid="66564" grpId="0" autoUpdateAnimBg="0"/>
      <p:bldP spid="66565" grpId="0" autoUpdateAnimBg="0"/>
      <p:bldP spid="66566" grpId="0" autoUpdateAnimBg="0"/>
      <p:bldP spid="66567" grpId="0" autoUpdateAnimBg="0"/>
      <p:bldP spid="66568" grpId="0" autoUpdateAnimBg="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WordArt 2"/>
          <p:cNvSpPr>
            <a:spLocks noChangeArrowheads="1" noChangeShapeType="1" noTextEdit="1"/>
          </p:cNvSpPr>
          <p:nvPr/>
        </p:nvSpPr>
        <p:spPr bwMode="auto">
          <a:xfrm>
            <a:off x="1524000" y="609600"/>
            <a:ext cx="3505200" cy="914400"/>
          </a:xfrm>
          <a:prstGeom prst="rect">
            <a:avLst/>
          </a:prstGeom>
        </p:spPr>
        <p:txBody>
          <a:bodyPr wrap="none" fromWordArt="1">
            <a:prstTxWarp prst="textPlain">
              <a:avLst>
                <a:gd name="adj" fmla="val 50000"/>
              </a:avLst>
            </a:prstTxWarp>
          </a:bodyPr>
          <a:lstStyle/>
          <a:p>
            <a:pPr algn="ctr"/>
            <a:r>
              <a:rPr lang="zh-CN" altLang="en-US" sz="3600" b="1" kern="10">
                <a:ln w="12700">
                  <a:solidFill>
                    <a:srgbClr val="EAEAEA"/>
                  </a:solid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outerShdw>
                </a:effectLst>
                <a:latin typeface="隶书"/>
              </a:rPr>
              <a:t>阅读课文</a:t>
            </a:r>
          </a:p>
        </p:txBody>
      </p:sp>
      <p:sp>
        <p:nvSpPr>
          <p:cNvPr id="83971" name="Text Box 3"/>
          <p:cNvSpPr txBox="1">
            <a:spLocks noChangeArrowheads="1"/>
          </p:cNvSpPr>
          <p:nvPr/>
        </p:nvSpPr>
        <p:spPr bwMode="auto">
          <a:xfrm>
            <a:off x="773113" y="1700213"/>
            <a:ext cx="8370887" cy="1189037"/>
          </a:xfrm>
          <a:prstGeom prst="rect">
            <a:avLst/>
          </a:prstGeom>
          <a:noFill/>
          <a:ln w="9525">
            <a:noFill/>
            <a:miter lim="800000"/>
            <a:headEnd/>
            <a:tailEnd/>
          </a:ln>
        </p:spPr>
        <p:txBody>
          <a:bodyPr>
            <a:spAutoFit/>
          </a:bodyPr>
          <a:lstStyle/>
          <a:p>
            <a:pPr algn="just">
              <a:spcBef>
                <a:spcPct val="50000"/>
              </a:spcBef>
            </a:pPr>
            <a:r>
              <a:rPr kumimoji="1" lang="en-US" altLang="zh-CN" b="1">
                <a:solidFill>
                  <a:srgbClr val="333366"/>
                </a:solidFill>
                <a:latin typeface="Times New Roman" pitchFamily="18" charset="0"/>
              </a:rPr>
              <a:t/>
            </a:r>
            <a:br>
              <a:rPr kumimoji="1" lang="en-US" altLang="zh-CN" b="1">
                <a:solidFill>
                  <a:srgbClr val="333366"/>
                </a:solidFill>
                <a:latin typeface="Times New Roman" pitchFamily="18" charset="0"/>
              </a:rPr>
            </a:br>
            <a:r>
              <a:rPr kumimoji="1" lang="zh-CN" altLang="en-US" sz="4800" b="1">
                <a:solidFill>
                  <a:srgbClr val="333366"/>
                </a:solidFill>
                <a:latin typeface="Times New Roman" pitchFamily="18" charset="0"/>
              </a:rPr>
              <a:t>试着给课文再取一个题目</a:t>
            </a:r>
            <a:endParaRPr kumimoji="1" lang="zh-CN" altLang="en-US" sz="4800">
              <a:solidFill>
                <a:srgbClr val="0000FF"/>
              </a:solidFill>
              <a:latin typeface="Times New Roman" pitchFamily="18" charset="0"/>
            </a:endParaRPr>
          </a:p>
        </p:txBody>
      </p:sp>
      <p:sp>
        <p:nvSpPr>
          <p:cNvPr id="83972" name="Text Box 4"/>
          <p:cNvSpPr txBox="1">
            <a:spLocks noChangeArrowheads="1"/>
          </p:cNvSpPr>
          <p:nvPr/>
        </p:nvSpPr>
        <p:spPr bwMode="auto">
          <a:xfrm>
            <a:off x="539750" y="3068638"/>
            <a:ext cx="7983538" cy="2617787"/>
          </a:xfrm>
          <a:prstGeom prst="rect">
            <a:avLst/>
          </a:prstGeom>
          <a:noFill/>
          <a:ln w="9525">
            <a:noFill/>
            <a:miter lim="800000"/>
            <a:headEnd/>
            <a:tailEnd/>
          </a:ln>
        </p:spPr>
        <p:txBody>
          <a:bodyPr>
            <a:spAutoFit/>
          </a:bodyPr>
          <a:lstStyle/>
          <a:p>
            <a:pPr>
              <a:spcBef>
                <a:spcPct val="20000"/>
              </a:spcBef>
            </a:pPr>
            <a:r>
              <a:rPr kumimoji="1" lang="en-US" altLang="zh-CN" sz="3600" b="1">
                <a:latin typeface="Times New Roman" pitchFamily="18" charset="0"/>
              </a:rPr>
              <a:t>       </a:t>
            </a:r>
            <a:r>
              <a:rPr kumimoji="1" lang="zh-CN" altLang="en-US" sz="3600" b="1">
                <a:latin typeface="Times New Roman" pitchFamily="18" charset="0"/>
              </a:rPr>
              <a:t>克拉库耶伐次之行</a:t>
            </a:r>
          </a:p>
          <a:p>
            <a:pPr>
              <a:spcBef>
                <a:spcPct val="20000"/>
              </a:spcBef>
            </a:pPr>
            <a:r>
              <a:rPr kumimoji="1" lang="zh-CN" altLang="en-US" sz="3600" b="1">
                <a:latin typeface="Times New Roman" pitchFamily="18" charset="0"/>
              </a:rPr>
              <a:t>       世间永远不能再有战争了</a:t>
            </a:r>
          </a:p>
          <a:p>
            <a:pPr>
              <a:spcBef>
                <a:spcPct val="20000"/>
              </a:spcBef>
            </a:pPr>
            <a:r>
              <a:rPr kumimoji="1" lang="zh-CN" altLang="en-US" sz="3600" b="1">
                <a:latin typeface="Times New Roman" pitchFamily="18" charset="0"/>
              </a:rPr>
              <a:t>       人是健忘的</a:t>
            </a:r>
          </a:p>
          <a:p>
            <a:pPr>
              <a:spcBef>
                <a:spcPct val="20000"/>
              </a:spcBef>
            </a:pPr>
            <a:r>
              <a:rPr kumimoji="1" lang="zh-CN" altLang="en-US" sz="3600" b="1">
                <a:latin typeface="Times New Roman" pitchFamily="18" charset="0"/>
              </a:rPr>
              <a:t>       沉重的美丽</a:t>
            </a:r>
            <a:endParaRPr kumimoji="1" lang="zh-CN" altLang="en-US" sz="3600" b="1">
              <a:solidFill>
                <a:srgbClr val="FF00FF"/>
              </a:solidFill>
              <a:latin typeface="Times New Roman" pitchFamily="18" charset="0"/>
            </a:endParaRPr>
          </a:p>
        </p:txBody>
      </p:sp>
      <p:pic>
        <p:nvPicPr>
          <p:cNvPr id="51204" name="Picture 5" descr="RY_159"/>
          <p:cNvPicPr>
            <a:picLocks noChangeAspect="1" noChangeArrowheads="1" noCrop="1"/>
          </p:cNvPicPr>
          <p:nvPr/>
        </p:nvPicPr>
        <p:blipFill>
          <a:blip r:embed="rId4"/>
          <a:srcRect/>
          <a:stretch>
            <a:fillRect/>
          </a:stretch>
        </p:blipFill>
        <p:spPr bwMode="auto">
          <a:xfrm>
            <a:off x="5791200" y="4387850"/>
            <a:ext cx="3352800" cy="2470150"/>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3" presetClass="entr" presetSubtype="16" fill="hold" grpId="0" nodeType="clickEffect">
                                  <p:stCondLst>
                                    <p:cond delay="0"/>
                                  </p:stCondLst>
                                  <p:childTnLst>
                                    <p:set>
                                      <p:cBhvr>
                                        <p:cTn id="6" dur="1" fill="hold">
                                          <p:stCondLst>
                                            <p:cond delay="0"/>
                                          </p:stCondLst>
                                        </p:cTn>
                                        <p:tgtEl>
                                          <p:spTgt spid="83970"/>
                                        </p:tgtEl>
                                        <p:attrNameLst>
                                          <p:attrName>style.visibility</p:attrName>
                                        </p:attrNameLst>
                                      </p:cBhvr>
                                      <p:to>
                                        <p:strVal val="visible"/>
                                      </p:to>
                                    </p:set>
                                    <p:animEffect transition="in" filter="plus(in)">
                                      <p:cBhvr>
                                        <p:cTn id="7" dur="2000"/>
                                        <p:tgtEl>
                                          <p:spTgt spid="83970"/>
                                        </p:tgtEl>
                                      </p:cBhvr>
                                    </p:animEffect>
                                  </p:childTnLst>
                                </p:cTn>
                              </p:par>
                            </p:childTnLst>
                          </p:cTn>
                        </p:par>
                        <p:par>
                          <p:cTn id="8" fill="hold" nodeType="afterGroup">
                            <p:stCondLst>
                              <p:cond delay="2000"/>
                            </p:stCondLst>
                            <p:childTnLst>
                              <p:par>
                                <p:cTn id="9" presetID="22" presetClass="entr" presetSubtype="1" fill="hold" grpId="0" nodeType="afterEffect">
                                  <p:stCondLst>
                                    <p:cond delay="1000"/>
                                  </p:stCondLst>
                                  <p:iterate type="lt">
                                    <p:tmPct val="0"/>
                                  </p:iterate>
                                  <p:childTnLst>
                                    <p:set>
                                      <p:cBhvr>
                                        <p:cTn id="10" dur="1" fill="hold">
                                          <p:stCondLst>
                                            <p:cond delay="0"/>
                                          </p:stCondLst>
                                        </p:cTn>
                                        <p:tgtEl>
                                          <p:spTgt spid="83971"/>
                                        </p:tgtEl>
                                        <p:attrNameLst>
                                          <p:attrName>style.visibility</p:attrName>
                                        </p:attrNameLst>
                                      </p:cBhvr>
                                      <p:to>
                                        <p:strVal val="visible"/>
                                      </p:to>
                                    </p:set>
                                    <p:animEffect transition="in" filter="wipe(up)">
                                      <p:cBhvr>
                                        <p:cTn id="11" dur="500"/>
                                        <p:tgtEl>
                                          <p:spTgt spid="83971"/>
                                        </p:tgtEl>
                                      </p:cBhvr>
                                    </p:animEffect>
                                  </p:childTnLst>
                                  <p:subTnLst>
                                    <p:audio>
                                      <p:cMediaNode>
                                        <p:cTn display="0" masterRel="sameClick">
                                          <p:stCondLst>
                                            <p:cond evt="begin" delay="0">
                                              <p:tn val="9"/>
                                            </p:cond>
                                          </p:stCondLst>
                                          <p:endCondLst>
                                            <p:cond evt="onStopAudio" delay="0">
                                              <p:tgtEl>
                                                <p:sldTgt/>
                                              </p:tgtEl>
                                            </p:cond>
                                          </p:endCondLst>
                                        </p:cTn>
                                        <p:tgtEl>
                                          <p:sndTgt r:embed="rId3" name="chimes.wav"/>
                                        </p:tgtEl>
                                      </p:cMediaNode>
                                    </p:audio>
                                  </p:subTnLst>
                                </p:cTn>
                              </p:par>
                            </p:childTnLst>
                          </p:cTn>
                        </p:par>
                      </p:childTnLst>
                    </p:cTn>
                  </p:par>
                  <p:par>
                    <p:cTn id="12" fill="hold" nodeType="clickPar">
                      <p:stCondLst>
                        <p:cond delay="indefinite"/>
                      </p:stCondLst>
                      <p:childTnLst>
                        <p:par>
                          <p:cTn id="13" fill="hold" nodeType="withGroup">
                            <p:stCondLst>
                              <p:cond delay="0"/>
                            </p:stCondLst>
                            <p:childTnLst>
                              <p:par>
                                <p:cTn id="14" presetID="2" presetClass="entr" presetSubtype="4" fill="hold" grpId="0" nodeType="clickEffect">
                                  <p:stCondLst>
                                    <p:cond delay="0"/>
                                  </p:stCondLst>
                                  <p:iterate type="lt">
                                    <p:tmPct val="0"/>
                                  </p:iterate>
                                  <p:childTnLst>
                                    <p:set>
                                      <p:cBhvr>
                                        <p:cTn id="15" dur="1" fill="hold">
                                          <p:stCondLst>
                                            <p:cond delay="0"/>
                                          </p:stCondLst>
                                        </p:cTn>
                                        <p:tgtEl>
                                          <p:spTgt spid="83972"/>
                                        </p:tgtEl>
                                        <p:attrNameLst>
                                          <p:attrName>style.visibility</p:attrName>
                                        </p:attrNameLst>
                                      </p:cBhvr>
                                      <p:to>
                                        <p:strVal val="visible"/>
                                      </p:to>
                                    </p:set>
                                    <p:anim calcmode="lin" valueType="num">
                                      <p:cBhvr additive="base">
                                        <p:cTn id="16" dur="500" fill="hold"/>
                                        <p:tgtEl>
                                          <p:spTgt spid="83972"/>
                                        </p:tgtEl>
                                        <p:attrNameLst>
                                          <p:attrName>ppt_x</p:attrName>
                                        </p:attrNameLst>
                                      </p:cBhvr>
                                      <p:tavLst>
                                        <p:tav tm="0">
                                          <p:val>
                                            <p:strVal val="#ppt_x"/>
                                          </p:val>
                                        </p:tav>
                                        <p:tav tm="100000">
                                          <p:val>
                                            <p:strVal val="#ppt_x"/>
                                          </p:val>
                                        </p:tav>
                                      </p:tavLst>
                                    </p:anim>
                                    <p:anim calcmode="lin" valueType="num">
                                      <p:cBhvr additive="base">
                                        <p:cTn id="17" dur="500" fill="hold"/>
                                        <p:tgtEl>
                                          <p:spTgt spid="8397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970" grpId="0" animBg="1"/>
      <p:bldP spid="83971" grpId="0" autoUpdateAnimBg="0"/>
      <p:bldP spid="83972" grpId="0" autoUpdateAnimBg="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249" name="Picture 2" descr="BL00393_"/>
          <p:cNvPicPr>
            <a:picLocks noChangeAspect="1" noChangeArrowheads="1"/>
          </p:cNvPicPr>
          <p:nvPr/>
        </p:nvPicPr>
        <p:blipFill>
          <a:blip r:embed="rId2"/>
          <a:srcRect/>
          <a:stretch>
            <a:fillRect/>
          </a:stretch>
        </p:blipFill>
        <p:spPr bwMode="auto">
          <a:xfrm>
            <a:off x="7404100" y="4648200"/>
            <a:ext cx="1739900" cy="2209800"/>
          </a:xfrm>
          <a:prstGeom prst="rect">
            <a:avLst/>
          </a:prstGeom>
          <a:noFill/>
          <a:ln w="9525">
            <a:noFill/>
            <a:miter lim="800000"/>
            <a:headEnd/>
            <a:tailEnd/>
          </a:ln>
        </p:spPr>
      </p:pic>
      <p:sp>
        <p:nvSpPr>
          <p:cNvPr id="89091" name="Text Box 3"/>
          <p:cNvSpPr txBox="1">
            <a:spLocks noChangeArrowheads="1"/>
          </p:cNvSpPr>
          <p:nvPr/>
        </p:nvSpPr>
        <p:spPr bwMode="auto">
          <a:xfrm>
            <a:off x="762000" y="1052513"/>
            <a:ext cx="7339013" cy="3416300"/>
          </a:xfrm>
          <a:prstGeom prst="rect">
            <a:avLst/>
          </a:prstGeom>
          <a:noFill/>
          <a:ln w="9525">
            <a:noFill/>
            <a:miter lim="800000"/>
            <a:headEnd/>
            <a:tailEnd/>
          </a:ln>
        </p:spPr>
        <p:txBody>
          <a:bodyPr>
            <a:spAutoFit/>
          </a:bodyPr>
          <a:lstStyle/>
          <a:p>
            <a:pPr algn="just">
              <a:spcBef>
                <a:spcPct val="50000"/>
              </a:spcBef>
            </a:pPr>
            <a:r>
              <a:rPr kumimoji="1" lang="en-US" altLang="zh-CN" sz="3600" b="1">
                <a:latin typeface="Times New Roman" pitchFamily="18" charset="0"/>
                <a:ea typeface="华文中宋" pitchFamily="2" charset="-122"/>
              </a:rPr>
              <a:t>         </a:t>
            </a:r>
            <a:r>
              <a:rPr kumimoji="1" lang="zh-CN" altLang="en-US" sz="3600" b="1">
                <a:latin typeface="Times New Roman" pitchFamily="18" charset="0"/>
                <a:ea typeface="华文中宋" pitchFamily="2" charset="-122"/>
              </a:rPr>
              <a:t>原标题通过再现被残杀者有血有肉的生命活动，</a:t>
            </a:r>
            <a:r>
              <a:rPr kumimoji="1" lang="zh-CN" altLang="en-US" sz="3600" b="1">
                <a:solidFill>
                  <a:srgbClr val="FF0000"/>
                </a:solidFill>
                <a:latin typeface="Times New Roman" pitchFamily="18" charset="0"/>
                <a:ea typeface="华文中宋" pitchFamily="2" charset="-122"/>
              </a:rPr>
              <a:t>反衬法西斯的残酷</a:t>
            </a:r>
            <a:r>
              <a:rPr kumimoji="1" lang="zh-CN" altLang="en-US" sz="3600" b="1">
                <a:latin typeface="Times New Roman" pitchFamily="18" charset="0"/>
                <a:ea typeface="华文中宋" pitchFamily="2" charset="-122"/>
              </a:rPr>
              <a:t>。“亲爱的爸爸妈妈”突出孩子们</a:t>
            </a:r>
            <a:r>
              <a:rPr kumimoji="1" lang="zh-CN" altLang="en-US" sz="3600" b="1">
                <a:solidFill>
                  <a:srgbClr val="FF0066"/>
                </a:solidFill>
                <a:latin typeface="Times New Roman" pitchFamily="18" charset="0"/>
                <a:ea typeface="华文中宋" pitchFamily="2" charset="-122"/>
              </a:rPr>
              <a:t>撕心裂肺</a:t>
            </a:r>
            <a:r>
              <a:rPr kumimoji="1" lang="zh-CN" altLang="en-US" sz="3600" b="1">
                <a:latin typeface="Times New Roman" pitchFamily="18" charset="0"/>
                <a:ea typeface="华文中宋" pitchFamily="2" charset="-122"/>
              </a:rPr>
              <a:t>的最后一声呼喊，让我们想见当年那场屠杀的情景，对残杀者的</a:t>
            </a:r>
            <a:r>
              <a:rPr kumimoji="1" lang="zh-CN" altLang="en-US" sz="3600" b="1">
                <a:solidFill>
                  <a:srgbClr val="FF0000"/>
                </a:solidFill>
                <a:latin typeface="Times New Roman" pitchFamily="18" charset="0"/>
                <a:ea typeface="华文中宋" pitchFamily="2" charset="-122"/>
              </a:rPr>
              <a:t>凶残</a:t>
            </a:r>
            <a:r>
              <a:rPr kumimoji="1" lang="zh-CN" altLang="en-US" sz="3600" b="1">
                <a:latin typeface="Times New Roman" pitchFamily="18" charset="0"/>
                <a:ea typeface="华文中宋" pitchFamily="2" charset="-122"/>
              </a:rPr>
              <a:t>感受得更为深切。</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89091"/>
                                        </p:tgtEl>
                                        <p:attrNameLst>
                                          <p:attrName>style.visibility</p:attrName>
                                        </p:attrNameLst>
                                      </p:cBhvr>
                                      <p:to>
                                        <p:strVal val="visible"/>
                                      </p:to>
                                    </p:set>
                                    <p:animEffect transition="in" filter="wipe(up)">
                                      <p:cBhvr>
                                        <p:cTn id="7" dur="500"/>
                                        <p:tgtEl>
                                          <p:spTgt spid="890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091" grpId="0" autoUpdateAnimBg="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Rectangle 4"/>
          <p:cNvSpPr>
            <a:spLocks noGrp="1" noChangeArrowheads="1"/>
          </p:cNvSpPr>
          <p:nvPr>
            <p:ph type="title"/>
          </p:nvPr>
        </p:nvSpPr>
        <p:spPr>
          <a:xfrm>
            <a:off x="457200" y="44450"/>
            <a:ext cx="8229600" cy="1143000"/>
          </a:xfrm>
        </p:spPr>
        <p:txBody>
          <a:bodyPr/>
          <a:lstStyle/>
          <a:p>
            <a:pPr eaLnBrk="1" hangingPunct="1"/>
            <a:r>
              <a:rPr lang="zh-CN" altLang="en-US" sz="4000" b="1" smtClean="0">
                <a:solidFill>
                  <a:schemeClr val="tx1"/>
                </a:solidFill>
                <a:ea typeface="华文中宋" pitchFamily="2" charset="-122"/>
              </a:rPr>
              <a:t>课文结构思路</a:t>
            </a:r>
            <a:endParaRPr kumimoji="1" lang="zh-CN" altLang="en-US" sz="3600" b="1" smtClean="0">
              <a:solidFill>
                <a:schemeClr val="tx1"/>
              </a:solidFill>
              <a:ea typeface="华文中宋" pitchFamily="2" charset="-122"/>
            </a:endParaRPr>
          </a:p>
        </p:txBody>
      </p:sp>
      <p:sp>
        <p:nvSpPr>
          <p:cNvPr id="10245" name="Rectangle 5"/>
          <p:cNvSpPr>
            <a:spLocks noChangeArrowheads="1"/>
          </p:cNvSpPr>
          <p:nvPr/>
        </p:nvSpPr>
        <p:spPr bwMode="auto">
          <a:xfrm>
            <a:off x="2055813" y="5502275"/>
            <a:ext cx="4572000" cy="519113"/>
          </a:xfrm>
          <a:prstGeom prst="rect">
            <a:avLst/>
          </a:prstGeom>
          <a:noFill/>
          <a:ln w="9525">
            <a:noFill/>
            <a:miter lim="800000"/>
            <a:headEnd/>
            <a:tailEnd/>
          </a:ln>
        </p:spPr>
        <p:txBody>
          <a:bodyPr>
            <a:spAutoFit/>
          </a:bodyPr>
          <a:lstStyle/>
          <a:p>
            <a:r>
              <a:rPr kumimoji="1" lang="zh-CN" altLang="en-US" sz="2800" b="1">
                <a:solidFill>
                  <a:srgbClr val="7030A0"/>
                </a:solidFill>
                <a:ea typeface="华文中宋" pitchFamily="2" charset="-122"/>
              </a:rPr>
              <a:t>四、参观纪念馆。</a:t>
            </a:r>
          </a:p>
        </p:txBody>
      </p:sp>
      <p:sp>
        <p:nvSpPr>
          <p:cNvPr id="10246" name="Rectangle 6"/>
          <p:cNvSpPr>
            <a:spLocks noChangeArrowheads="1"/>
          </p:cNvSpPr>
          <p:nvPr/>
        </p:nvSpPr>
        <p:spPr bwMode="auto">
          <a:xfrm>
            <a:off x="2051050" y="2982913"/>
            <a:ext cx="3600450" cy="523875"/>
          </a:xfrm>
          <a:prstGeom prst="rect">
            <a:avLst/>
          </a:prstGeom>
          <a:noFill/>
          <a:ln>
            <a:noFill/>
          </a:ln>
          <a:effectLst/>
          <a:extLst>
            <a:ext uri="{909E8E84-426E-40DD-AFC4-6F175D3DCCD1}"/>
            <a:ext uri="{91240B29-F687-4F45-9708-019B960494DF}"/>
            <a:ext uri="{AF507438-7753-43E0-B8FC-AC1667EBCBE1}"/>
          </a:extLst>
        </p:spPr>
        <p:txBody>
          <a:bodyPr>
            <a:spAutoFit/>
          </a:bodyPr>
          <a:lstStyle/>
          <a:p>
            <a:pPr>
              <a:defRPr/>
            </a:pPr>
            <a:r>
              <a:rPr kumimoji="1" lang="zh-CN" altLang="en-US" sz="2800" b="1" kern="0" dirty="0">
                <a:solidFill>
                  <a:srgbClr val="7030A0"/>
                </a:solidFill>
                <a:latin typeface="华文中宋" pitchFamily="2" charset="-122"/>
                <a:ea typeface="华文中宋" pitchFamily="2" charset="-122"/>
              </a:rPr>
              <a:t>一、来到纪念地</a:t>
            </a:r>
            <a:r>
              <a:rPr kumimoji="1" lang="zh-CN" altLang="en-US" sz="2800" b="1" dirty="0">
                <a:solidFill>
                  <a:srgbClr val="7030A0"/>
                </a:solidFill>
                <a:ea typeface="华文中宋" pitchFamily="2" charset="-122"/>
              </a:rPr>
              <a:t>；</a:t>
            </a:r>
          </a:p>
        </p:txBody>
      </p:sp>
      <p:sp>
        <p:nvSpPr>
          <p:cNvPr id="10247" name="Rectangle 7"/>
          <p:cNvSpPr>
            <a:spLocks noChangeArrowheads="1"/>
          </p:cNvSpPr>
          <p:nvPr/>
        </p:nvSpPr>
        <p:spPr bwMode="auto">
          <a:xfrm>
            <a:off x="2055813" y="3802063"/>
            <a:ext cx="3057525" cy="523875"/>
          </a:xfrm>
          <a:prstGeom prst="rect">
            <a:avLst/>
          </a:prstGeom>
          <a:noFill/>
          <a:ln w="9525">
            <a:noFill/>
            <a:miter lim="800000"/>
            <a:headEnd/>
            <a:tailEnd/>
          </a:ln>
        </p:spPr>
        <p:txBody>
          <a:bodyPr wrap="none">
            <a:spAutoFit/>
          </a:bodyPr>
          <a:lstStyle/>
          <a:p>
            <a:r>
              <a:rPr kumimoji="1" lang="zh-CN" altLang="en-US" sz="2800" b="1">
                <a:solidFill>
                  <a:srgbClr val="7030A0"/>
                </a:solidFill>
                <a:ea typeface="华文中宋" pitchFamily="2" charset="-122"/>
              </a:rPr>
              <a:t>二、看纪念演出；</a:t>
            </a:r>
          </a:p>
        </p:txBody>
      </p:sp>
      <p:sp>
        <p:nvSpPr>
          <p:cNvPr id="10248" name="Rectangle 8"/>
          <p:cNvSpPr>
            <a:spLocks noChangeArrowheads="1"/>
          </p:cNvSpPr>
          <p:nvPr/>
        </p:nvSpPr>
        <p:spPr bwMode="auto">
          <a:xfrm>
            <a:off x="2055813" y="4638675"/>
            <a:ext cx="3057525" cy="523875"/>
          </a:xfrm>
          <a:prstGeom prst="rect">
            <a:avLst/>
          </a:prstGeom>
          <a:noFill/>
          <a:ln w="9525">
            <a:noFill/>
            <a:miter lim="800000"/>
            <a:headEnd/>
            <a:tailEnd/>
          </a:ln>
        </p:spPr>
        <p:txBody>
          <a:bodyPr wrap="none">
            <a:spAutoFit/>
          </a:bodyPr>
          <a:lstStyle/>
          <a:p>
            <a:r>
              <a:rPr kumimoji="1" lang="zh-CN" altLang="en-US" sz="2800" b="1">
                <a:solidFill>
                  <a:srgbClr val="7030A0"/>
                </a:solidFill>
                <a:ea typeface="华文中宋" pitchFamily="2" charset="-122"/>
              </a:rPr>
              <a:t>三、参加座谈会；</a:t>
            </a:r>
          </a:p>
        </p:txBody>
      </p:sp>
      <p:sp>
        <p:nvSpPr>
          <p:cNvPr id="10250" name="Rectangle 10"/>
          <p:cNvSpPr>
            <a:spLocks noChangeArrowheads="1"/>
          </p:cNvSpPr>
          <p:nvPr/>
        </p:nvSpPr>
        <p:spPr bwMode="auto">
          <a:xfrm>
            <a:off x="971550" y="1341438"/>
            <a:ext cx="6940550" cy="1203325"/>
          </a:xfrm>
          <a:prstGeom prst="rect">
            <a:avLst/>
          </a:prstGeom>
          <a:noFill/>
          <a:ln w="9525">
            <a:noFill/>
            <a:miter lim="800000"/>
            <a:headEnd/>
            <a:tailEnd/>
          </a:ln>
        </p:spPr>
        <p:txBody>
          <a:bodyPr wrap="none">
            <a:spAutoFit/>
          </a:bodyPr>
          <a:lstStyle/>
          <a:p>
            <a:pPr>
              <a:lnSpc>
                <a:spcPct val="130000"/>
              </a:lnSpc>
            </a:pPr>
            <a:r>
              <a:rPr lang="zh-CN" altLang="en-US" sz="2800" b="1">
                <a:solidFill>
                  <a:srgbClr val="0000FF"/>
                </a:solidFill>
                <a:ea typeface="华文中宋" pitchFamily="2" charset="-122"/>
              </a:rPr>
              <a:t>引文</a:t>
            </a:r>
            <a:r>
              <a:rPr lang="zh-CN" altLang="en-US" sz="2800" b="1">
                <a:ea typeface="华文中宋" pitchFamily="2" charset="-122"/>
              </a:rPr>
              <a:t>：用萨特的话，说记忆既是“</a:t>
            </a:r>
            <a:r>
              <a:rPr lang="zh-CN" altLang="en-US" sz="2800" b="1">
                <a:solidFill>
                  <a:srgbClr val="0000FF"/>
                </a:solidFill>
                <a:ea typeface="华文中宋" pitchFamily="2" charset="-122"/>
              </a:rPr>
              <a:t>沉重</a:t>
            </a:r>
            <a:r>
              <a:rPr lang="zh-CN" altLang="en-US" sz="2800" b="1">
                <a:ea typeface="华文中宋" pitchFamily="2" charset="-122"/>
              </a:rPr>
              <a:t>”的，</a:t>
            </a:r>
          </a:p>
          <a:p>
            <a:pPr>
              <a:lnSpc>
                <a:spcPct val="130000"/>
              </a:lnSpc>
            </a:pPr>
            <a:r>
              <a:rPr lang="zh-CN" altLang="en-US" sz="2800" b="1">
                <a:ea typeface="华文中宋" pitchFamily="2" charset="-122"/>
              </a:rPr>
              <a:t>           又是“</a:t>
            </a:r>
            <a:r>
              <a:rPr lang="zh-CN" altLang="en-US" sz="2800" b="1">
                <a:solidFill>
                  <a:srgbClr val="FF3300"/>
                </a:solidFill>
                <a:ea typeface="华文中宋" pitchFamily="2" charset="-122"/>
              </a:rPr>
              <a:t>美丽</a:t>
            </a:r>
            <a:r>
              <a:rPr lang="zh-CN" altLang="en-US" sz="2800" b="1">
                <a:ea typeface="华文中宋" pitchFamily="2" charset="-122"/>
              </a:rPr>
              <a:t>”的。</a:t>
            </a:r>
          </a:p>
        </p:txBody>
      </p:sp>
      <p:sp>
        <p:nvSpPr>
          <p:cNvPr id="10251" name="AutoShape 11"/>
          <p:cNvSpPr>
            <a:spLocks/>
          </p:cNvSpPr>
          <p:nvPr/>
        </p:nvSpPr>
        <p:spPr bwMode="auto">
          <a:xfrm>
            <a:off x="1835150" y="3213100"/>
            <a:ext cx="144463" cy="2736850"/>
          </a:xfrm>
          <a:prstGeom prst="leftBrace">
            <a:avLst>
              <a:gd name="adj1" fmla="val 157875"/>
              <a:gd name="adj2" fmla="val 50000"/>
            </a:avLst>
          </a:prstGeom>
          <a:noFill/>
          <a:ln w="9525">
            <a:solidFill>
              <a:schemeClr val="tx1"/>
            </a:solidFill>
            <a:round/>
            <a:headEnd/>
            <a:tailEnd/>
          </a:ln>
        </p:spPr>
        <p:txBody>
          <a:bodyPr wrap="none" anchor="ctr"/>
          <a:lstStyle/>
          <a:p>
            <a:endParaRPr lang="zh-CN" altLang="en-US">
              <a:ea typeface="华文中宋" pitchFamily="2" charset="-122"/>
            </a:endParaRPr>
          </a:p>
        </p:txBody>
      </p:sp>
      <p:sp>
        <p:nvSpPr>
          <p:cNvPr id="10252" name="Text Box 12"/>
          <p:cNvSpPr txBox="1">
            <a:spLocks noChangeArrowheads="1"/>
          </p:cNvSpPr>
          <p:nvPr/>
        </p:nvSpPr>
        <p:spPr bwMode="auto">
          <a:xfrm>
            <a:off x="1038225" y="2852738"/>
            <a:ext cx="554038" cy="3298825"/>
          </a:xfrm>
          <a:prstGeom prst="rect">
            <a:avLst/>
          </a:prstGeom>
          <a:noFill/>
          <a:ln w="9525">
            <a:noFill/>
            <a:miter lim="800000"/>
            <a:headEnd/>
            <a:tailEnd/>
          </a:ln>
        </p:spPr>
        <p:txBody>
          <a:bodyPr vert="eaVert" wrap="none">
            <a:spAutoFit/>
          </a:bodyPr>
          <a:lstStyle/>
          <a:p>
            <a:r>
              <a:rPr lang="zh-CN" altLang="en-US" b="1">
                <a:ea typeface="华文中宋" pitchFamily="2" charset="-122"/>
              </a:rPr>
              <a:t>以纪念活动为</a:t>
            </a:r>
            <a:r>
              <a:rPr lang="zh-CN" altLang="en-US" b="1">
                <a:solidFill>
                  <a:srgbClr val="FF0000"/>
                </a:solidFill>
                <a:ea typeface="华文中宋" pitchFamily="2" charset="-122"/>
              </a:rPr>
              <a:t>线索</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250"/>
                                        </p:tgtEl>
                                        <p:attrNameLst>
                                          <p:attrName>style.visibility</p:attrName>
                                        </p:attrNameLst>
                                      </p:cBhvr>
                                      <p:to>
                                        <p:strVal val="visible"/>
                                      </p:to>
                                    </p:set>
                                    <p:animEffect transition="in" filter="fade">
                                      <p:cBhvr>
                                        <p:cTn id="7" dur="2000"/>
                                        <p:tgtEl>
                                          <p:spTgt spid="1025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10246"/>
                                        </p:tgtEl>
                                        <p:attrNameLst>
                                          <p:attrName>style.visibility</p:attrName>
                                        </p:attrNameLst>
                                      </p:cBhvr>
                                      <p:to>
                                        <p:strVal val="visible"/>
                                      </p:to>
                                    </p:set>
                                    <p:animEffect transition="in" filter="slide(fromBottom)">
                                      <p:cBhvr>
                                        <p:cTn id="12" dur="500"/>
                                        <p:tgtEl>
                                          <p:spTgt spid="10246"/>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10247"/>
                                        </p:tgtEl>
                                        <p:attrNameLst>
                                          <p:attrName>style.visibility</p:attrName>
                                        </p:attrNameLst>
                                      </p:cBhvr>
                                      <p:to>
                                        <p:strVal val="visible"/>
                                      </p:to>
                                    </p:set>
                                    <p:animEffect transition="in" filter="slide(fromBottom)">
                                      <p:cBhvr>
                                        <p:cTn id="17" dur="500"/>
                                        <p:tgtEl>
                                          <p:spTgt spid="10247"/>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2" presetClass="entr" presetSubtype="4" fill="hold" grpId="0" nodeType="clickEffect">
                                  <p:stCondLst>
                                    <p:cond delay="0"/>
                                  </p:stCondLst>
                                  <p:childTnLst>
                                    <p:set>
                                      <p:cBhvr>
                                        <p:cTn id="21" dur="1" fill="hold">
                                          <p:stCondLst>
                                            <p:cond delay="0"/>
                                          </p:stCondLst>
                                        </p:cTn>
                                        <p:tgtEl>
                                          <p:spTgt spid="10248"/>
                                        </p:tgtEl>
                                        <p:attrNameLst>
                                          <p:attrName>style.visibility</p:attrName>
                                        </p:attrNameLst>
                                      </p:cBhvr>
                                      <p:to>
                                        <p:strVal val="visible"/>
                                      </p:to>
                                    </p:set>
                                    <p:animEffect transition="in" filter="slide(fromBottom)">
                                      <p:cBhvr>
                                        <p:cTn id="22" dur="500"/>
                                        <p:tgtEl>
                                          <p:spTgt spid="10248"/>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2" presetClass="entr" presetSubtype="4" fill="hold" grpId="0" nodeType="clickEffect">
                                  <p:stCondLst>
                                    <p:cond delay="0"/>
                                  </p:stCondLst>
                                  <p:childTnLst>
                                    <p:set>
                                      <p:cBhvr>
                                        <p:cTn id="26" dur="1" fill="hold">
                                          <p:stCondLst>
                                            <p:cond delay="0"/>
                                          </p:stCondLst>
                                        </p:cTn>
                                        <p:tgtEl>
                                          <p:spTgt spid="10245"/>
                                        </p:tgtEl>
                                        <p:attrNameLst>
                                          <p:attrName>style.visibility</p:attrName>
                                        </p:attrNameLst>
                                      </p:cBhvr>
                                      <p:to>
                                        <p:strVal val="visible"/>
                                      </p:to>
                                    </p:set>
                                    <p:animEffect transition="in" filter="slide(fromBottom)">
                                      <p:cBhvr>
                                        <p:cTn id="27" dur="500"/>
                                        <p:tgtEl>
                                          <p:spTgt spid="10245"/>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0251"/>
                                        </p:tgtEl>
                                        <p:attrNameLst>
                                          <p:attrName>style.visibility</p:attrName>
                                        </p:attrNameLst>
                                      </p:cBhvr>
                                      <p:to>
                                        <p:strVal val="visible"/>
                                      </p:to>
                                    </p:set>
                                    <p:animEffect transition="in" filter="fade">
                                      <p:cBhvr>
                                        <p:cTn id="32" dur="2000"/>
                                        <p:tgtEl>
                                          <p:spTgt spid="10251"/>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10" presetClass="entr" presetSubtype="0" fill="hold" nodeType="clickEffect">
                                  <p:stCondLst>
                                    <p:cond delay="0"/>
                                  </p:stCondLst>
                                  <p:childTnLst>
                                    <p:set>
                                      <p:cBhvr>
                                        <p:cTn id="36" dur="1" fill="hold">
                                          <p:stCondLst>
                                            <p:cond delay="0"/>
                                          </p:stCondLst>
                                        </p:cTn>
                                        <p:tgtEl>
                                          <p:spTgt spid="10252">
                                            <p:txEl>
                                              <p:pRg st="0" end="0"/>
                                            </p:txEl>
                                          </p:spTgt>
                                        </p:tgtEl>
                                        <p:attrNameLst>
                                          <p:attrName>style.visibility</p:attrName>
                                        </p:attrNameLst>
                                      </p:cBhvr>
                                      <p:to>
                                        <p:strVal val="visible"/>
                                      </p:to>
                                    </p:set>
                                    <p:animEffect transition="in" filter="fade">
                                      <p:cBhvr>
                                        <p:cTn id="37" dur="2000"/>
                                        <p:tgtEl>
                                          <p:spTgt spid="1025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5" grpId="0"/>
      <p:bldP spid="10246" grpId="0"/>
      <p:bldP spid="10247" grpId="0"/>
      <p:bldP spid="10248" grpId="0"/>
      <p:bldP spid="10250" grpId="0"/>
      <p:bldP spid="10251"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矩形 3"/>
          <p:cNvSpPr>
            <a:spLocks noChangeArrowheads="1"/>
          </p:cNvSpPr>
          <p:nvPr/>
        </p:nvSpPr>
        <p:spPr bwMode="auto">
          <a:xfrm>
            <a:off x="900113" y="692150"/>
            <a:ext cx="7559675" cy="1570038"/>
          </a:xfrm>
          <a:prstGeom prst="rect">
            <a:avLst/>
          </a:prstGeom>
          <a:noFill/>
          <a:ln w="9525">
            <a:noFill/>
            <a:miter lim="800000"/>
            <a:headEnd/>
            <a:tailEnd/>
          </a:ln>
        </p:spPr>
        <p:txBody>
          <a:bodyPr>
            <a:spAutoFit/>
          </a:bodyPr>
          <a:lstStyle/>
          <a:p>
            <a:pPr algn="ctr"/>
            <a:r>
              <a:rPr lang="zh-CN" altLang="en-US" sz="6000" b="1">
                <a:ea typeface="华文中宋" pitchFamily="2" charset="-122"/>
              </a:rPr>
              <a:t>教学目标</a:t>
            </a:r>
            <a:r>
              <a:rPr lang="zh-CN" altLang="en-US">
                <a:ea typeface="华文中宋" pitchFamily="2" charset="-122"/>
              </a:rPr>
              <a:t/>
            </a:r>
            <a:br>
              <a:rPr lang="zh-CN" altLang="en-US">
                <a:ea typeface="华文中宋" pitchFamily="2" charset="-122"/>
              </a:rPr>
            </a:br>
            <a:endParaRPr lang="zh-CN" altLang="en-US" sz="3600">
              <a:ea typeface="华文中宋" pitchFamily="2" charset="-122"/>
            </a:endParaRPr>
          </a:p>
        </p:txBody>
      </p:sp>
      <p:sp>
        <p:nvSpPr>
          <p:cNvPr id="30722" name="矩形 5"/>
          <p:cNvSpPr>
            <a:spLocks noChangeArrowheads="1"/>
          </p:cNvSpPr>
          <p:nvPr/>
        </p:nvSpPr>
        <p:spPr bwMode="auto">
          <a:xfrm>
            <a:off x="539750" y="1773238"/>
            <a:ext cx="7920038" cy="3416300"/>
          </a:xfrm>
          <a:prstGeom prst="rect">
            <a:avLst/>
          </a:prstGeom>
          <a:noFill/>
          <a:ln w="9525">
            <a:noFill/>
            <a:miter lim="800000"/>
            <a:headEnd/>
            <a:tailEnd/>
          </a:ln>
        </p:spPr>
        <p:txBody>
          <a:bodyPr>
            <a:spAutoFit/>
          </a:bodyPr>
          <a:lstStyle/>
          <a:p>
            <a:r>
              <a:rPr lang="en-US" altLang="zh-CN" sz="3600" b="1">
                <a:ea typeface="华文中宋" pitchFamily="2" charset="-122"/>
              </a:rPr>
              <a:t>1.</a:t>
            </a:r>
            <a:r>
              <a:rPr lang="zh-CN" altLang="en-US" sz="3600" b="1">
                <a:ea typeface="华文中宋" pitchFamily="2" charset="-122"/>
              </a:rPr>
              <a:t>领会“世间永远不能再有战争和屠杀了”这个主题；    </a:t>
            </a:r>
            <a:endParaRPr lang="en-US" altLang="zh-CN" sz="3600" b="1">
              <a:ea typeface="华文中宋" pitchFamily="2" charset="-122"/>
            </a:endParaRPr>
          </a:p>
          <a:p>
            <a:r>
              <a:rPr lang="en-US" altLang="zh-CN" sz="3600" b="1">
                <a:ea typeface="华文中宋" pitchFamily="2" charset="-122"/>
              </a:rPr>
              <a:t>2.</a:t>
            </a:r>
            <a:r>
              <a:rPr lang="zh-CN" altLang="en-US" sz="3600" b="1">
                <a:ea typeface="华文中宋" pitchFamily="2" charset="-122"/>
              </a:rPr>
              <a:t>学习揣摩文中重点语句的含义；</a:t>
            </a:r>
            <a:br>
              <a:rPr lang="zh-CN" altLang="en-US" sz="3600" b="1">
                <a:ea typeface="华文中宋" pitchFamily="2" charset="-122"/>
              </a:rPr>
            </a:br>
            <a:r>
              <a:rPr lang="en-US" altLang="zh-CN" sz="3600" b="1">
                <a:ea typeface="华文中宋" pitchFamily="2" charset="-122"/>
              </a:rPr>
              <a:t>3.</a:t>
            </a:r>
            <a:r>
              <a:rPr lang="zh-CN" altLang="en-US" sz="3600" b="1">
                <a:ea typeface="华文中宋" pitchFamily="2" charset="-122"/>
              </a:rPr>
              <a:t>学习本文是如何精心选的；              </a:t>
            </a:r>
            <a:endParaRPr lang="en-US" altLang="zh-CN" sz="3600" b="1">
              <a:ea typeface="华文中宋" pitchFamily="2" charset="-122"/>
            </a:endParaRPr>
          </a:p>
          <a:p>
            <a:r>
              <a:rPr lang="en-US" altLang="zh-CN" sz="3600" b="1">
                <a:ea typeface="华文中宋" pitchFamily="2" charset="-122"/>
              </a:rPr>
              <a:t>4.</a:t>
            </a:r>
            <a:r>
              <a:rPr lang="zh-CN" altLang="en-US" sz="3600" b="1">
                <a:ea typeface="华文中宋" pitchFamily="2" charset="-122"/>
              </a:rPr>
              <a:t>联系现实，树立自强意识，防止悲剧重演。</a:t>
            </a:r>
          </a:p>
        </p:txBody>
      </p:sp>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55298" name="Rectangle 2"/>
          <p:cNvSpPr>
            <a:spLocks noGrp="1" noChangeArrowheads="1"/>
          </p:cNvSpPr>
          <p:nvPr>
            <p:ph type="body" idx="1"/>
          </p:nvPr>
        </p:nvSpPr>
        <p:spPr>
          <a:xfrm>
            <a:off x="457200" y="404813"/>
            <a:ext cx="8229600" cy="6192837"/>
          </a:xfrm>
        </p:spPr>
        <p:txBody>
          <a:bodyPr/>
          <a:lstStyle/>
          <a:p>
            <a:pPr eaLnBrk="1" hangingPunct="1"/>
            <a:r>
              <a:rPr lang="en-US" altLang="zh-CN" smtClean="0"/>
              <a:t>      </a:t>
            </a:r>
          </a:p>
          <a:p>
            <a:pPr eaLnBrk="1" hangingPunct="1"/>
            <a:r>
              <a:rPr lang="en-US" altLang="zh-CN" smtClean="0"/>
              <a:t>       </a:t>
            </a:r>
            <a:r>
              <a:rPr lang="zh-CN" altLang="en-US" b="1" smtClean="0">
                <a:solidFill>
                  <a:schemeClr val="bg1"/>
                </a:solidFill>
              </a:rPr>
              <a:t>一个外国人从一个国家带走的最深刻的印象是他在那儿感到的痛苦。我在南斯拉夫的克拉库耶伐次感觉到了。 纳粹将其所有的愤怒残酷地发泄在这个温和的小城里。整个城成为一座巨大的坟墓，埋葬了</a:t>
            </a:r>
            <a:r>
              <a:rPr lang="en-US" altLang="zh-CN" b="1" smtClean="0">
                <a:solidFill>
                  <a:schemeClr val="bg1"/>
                </a:solidFill>
              </a:rPr>
              <a:t>7000</a:t>
            </a:r>
            <a:r>
              <a:rPr lang="zh-CN" altLang="en-US" b="1" smtClean="0">
                <a:solidFill>
                  <a:schemeClr val="bg1"/>
                </a:solidFill>
              </a:rPr>
              <a:t>名被残杀的人。那就是我带走的</a:t>
            </a:r>
            <a:r>
              <a:rPr lang="zh-CN" altLang="en-US" b="1" smtClean="0">
                <a:solidFill>
                  <a:srgbClr val="FF0000"/>
                </a:solidFill>
              </a:rPr>
              <a:t>沉重记忆</a:t>
            </a:r>
            <a:r>
              <a:rPr lang="zh-CN" altLang="en-US" b="1" smtClean="0">
                <a:solidFill>
                  <a:schemeClr val="bg1"/>
                </a:solidFill>
              </a:rPr>
              <a:t>。但这是个</a:t>
            </a:r>
            <a:r>
              <a:rPr lang="zh-CN" altLang="en-US" b="1" smtClean="0">
                <a:solidFill>
                  <a:srgbClr val="FF0000"/>
                </a:solidFill>
              </a:rPr>
              <a:t>美丽的记忆</a:t>
            </a:r>
            <a:r>
              <a:rPr lang="zh-CN" altLang="en-US" b="1" smtClean="0">
                <a:solidFill>
                  <a:schemeClr val="bg1"/>
                </a:solidFill>
              </a:rPr>
              <a:t>。无论何时，只要有人提起南斯拉夫，我就想起克拉库耶伐次和那儿被敌人杀戮的那一刻，我就想起那里整个民族的英勇。 </a:t>
            </a:r>
          </a:p>
          <a:p>
            <a:pPr eaLnBrk="1" hangingPunct="1">
              <a:buFontTx/>
              <a:buNone/>
            </a:pPr>
            <a:r>
              <a:rPr lang="zh-CN" altLang="en-US" b="1" smtClean="0">
                <a:solidFill>
                  <a:schemeClr val="bg1"/>
                </a:solidFill>
              </a:rPr>
              <a:t>                                                    </a:t>
            </a:r>
            <a:r>
              <a:rPr lang="en-US" altLang="zh-CN" b="1" smtClean="0">
                <a:solidFill>
                  <a:schemeClr val="bg1"/>
                </a:solidFill>
              </a:rPr>
              <a:t>——</a:t>
            </a:r>
            <a:r>
              <a:rPr lang="zh-CN" altLang="en-US" b="1" smtClean="0">
                <a:solidFill>
                  <a:schemeClr val="bg1"/>
                </a:solidFill>
              </a:rPr>
              <a:t>萨特</a:t>
            </a:r>
          </a:p>
        </p:txBody>
      </p:sp>
      <p:sp>
        <p:nvSpPr>
          <p:cNvPr id="55299" name="矩形 1"/>
          <p:cNvSpPr>
            <a:spLocks noChangeArrowheads="1"/>
          </p:cNvSpPr>
          <p:nvPr/>
        </p:nvSpPr>
        <p:spPr bwMode="auto">
          <a:xfrm>
            <a:off x="539750" y="188913"/>
            <a:ext cx="1312863" cy="769937"/>
          </a:xfrm>
          <a:prstGeom prst="rect">
            <a:avLst/>
          </a:prstGeom>
          <a:noFill/>
          <a:ln w="9525">
            <a:noFill/>
            <a:miter lim="800000"/>
            <a:headEnd/>
            <a:tailEnd/>
          </a:ln>
        </p:spPr>
        <p:txBody>
          <a:bodyPr wrap="none">
            <a:spAutoFit/>
          </a:bodyPr>
          <a:lstStyle/>
          <a:p>
            <a:r>
              <a:rPr lang="zh-CN" altLang="en-US" sz="4400" b="1">
                <a:solidFill>
                  <a:srgbClr val="FFFF00"/>
                </a:solidFill>
                <a:ea typeface="华文中宋" pitchFamily="2" charset="-122"/>
              </a:rPr>
              <a:t>引文</a:t>
            </a:r>
            <a:endParaRPr lang="zh-CN" altLang="en-US" sz="4000">
              <a:solidFill>
                <a:srgbClr val="FFFF00"/>
              </a:solidFill>
              <a:ea typeface="华文中宋" pitchFamily="2" charset="-122"/>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Text Box 2"/>
          <p:cNvSpPr txBox="1">
            <a:spLocks noChangeArrowheads="1"/>
          </p:cNvSpPr>
          <p:nvPr/>
        </p:nvSpPr>
        <p:spPr bwMode="auto">
          <a:xfrm>
            <a:off x="250825" y="0"/>
            <a:ext cx="8285163" cy="2554288"/>
          </a:xfrm>
          <a:prstGeom prst="rect">
            <a:avLst/>
          </a:prstGeom>
          <a:noFill/>
          <a:ln w="9525">
            <a:noFill/>
            <a:miter lim="800000"/>
            <a:headEnd/>
            <a:tailEnd/>
          </a:ln>
        </p:spPr>
        <p:txBody>
          <a:bodyPr>
            <a:spAutoFit/>
          </a:bodyPr>
          <a:lstStyle/>
          <a:p>
            <a:pPr algn="just">
              <a:spcBef>
                <a:spcPct val="50000"/>
              </a:spcBef>
            </a:pPr>
            <a:r>
              <a:rPr kumimoji="1" lang="en-US" altLang="zh-CN" sz="3200">
                <a:latin typeface="幼圆" pitchFamily="49" charset="-122"/>
                <a:ea typeface="幼圆" pitchFamily="49" charset="-122"/>
              </a:rPr>
              <a:t> </a:t>
            </a:r>
            <a:endParaRPr kumimoji="1" lang="en-US" altLang="zh-CN" sz="3200">
              <a:solidFill>
                <a:schemeClr val="accent2"/>
              </a:solidFill>
              <a:latin typeface="黑体" pitchFamily="49" charset="-122"/>
              <a:ea typeface="黑体" pitchFamily="49" charset="-122"/>
            </a:endParaRPr>
          </a:p>
          <a:p>
            <a:pPr>
              <a:spcBef>
                <a:spcPct val="50000"/>
              </a:spcBef>
            </a:pPr>
            <a:r>
              <a:rPr kumimoji="1" lang="en-US" altLang="zh-CN" sz="3200" b="1">
                <a:solidFill>
                  <a:srgbClr val="660033"/>
                </a:solidFill>
                <a:latin typeface="华文中宋" pitchFamily="2" charset="-122"/>
                <a:ea typeface="华文中宋" pitchFamily="2" charset="-122"/>
              </a:rPr>
              <a:t>    </a:t>
            </a:r>
            <a:r>
              <a:rPr kumimoji="1" lang="en-US" altLang="zh-CN" sz="3200" b="1">
                <a:solidFill>
                  <a:srgbClr val="660033"/>
                </a:solidFill>
                <a:latin typeface="Times New Roman" pitchFamily="18" charset="0"/>
                <a:ea typeface="华文中宋" pitchFamily="2" charset="-122"/>
              </a:rPr>
              <a:t>“</a:t>
            </a:r>
            <a:r>
              <a:rPr kumimoji="1" lang="zh-CN" altLang="en-US" sz="3200" b="1">
                <a:solidFill>
                  <a:srgbClr val="660033"/>
                </a:solidFill>
                <a:latin typeface="华文中宋" pitchFamily="2" charset="-122"/>
                <a:ea typeface="华文中宋" pitchFamily="2" charset="-122"/>
              </a:rPr>
              <a:t>那就是我带走的沉重记忆，但这是个美丽的记忆</a:t>
            </a:r>
            <a:r>
              <a:rPr kumimoji="1" lang="zh-CN" altLang="en-US" sz="3200" b="1">
                <a:solidFill>
                  <a:srgbClr val="660033"/>
                </a:solidFill>
                <a:latin typeface="Times New Roman" pitchFamily="18" charset="0"/>
                <a:ea typeface="华文中宋" pitchFamily="2" charset="-122"/>
              </a:rPr>
              <a:t>”</a:t>
            </a:r>
            <a:endParaRPr kumimoji="1" lang="zh-CN" altLang="en-US" sz="3200" b="1">
              <a:solidFill>
                <a:srgbClr val="660033"/>
              </a:solidFill>
              <a:latin typeface="华文中宋" pitchFamily="2" charset="-122"/>
              <a:ea typeface="华文中宋" pitchFamily="2" charset="-122"/>
            </a:endParaRPr>
          </a:p>
          <a:p>
            <a:pPr>
              <a:spcBef>
                <a:spcPct val="50000"/>
              </a:spcBef>
            </a:pPr>
            <a:r>
              <a:rPr kumimoji="1" lang="zh-CN" altLang="en-US" sz="3200" b="1">
                <a:latin typeface="宋体" charset="-122"/>
                <a:cs typeface="Times New Roman" pitchFamily="18" charset="0"/>
              </a:rPr>
              <a:t>    哪些是</a:t>
            </a:r>
            <a:r>
              <a:rPr kumimoji="1" lang="zh-CN" altLang="en-US" sz="3200" b="1">
                <a:solidFill>
                  <a:srgbClr val="FF0000"/>
                </a:solidFill>
                <a:latin typeface="宋体" charset="-122"/>
                <a:cs typeface="Times New Roman" pitchFamily="18" charset="0"/>
              </a:rPr>
              <a:t>沉重的记忆</a:t>
            </a:r>
            <a:r>
              <a:rPr kumimoji="1" lang="zh-CN" altLang="en-US" sz="3200" b="1">
                <a:latin typeface="宋体" charset="-122"/>
                <a:cs typeface="Times New Roman" pitchFamily="18" charset="0"/>
              </a:rPr>
              <a:t>？哪些是</a:t>
            </a:r>
            <a:r>
              <a:rPr kumimoji="1" lang="zh-CN" altLang="en-US" sz="3200" b="1">
                <a:solidFill>
                  <a:srgbClr val="FF0000"/>
                </a:solidFill>
                <a:latin typeface="宋体" charset="-122"/>
                <a:cs typeface="Times New Roman" pitchFamily="18" charset="0"/>
              </a:rPr>
              <a:t>美丽的记忆</a:t>
            </a:r>
            <a:r>
              <a:rPr kumimoji="1" lang="zh-CN" altLang="en-US" sz="3200" b="1">
                <a:latin typeface="宋体" charset="-122"/>
                <a:cs typeface="Times New Roman" pitchFamily="18" charset="0"/>
              </a:rPr>
              <a:t>？</a:t>
            </a:r>
            <a:r>
              <a:rPr kumimoji="1" lang="zh-CN" altLang="en-US" sz="3200">
                <a:solidFill>
                  <a:srgbClr val="660033"/>
                </a:solidFill>
                <a:latin typeface="黑体" pitchFamily="49" charset="-122"/>
                <a:ea typeface="黑体" pitchFamily="49" charset="-122"/>
              </a:rPr>
              <a:t> </a:t>
            </a:r>
          </a:p>
        </p:txBody>
      </p:sp>
      <p:sp>
        <p:nvSpPr>
          <p:cNvPr id="5" name="Text Box 4"/>
          <p:cNvSpPr txBox="1">
            <a:spLocks noChangeArrowheads="1"/>
          </p:cNvSpPr>
          <p:nvPr/>
        </p:nvSpPr>
        <p:spPr bwMode="auto">
          <a:xfrm>
            <a:off x="611188" y="3284538"/>
            <a:ext cx="7924800" cy="2862262"/>
          </a:xfrm>
          <a:prstGeom prst="rect">
            <a:avLst/>
          </a:prstGeom>
          <a:noFill/>
          <a:ln w="9525">
            <a:noFill/>
            <a:miter lim="800000"/>
            <a:headEnd/>
            <a:tailEnd/>
          </a:ln>
        </p:spPr>
        <p:txBody>
          <a:bodyPr>
            <a:spAutoFit/>
          </a:bodyPr>
          <a:lstStyle/>
          <a:p>
            <a:pPr algn="just">
              <a:spcBef>
                <a:spcPct val="50000"/>
              </a:spcBef>
            </a:pPr>
            <a:r>
              <a:rPr lang="zh-CN" altLang="en-US" sz="3200">
                <a:solidFill>
                  <a:srgbClr val="663300"/>
                </a:solidFill>
                <a:latin typeface="黑体" pitchFamily="49" charset="-122"/>
                <a:ea typeface="黑体" pitchFamily="49" charset="-122"/>
              </a:rPr>
              <a:t>    </a:t>
            </a:r>
            <a:r>
              <a:rPr lang="zh-CN" altLang="en-US" sz="3600" b="1">
                <a:solidFill>
                  <a:srgbClr val="663300"/>
                </a:solidFill>
                <a:latin typeface="Times New Roman" pitchFamily="18" charset="0"/>
                <a:ea typeface="华文中宋" pitchFamily="2" charset="-122"/>
              </a:rPr>
              <a:t>“</a:t>
            </a:r>
            <a:r>
              <a:rPr lang="zh-CN" altLang="en-US" sz="3600" b="1">
                <a:solidFill>
                  <a:srgbClr val="FF0000"/>
                </a:solidFill>
                <a:latin typeface="华文中宋" pitchFamily="2" charset="-122"/>
                <a:ea typeface="华文中宋" pitchFamily="2" charset="-122"/>
              </a:rPr>
              <a:t>沉重的记忆</a:t>
            </a:r>
            <a:r>
              <a:rPr lang="zh-CN" altLang="en-US" sz="3600" b="1">
                <a:solidFill>
                  <a:srgbClr val="663300"/>
                </a:solidFill>
                <a:latin typeface="Times New Roman" pitchFamily="18" charset="0"/>
                <a:ea typeface="华文中宋" pitchFamily="2" charset="-122"/>
              </a:rPr>
              <a:t>”</a:t>
            </a:r>
            <a:r>
              <a:rPr lang="zh-CN" altLang="en-US" sz="3600" b="1">
                <a:solidFill>
                  <a:srgbClr val="663300"/>
                </a:solidFill>
                <a:latin typeface="华文中宋" pitchFamily="2" charset="-122"/>
                <a:ea typeface="华文中宋" pitchFamily="2" charset="-122"/>
              </a:rPr>
              <a:t>指纳粹党在克拉库耶伐次埋葬了7000名被残杀的人。</a:t>
            </a:r>
            <a:r>
              <a:rPr lang="zh-CN" altLang="en-US" sz="3600" b="1">
                <a:solidFill>
                  <a:srgbClr val="663300"/>
                </a:solidFill>
                <a:latin typeface="Times New Roman" pitchFamily="18" charset="0"/>
                <a:ea typeface="华文中宋" pitchFamily="2" charset="-122"/>
              </a:rPr>
              <a:t>“</a:t>
            </a:r>
            <a:r>
              <a:rPr lang="zh-CN" altLang="en-US" sz="3600" b="1">
                <a:solidFill>
                  <a:srgbClr val="FF0000"/>
                </a:solidFill>
                <a:latin typeface="华文中宋" pitchFamily="2" charset="-122"/>
                <a:ea typeface="华文中宋" pitchFamily="2" charset="-122"/>
              </a:rPr>
              <a:t>美丽的记忆</a:t>
            </a:r>
            <a:r>
              <a:rPr lang="zh-CN" altLang="en-US" sz="3600" b="1">
                <a:solidFill>
                  <a:srgbClr val="663300"/>
                </a:solidFill>
                <a:latin typeface="Times New Roman" pitchFamily="18" charset="0"/>
                <a:ea typeface="华文中宋" pitchFamily="2" charset="-122"/>
              </a:rPr>
              <a:t>”</a:t>
            </a:r>
            <a:r>
              <a:rPr lang="zh-CN" altLang="en-US" sz="3600" b="1">
                <a:solidFill>
                  <a:srgbClr val="663300"/>
                </a:solidFill>
                <a:latin typeface="华文中宋" pitchFamily="2" charset="-122"/>
                <a:ea typeface="华文中宋" pitchFamily="2" charset="-122"/>
              </a:rPr>
              <a:t>指克拉库耶伐次的人民被敌人杀戮的那一刻所表现出来的整个民族的英勇。</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92162">
                                            <p:txEl>
                                              <p:pRg st="1" end="1"/>
                                            </p:txEl>
                                          </p:spTgt>
                                        </p:tgtEl>
                                        <p:attrNameLst>
                                          <p:attrName>style.visibility</p:attrName>
                                        </p:attrNameLst>
                                      </p:cBhvr>
                                      <p:to>
                                        <p:strVal val="visible"/>
                                      </p:to>
                                    </p:set>
                                    <p:animEffect transition="in" filter="blinds(horizontal)">
                                      <p:cBhvr>
                                        <p:cTn id="7" dur="500"/>
                                        <p:tgtEl>
                                          <p:spTgt spid="92162">
                                            <p:txEl>
                                              <p:pRg st="1" end="1"/>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92162">
                                            <p:txEl>
                                              <p:pRg st="2" end="2"/>
                                            </p:txEl>
                                          </p:spTgt>
                                        </p:tgtEl>
                                        <p:attrNameLst>
                                          <p:attrName>style.visibility</p:attrName>
                                        </p:attrNameLst>
                                      </p:cBhvr>
                                      <p:to>
                                        <p:strVal val="visible"/>
                                      </p:to>
                                    </p:set>
                                    <p:animEffect transition="in" filter="blinds(horizontal)">
                                      <p:cBhvr>
                                        <p:cTn id="12" dur="500"/>
                                        <p:tgtEl>
                                          <p:spTgt spid="92162">
                                            <p:txEl>
                                              <p:pRg st="2" end="2"/>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up)">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utoUpdateAnimBg="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Rectangle 2"/>
          <p:cNvSpPr>
            <a:spLocks noGrp="1" noChangeArrowheads="1"/>
          </p:cNvSpPr>
          <p:nvPr>
            <p:ph type="title"/>
          </p:nvPr>
        </p:nvSpPr>
        <p:spPr/>
        <p:txBody>
          <a:bodyPr/>
          <a:lstStyle/>
          <a:p>
            <a:pPr eaLnBrk="1" hangingPunct="1"/>
            <a:r>
              <a:rPr lang="zh-CN" altLang="en-US" b="1" smtClean="0"/>
              <a:t>历史，不能忘记</a:t>
            </a:r>
          </a:p>
        </p:txBody>
      </p:sp>
      <p:sp>
        <p:nvSpPr>
          <p:cNvPr id="5" name="矩形 4"/>
          <p:cNvSpPr/>
          <p:nvPr/>
        </p:nvSpPr>
        <p:spPr>
          <a:xfrm>
            <a:off x="827088" y="1951038"/>
            <a:ext cx="7200900" cy="1201737"/>
          </a:xfrm>
          <a:prstGeom prst="rect">
            <a:avLst/>
          </a:prstGeom>
        </p:spPr>
        <p:txBody>
          <a:bodyPr>
            <a:spAutoFit/>
          </a:bodyPr>
          <a:lstStyle/>
          <a:p>
            <a:pPr>
              <a:defRPr/>
            </a:pPr>
            <a:r>
              <a:rPr lang="zh-CN" altLang="en-US" sz="3600" b="1" kern="0" dirty="0">
                <a:solidFill>
                  <a:srgbClr val="0033CC"/>
                </a:solidFill>
                <a:latin typeface="Arial"/>
                <a:ea typeface="宋体"/>
              </a:rPr>
              <a:t>  南斯拉夫人在今天对当年的悲剧有怎样的态度？</a:t>
            </a:r>
            <a:r>
              <a:rPr lang="zh-CN" altLang="en-US" sz="3600" kern="0" dirty="0">
                <a:solidFill>
                  <a:srgbClr val="0033CC"/>
                </a:solidFill>
                <a:latin typeface="Arial"/>
                <a:ea typeface="宋体"/>
              </a:rPr>
              <a:t> </a:t>
            </a:r>
            <a:endParaRPr lang="zh-CN" altLang="en-US" dirty="0">
              <a:ea typeface="华文中宋" pitchFamily="2" charset="-122"/>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4" name="Text Box 6"/>
          <p:cNvSpPr txBox="1">
            <a:spLocks noChangeArrowheads="1"/>
          </p:cNvSpPr>
          <p:nvPr/>
        </p:nvSpPr>
        <p:spPr bwMode="auto">
          <a:xfrm>
            <a:off x="384175" y="692150"/>
            <a:ext cx="7643813" cy="1190625"/>
          </a:xfrm>
          <a:prstGeom prst="rect">
            <a:avLst/>
          </a:prstGeom>
          <a:noFill/>
          <a:ln w="9525">
            <a:noFill/>
            <a:miter lim="800000"/>
            <a:headEnd/>
            <a:tailEnd/>
          </a:ln>
        </p:spPr>
        <p:txBody>
          <a:bodyPr>
            <a:spAutoFit/>
          </a:bodyPr>
          <a:lstStyle/>
          <a:p>
            <a:pPr algn="just">
              <a:spcBef>
                <a:spcPct val="50000"/>
              </a:spcBef>
            </a:pPr>
            <a:r>
              <a:rPr lang="zh-CN" altLang="en-US" sz="3600">
                <a:solidFill>
                  <a:srgbClr val="660033"/>
                </a:solidFill>
                <a:latin typeface="隶书"/>
                <a:ea typeface="隶书"/>
                <a:cs typeface="隶书"/>
              </a:rPr>
              <a:t>人，是健忘的。不记仇，很对。但是，不能忘记。</a:t>
            </a:r>
          </a:p>
        </p:txBody>
      </p:sp>
      <p:sp>
        <p:nvSpPr>
          <p:cNvPr id="53255" name="Text Box 7"/>
          <p:cNvSpPr txBox="1">
            <a:spLocks noChangeArrowheads="1"/>
          </p:cNvSpPr>
          <p:nvPr/>
        </p:nvSpPr>
        <p:spPr bwMode="auto">
          <a:xfrm>
            <a:off x="323850" y="3213100"/>
            <a:ext cx="8534400" cy="1739900"/>
          </a:xfrm>
          <a:prstGeom prst="rect">
            <a:avLst/>
          </a:prstGeom>
          <a:noFill/>
          <a:ln w="9525">
            <a:noFill/>
            <a:miter lim="800000"/>
            <a:headEnd/>
            <a:tailEnd/>
          </a:ln>
        </p:spPr>
        <p:txBody>
          <a:bodyPr>
            <a:spAutoFit/>
          </a:bodyPr>
          <a:lstStyle/>
          <a:p>
            <a:pPr algn="just">
              <a:spcBef>
                <a:spcPct val="50000"/>
              </a:spcBef>
            </a:pPr>
            <a:r>
              <a:rPr lang="zh-CN" altLang="en-US" sz="3600">
                <a:latin typeface="黑体" pitchFamily="49" charset="-122"/>
                <a:ea typeface="黑体" pitchFamily="49" charset="-122"/>
              </a:rPr>
              <a:t>作者强调不能忘记历史，只有记住历史，吸取历史教训，才能保证世间永远不再有战争和屠杀。</a:t>
            </a:r>
          </a:p>
        </p:txBody>
      </p:sp>
      <p:sp>
        <p:nvSpPr>
          <p:cNvPr id="53256" name="Text Box 8"/>
          <p:cNvSpPr txBox="1">
            <a:spLocks noChangeArrowheads="1"/>
          </p:cNvSpPr>
          <p:nvPr/>
        </p:nvSpPr>
        <p:spPr bwMode="auto">
          <a:xfrm>
            <a:off x="1685925" y="2060575"/>
            <a:ext cx="7239000" cy="641350"/>
          </a:xfrm>
          <a:prstGeom prst="rect">
            <a:avLst/>
          </a:prstGeom>
          <a:noFill/>
          <a:ln w="9525">
            <a:noFill/>
            <a:miter lim="800000"/>
            <a:headEnd/>
            <a:tailEnd/>
          </a:ln>
        </p:spPr>
        <p:txBody>
          <a:bodyPr>
            <a:spAutoFit/>
          </a:bodyPr>
          <a:lstStyle/>
          <a:p>
            <a:pPr>
              <a:spcBef>
                <a:spcPct val="50000"/>
              </a:spcBef>
            </a:pPr>
            <a:r>
              <a:rPr lang="zh-CN" altLang="en-US" sz="3600">
                <a:solidFill>
                  <a:srgbClr val="CC0000"/>
                </a:solidFill>
                <a:latin typeface="隶书"/>
                <a:ea typeface="隶书"/>
                <a:cs typeface="隶书"/>
              </a:rPr>
              <a:t>(联系上下文，说说这句话的涵义)</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53254"/>
                                        </p:tgtEl>
                                        <p:attrNameLst>
                                          <p:attrName>style.visibility</p:attrName>
                                        </p:attrNameLst>
                                      </p:cBhvr>
                                      <p:to>
                                        <p:strVal val="visible"/>
                                      </p:to>
                                    </p:set>
                                    <p:animEffect transition="in" filter="wipe(up)">
                                      <p:cBhvr>
                                        <p:cTn id="7" dur="500"/>
                                        <p:tgtEl>
                                          <p:spTgt spid="5325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53256"/>
                                        </p:tgtEl>
                                        <p:attrNameLst>
                                          <p:attrName>style.visibility</p:attrName>
                                        </p:attrNameLst>
                                      </p:cBhvr>
                                      <p:to>
                                        <p:strVal val="visible"/>
                                      </p:to>
                                    </p:set>
                                    <p:animEffect transition="in" filter="wipe(up)">
                                      <p:cBhvr>
                                        <p:cTn id="12" dur="500"/>
                                        <p:tgtEl>
                                          <p:spTgt spid="53256"/>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53255"/>
                                        </p:tgtEl>
                                        <p:attrNameLst>
                                          <p:attrName>style.visibility</p:attrName>
                                        </p:attrNameLst>
                                      </p:cBhvr>
                                      <p:to>
                                        <p:strVal val="visible"/>
                                      </p:to>
                                    </p:set>
                                    <p:animEffect transition="in" filter="wipe(up)">
                                      <p:cBhvr>
                                        <p:cTn id="17" dur="500"/>
                                        <p:tgtEl>
                                          <p:spTgt spid="532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254" grpId="0" autoUpdateAnimBg="0"/>
      <p:bldP spid="53255" grpId="0" autoUpdateAnimBg="0"/>
      <p:bldP spid="53256" grpId="0" autoUpdateAnimBg="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9393" name="Picture 6" descr="BL00393_"/>
          <p:cNvPicPr>
            <a:picLocks noChangeAspect="1" noChangeArrowheads="1"/>
          </p:cNvPicPr>
          <p:nvPr/>
        </p:nvPicPr>
        <p:blipFill>
          <a:blip r:embed="rId2"/>
          <a:srcRect/>
          <a:stretch>
            <a:fillRect/>
          </a:stretch>
        </p:blipFill>
        <p:spPr bwMode="auto">
          <a:xfrm>
            <a:off x="7643813" y="4953000"/>
            <a:ext cx="1500187" cy="1905000"/>
          </a:xfrm>
          <a:prstGeom prst="rect">
            <a:avLst/>
          </a:prstGeom>
          <a:noFill/>
          <a:ln w="9525">
            <a:noFill/>
            <a:miter lim="800000"/>
            <a:headEnd/>
            <a:tailEnd/>
          </a:ln>
        </p:spPr>
      </p:pic>
      <p:sp>
        <p:nvSpPr>
          <p:cNvPr id="48132" name="Text Box 4"/>
          <p:cNvSpPr txBox="1">
            <a:spLocks noChangeArrowheads="1"/>
          </p:cNvSpPr>
          <p:nvPr/>
        </p:nvSpPr>
        <p:spPr bwMode="auto">
          <a:xfrm>
            <a:off x="762000" y="2860675"/>
            <a:ext cx="7315200" cy="3387725"/>
          </a:xfrm>
          <a:prstGeom prst="rect">
            <a:avLst/>
          </a:prstGeom>
          <a:noFill/>
          <a:ln w="12700" cap="sq">
            <a:noFill/>
            <a:miter lim="800000"/>
            <a:headEnd type="none" w="sm" len="sm"/>
            <a:tailEnd type="none" w="sm" len="sm"/>
          </a:ln>
        </p:spPr>
        <p:txBody>
          <a:bodyPr>
            <a:spAutoFit/>
          </a:bodyPr>
          <a:lstStyle/>
          <a:p>
            <a:pPr algn="just">
              <a:spcBef>
                <a:spcPct val="50000"/>
              </a:spcBef>
            </a:pPr>
            <a:r>
              <a:rPr lang="zh-CN" altLang="en-US" sz="3600" b="1">
                <a:ea typeface="华文中宋" pitchFamily="2" charset="-122"/>
              </a:rPr>
              <a:t>不好。课文通过再现被残杀者有血有肉的生命活动，反衬法西斯的残酷。“亲爱的爸爸妈妈”突出孩子们撕心裂肺的最后一声呼喊，让我们想见当年那场屠杀的情景，对残杀者的凶残感受得更为深切。</a:t>
            </a:r>
          </a:p>
        </p:txBody>
      </p:sp>
      <p:sp>
        <p:nvSpPr>
          <p:cNvPr id="48135" name="Text Box 7"/>
          <p:cNvSpPr txBox="1">
            <a:spLocks noChangeArrowheads="1"/>
          </p:cNvSpPr>
          <p:nvPr/>
        </p:nvSpPr>
        <p:spPr bwMode="auto">
          <a:xfrm>
            <a:off x="1752600" y="1447800"/>
            <a:ext cx="7391400" cy="1311275"/>
          </a:xfrm>
          <a:prstGeom prst="rect">
            <a:avLst/>
          </a:prstGeom>
          <a:noFill/>
          <a:ln w="12700" cap="sq">
            <a:noFill/>
            <a:miter lim="800000"/>
            <a:headEnd type="none" w="sm" len="sm"/>
            <a:tailEnd type="none" w="sm" len="sm"/>
          </a:ln>
        </p:spPr>
        <p:txBody>
          <a:bodyPr>
            <a:spAutoFit/>
          </a:bodyPr>
          <a:lstStyle/>
          <a:p>
            <a:pPr>
              <a:spcBef>
                <a:spcPct val="50000"/>
              </a:spcBef>
            </a:pPr>
            <a:r>
              <a:rPr lang="zh-CN" altLang="en-US" sz="4000">
                <a:solidFill>
                  <a:srgbClr val="336600"/>
                </a:solidFill>
                <a:latin typeface="隶书"/>
                <a:ea typeface="隶书"/>
                <a:cs typeface="隶书"/>
              </a:rPr>
              <a:t>如把文章的标题改为</a:t>
            </a:r>
            <a:r>
              <a:rPr lang="zh-CN" altLang="en-US" sz="4000">
                <a:solidFill>
                  <a:srgbClr val="336600"/>
                </a:solidFill>
                <a:latin typeface="Times New Roman" pitchFamily="18" charset="0"/>
                <a:ea typeface="隶书"/>
                <a:cs typeface="隶书"/>
              </a:rPr>
              <a:t>“</a:t>
            </a:r>
            <a:r>
              <a:rPr lang="zh-CN" altLang="en-US" sz="4000">
                <a:solidFill>
                  <a:srgbClr val="660033"/>
                </a:solidFill>
                <a:latin typeface="隶书"/>
                <a:ea typeface="隶书"/>
                <a:cs typeface="隶书"/>
              </a:rPr>
              <a:t>克拉库耶伐次之行</a:t>
            </a:r>
            <a:r>
              <a:rPr lang="zh-CN" altLang="en-US" sz="4000">
                <a:solidFill>
                  <a:srgbClr val="336600"/>
                </a:solidFill>
                <a:latin typeface="Times New Roman" pitchFamily="18" charset="0"/>
                <a:ea typeface="隶书"/>
                <a:cs typeface="隶书"/>
              </a:rPr>
              <a:t>”</a:t>
            </a:r>
            <a:r>
              <a:rPr lang="zh-CN" altLang="en-US" sz="4000">
                <a:solidFill>
                  <a:srgbClr val="336600"/>
                </a:solidFill>
                <a:latin typeface="隶书"/>
                <a:ea typeface="隶书"/>
                <a:cs typeface="隶书"/>
              </a:rPr>
              <a:t>，好不好，为什么？</a:t>
            </a:r>
          </a:p>
        </p:txBody>
      </p:sp>
      <p:sp>
        <p:nvSpPr>
          <p:cNvPr id="59396" name="WordArt 8"/>
          <p:cNvSpPr>
            <a:spLocks noChangeArrowheads="1" noChangeShapeType="1" noTextEdit="1"/>
          </p:cNvSpPr>
          <p:nvPr/>
        </p:nvSpPr>
        <p:spPr bwMode="auto">
          <a:xfrm>
            <a:off x="609600" y="533400"/>
            <a:ext cx="2057400" cy="1219200"/>
          </a:xfrm>
          <a:prstGeom prst="rect">
            <a:avLst/>
          </a:prstGeom>
        </p:spPr>
        <p:txBody>
          <a:bodyPr wrap="none" fromWordArt="1">
            <a:prstTxWarp prst="textCascadeUp">
              <a:avLst>
                <a:gd name="adj" fmla="val 44444"/>
              </a:avLst>
            </a:prstTxWarp>
            <a:scene3d>
              <a:camera prst="legacyPerspectiveFront">
                <a:rot lat="20519997" lon="1080000" rev="0"/>
              </a:camera>
              <a:lightRig rig="legacyHarsh2" dir="b"/>
            </a:scene3d>
            <a:sp3d extrusionH="430200" prstMaterial="legacyMatte">
              <a:extrusionClr>
                <a:srgbClr val="FF6600"/>
              </a:extrusionClr>
            </a:sp3d>
          </a:bodyPr>
          <a:lstStyle/>
          <a:p>
            <a:pPr algn="ctr"/>
            <a:r>
              <a:rPr lang="zh-CN" altLang="en-US" sz="3600" kern="10">
                <a:ln w="9525">
                  <a:round/>
                  <a:headEnd/>
                  <a:tailEnd/>
                </a:ln>
                <a:gradFill rotWithShape="1">
                  <a:gsLst>
                    <a:gs pos="0">
                      <a:srgbClr val="FFE701"/>
                    </a:gs>
                    <a:gs pos="100000">
                      <a:srgbClr val="FE3E02"/>
                    </a:gs>
                  </a:gsLst>
                  <a:lin ang="5400000" scaled="1"/>
                </a:gradFill>
                <a:latin typeface="宋体"/>
                <a:ea typeface="宋体"/>
              </a:rPr>
              <a:t>探究思考</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8135"/>
                                        </p:tgtEl>
                                        <p:attrNameLst>
                                          <p:attrName>style.visibility</p:attrName>
                                        </p:attrNameLst>
                                      </p:cBhvr>
                                      <p:to>
                                        <p:strVal val="visible"/>
                                      </p:to>
                                    </p:set>
                                    <p:animEffect transition="in" filter="wipe(down)">
                                      <p:cBhvr>
                                        <p:cTn id="7" dur="500"/>
                                        <p:tgtEl>
                                          <p:spTgt spid="4813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48132"/>
                                        </p:tgtEl>
                                        <p:attrNameLst>
                                          <p:attrName>style.visibility</p:attrName>
                                        </p:attrNameLst>
                                      </p:cBhvr>
                                      <p:to>
                                        <p:strVal val="visible"/>
                                      </p:to>
                                    </p:set>
                                    <p:animEffect transition="in" filter="wipe(up)">
                                      <p:cBhvr>
                                        <p:cTn id="12" dur="500"/>
                                        <p:tgtEl>
                                          <p:spTgt spid="481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132" grpId="0" autoUpdateAnimBg="0"/>
      <p:bldP spid="48135" grpId="0" autoUpdateAnimBg="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6" name="Text Box 4"/>
          <p:cNvSpPr txBox="1">
            <a:spLocks noChangeArrowheads="1"/>
          </p:cNvSpPr>
          <p:nvPr/>
        </p:nvSpPr>
        <p:spPr bwMode="auto">
          <a:xfrm>
            <a:off x="457200" y="304800"/>
            <a:ext cx="8305800" cy="2014538"/>
          </a:xfrm>
          <a:prstGeom prst="rect">
            <a:avLst/>
          </a:prstGeom>
          <a:noFill/>
          <a:ln w="12700" cap="sq">
            <a:noFill/>
            <a:miter lim="800000"/>
            <a:headEnd type="none" w="sm" len="sm"/>
            <a:tailEnd type="none" w="sm" len="sm"/>
          </a:ln>
        </p:spPr>
        <p:txBody>
          <a:bodyPr>
            <a:spAutoFit/>
          </a:bodyPr>
          <a:lstStyle/>
          <a:p>
            <a:pPr algn="just">
              <a:spcBef>
                <a:spcPct val="50000"/>
              </a:spcBef>
            </a:pPr>
            <a:r>
              <a:rPr lang="zh-CN" altLang="en-US" sz="3600">
                <a:latin typeface="隶书"/>
                <a:ea typeface="隶书"/>
                <a:cs typeface="隶书"/>
              </a:rPr>
              <a:t>1.凄风。苦雨。天昏。地暗。  </a:t>
            </a:r>
          </a:p>
          <a:p>
            <a:pPr algn="just">
              <a:spcBef>
                <a:spcPct val="50000"/>
              </a:spcBef>
            </a:pPr>
            <a:r>
              <a:rPr lang="zh-CN" altLang="en-US" sz="3600">
                <a:latin typeface="隶书"/>
                <a:ea typeface="隶书"/>
                <a:cs typeface="隶书"/>
              </a:rPr>
              <a:t>     </a:t>
            </a:r>
            <a:r>
              <a:rPr lang="zh-CN" altLang="en-US" sz="3600">
                <a:solidFill>
                  <a:srgbClr val="CC0000"/>
                </a:solidFill>
                <a:latin typeface="隶书"/>
                <a:ea typeface="隶书"/>
                <a:cs typeface="隶书"/>
              </a:rPr>
              <a:t>(连用四个句号，起到了什么样的表达效果?这里仅仅是在描写天气吗?)</a:t>
            </a:r>
          </a:p>
        </p:txBody>
      </p:sp>
      <p:sp>
        <p:nvSpPr>
          <p:cNvPr id="49157" name="Text Box 5"/>
          <p:cNvSpPr txBox="1">
            <a:spLocks noChangeArrowheads="1"/>
          </p:cNvSpPr>
          <p:nvPr/>
        </p:nvSpPr>
        <p:spPr bwMode="auto">
          <a:xfrm>
            <a:off x="609600" y="2438400"/>
            <a:ext cx="7620000" cy="3387725"/>
          </a:xfrm>
          <a:prstGeom prst="rect">
            <a:avLst/>
          </a:prstGeom>
          <a:noFill/>
          <a:ln w="12700" cap="sq">
            <a:noFill/>
            <a:miter lim="800000"/>
            <a:headEnd type="none" w="sm" len="sm"/>
            <a:tailEnd type="none" w="sm" len="sm"/>
          </a:ln>
        </p:spPr>
        <p:txBody>
          <a:bodyPr>
            <a:spAutoFit/>
          </a:bodyPr>
          <a:lstStyle/>
          <a:p>
            <a:pPr algn="just">
              <a:spcBef>
                <a:spcPct val="50000"/>
              </a:spcBef>
            </a:pPr>
            <a:r>
              <a:rPr lang="zh-CN" altLang="en-US" sz="3600">
                <a:latin typeface="黑体" pitchFamily="49" charset="-122"/>
                <a:ea typeface="黑体" pitchFamily="49" charset="-122"/>
              </a:rPr>
              <a:t>这里不仅是描写天气，而且在渲染气氛，</a:t>
            </a:r>
            <a:r>
              <a:rPr lang="zh-CN" altLang="en-US" sz="3600">
                <a:latin typeface="Times New Roman" pitchFamily="18" charset="0"/>
                <a:ea typeface="黑体" pitchFamily="49" charset="-122"/>
              </a:rPr>
              <a:t>“</a:t>
            </a:r>
            <a:r>
              <a:rPr lang="zh-CN" altLang="en-US" sz="3600">
                <a:latin typeface="黑体" pitchFamily="49" charset="-122"/>
                <a:ea typeface="黑体" pitchFamily="49" charset="-122"/>
              </a:rPr>
              <a:t>天地亦与人同哀</a:t>
            </a:r>
            <a:r>
              <a:rPr lang="zh-CN" altLang="en-US" sz="3600">
                <a:latin typeface="Times New Roman" pitchFamily="18" charset="0"/>
                <a:ea typeface="黑体" pitchFamily="49" charset="-122"/>
              </a:rPr>
              <a:t>”</a:t>
            </a:r>
            <a:r>
              <a:rPr lang="zh-CN" altLang="en-US" sz="3600">
                <a:latin typeface="黑体" pitchFamily="49" charset="-122"/>
                <a:ea typeface="黑体" pitchFamily="49" charset="-122"/>
              </a:rPr>
              <a:t>。连用四个句号，成为四个短句，使每个字都最大限度地发挥出表意功能，易激发读者的想像，使读者充分感受到无限悲哀的气氛。</a:t>
            </a:r>
          </a:p>
        </p:txBody>
      </p:sp>
      <p:pic>
        <p:nvPicPr>
          <p:cNvPr id="49158" name="Picture 6" descr="BS00559_"/>
          <p:cNvPicPr>
            <a:picLocks noChangeAspect="1" noChangeArrowheads="1"/>
          </p:cNvPicPr>
          <p:nvPr/>
        </p:nvPicPr>
        <p:blipFill>
          <a:blip r:embed="rId2"/>
          <a:srcRect/>
          <a:stretch>
            <a:fillRect/>
          </a:stretch>
        </p:blipFill>
        <p:spPr bwMode="auto">
          <a:xfrm>
            <a:off x="6477000" y="5345113"/>
            <a:ext cx="2667000" cy="1512887"/>
          </a:xfrm>
          <a:prstGeom prst="rect">
            <a:avLst/>
          </a:prstGeom>
          <a:noFill/>
          <a:ln w="9525">
            <a:noFill/>
            <a:miter lim="800000"/>
            <a:headEnd/>
            <a:tailEnd/>
          </a:ln>
        </p:spPr>
      </p:pic>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nodeType="clickEffect">
                                  <p:stCondLst>
                                    <p:cond delay="0"/>
                                  </p:stCondLst>
                                  <p:childTnLst>
                                    <p:set>
                                      <p:cBhvr>
                                        <p:cTn id="6" dur="1" fill="hold">
                                          <p:stCondLst>
                                            <p:cond delay="0"/>
                                          </p:stCondLst>
                                        </p:cTn>
                                        <p:tgtEl>
                                          <p:spTgt spid="49158"/>
                                        </p:tgtEl>
                                        <p:attrNameLst>
                                          <p:attrName>style.visibility</p:attrName>
                                        </p:attrNameLst>
                                      </p:cBhvr>
                                      <p:to>
                                        <p:strVal val="visible"/>
                                      </p:to>
                                    </p:set>
                                    <p:animEffect transition="in" filter="barn(outVertical)">
                                      <p:cBhvr>
                                        <p:cTn id="7" dur="500"/>
                                        <p:tgtEl>
                                          <p:spTgt spid="4915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49156"/>
                                        </p:tgtEl>
                                        <p:attrNameLst>
                                          <p:attrName>style.visibility</p:attrName>
                                        </p:attrNameLst>
                                      </p:cBhvr>
                                      <p:to>
                                        <p:strVal val="visible"/>
                                      </p:to>
                                    </p:set>
                                    <p:animEffect transition="in" filter="wipe(up)">
                                      <p:cBhvr>
                                        <p:cTn id="12" dur="500"/>
                                        <p:tgtEl>
                                          <p:spTgt spid="4915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49157"/>
                                        </p:tgtEl>
                                        <p:attrNameLst>
                                          <p:attrName>style.visibility</p:attrName>
                                        </p:attrNameLst>
                                      </p:cBhvr>
                                      <p:to>
                                        <p:strVal val="visible"/>
                                      </p:to>
                                    </p:set>
                                    <p:animEffect transition="in" filter="wipe(down)">
                                      <p:cBhvr>
                                        <p:cTn id="17" dur="500"/>
                                        <p:tgtEl>
                                          <p:spTgt spid="491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156" grpId="0" autoUpdateAnimBg="0"/>
      <p:bldP spid="49157" grpId="0" autoUpdateAnimBg="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Text Box 2"/>
          <p:cNvSpPr txBox="1">
            <a:spLocks noChangeArrowheads="1"/>
          </p:cNvSpPr>
          <p:nvPr/>
        </p:nvSpPr>
        <p:spPr bwMode="auto">
          <a:xfrm>
            <a:off x="609600" y="3352800"/>
            <a:ext cx="8077200" cy="2101850"/>
          </a:xfrm>
          <a:prstGeom prst="rect">
            <a:avLst/>
          </a:prstGeom>
          <a:noFill/>
          <a:ln w="12700" cap="sq">
            <a:noFill/>
            <a:miter lim="800000"/>
            <a:headEnd type="none" w="sm" len="sm"/>
            <a:tailEnd type="none" w="sm" len="sm"/>
          </a:ln>
        </p:spPr>
        <p:txBody>
          <a:bodyPr>
            <a:spAutoFit/>
          </a:bodyPr>
          <a:lstStyle/>
          <a:p>
            <a:pPr algn="just">
              <a:spcBef>
                <a:spcPct val="50000"/>
              </a:spcBef>
            </a:pPr>
            <a:r>
              <a:rPr lang="zh-CN" altLang="en-US" sz="4400" b="1">
                <a:solidFill>
                  <a:schemeClr val="accent2"/>
                </a:solidFill>
                <a:latin typeface="Times New Roman" pitchFamily="18" charset="0"/>
                <a:ea typeface="华文中宋" pitchFamily="2" charset="-122"/>
              </a:rPr>
              <a:t>“</a:t>
            </a:r>
            <a:r>
              <a:rPr lang="zh-CN" altLang="en-US" sz="4400" b="1">
                <a:solidFill>
                  <a:schemeClr val="accent2"/>
                </a:solidFill>
                <a:latin typeface="宋体" charset="-122"/>
                <a:ea typeface="华文中宋" pitchFamily="2" charset="-122"/>
              </a:rPr>
              <a:t>全是</a:t>
            </a:r>
            <a:r>
              <a:rPr lang="zh-CN" altLang="en-US" sz="4400" b="1">
                <a:solidFill>
                  <a:schemeClr val="accent2"/>
                </a:solidFill>
                <a:latin typeface="Times New Roman" pitchFamily="18" charset="0"/>
                <a:ea typeface="华文中宋" pitchFamily="2" charset="-122"/>
              </a:rPr>
              <a:t>”</a:t>
            </a:r>
            <a:r>
              <a:rPr lang="zh-CN" altLang="en-US" sz="4400" b="1">
                <a:solidFill>
                  <a:schemeClr val="accent2"/>
                </a:solidFill>
                <a:latin typeface="宋体" charset="-122"/>
                <a:ea typeface="华文中宋" pitchFamily="2" charset="-122"/>
              </a:rPr>
              <a:t>一词包含了作者对被残杀者的深切同情，对屠杀无辜平民的法西斯强盗的愤怒控诉。</a:t>
            </a:r>
          </a:p>
        </p:txBody>
      </p:sp>
      <p:sp>
        <p:nvSpPr>
          <p:cNvPr id="67587" name="Text Box 3"/>
          <p:cNvSpPr txBox="1">
            <a:spLocks noChangeArrowheads="1"/>
          </p:cNvSpPr>
          <p:nvPr/>
        </p:nvSpPr>
        <p:spPr bwMode="auto">
          <a:xfrm>
            <a:off x="381000" y="484188"/>
            <a:ext cx="8534400" cy="2563812"/>
          </a:xfrm>
          <a:prstGeom prst="rect">
            <a:avLst/>
          </a:prstGeom>
          <a:noFill/>
          <a:ln w="12700" cap="sq">
            <a:noFill/>
            <a:miter lim="800000"/>
            <a:headEnd type="none" w="sm" len="sm"/>
            <a:tailEnd type="none" w="sm" len="sm"/>
          </a:ln>
        </p:spPr>
        <p:txBody>
          <a:bodyPr>
            <a:spAutoFit/>
          </a:bodyPr>
          <a:lstStyle/>
          <a:p>
            <a:pPr>
              <a:spcBef>
                <a:spcPct val="50000"/>
              </a:spcBef>
            </a:pPr>
            <a:r>
              <a:rPr lang="zh-CN" altLang="en-US" sz="3600" b="1">
                <a:solidFill>
                  <a:srgbClr val="660033"/>
                </a:solidFill>
                <a:latin typeface="宋体" charset="-122"/>
                <a:ea typeface="华文中宋" pitchFamily="2" charset="-122"/>
              </a:rPr>
              <a:t>2、</a:t>
            </a:r>
            <a:r>
              <a:rPr lang="zh-CN" altLang="en-US" sz="3600" b="1">
                <a:solidFill>
                  <a:srgbClr val="660033"/>
                </a:solidFill>
                <a:latin typeface="Times New Roman" pitchFamily="18" charset="0"/>
                <a:ea typeface="华文中宋" pitchFamily="2" charset="-122"/>
              </a:rPr>
              <a:t>“</a:t>
            </a:r>
            <a:r>
              <a:rPr lang="zh-CN" altLang="en-US" sz="3600" b="1">
                <a:solidFill>
                  <a:srgbClr val="660033"/>
                </a:solidFill>
                <a:latin typeface="宋体" charset="-122"/>
                <a:ea typeface="华文中宋" pitchFamily="2" charset="-122"/>
              </a:rPr>
              <a:t>他们杀孩子、老师，也杀牧师、工人、木匠、小店老板、鞋匠</a:t>
            </a:r>
            <a:r>
              <a:rPr lang="zh-CN" altLang="en-US" sz="3600" b="1">
                <a:solidFill>
                  <a:srgbClr val="660033"/>
                </a:solidFill>
                <a:latin typeface="Times New Roman" pitchFamily="18" charset="0"/>
                <a:ea typeface="华文中宋" pitchFamily="2" charset="-122"/>
              </a:rPr>
              <a:t>……</a:t>
            </a:r>
            <a:r>
              <a:rPr lang="zh-CN" altLang="en-US" sz="3600" b="1">
                <a:solidFill>
                  <a:srgbClr val="660033"/>
                </a:solidFill>
                <a:latin typeface="宋体" charset="-122"/>
                <a:ea typeface="华文中宋" pitchFamily="2" charset="-122"/>
              </a:rPr>
              <a:t>全是纯朴勤劳的普通市民。</a:t>
            </a:r>
            <a:r>
              <a:rPr lang="zh-CN" altLang="en-US" sz="3600" b="1">
                <a:solidFill>
                  <a:srgbClr val="660033"/>
                </a:solidFill>
                <a:latin typeface="Times New Roman" pitchFamily="18" charset="0"/>
                <a:ea typeface="华文中宋" pitchFamily="2" charset="-122"/>
              </a:rPr>
              <a:t>”</a:t>
            </a:r>
            <a:endParaRPr lang="zh-CN" altLang="en-US" sz="3600" b="1">
              <a:solidFill>
                <a:srgbClr val="660033"/>
              </a:solidFill>
              <a:latin typeface="宋体" charset="-122"/>
              <a:ea typeface="华文中宋" pitchFamily="2" charset="-122"/>
            </a:endParaRPr>
          </a:p>
          <a:p>
            <a:pPr>
              <a:spcBef>
                <a:spcPct val="50000"/>
              </a:spcBef>
            </a:pPr>
            <a:r>
              <a:rPr lang="zh-CN" altLang="en-US" sz="3600" b="1">
                <a:solidFill>
                  <a:srgbClr val="CC0000"/>
                </a:solidFill>
                <a:latin typeface="宋体" charset="-122"/>
                <a:ea typeface="华文中宋" pitchFamily="2" charset="-122"/>
              </a:rPr>
              <a:t>（</a:t>
            </a:r>
            <a:r>
              <a:rPr lang="zh-CN" altLang="en-US" sz="3600" b="1">
                <a:solidFill>
                  <a:srgbClr val="CC0000"/>
                </a:solidFill>
                <a:latin typeface="Times New Roman" pitchFamily="18" charset="0"/>
                <a:ea typeface="华文中宋" pitchFamily="2" charset="-122"/>
              </a:rPr>
              <a:t>“</a:t>
            </a:r>
            <a:r>
              <a:rPr lang="zh-CN" altLang="en-US" sz="3600" b="1">
                <a:solidFill>
                  <a:srgbClr val="CC0000"/>
                </a:solidFill>
                <a:latin typeface="宋体" charset="-122"/>
                <a:ea typeface="华文中宋" pitchFamily="2" charset="-122"/>
              </a:rPr>
              <a:t>全是</a:t>
            </a:r>
            <a:r>
              <a:rPr lang="zh-CN" altLang="en-US" sz="3600" b="1">
                <a:solidFill>
                  <a:srgbClr val="CC0000"/>
                </a:solidFill>
                <a:latin typeface="Times New Roman" pitchFamily="18" charset="0"/>
                <a:ea typeface="华文中宋" pitchFamily="2" charset="-122"/>
              </a:rPr>
              <a:t>”</a:t>
            </a:r>
            <a:r>
              <a:rPr lang="zh-CN" altLang="en-US" sz="3600" b="1">
                <a:solidFill>
                  <a:srgbClr val="CC0000"/>
                </a:solidFill>
                <a:latin typeface="宋体" charset="-122"/>
                <a:ea typeface="华文中宋" pitchFamily="2" charset="-122"/>
              </a:rPr>
              <a:t>一词强调了作者什么样的感情？）</a:t>
            </a:r>
            <a:endParaRPr lang="zh-CN" altLang="en-US" sz="3600" b="1">
              <a:solidFill>
                <a:srgbClr val="CC0000"/>
              </a:solidFill>
              <a:ea typeface="隶书"/>
              <a:cs typeface="隶书"/>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7587"/>
                                        </p:tgtEl>
                                        <p:attrNameLst>
                                          <p:attrName>style.visibility</p:attrName>
                                        </p:attrNameLst>
                                      </p:cBhvr>
                                      <p:to>
                                        <p:strVal val="visible"/>
                                      </p:to>
                                    </p:set>
                                    <p:animEffect transition="in" filter="wipe(down)">
                                      <p:cBhvr>
                                        <p:cTn id="7" dur="500"/>
                                        <p:tgtEl>
                                          <p:spTgt spid="6758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67586"/>
                                        </p:tgtEl>
                                        <p:attrNameLst>
                                          <p:attrName>style.visibility</p:attrName>
                                        </p:attrNameLst>
                                      </p:cBhvr>
                                      <p:to>
                                        <p:strVal val="visible"/>
                                      </p:to>
                                    </p:set>
                                    <p:animEffect transition="in" filter="wipe(down)">
                                      <p:cBhvr>
                                        <p:cTn id="12" dur="500"/>
                                        <p:tgtEl>
                                          <p:spTgt spid="675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586" grpId="0" autoUpdateAnimBg="0"/>
      <p:bldP spid="67587" grpId="0" autoUpdateAnimBg="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80" name="Text Box 4"/>
          <p:cNvSpPr txBox="1">
            <a:spLocks noChangeArrowheads="1"/>
          </p:cNvSpPr>
          <p:nvPr/>
        </p:nvSpPr>
        <p:spPr bwMode="auto">
          <a:xfrm>
            <a:off x="457200" y="1955800"/>
            <a:ext cx="8229600" cy="4749800"/>
          </a:xfrm>
          <a:prstGeom prst="rect">
            <a:avLst/>
          </a:prstGeom>
          <a:noFill/>
          <a:ln w="12700" cap="sq">
            <a:noFill/>
            <a:miter lim="800000"/>
            <a:headEnd type="none" w="sm" len="sm"/>
            <a:tailEnd type="none" w="sm" len="sm"/>
          </a:ln>
        </p:spPr>
        <p:txBody>
          <a:bodyPr>
            <a:spAutoFit/>
          </a:bodyPr>
          <a:lstStyle/>
          <a:p>
            <a:pPr algn="just">
              <a:spcBef>
                <a:spcPct val="50000"/>
              </a:spcBef>
            </a:pPr>
            <a:r>
              <a:rPr lang="zh-CN" altLang="en-US" sz="3400">
                <a:latin typeface="黑体" pitchFamily="49" charset="-122"/>
                <a:ea typeface="黑体" pitchFamily="49" charset="-122"/>
              </a:rPr>
              <a:t>其实并不矛盾。成千上万的人来纪念当年被残杀的人，特别是两位生还者来到这里，半个世纪前残酷的历史呈现在人们跟前，在凄风苦雨的悲哀气氛中，历史和现实融合了。残酷的历史令人悲哀；南斯拉夫人民没有忘记历史，成千上万人来到这里纪念死者，这又是美丽的。这一切都是真实的；47年前纳粹竟然认为种族有优劣，要消灭劣等种族，这是何等荒谬。</a:t>
            </a:r>
          </a:p>
        </p:txBody>
      </p:sp>
      <p:sp>
        <p:nvSpPr>
          <p:cNvPr id="50181" name="Text Box 5"/>
          <p:cNvSpPr txBox="1">
            <a:spLocks noChangeArrowheads="1"/>
          </p:cNvSpPr>
          <p:nvPr/>
        </p:nvSpPr>
        <p:spPr bwMode="auto">
          <a:xfrm>
            <a:off x="304800" y="228600"/>
            <a:ext cx="8534400" cy="1739900"/>
          </a:xfrm>
          <a:prstGeom prst="rect">
            <a:avLst/>
          </a:prstGeom>
          <a:noFill/>
          <a:ln w="12700" cap="sq">
            <a:noFill/>
            <a:miter lim="800000"/>
            <a:headEnd type="none" w="sm" len="sm"/>
            <a:tailEnd type="none" w="sm" len="sm"/>
          </a:ln>
        </p:spPr>
        <p:txBody>
          <a:bodyPr>
            <a:spAutoFit/>
          </a:bodyPr>
          <a:lstStyle/>
          <a:p>
            <a:pPr algn="just">
              <a:spcBef>
                <a:spcPct val="50000"/>
              </a:spcBef>
            </a:pPr>
            <a:r>
              <a:rPr lang="zh-CN" altLang="en-US" sz="3600">
                <a:solidFill>
                  <a:srgbClr val="660033"/>
                </a:solidFill>
                <a:latin typeface="隶书"/>
                <a:ea typeface="隶书"/>
                <a:cs typeface="隶书"/>
              </a:rPr>
              <a:t>3.历史、现实，在雨中融合了</a:t>
            </a:r>
            <a:r>
              <a:rPr lang="zh-CN" altLang="en-US" sz="3600">
                <a:solidFill>
                  <a:srgbClr val="660033"/>
                </a:solidFill>
                <a:latin typeface="Times New Roman" pitchFamily="18" charset="0"/>
                <a:ea typeface="隶书"/>
                <a:cs typeface="隶书"/>
              </a:rPr>
              <a:t>——</a:t>
            </a:r>
            <a:r>
              <a:rPr lang="zh-CN" altLang="en-US" sz="3600">
                <a:solidFill>
                  <a:srgbClr val="660033"/>
                </a:solidFill>
                <a:latin typeface="隶书"/>
                <a:ea typeface="隶书"/>
                <a:cs typeface="隶书"/>
              </a:rPr>
              <a:t>融成一幅悲哀而美丽、真实而荒谬的画面。</a:t>
            </a:r>
            <a:r>
              <a:rPr lang="zh-CN" altLang="en-US" sz="3600">
                <a:solidFill>
                  <a:srgbClr val="CC0000"/>
                </a:solidFill>
                <a:latin typeface="隶书"/>
                <a:ea typeface="隶书"/>
                <a:cs typeface="隶书"/>
              </a:rPr>
              <a:t>(如何理解这看似矛盾的议论。)</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grpId="0" nodeType="clickEffect">
                                  <p:stCondLst>
                                    <p:cond delay="0"/>
                                  </p:stCondLst>
                                  <p:childTnLst>
                                    <p:set>
                                      <p:cBhvr>
                                        <p:cTn id="6" dur="1" fill="hold">
                                          <p:stCondLst>
                                            <p:cond delay="0"/>
                                          </p:stCondLst>
                                        </p:cTn>
                                        <p:tgtEl>
                                          <p:spTgt spid="50181"/>
                                        </p:tgtEl>
                                        <p:attrNameLst>
                                          <p:attrName>style.visibility</p:attrName>
                                        </p:attrNameLst>
                                      </p:cBhvr>
                                      <p:to>
                                        <p:strVal val="visible"/>
                                      </p:to>
                                    </p:set>
                                    <p:animEffect transition="in" filter="wipe(right)">
                                      <p:cBhvr>
                                        <p:cTn id="7" dur="500"/>
                                        <p:tgtEl>
                                          <p:spTgt spid="5018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0180"/>
                                        </p:tgtEl>
                                        <p:attrNameLst>
                                          <p:attrName>style.visibility</p:attrName>
                                        </p:attrNameLst>
                                      </p:cBhvr>
                                      <p:to>
                                        <p:strVal val="visible"/>
                                      </p:to>
                                    </p:set>
                                    <p:animEffect transition="in" filter="wipe(left)">
                                      <p:cBhvr>
                                        <p:cTn id="12" dur="500"/>
                                        <p:tgtEl>
                                          <p:spTgt spid="501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180" grpId="0" autoUpdateAnimBg="0"/>
      <p:bldP spid="50181" grpId="0" autoUpdateAnimBg="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8" name="Text Box 4"/>
          <p:cNvSpPr txBox="1">
            <a:spLocks noChangeArrowheads="1"/>
          </p:cNvSpPr>
          <p:nvPr/>
        </p:nvSpPr>
        <p:spPr bwMode="auto">
          <a:xfrm>
            <a:off x="838200" y="228600"/>
            <a:ext cx="7620000" cy="2014538"/>
          </a:xfrm>
          <a:prstGeom prst="rect">
            <a:avLst/>
          </a:prstGeom>
          <a:noFill/>
          <a:ln w="12700" cap="sq">
            <a:noFill/>
            <a:miter lim="800000"/>
            <a:headEnd type="none" w="sm" len="sm"/>
            <a:tailEnd type="none" w="sm" len="sm"/>
          </a:ln>
          <a:effectLst>
            <a:outerShdw dist="35921" dir="2700000" algn="ctr" rotWithShape="0">
              <a:schemeClr val="accent2"/>
            </a:outerShdw>
          </a:effectLst>
        </p:spPr>
        <p:txBody>
          <a:bodyPr>
            <a:spAutoFit/>
          </a:bodyPr>
          <a:lstStyle/>
          <a:p>
            <a:pPr algn="just">
              <a:spcBef>
                <a:spcPct val="50000"/>
              </a:spcBef>
              <a:defRPr/>
            </a:pPr>
            <a:r>
              <a:rPr lang="zh-CN" altLang="en-US" sz="3600" b="1">
                <a:latin typeface="隶书" pitchFamily="49" charset="-122"/>
                <a:ea typeface="隶书" pitchFamily="49" charset="-122"/>
              </a:rPr>
              <a:t>4.他们坐在书桌前</a:t>
            </a:r>
            <a:r>
              <a:rPr lang="zh-CN" altLang="en-US" sz="3600" b="1">
                <a:latin typeface="Times New Roman"/>
                <a:ea typeface="隶书" pitchFamily="49" charset="-122"/>
              </a:rPr>
              <a:t>……</a:t>
            </a:r>
            <a:endParaRPr lang="zh-CN" altLang="en-US" sz="3600" b="1">
              <a:latin typeface="隶书" pitchFamily="49" charset="-122"/>
              <a:ea typeface="隶书" pitchFamily="49" charset="-122"/>
            </a:endParaRPr>
          </a:p>
          <a:p>
            <a:pPr>
              <a:spcBef>
                <a:spcPct val="50000"/>
              </a:spcBef>
              <a:defRPr/>
            </a:pPr>
            <a:r>
              <a:rPr lang="zh-CN" altLang="en-US" sz="3600" b="1">
                <a:latin typeface="隶书" pitchFamily="49" charset="-122"/>
                <a:ea typeface="隶书" pitchFamily="49" charset="-122"/>
              </a:rPr>
              <a:t> </a:t>
            </a:r>
            <a:r>
              <a:rPr lang="zh-CN" altLang="en-US" sz="3600" b="1">
                <a:solidFill>
                  <a:srgbClr val="CC0000"/>
                </a:solidFill>
                <a:latin typeface="隶书" pitchFamily="49" charset="-122"/>
                <a:ea typeface="隶书" pitchFamily="49" charset="-122"/>
              </a:rPr>
              <a:t>(引用迪桑卡的诗句包含了作者怎样的思想感情?) </a:t>
            </a:r>
          </a:p>
        </p:txBody>
      </p:sp>
      <p:sp>
        <p:nvSpPr>
          <p:cNvPr id="52230" name="Text Box 6"/>
          <p:cNvSpPr txBox="1">
            <a:spLocks noChangeArrowheads="1"/>
          </p:cNvSpPr>
          <p:nvPr/>
        </p:nvSpPr>
        <p:spPr bwMode="auto">
          <a:xfrm>
            <a:off x="533400" y="2362200"/>
            <a:ext cx="8153400" cy="3937000"/>
          </a:xfrm>
          <a:prstGeom prst="rect">
            <a:avLst/>
          </a:prstGeom>
          <a:noFill/>
          <a:ln w="12700" cap="sq">
            <a:noFill/>
            <a:miter lim="800000"/>
            <a:headEnd type="none" w="sm" len="sm"/>
            <a:tailEnd type="none" w="sm" len="sm"/>
          </a:ln>
        </p:spPr>
        <p:txBody>
          <a:bodyPr>
            <a:spAutoFit/>
          </a:bodyPr>
          <a:lstStyle/>
          <a:p>
            <a:pPr algn="just">
              <a:spcBef>
                <a:spcPct val="50000"/>
              </a:spcBef>
            </a:pPr>
            <a:r>
              <a:rPr lang="zh-CN" altLang="en-US" sz="3600">
                <a:latin typeface="黑体" pitchFamily="49" charset="-122"/>
                <a:ea typeface="黑体" pitchFamily="49" charset="-122"/>
              </a:rPr>
              <a:t>这些诗句歌唱孩子们</a:t>
            </a:r>
            <a:r>
              <a:rPr lang="zh-CN" altLang="en-US" sz="3600">
                <a:latin typeface="Times New Roman" pitchFamily="18" charset="0"/>
                <a:ea typeface="黑体" pitchFamily="49" charset="-122"/>
              </a:rPr>
              <a:t>“</a:t>
            </a:r>
            <a:r>
              <a:rPr lang="zh-CN" altLang="en-US" sz="3600">
                <a:latin typeface="黑体" pitchFamily="49" charset="-122"/>
                <a:ea typeface="黑体" pitchFamily="49" charset="-122"/>
              </a:rPr>
              <a:t>对未来的憧憬，对生命的喜悦</a:t>
            </a:r>
            <a:r>
              <a:rPr lang="zh-CN" altLang="en-US" sz="3600">
                <a:latin typeface="Times New Roman" pitchFamily="18" charset="0"/>
                <a:ea typeface="黑体" pitchFamily="49" charset="-122"/>
              </a:rPr>
              <a:t>”</a:t>
            </a:r>
            <a:r>
              <a:rPr lang="zh-CN" altLang="en-US" sz="3600">
                <a:latin typeface="黑体" pitchFamily="49" charset="-122"/>
                <a:ea typeface="黑体" pitchFamily="49" charset="-122"/>
              </a:rPr>
              <a:t>。孩子们的生命才起步，他们努力学习，向往将来</a:t>
            </a:r>
            <a:r>
              <a:rPr lang="zh-CN" altLang="en-US" sz="3600">
                <a:latin typeface="Times New Roman" pitchFamily="18" charset="0"/>
                <a:ea typeface="黑体" pitchFamily="49" charset="-122"/>
              </a:rPr>
              <a:t>‘‘</a:t>
            </a:r>
            <a:r>
              <a:rPr lang="zh-CN" altLang="en-US" sz="3600">
                <a:latin typeface="黑体" pitchFamily="49" charset="-122"/>
                <a:ea typeface="黑体" pitchFamily="49" charset="-122"/>
              </a:rPr>
              <a:t>在阳光下奔跑</a:t>
            </a:r>
            <a:r>
              <a:rPr lang="zh-CN" altLang="en-US" sz="3600">
                <a:latin typeface="Times New Roman" pitchFamily="18" charset="0"/>
                <a:ea typeface="黑体" pitchFamily="49" charset="-122"/>
              </a:rPr>
              <a:t>”</a:t>
            </a:r>
            <a:r>
              <a:rPr lang="zh-CN" altLang="en-US" sz="3600">
                <a:latin typeface="黑体" pitchFamily="49" charset="-122"/>
                <a:ea typeface="黑体" pitchFamily="49" charset="-122"/>
              </a:rPr>
              <a:t>，创造人生的业绩。他们在爱的阳光下成长，丝毫没有意识到近在眼前的死亡威胁。歌唱孩子们的可爱和希望，正是对纳粹强盗的控诉。</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52228"/>
                                        </p:tgtEl>
                                        <p:attrNameLst>
                                          <p:attrName>style.visibility</p:attrName>
                                        </p:attrNameLst>
                                      </p:cBhvr>
                                      <p:to>
                                        <p:strVal val="visible"/>
                                      </p:to>
                                    </p:set>
                                    <p:animEffect transition="in" filter="wipe(up)">
                                      <p:cBhvr>
                                        <p:cTn id="7" dur="500"/>
                                        <p:tgtEl>
                                          <p:spTgt spid="5222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52230"/>
                                        </p:tgtEl>
                                        <p:attrNameLst>
                                          <p:attrName>style.visibility</p:attrName>
                                        </p:attrNameLst>
                                      </p:cBhvr>
                                      <p:to>
                                        <p:strVal val="visible"/>
                                      </p:to>
                                    </p:set>
                                    <p:animEffect transition="in" filter="wipe(up)">
                                      <p:cBhvr>
                                        <p:cTn id="12" dur="500"/>
                                        <p:tgtEl>
                                          <p:spTgt spid="522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228" grpId="0" autoUpdateAnimBg="0"/>
      <p:bldP spid="52230" grpId="0" autoUpdateAnimBg="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2" name="Text Box 4"/>
          <p:cNvSpPr txBox="1">
            <a:spLocks noChangeArrowheads="1"/>
          </p:cNvSpPr>
          <p:nvPr/>
        </p:nvSpPr>
        <p:spPr bwMode="auto">
          <a:xfrm>
            <a:off x="381000" y="104775"/>
            <a:ext cx="8382000" cy="1190625"/>
          </a:xfrm>
          <a:prstGeom prst="rect">
            <a:avLst/>
          </a:prstGeom>
          <a:noFill/>
          <a:ln w="12700" cap="sq">
            <a:noFill/>
            <a:miter lim="800000"/>
            <a:headEnd type="none" w="sm" len="sm"/>
            <a:tailEnd type="none" w="sm" len="sm"/>
          </a:ln>
        </p:spPr>
        <p:txBody>
          <a:bodyPr>
            <a:spAutoFit/>
          </a:bodyPr>
          <a:lstStyle/>
          <a:p>
            <a:pPr algn="just">
              <a:spcBef>
                <a:spcPct val="50000"/>
              </a:spcBef>
            </a:pPr>
            <a:r>
              <a:rPr lang="zh-CN" altLang="en-US" sz="3600">
                <a:solidFill>
                  <a:srgbClr val="660033"/>
                </a:solidFill>
                <a:latin typeface="隶书"/>
                <a:ea typeface="隶书"/>
                <a:cs typeface="隶书"/>
              </a:rPr>
              <a:t>5.世世代代</a:t>
            </a:r>
            <a:r>
              <a:rPr lang="zh-CN" altLang="en-US" sz="3600">
                <a:solidFill>
                  <a:srgbClr val="660033"/>
                </a:solidFill>
                <a:latin typeface="Times New Roman" pitchFamily="18" charset="0"/>
                <a:ea typeface="隶书"/>
                <a:cs typeface="隶书"/>
              </a:rPr>
              <a:t>“</a:t>
            </a:r>
            <a:r>
              <a:rPr lang="zh-CN" altLang="en-US" sz="3600">
                <a:solidFill>
                  <a:srgbClr val="660033"/>
                </a:solidFill>
                <a:latin typeface="隶书"/>
                <a:ea typeface="隶书"/>
                <a:cs typeface="隶书"/>
              </a:rPr>
              <a:t>人</a:t>
            </a:r>
            <a:r>
              <a:rPr lang="zh-CN" altLang="en-US" sz="3600">
                <a:solidFill>
                  <a:srgbClr val="660033"/>
                </a:solidFill>
                <a:latin typeface="Times New Roman" pitchFamily="18" charset="0"/>
                <a:ea typeface="隶书"/>
                <a:cs typeface="隶书"/>
              </a:rPr>
              <a:t>”</a:t>
            </a:r>
            <a:r>
              <a:rPr lang="zh-CN" altLang="en-US" sz="3600">
                <a:solidFill>
                  <a:srgbClr val="660033"/>
                </a:solidFill>
                <a:latin typeface="隶书"/>
                <a:ea typeface="隶书"/>
                <a:cs typeface="隶书"/>
              </a:rPr>
              <a:t>的声音，在诗和音乐的韵律中，响彻云霄，响遍山谷。</a:t>
            </a:r>
          </a:p>
        </p:txBody>
      </p:sp>
      <p:sp>
        <p:nvSpPr>
          <p:cNvPr id="53253" name="Text Box 5"/>
          <p:cNvSpPr txBox="1">
            <a:spLocks noChangeArrowheads="1"/>
          </p:cNvSpPr>
          <p:nvPr/>
        </p:nvSpPr>
        <p:spPr bwMode="auto">
          <a:xfrm>
            <a:off x="685800" y="2009775"/>
            <a:ext cx="8305800" cy="1190625"/>
          </a:xfrm>
          <a:prstGeom prst="rect">
            <a:avLst/>
          </a:prstGeom>
          <a:noFill/>
          <a:ln w="12700" cap="sq">
            <a:noFill/>
            <a:miter lim="800000"/>
            <a:headEnd type="none" w="sm" len="sm"/>
            <a:tailEnd type="none" w="sm" len="sm"/>
          </a:ln>
        </p:spPr>
        <p:txBody>
          <a:bodyPr>
            <a:spAutoFit/>
          </a:bodyPr>
          <a:lstStyle/>
          <a:p>
            <a:pPr>
              <a:spcBef>
                <a:spcPct val="50000"/>
              </a:spcBef>
            </a:pPr>
            <a:r>
              <a:rPr lang="zh-CN" altLang="en-US" sz="3600">
                <a:latin typeface="黑体" pitchFamily="49" charset="-122"/>
                <a:ea typeface="黑体" pitchFamily="49" charset="-122"/>
              </a:rPr>
              <a:t>这个引号起强调作用，强调人的价值、生命的价值。</a:t>
            </a:r>
            <a:r>
              <a:rPr lang="zh-CN" altLang="en-US" sz="3200">
                <a:latin typeface="黑体" pitchFamily="49" charset="-122"/>
                <a:ea typeface="黑体" pitchFamily="49" charset="-122"/>
              </a:rPr>
              <a:t> </a:t>
            </a:r>
          </a:p>
        </p:txBody>
      </p:sp>
      <p:sp>
        <p:nvSpPr>
          <p:cNvPr id="53254" name="Text Box 6"/>
          <p:cNvSpPr txBox="1">
            <a:spLocks noChangeArrowheads="1"/>
          </p:cNvSpPr>
          <p:nvPr/>
        </p:nvSpPr>
        <p:spPr bwMode="auto">
          <a:xfrm>
            <a:off x="228600" y="3505200"/>
            <a:ext cx="8763000" cy="1190625"/>
          </a:xfrm>
          <a:prstGeom prst="rect">
            <a:avLst/>
          </a:prstGeom>
          <a:noFill/>
          <a:ln w="12700" cap="sq">
            <a:noFill/>
            <a:miter lim="800000"/>
            <a:headEnd type="none" w="sm" len="sm"/>
            <a:tailEnd type="none" w="sm" len="sm"/>
          </a:ln>
        </p:spPr>
        <p:txBody>
          <a:bodyPr>
            <a:spAutoFit/>
          </a:bodyPr>
          <a:lstStyle/>
          <a:p>
            <a:pPr algn="just">
              <a:spcBef>
                <a:spcPct val="50000"/>
              </a:spcBef>
            </a:pPr>
            <a:r>
              <a:rPr lang="zh-CN" altLang="en-US" sz="3600">
                <a:solidFill>
                  <a:srgbClr val="660033"/>
                </a:solidFill>
                <a:latin typeface="隶书"/>
                <a:ea typeface="隶书"/>
                <a:cs typeface="隶书"/>
              </a:rPr>
              <a:t>6.人，是健忘的。不记仇，很对。但是，不能忘记。</a:t>
            </a:r>
          </a:p>
        </p:txBody>
      </p:sp>
      <p:sp>
        <p:nvSpPr>
          <p:cNvPr id="53255" name="Text Box 7"/>
          <p:cNvSpPr txBox="1">
            <a:spLocks noChangeArrowheads="1"/>
          </p:cNvSpPr>
          <p:nvPr/>
        </p:nvSpPr>
        <p:spPr bwMode="auto">
          <a:xfrm>
            <a:off x="381000" y="4800600"/>
            <a:ext cx="8534400" cy="1739900"/>
          </a:xfrm>
          <a:prstGeom prst="rect">
            <a:avLst/>
          </a:prstGeom>
          <a:noFill/>
          <a:ln w="12700" cap="sq">
            <a:noFill/>
            <a:miter lim="800000"/>
            <a:headEnd type="none" w="sm" len="sm"/>
            <a:tailEnd type="none" w="sm" len="sm"/>
          </a:ln>
        </p:spPr>
        <p:txBody>
          <a:bodyPr>
            <a:spAutoFit/>
          </a:bodyPr>
          <a:lstStyle/>
          <a:p>
            <a:pPr algn="just">
              <a:spcBef>
                <a:spcPct val="50000"/>
              </a:spcBef>
            </a:pPr>
            <a:r>
              <a:rPr lang="zh-CN" altLang="en-US" sz="3600">
                <a:latin typeface="黑体" pitchFamily="49" charset="-122"/>
                <a:ea typeface="黑体" pitchFamily="49" charset="-122"/>
              </a:rPr>
              <a:t>作者强调不能忘记历史，只有记住历史，吸取历史教训，才能保证世间永远不再有战争和屠杀。</a:t>
            </a:r>
          </a:p>
        </p:txBody>
      </p:sp>
      <p:sp>
        <p:nvSpPr>
          <p:cNvPr id="53256" name="Text Box 8"/>
          <p:cNvSpPr txBox="1">
            <a:spLocks noChangeArrowheads="1"/>
          </p:cNvSpPr>
          <p:nvPr/>
        </p:nvSpPr>
        <p:spPr bwMode="auto">
          <a:xfrm>
            <a:off x="1981200" y="4114800"/>
            <a:ext cx="7239000" cy="641350"/>
          </a:xfrm>
          <a:prstGeom prst="rect">
            <a:avLst/>
          </a:prstGeom>
          <a:noFill/>
          <a:ln w="12700" cap="sq">
            <a:noFill/>
            <a:miter lim="800000"/>
            <a:headEnd type="none" w="sm" len="sm"/>
            <a:tailEnd type="none" w="sm" len="sm"/>
          </a:ln>
        </p:spPr>
        <p:txBody>
          <a:bodyPr>
            <a:spAutoFit/>
          </a:bodyPr>
          <a:lstStyle/>
          <a:p>
            <a:pPr>
              <a:spcBef>
                <a:spcPct val="50000"/>
              </a:spcBef>
            </a:pPr>
            <a:r>
              <a:rPr lang="zh-CN" altLang="en-US" sz="3600">
                <a:solidFill>
                  <a:srgbClr val="CC0000"/>
                </a:solidFill>
                <a:latin typeface="隶书"/>
                <a:ea typeface="隶书"/>
                <a:cs typeface="隶书"/>
              </a:rPr>
              <a:t>(联系上下文，说说这句话的涵义)</a:t>
            </a:r>
          </a:p>
        </p:txBody>
      </p:sp>
      <p:sp>
        <p:nvSpPr>
          <p:cNvPr id="53257" name="Text Box 9"/>
          <p:cNvSpPr txBox="1">
            <a:spLocks noChangeArrowheads="1"/>
          </p:cNvSpPr>
          <p:nvPr/>
        </p:nvSpPr>
        <p:spPr bwMode="auto">
          <a:xfrm>
            <a:off x="1447800" y="762000"/>
            <a:ext cx="7086600" cy="1190625"/>
          </a:xfrm>
          <a:prstGeom prst="rect">
            <a:avLst/>
          </a:prstGeom>
          <a:noFill/>
          <a:ln w="12700" cap="sq">
            <a:noFill/>
            <a:miter lim="800000"/>
            <a:headEnd type="none" w="sm" len="sm"/>
            <a:tailEnd type="none" w="sm" len="sm"/>
          </a:ln>
        </p:spPr>
        <p:txBody>
          <a:bodyPr>
            <a:spAutoFit/>
          </a:bodyPr>
          <a:lstStyle/>
          <a:p>
            <a:pPr algn="just">
              <a:spcBef>
                <a:spcPct val="50000"/>
              </a:spcBef>
            </a:pPr>
            <a:r>
              <a:rPr lang="zh-CN" altLang="en-US" sz="3600">
                <a:latin typeface="隶书"/>
                <a:ea typeface="隶书"/>
                <a:cs typeface="隶书"/>
              </a:rPr>
              <a:t>                     </a:t>
            </a:r>
            <a:r>
              <a:rPr lang="zh-CN" altLang="en-US" sz="3600">
                <a:solidFill>
                  <a:srgbClr val="CC0000"/>
                </a:solidFill>
                <a:latin typeface="隶书"/>
                <a:ea typeface="隶书"/>
                <a:cs typeface="隶书"/>
              </a:rPr>
              <a:t>(为什么给</a:t>
            </a:r>
            <a:r>
              <a:rPr lang="zh-CN" altLang="en-US" sz="3600">
                <a:solidFill>
                  <a:srgbClr val="CC0000"/>
                </a:solidFill>
                <a:latin typeface="Times New Roman" pitchFamily="18" charset="0"/>
                <a:ea typeface="隶书"/>
                <a:cs typeface="隶书"/>
              </a:rPr>
              <a:t>“</a:t>
            </a:r>
            <a:r>
              <a:rPr lang="zh-CN" altLang="en-US" sz="3600">
                <a:solidFill>
                  <a:srgbClr val="CC0000"/>
                </a:solidFill>
                <a:latin typeface="隶书"/>
                <a:ea typeface="隶书"/>
                <a:cs typeface="隶书"/>
              </a:rPr>
              <a:t>人</a:t>
            </a:r>
            <a:r>
              <a:rPr lang="zh-CN" altLang="en-US" sz="3600">
                <a:solidFill>
                  <a:srgbClr val="CC0000"/>
                </a:solidFill>
                <a:latin typeface="Times New Roman" pitchFamily="18" charset="0"/>
                <a:ea typeface="隶书"/>
                <a:cs typeface="隶书"/>
              </a:rPr>
              <a:t>”</a:t>
            </a:r>
            <a:r>
              <a:rPr lang="zh-CN" altLang="en-US" sz="3600">
                <a:solidFill>
                  <a:srgbClr val="CC0000"/>
                </a:solidFill>
                <a:latin typeface="隶书"/>
                <a:ea typeface="隶书"/>
                <a:cs typeface="隶书"/>
              </a:rPr>
              <a:t>字加引号?)</a:t>
            </a:r>
            <a:endParaRPr lang="zh-CN" altLang="en-US">
              <a:solidFill>
                <a:srgbClr val="CC0000"/>
              </a:solidFill>
              <a:ea typeface="华文中宋" pitchFamily="2"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53252"/>
                                        </p:tgtEl>
                                        <p:attrNameLst>
                                          <p:attrName>style.visibility</p:attrName>
                                        </p:attrNameLst>
                                      </p:cBhvr>
                                      <p:to>
                                        <p:strVal val="visible"/>
                                      </p:to>
                                    </p:set>
                                    <p:animEffect transition="in" filter="wipe(up)">
                                      <p:cBhvr>
                                        <p:cTn id="7" dur="500"/>
                                        <p:tgtEl>
                                          <p:spTgt spid="5325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53257"/>
                                        </p:tgtEl>
                                        <p:attrNameLst>
                                          <p:attrName>style.visibility</p:attrName>
                                        </p:attrNameLst>
                                      </p:cBhvr>
                                      <p:to>
                                        <p:strVal val="visible"/>
                                      </p:to>
                                    </p:set>
                                    <p:animEffect transition="in" filter="wipe(up)">
                                      <p:cBhvr>
                                        <p:cTn id="12" dur="500"/>
                                        <p:tgtEl>
                                          <p:spTgt spid="5325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53253"/>
                                        </p:tgtEl>
                                        <p:attrNameLst>
                                          <p:attrName>style.visibility</p:attrName>
                                        </p:attrNameLst>
                                      </p:cBhvr>
                                      <p:to>
                                        <p:strVal val="visible"/>
                                      </p:to>
                                    </p:set>
                                    <p:animEffect transition="in" filter="wipe(up)">
                                      <p:cBhvr>
                                        <p:cTn id="17" dur="500"/>
                                        <p:tgtEl>
                                          <p:spTgt spid="53253"/>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53254"/>
                                        </p:tgtEl>
                                        <p:attrNameLst>
                                          <p:attrName>style.visibility</p:attrName>
                                        </p:attrNameLst>
                                      </p:cBhvr>
                                      <p:to>
                                        <p:strVal val="visible"/>
                                      </p:to>
                                    </p:set>
                                    <p:animEffect transition="in" filter="wipe(up)">
                                      <p:cBhvr>
                                        <p:cTn id="22" dur="500"/>
                                        <p:tgtEl>
                                          <p:spTgt spid="53254"/>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53256"/>
                                        </p:tgtEl>
                                        <p:attrNameLst>
                                          <p:attrName>style.visibility</p:attrName>
                                        </p:attrNameLst>
                                      </p:cBhvr>
                                      <p:to>
                                        <p:strVal val="visible"/>
                                      </p:to>
                                    </p:set>
                                    <p:animEffect transition="in" filter="wipe(up)">
                                      <p:cBhvr>
                                        <p:cTn id="27" dur="500"/>
                                        <p:tgtEl>
                                          <p:spTgt spid="53256"/>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1" fill="hold" grpId="0" nodeType="clickEffect">
                                  <p:stCondLst>
                                    <p:cond delay="0"/>
                                  </p:stCondLst>
                                  <p:childTnLst>
                                    <p:set>
                                      <p:cBhvr>
                                        <p:cTn id="31" dur="1" fill="hold">
                                          <p:stCondLst>
                                            <p:cond delay="0"/>
                                          </p:stCondLst>
                                        </p:cTn>
                                        <p:tgtEl>
                                          <p:spTgt spid="53255"/>
                                        </p:tgtEl>
                                        <p:attrNameLst>
                                          <p:attrName>style.visibility</p:attrName>
                                        </p:attrNameLst>
                                      </p:cBhvr>
                                      <p:to>
                                        <p:strVal val="visible"/>
                                      </p:to>
                                    </p:set>
                                    <p:animEffect transition="in" filter="wipe(up)">
                                      <p:cBhvr>
                                        <p:cTn id="32" dur="500"/>
                                        <p:tgtEl>
                                          <p:spTgt spid="532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252" grpId="0" autoUpdateAnimBg="0"/>
      <p:bldP spid="53253" grpId="0" autoUpdateAnimBg="0"/>
      <p:bldP spid="53254" grpId="0" autoUpdateAnimBg="0"/>
      <p:bldP spid="53255" grpId="0" autoUpdateAnimBg="0"/>
      <p:bldP spid="53256" grpId="0" autoUpdateAnimBg="0"/>
      <p:bldP spid="53257" grpId="0" autoUpdateAnimBg="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4514" name="Picture 2" descr="聂华苓"/>
          <p:cNvPicPr>
            <a:picLocks noChangeAspect="1" noChangeArrowheads="1"/>
          </p:cNvPicPr>
          <p:nvPr/>
        </p:nvPicPr>
        <p:blipFill>
          <a:blip r:embed="rId2"/>
          <a:srcRect/>
          <a:stretch>
            <a:fillRect/>
          </a:stretch>
        </p:blipFill>
        <p:spPr bwMode="auto">
          <a:xfrm>
            <a:off x="76200" y="698500"/>
            <a:ext cx="4175125" cy="5473700"/>
          </a:xfrm>
          <a:prstGeom prst="rect">
            <a:avLst/>
          </a:prstGeom>
          <a:noFill/>
          <a:ln w="9525">
            <a:noFill/>
            <a:miter lim="800000"/>
            <a:headEnd/>
            <a:tailEnd/>
          </a:ln>
        </p:spPr>
      </p:pic>
      <p:sp>
        <p:nvSpPr>
          <p:cNvPr id="64515" name="Rectangle 3"/>
          <p:cNvSpPr>
            <a:spLocks noChangeArrowheads="1"/>
          </p:cNvSpPr>
          <p:nvPr/>
        </p:nvSpPr>
        <p:spPr bwMode="auto">
          <a:xfrm>
            <a:off x="4419600" y="96838"/>
            <a:ext cx="4356100" cy="6427787"/>
          </a:xfrm>
          <a:prstGeom prst="rect">
            <a:avLst/>
          </a:prstGeom>
          <a:noFill/>
          <a:ln w="9525">
            <a:noFill/>
            <a:miter lim="800000"/>
            <a:headEnd/>
            <a:tailEnd/>
          </a:ln>
        </p:spPr>
        <p:txBody>
          <a:bodyPr anchor="ctr">
            <a:spAutoFit/>
          </a:bodyPr>
          <a:lstStyle/>
          <a:p>
            <a:r>
              <a:rPr lang="zh-CN" altLang="en-US" sz="3200" b="1">
                <a:ea typeface="华文中宋" pitchFamily="2" charset="-122"/>
              </a:rPr>
              <a:t> </a:t>
            </a:r>
            <a:r>
              <a:rPr lang="zh-CN" altLang="en-US" sz="3200" b="1">
                <a:solidFill>
                  <a:schemeClr val="accent2"/>
                </a:solidFill>
                <a:ea typeface="华文中宋" pitchFamily="2" charset="-122"/>
              </a:rPr>
              <a:t>聂华苓</a:t>
            </a:r>
            <a:r>
              <a:rPr lang="zh-CN" altLang="en-US" sz="3200" b="1">
                <a:ea typeface="华文中宋" pitchFamily="2" charset="-122"/>
              </a:rPr>
              <a:t>，女，美国华裔作家，</a:t>
            </a:r>
            <a:r>
              <a:rPr lang="en-US" altLang="zh-CN" sz="3200" b="1">
                <a:ea typeface="华文中宋" pitchFamily="2" charset="-122"/>
              </a:rPr>
              <a:t>1921</a:t>
            </a:r>
            <a:r>
              <a:rPr lang="zh-CN" altLang="en-US" sz="3200" b="1">
                <a:ea typeface="华文中宋" pitchFamily="2" charset="-122"/>
              </a:rPr>
              <a:t>年生，湖北武汉人。</a:t>
            </a:r>
            <a:r>
              <a:rPr lang="en-US" altLang="zh-CN" sz="3200" b="1">
                <a:ea typeface="华文中宋" pitchFamily="2" charset="-122"/>
              </a:rPr>
              <a:t>1949</a:t>
            </a:r>
            <a:r>
              <a:rPr lang="zh-CN" altLang="en-US" sz="3200" b="1">
                <a:ea typeface="华文中宋" pitchFamily="2" charset="-122"/>
              </a:rPr>
              <a:t>年去台湾，开始发表作品。</a:t>
            </a:r>
            <a:r>
              <a:rPr lang="en-US" altLang="zh-CN" sz="3200" b="1">
                <a:ea typeface="华文中宋" pitchFamily="2" charset="-122"/>
              </a:rPr>
              <a:t>1964</a:t>
            </a:r>
            <a:r>
              <a:rPr lang="zh-CN" altLang="en-US" sz="3200" b="1">
                <a:ea typeface="华文中宋" pitchFamily="2" charset="-122"/>
              </a:rPr>
              <a:t>年赴美定居，代表作</a:t>
            </a:r>
            <a:r>
              <a:rPr lang="en-US" altLang="zh-CN" sz="3200" b="1">
                <a:ea typeface="华文中宋" pitchFamily="2" charset="-122"/>
              </a:rPr>
              <a:t>《</a:t>
            </a:r>
            <a:r>
              <a:rPr lang="zh-CN" altLang="en-US" sz="3200" b="1">
                <a:ea typeface="华文中宋" pitchFamily="2" charset="-122"/>
              </a:rPr>
              <a:t>台湾轶事</a:t>
            </a:r>
            <a:r>
              <a:rPr lang="en-US" altLang="zh-CN" sz="3200" b="1">
                <a:ea typeface="华文中宋" pitchFamily="2" charset="-122"/>
              </a:rPr>
              <a:t>》</a:t>
            </a:r>
            <a:r>
              <a:rPr lang="zh-CN" altLang="en-US" sz="3200" b="1">
                <a:ea typeface="华文中宋" pitchFamily="2" charset="-122"/>
              </a:rPr>
              <a:t>。聂华苓的作品以深邃的历史感表现现代中国的沧桑变化，抒写台湾中下层人们的乡愁和海外浪子的悲歌。创作坚持“溶传统于现代，溶西方于中国”的艺术追求。</a:t>
            </a:r>
          </a:p>
        </p:txBody>
      </p:sp>
      <p:sp>
        <p:nvSpPr>
          <p:cNvPr id="31747" name="TextBox 3"/>
          <p:cNvSpPr txBox="1">
            <a:spLocks noChangeArrowheads="1"/>
          </p:cNvSpPr>
          <p:nvPr/>
        </p:nvSpPr>
        <p:spPr bwMode="auto">
          <a:xfrm>
            <a:off x="1547813" y="0"/>
            <a:ext cx="3529012" cy="830263"/>
          </a:xfrm>
          <a:prstGeom prst="rect">
            <a:avLst/>
          </a:prstGeom>
          <a:noFill/>
          <a:ln w="9525">
            <a:noFill/>
            <a:miter lim="800000"/>
            <a:headEnd/>
            <a:tailEnd/>
          </a:ln>
        </p:spPr>
        <p:txBody>
          <a:bodyPr>
            <a:spAutoFit/>
          </a:bodyPr>
          <a:lstStyle/>
          <a:p>
            <a:r>
              <a:rPr lang="zh-CN" altLang="en-US" sz="4800" b="1">
                <a:solidFill>
                  <a:srgbClr val="0000FF"/>
                </a:solidFill>
                <a:ea typeface="华文中宋" pitchFamily="2" charset="-122"/>
              </a:rPr>
              <a:t>走进作者</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nodeType="clickEffect">
                                  <p:stCondLst>
                                    <p:cond delay="0"/>
                                  </p:stCondLst>
                                  <p:childTnLst>
                                    <p:set>
                                      <p:cBhvr>
                                        <p:cTn id="6" dur="1" fill="hold">
                                          <p:stCondLst>
                                            <p:cond delay="0"/>
                                          </p:stCondLst>
                                        </p:cTn>
                                        <p:tgtEl>
                                          <p:spTgt spid="64514"/>
                                        </p:tgtEl>
                                        <p:attrNameLst>
                                          <p:attrName>style.visibility</p:attrName>
                                        </p:attrNameLst>
                                      </p:cBhvr>
                                      <p:to>
                                        <p:strVal val="visible"/>
                                      </p:to>
                                    </p:set>
                                    <p:animEffect transition="in" filter="wheel(4)">
                                      <p:cBhvr>
                                        <p:cTn id="7" dur="500"/>
                                        <p:tgtEl>
                                          <p:spTgt spid="64514"/>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64515"/>
                                        </p:tgtEl>
                                        <p:attrNameLst>
                                          <p:attrName>style.visibility</p:attrName>
                                        </p:attrNameLst>
                                      </p:cBhvr>
                                      <p:to>
                                        <p:strVal val="visible"/>
                                      </p:to>
                                    </p:set>
                                    <p:animEffect transition="in" filter="wedge">
                                      <p:cBhvr>
                                        <p:cTn id="12" dur="500"/>
                                        <p:tgtEl>
                                          <p:spTgt spid="645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515" grpId="0" autoUpdateAnimBg="0"/>
    </p:bldLst>
  </p:timing>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tile tx="0" ty="0" sx="100000" sy="100000" flip="none" algn="tl"/>
        </a:blipFill>
        <a:effectLst/>
      </p:bgPr>
    </p:bg>
    <p:spTree>
      <p:nvGrpSpPr>
        <p:cNvPr id="1" name=""/>
        <p:cNvGrpSpPr/>
        <p:nvPr/>
      </p:nvGrpSpPr>
      <p:grpSpPr>
        <a:xfrm>
          <a:off x="0" y="0"/>
          <a:ext cx="0" cy="0"/>
          <a:chOff x="0" y="0"/>
          <a:chExt cx="0" cy="0"/>
        </a:xfrm>
      </p:grpSpPr>
      <p:sp>
        <p:nvSpPr>
          <p:cNvPr id="68610" name="Text Box 2"/>
          <p:cNvSpPr txBox="1">
            <a:spLocks noChangeArrowheads="1"/>
          </p:cNvSpPr>
          <p:nvPr/>
        </p:nvSpPr>
        <p:spPr bwMode="auto">
          <a:xfrm>
            <a:off x="304800" y="762000"/>
            <a:ext cx="8839200" cy="1465263"/>
          </a:xfrm>
          <a:prstGeom prst="rect">
            <a:avLst/>
          </a:prstGeom>
          <a:noFill/>
          <a:ln w="12700" cap="sq">
            <a:noFill/>
            <a:miter lim="800000"/>
            <a:headEnd type="none" w="sm" len="sm"/>
            <a:tailEnd type="none" w="sm" len="sm"/>
          </a:ln>
        </p:spPr>
        <p:txBody>
          <a:bodyPr>
            <a:spAutoFit/>
          </a:bodyPr>
          <a:lstStyle/>
          <a:p>
            <a:pPr algn="just">
              <a:spcBef>
                <a:spcPct val="50000"/>
              </a:spcBef>
            </a:pPr>
            <a:r>
              <a:rPr lang="zh-CN" altLang="en-US" sz="3600">
                <a:solidFill>
                  <a:schemeClr val="bg1"/>
                </a:solidFill>
                <a:latin typeface="隶书"/>
                <a:ea typeface="隶书"/>
                <a:cs typeface="隶书"/>
              </a:rPr>
              <a:t>7．一位作家讲话之后，日本人也要讲话了。</a:t>
            </a:r>
          </a:p>
          <a:p>
            <a:pPr algn="just">
              <a:spcBef>
                <a:spcPct val="50000"/>
              </a:spcBef>
            </a:pPr>
            <a:r>
              <a:rPr lang="zh-CN" altLang="en-US" sz="3600">
                <a:solidFill>
                  <a:srgbClr val="CC0000"/>
                </a:solidFill>
                <a:latin typeface="隶书"/>
                <a:ea typeface="隶书"/>
                <a:cs typeface="隶书"/>
              </a:rPr>
              <a:t>(称他为</a:t>
            </a:r>
            <a:r>
              <a:rPr lang="zh-CN" altLang="en-US" sz="3600">
                <a:solidFill>
                  <a:srgbClr val="CC0000"/>
                </a:solidFill>
                <a:latin typeface="Times New Roman" pitchFamily="18" charset="0"/>
                <a:ea typeface="隶书"/>
                <a:cs typeface="隶书"/>
              </a:rPr>
              <a:t>“</a:t>
            </a:r>
            <a:r>
              <a:rPr lang="zh-CN" altLang="en-US" sz="3600">
                <a:solidFill>
                  <a:srgbClr val="CC0000"/>
                </a:solidFill>
                <a:latin typeface="隶书"/>
                <a:ea typeface="隶书"/>
                <a:cs typeface="隶书"/>
              </a:rPr>
              <a:t>日本人</a:t>
            </a:r>
            <a:r>
              <a:rPr lang="zh-CN" altLang="en-US" sz="3600">
                <a:solidFill>
                  <a:srgbClr val="CC0000"/>
                </a:solidFill>
                <a:latin typeface="Times New Roman" pitchFamily="18" charset="0"/>
                <a:ea typeface="隶书"/>
                <a:cs typeface="隶书"/>
              </a:rPr>
              <a:t>”</a:t>
            </a:r>
            <a:r>
              <a:rPr lang="zh-CN" altLang="en-US" sz="3600">
                <a:solidFill>
                  <a:srgbClr val="CC0000"/>
                </a:solidFill>
                <a:latin typeface="隶书"/>
                <a:ea typeface="隶书"/>
                <a:cs typeface="隶书"/>
              </a:rPr>
              <a:t>为什么不说</a:t>
            </a:r>
            <a:r>
              <a:rPr lang="zh-CN" altLang="en-US" sz="3600">
                <a:solidFill>
                  <a:srgbClr val="CC0000"/>
                </a:solidFill>
                <a:latin typeface="Times New Roman" pitchFamily="18" charset="0"/>
                <a:ea typeface="隶书"/>
                <a:cs typeface="隶书"/>
              </a:rPr>
              <a:t>“</a:t>
            </a:r>
            <a:r>
              <a:rPr lang="zh-CN" altLang="en-US" sz="3600">
                <a:solidFill>
                  <a:srgbClr val="CC0000"/>
                </a:solidFill>
                <a:latin typeface="隶书"/>
                <a:ea typeface="隶书"/>
                <a:cs typeface="隶书"/>
              </a:rPr>
              <a:t>作家</a:t>
            </a:r>
            <a:r>
              <a:rPr lang="zh-CN" altLang="en-US" sz="3600">
                <a:solidFill>
                  <a:srgbClr val="CC0000"/>
                </a:solidFill>
                <a:latin typeface="Times New Roman" pitchFamily="18" charset="0"/>
                <a:ea typeface="隶书"/>
                <a:cs typeface="隶书"/>
              </a:rPr>
              <a:t>”</a:t>
            </a:r>
            <a:r>
              <a:rPr lang="zh-CN" altLang="en-US" sz="3600">
                <a:solidFill>
                  <a:srgbClr val="CC0000"/>
                </a:solidFill>
                <a:latin typeface="隶书"/>
                <a:ea typeface="隶书"/>
                <a:cs typeface="隶书"/>
              </a:rPr>
              <a:t>?)</a:t>
            </a:r>
          </a:p>
        </p:txBody>
      </p:sp>
      <p:sp>
        <p:nvSpPr>
          <p:cNvPr id="68611" name="Text Box 3"/>
          <p:cNvSpPr txBox="1">
            <a:spLocks noChangeArrowheads="1"/>
          </p:cNvSpPr>
          <p:nvPr/>
        </p:nvSpPr>
        <p:spPr bwMode="auto">
          <a:xfrm>
            <a:off x="609600" y="2895600"/>
            <a:ext cx="8305800" cy="3387725"/>
          </a:xfrm>
          <a:prstGeom prst="rect">
            <a:avLst/>
          </a:prstGeom>
          <a:noFill/>
          <a:ln w="12700" cap="sq">
            <a:noFill/>
            <a:miter lim="800000"/>
            <a:headEnd type="none" w="sm" len="sm"/>
            <a:tailEnd type="none" w="sm" len="sm"/>
          </a:ln>
        </p:spPr>
        <p:txBody>
          <a:bodyPr>
            <a:spAutoFit/>
          </a:bodyPr>
          <a:lstStyle/>
          <a:p>
            <a:pPr>
              <a:spcBef>
                <a:spcPct val="50000"/>
              </a:spcBef>
            </a:pPr>
            <a:r>
              <a:rPr lang="zh-CN" altLang="en-US" sz="3600">
                <a:solidFill>
                  <a:schemeClr val="bg1"/>
                </a:solidFill>
                <a:latin typeface="黑体" pitchFamily="49" charset="-122"/>
                <a:ea typeface="黑体" pitchFamily="49" charset="-122"/>
              </a:rPr>
              <a:t>日本作家为日本军国主义开脱罪责，他在自私地狡辩。作家本应具有人类的良知。作者不称他为作家，说</a:t>
            </a:r>
            <a:r>
              <a:rPr lang="zh-CN" altLang="en-US" sz="3600">
                <a:solidFill>
                  <a:schemeClr val="bg1"/>
                </a:solidFill>
                <a:latin typeface="Times New Roman" pitchFamily="18" charset="0"/>
                <a:ea typeface="黑体" pitchFamily="49" charset="-122"/>
              </a:rPr>
              <a:t>“</a:t>
            </a:r>
            <a:r>
              <a:rPr lang="zh-CN" altLang="en-US" sz="3600">
                <a:solidFill>
                  <a:schemeClr val="bg1"/>
                </a:solidFill>
                <a:latin typeface="黑体" pitchFamily="49" charset="-122"/>
                <a:ea typeface="黑体" pitchFamily="49" charset="-122"/>
              </a:rPr>
              <a:t>日本人</a:t>
            </a:r>
            <a:r>
              <a:rPr lang="zh-CN" altLang="en-US" sz="3600">
                <a:solidFill>
                  <a:schemeClr val="bg1"/>
                </a:solidFill>
                <a:latin typeface="Times New Roman" pitchFamily="18" charset="0"/>
                <a:ea typeface="黑体" pitchFamily="49" charset="-122"/>
              </a:rPr>
              <a:t>”</a:t>
            </a:r>
            <a:r>
              <a:rPr lang="zh-CN" altLang="en-US" sz="3600">
                <a:solidFill>
                  <a:schemeClr val="bg1"/>
                </a:solidFill>
                <a:latin typeface="黑体" pitchFamily="49" charset="-122"/>
                <a:ea typeface="黑体" pitchFamily="49" charset="-122"/>
              </a:rPr>
              <a:t>，表明了作者对他的鄙弃。许多人与西德作家握手，在无言之中表明人们对日本人的反感和唾弃。</a:t>
            </a:r>
            <a:r>
              <a:rPr lang="zh-CN" altLang="en-US" sz="3200">
                <a:solidFill>
                  <a:schemeClr val="bg1"/>
                </a:solidFill>
                <a:latin typeface="黑体" pitchFamily="49" charset="-122"/>
                <a:ea typeface="黑体" pitchFamily="49" charset="-122"/>
              </a:rPr>
              <a:t> </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68610"/>
                                        </p:tgtEl>
                                        <p:attrNameLst>
                                          <p:attrName>style.visibility</p:attrName>
                                        </p:attrNameLst>
                                      </p:cBhvr>
                                      <p:to>
                                        <p:strVal val="visible"/>
                                      </p:to>
                                    </p:set>
                                    <p:animEffect transition="in" filter="wipe(up)">
                                      <p:cBhvr>
                                        <p:cTn id="7" dur="500"/>
                                        <p:tgtEl>
                                          <p:spTgt spid="6861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68611"/>
                                        </p:tgtEl>
                                        <p:attrNameLst>
                                          <p:attrName>style.visibility</p:attrName>
                                        </p:attrNameLst>
                                      </p:cBhvr>
                                      <p:to>
                                        <p:strVal val="visible"/>
                                      </p:to>
                                    </p:set>
                                    <p:animEffect transition="in" filter="wipe(up)">
                                      <p:cBhvr>
                                        <p:cTn id="12" dur="500"/>
                                        <p:tgtEl>
                                          <p:spTgt spid="686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610" grpId="0" autoUpdateAnimBg="0"/>
      <p:bldP spid="68611" grpId="0" autoUpdateAnimBg="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300" name="Text Box 4"/>
          <p:cNvSpPr txBox="1">
            <a:spLocks noChangeArrowheads="1"/>
          </p:cNvSpPr>
          <p:nvPr/>
        </p:nvSpPr>
        <p:spPr bwMode="auto">
          <a:xfrm>
            <a:off x="457200" y="87313"/>
            <a:ext cx="8382000" cy="3113087"/>
          </a:xfrm>
          <a:prstGeom prst="rect">
            <a:avLst/>
          </a:prstGeom>
          <a:noFill/>
          <a:ln w="12700" cap="sq">
            <a:noFill/>
            <a:miter lim="800000"/>
            <a:headEnd type="none" w="sm" len="sm"/>
            <a:tailEnd type="none" w="sm" len="sm"/>
          </a:ln>
        </p:spPr>
        <p:txBody>
          <a:bodyPr>
            <a:spAutoFit/>
          </a:bodyPr>
          <a:lstStyle/>
          <a:p>
            <a:pPr algn="just">
              <a:spcBef>
                <a:spcPct val="50000"/>
              </a:spcBef>
            </a:pPr>
            <a:r>
              <a:rPr lang="zh-CN" altLang="en-US" sz="3600">
                <a:solidFill>
                  <a:srgbClr val="336600"/>
                </a:solidFill>
                <a:latin typeface="隶书"/>
                <a:ea typeface="隶书"/>
                <a:cs typeface="隶书"/>
              </a:rPr>
              <a:t>8．明赫白仍然双手撑着头流泪。我和安格尔走过去和他握手。许多人走过去和他握手。</a:t>
            </a:r>
          </a:p>
          <a:p>
            <a:pPr>
              <a:spcBef>
                <a:spcPct val="50000"/>
              </a:spcBef>
            </a:pPr>
            <a:r>
              <a:rPr lang="zh-CN" altLang="en-US" sz="3600">
                <a:solidFill>
                  <a:srgbClr val="CC0000"/>
                </a:solidFill>
                <a:latin typeface="隶书"/>
                <a:ea typeface="隶书"/>
                <a:cs typeface="隶书"/>
              </a:rPr>
              <a:t>(联系上下文，说说为什么明赫白得到众人的宽恕和尊重) </a:t>
            </a:r>
          </a:p>
        </p:txBody>
      </p:sp>
      <p:sp>
        <p:nvSpPr>
          <p:cNvPr id="55301" name="Text Box 5"/>
          <p:cNvSpPr txBox="1">
            <a:spLocks noChangeArrowheads="1"/>
          </p:cNvSpPr>
          <p:nvPr/>
        </p:nvSpPr>
        <p:spPr bwMode="auto">
          <a:xfrm>
            <a:off x="381000" y="3352800"/>
            <a:ext cx="8458200" cy="3016250"/>
          </a:xfrm>
          <a:prstGeom prst="rect">
            <a:avLst/>
          </a:prstGeom>
          <a:noFill/>
          <a:ln w="12700" cap="sq">
            <a:noFill/>
            <a:miter lim="800000"/>
            <a:headEnd type="none" w="sm" len="sm"/>
            <a:tailEnd type="none" w="sm" len="sm"/>
          </a:ln>
        </p:spPr>
        <p:txBody>
          <a:bodyPr>
            <a:spAutoFit/>
          </a:bodyPr>
          <a:lstStyle/>
          <a:p>
            <a:pPr algn="just">
              <a:spcBef>
                <a:spcPct val="50000"/>
              </a:spcBef>
            </a:pPr>
            <a:r>
              <a:rPr lang="zh-CN" altLang="en-US" sz="3200">
                <a:solidFill>
                  <a:srgbClr val="333300"/>
                </a:solidFill>
                <a:ea typeface="黑体" pitchFamily="49" charset="-122"/>
              </a:rPr>
              <a:t>        明赫白反省本国的侵略罪行，认识非常深刻，情感非常真挚，态度非常诚恳。半个世纪前的罪行是纳粹强盗犯下的，明赫白是没有责任的，他却代上一代人受过，他把自己与整个民族看成一个整体，表达了整个民族的反省，所以赢得了人们的宽容和尊重。</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grpId="0" nodeType="clickEffect">
                                  <p:stCondLst>
                                    <p:cond delay="0"/>
                                  </p:stCondLst>
                                  <p:childTnLst>
                                    <p:set>
                                      <p:cBhvr>
                                        <p:cTn id="6" dur="1" fill="hold">
                                          <p:stCondLst>
                                            <p:cond delay="0"/>
                                          </p:stCondLst>
                                        </p:cTn>
                                        <p:tgtEl>
                                          <p:spTgt spid="55300"/>
                                        </p:tgtEl>
                                        <p:attrNameLst>
                                          <p:attrName>style.visibility</p:attrName>
                                        </p:attrNameLst>
                                      </p:cBhvr>
                                      <p:to>
                                        <p:strVal val="visible"/>
                                      </p:to>
                                    </p:set>
                                    <p:animEffect transition="in" filter="wipe(right)">
                                      <p:cBhvr>
                                        <p:cTn id="7" dur="500"/>
                                        <p:tgtEl>
                                          <p:spTgt spid="5530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2" fill="hold" grpId="0" nodeType="clickEffect">
                                  <p:stCondLst>
                                    <p:cond delay="0"/>
                                  </p:stCondLst>
                                  <p:childTnLst>
                                    <p:set>
                                      <p:cBhvr>
                                        <p:cTn id="11" dur="1" fill="hold">
                                          <p:stCondLst>
                                            <p:cond delay="0"/>
                                          </p:stCondLst>
                                        </p:cTn>
                                        <p:tgtEl>
                                          <p:spTgt spid="55301"/>
                                        </p:tgtEl>
                                        <p:attrNameLst>
                                          <p:attrName>style.visibility</p:attrName>
                                        </p:attrNameLst>
                                      </p:cBhvr>
                                      <p:to>
                                        <p:strVal val="visible"/>
                                      </p:to>
                                    </p:set>
                                    <p:animEffect transition="in" filter="wipe(right)">
                                      <p:cBhvr>
                                        <p:cTn id="12" dur="500"/>
                                        <p:tgtEl>
                                          <p:spTgt spid="553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300" grpId="0" autoUpdateAnimBg="0"/>
      <p:bldP spid="55301" grpId="0" autoUpdateAnimBg="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39750" y="2133600"/>
            <a:ext cx="8229600" cy="1143000"/>
          </a:xfrm>
        </p:spPr>
        <p:txBody>
          <a:bodyPr/>
          <a:lstStyle/>
          <a:p>
            <a:pPr marL="342900" indent="-342900" eaLnBrk="1" hangingPunct="1">
              <a:spcBef>
                <a:spcPct val="20000"/>
              </a:spcBef>
              <a:defRPr/>
            </a:pPr>
            <a:r>
              <a:rPr lang="zh-CN" altLang="en-US" sz="3600" b="1" dirty="0" smtClean="0">
                <a:solidFill>
                  <a:srgbClr val="0033CC"/>
                </a:solidFill>
                <a:cs typeface="+mn-cs"/>
              </a:rPr>
              <a:t>各国作家对当年的悲剧有怎样的态度？</a:t>
            </a:r>
            <a:r>
              <a:rPr lang="zh-CN" altLang="en-US" sz="3600" dirty="0" smtClean="0">
                <a:solidFill>
                  <a:srgbClr val="0033CC"/>
                </a:solidFill>
                <a:cs typeface="+mn-cs"/>
              </a:rPr>
              <a:t/>
            </a:r>
            <a:br>
              <a:rPr lang="zh-CN" altLang="en-US" sz="3600" dirty="0" smtClean="0">
                <a:solidFill>
                  <a:srgbClr val="0033CC"/>
                </a:solidFill>
                <a:cs typeface="+mn-cs"/>
              </a:rPr>
            </a:br>
            <a:endParaRPr lang="zh-CN" altLang="en-US" dirty="0" smtClean="0"/>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8609" name="Rectangle 2"/>
          <p:cNvSpPr>
            <a:spLocks noGrp="1" noChangeArrowheads="1"/>
          </p:cNvSpPr>
          <p:nvPr>
            <p:ph type="title"/>
          </p:nvPr>
        </p:nvSpPr>
        <p:spPr>
          <a:xfrm>
            <a:off x="685800" y="228600"/>
            <a:ext cx="7772400" cy="685800"/>
          </a:xfrm>
        </p:spPr>
        <p:txBody>
          <a:bodyPr/>
          <a:lstStyle/>
          <a:p>
            <a:pPr eaLnBrk="1" hangingPunct="1"/>
            <a:r>
              <a:rPr lang="zh-CN" altLang="en-US" sz="3600" b="1" smtClean="0">
                <a:solidFill>
                  <a:srgbClr val="0033CC"/>
                </a:solidFill>
                <a:latin typeface="Tahoma" pitchFamily="34" charset="0"/>
                <a:cs typeface="Tahoma" pitchFamily="34" charset="0"/>
              </a:rPr>
              <a:t>两个受害之城的比较</a:t>
            </a:r>
          </a:p>
        </p:txBody>
      </p:sp>
      <p:sp>
        <p:nvSpPr>
          <p:cNvPr id="102403" name="Rectangle 3"/>
          <p:cNvSpPr>
            <a:spLocks noGrp="1" noChangeArrowheads="1"/>
          </p:cNvSpPr>
          <p:nvPr>
            <p:ph type="body" idx="1"/>
          </p:nvPr>
        </p:nvSpPr>
        <p:spPr>
          <a:xfrm>
            <a:off x="-252413" y="914400"/>
            <a:ext cx="9396413" cy="5715000"/>
          </a:xfrm>
        </p:spPr>
        <p:txBody>
          <a:bodyPr/>
          <a:lstStyle/>
          <a:p>
            <a:pPr eaLnBrk="1" hangingPunct="1">
              <a:lnSpc>
                <a:spcPct val="90000"/>
              </a:lnSpc>
              <a:buFontTx/>
              <a:buNone/>
            </a:pPr>
            <a:r>
              <a:rPr lang="en-US" altLang="zh-CN" sz="2800" b="1" smtClean="0">
                <a:cs typeface="Tahoma" pitchFamily="34" charset="0"/>
              </a:rPr>
              <a:t> </a:t>
            </a:r>
            <a:r>
              <a:rPr lang="en-US" altLang="zh-CN" sz="2800" b="1" smtClean="0">
                <a:latin typeface="Tahoma" pitchFamily="34" charset="0"/>
                <a:cs typeface="Tahoma" pitchFamily="34" charset="0"/>
              </a:rPr>
              <a:t>         </a:t>
            </a:r>
            <a:r>
              <a:rPr lang="zh-CN" altLang="en-US" sz="2800" b="1" smtClean="0">
                <a:latin typeface="Tahoma" pitchFamily="34" charset="0"/>
                <a:cs typeface="Tahoma" pitchFamily="34" charset="0"/>
              </a:rPr>
              <a:t>一位法国记者对日本的广岛和中国的南京这两个在二战中受灾严重的城市作了详细比较：</a:t>
            </a:r>
            <a:br>
              <a:rPr lang="zh-CN" altLang="en-US" sz="2800" b="1" smtClean="0">
                <a:latin typeface="Tahoma" pitchFamily="34" charset="0"/>
                <a:cs typeface="Tahoma" pitchFamily="34" charset="0"/>
              </a:rPr>
            </a:br>
            <a:r>
              <a:rPr lang="zh-CN" altLang="en-US" sz="2800" b="1" smtClean="0">
                <a:solidFill>
                  <a:srgbClr val="FF0000"/>
                </a:solidFill>
                <a:latin typeface="Tahoma" pitchFamily="34" charset="0"/>
                <a:cs typeface="Tahoma" pitchFamily="34" charset="0"/>
              </a:rPr>
              <a:t>广岛</a:t>
            </a:r>
            <a:r>
              <a:rPr lang="zh-CN" altLang="en-US" sz="2800" b="1" smtClean="0">
                <a:latin typeface="Tahoma" pitchFamily="34" charset="0"/>
                <a:cs typeface="Tahoma" pitchFamily="34" charset="0"/>
              </a:rPr>
              <a:t>：被原子弹轰炸的残骸都报存完好；</a:t>
            </a:r>
          </a:p>
          <a:p>
            <a:pPr eaLnBrk="1" hangingPunct="1">
              <a:lnSpc>
                <a:spcPct val="90000"/>
              </a:lnSpc>
              <a:buFontTx/>
              <a:buNone/>
            </a:pPr>
            <a:r>
              <a:rPr lang="zh-CN" altLang="en-US" sz="2800" b="1" smtClean="0">
                <a:latin typeface="Tahoma" pitchFamily="34" charset="0"/>
                <a:cs typeface="Tahoma" pitchFamily="34" charset="0"/>
              </a:rPr>
              <a:t>   </a:t>
            </a:r>
            <a:r>
              <a:rPr lang="zh-CN" altLang="en-US" sz="2800" b="1" smtClean="0">
                <a:solidFill>
                  <a:srgbClr val="FF0000"/>
                </a:solidFill>
                <a:latin typeface="Tahoma" pitchFamily="34" charset="0"/>
                <a:cs typeface="Tahoma" pitchFamily="34" charset="0"/>
              </a:rPr>
              <a:t>南京</a:t>
            </a:r>
            <a:r>
              <a:rPr lang="zh-CN" altLang="en-US" sz="2800" b="1" smtClean="0">
                <a:latin typeface="Tahoma" pitchFamily="34" charset="0"/>
                <a:cs typeface="Tahoma" pitchFamily="34" charset="0"/>
              </a:rPr>
              <a:t>：难以找到当年的残骸。</a:t>
            </a:r>
          </a:p>
          <a:p>
            <a:pPr eaLnBrk="1" hangingPunct="1">
              <a:lnSpc>
                <a:spcPct val="90000"/>
              </a:lnSpc>
              <a:buFontTx/>
              <a:buNone/>
            </a:pPr>
            <a:r>
              <a:rPr lang="zh-CN" altLang="en-US" sz="2800" b="1" smtClean="0">
                <a:latin typeface="Tahoma" pitchFamily="34" charset="0"/>
                <a:cs typeface="Tahoma" pitchFamily="34" charset="0"/>
              </a:rPr>
              <a:t>   </a:t>
            </a:r>
            <a:r>
              <a:rPr lang="zh-CN" altLang="en-US" sz="2800" b="1" smtClean="0">
                <a:solidFill>
                  <a:srgbClr val="FF0000"/>
                </a:solidFill>
                <a:latin typeface="Tahoma" pitchFamily="34" charset="0"/>
                <a:cs typeface="Tahoma" pitchFamily="34" charset="0"/>
              </a:rPr>
              <a:t>南京</a:t>
            </a:r>
            <a:r>
              <a:rPr lang="zh-CN" altLang="en-US" sz="2800" b="1" smtClean="0">
                <a:latin typeface="Tahoma" pitchFamily="34" charset="0"/>
                <a:cs typeface="Tahoma" pitchFamily="34" charset="0"/>
              </a:rPr>
              <a:t>：大屠杀死难人数</a:t>
            </a:r>
            <a:r>
              <a:rPr lang="en-US" altLang="zh-CN" sz="2800" b="1" smtClean="0">
                <a:latin typeface="Tahoma" pitchFamily="34" charset="0"/>
                <a:cs typeface="Tahoma" pitchFamily="34" charset="0"/>
              </a:rPr>
              <a:t>36</a:t>
            </a:r>
            <a:r>
              <a:rPr lang="zh-CN" altLang="en-US" sz="2800" b="1" smtClean="0">
                <a:latin typeface="Tahoma" pitchFamily="34" charset="0"/>
                <a:cs typeface="Tahoma" pitchFamily="34" charset="0"/>
              </a:rPr>
              <a:t>万人以上，纪念馆</a:t>
            </a:r>
            <a:r>
              <a:rPr lang="zh-CN" altLang="en-US" sz="2800" b="1" smtClean="0">
                <a:cs typeface="Tahoma" pitchFamily="34" charset="0"/>
              </a:rPr>
              <a:t>“</a:t>
            </a:r>
            <a:r>
              <a:rPr lang="zh-CN" altLang="en-US" sz="2800" b="1" smtClean="0">
                <a:latin typeface="Tahoma" pitchFamily="34" charset="0"/>
                <a:cs typeface="Tahoma" pitchFamily="34" charset="0"/>
              </a:rPr>
              <a:t>哭墙</a:t>
            </a:r>
            <a:r>
              <a:rPr lang="zh-CN" altLang="en-US" sz="2800" b="1" smtClean="0">
                <a:cs typeface="Tahoma" pitchFamily="34" charset="0"/>
              </a:rPr>
              <a:t>”</a:t>
            </a:r>
            <a:r>
              <a:rPr lang="zh-CN" altLang="en-US" sz="2800" b="1" smtClean="0">
                <a:latin typeface="Tahoma" pitchFamily="34" charset="0"/>
                <a:cs typeface="Tahoma" pitchFamily="34" charset="0"/>
              </a:rPr>
              <a:t>上只刻有</a:t>
            </a:r>
            <a:r>
              <a:rPr lang="en-US" altLang="zh-CN" sz="2800" b="1" smtClean="0">
                <a:latin typeface="Tahoma" pitchFamily="34" charset="0"/>
                <a:cs typeface="Tahoma" pitchFamily="34" charset="0"/>
              </a:rPr>
              <a:t>3000</a:t>
            </a:r>
            <a:r>
              <a:rPr lang="zh-CN" altLang="en-US" sz="2800" b="1" smtClean="0">
                <a:latin typeface="Tahoma" pitchFamily="34" charset="0"/>
                <a:cs typeface="Tahoma" pitchFamily="34" charset="0"/>
              </a:rPr>
              <a:t>个死者名字；</a:t>
            </a:r>
          </a:p>
          <a:p>
            <a:pPr eaLnBrk="1" hangingPunct="1">
              <a:lnSpc>
                <a:spcPct val="90000"/>
              </a:lnSpc>
              <a:buFontTx/>
              <a:buNone/>
            </a:pPr>
            <a:r>
              <a:rPr lang="zh-CN" altLang="en-US" sz="2800" b="1" smtClean="0">
                <a:latin typeface="Tahoma" pitchFamily="34" charset="0"/>
                <a:cs typeface="Tahoma" pitchFamily="34" charset="0"/>
              </a:rPr>
              <a:t>    </a:t>
            </a:r>
            <a:r>
              <a:rPr lang="zh-CN" altLang="en-US" sz="2800" b="1" smtClean="0">
                <a:solidFill>
                  <a:srgbClr val="FF0000"/>
                </a:solidFill>
                <a:latin typeface="Tahoma" pitchFamily="34" charset="0"/>
                <a:cs typeface="Tahoma" pitchFamily="34" charset="0"/>
              </a:rPr>
              <a:t>广岛</a:t>
            </a:r>
            <a:r>
              <a:rPr lang="zh-CN" altLang="en-US" sz="2800" b="1" smtClean="0">
                <a:latin typeface="Tahoma" pitchFamily="34" charset="0"/>
                <a:cs typeface="Tahoma" pitchFamily="34" charset="0"/>
              </a:rPr>
              <a:t>：</a:t>
            </a:r>
            <a:r>
              <a:rPr lang="en-US" altLang="zh-CN" sz="2800" b="1" smtClean="0">
                <a:latin typeface="Tahoma" pitchFamily="34" charset="0"/>
                <a:cs typeface="Tahoma" pitchFamily="34" charset="0"/>
              </a:rPr>
              <a:t>2001</a:t>
            </a:r>
            <a:r>
              <a:rPr lang="zh-CN" altLang="en-US" sz="2800" b="1" smtClean="0">
                <a:latin typeface="Tahoma" pitchFamily="34" charset="0"/>
                <a:cs typeface="Tahoma" pitchFamily="34" charset="0"/>
              </a:rPr>
              <a:t>年</a:t>
            </a:r>
            <a:r>
              <a:rPr lang="en-US" altLang="zh-CN" sz="2800" b="1" smtClean="0">
                <a:latin typeface="Tahoma" pitchFamily="34" charset="0"/>
                <a:cs typeface="Tahoma" pitchFamily="34" charset="0"/>
              </a:rPr>
              <a:t>8 </a:t>
            </a:r>
            <a:r>
              <a:rPr lang="zh-CN" altLang="en-US" sz="2800" b="1" smtClean="0">
                <a:latin typeface="Tahoma" pitchFamily="34" charset="0"/>
                <a:cs typeface="Tahoma" pitchFamily="34" charset="0"/>
              </a:rPr>
              <a:t>月</a:t>
            </a:r>
            <a:r>
              <a:rPr lang="en-US" altLang="zh-CN" sz="2800" b="1" smtClean="0">
                <a:latin typeface="Tahoma" pitchFamily="34" charset="0"/>
                <a:cs typeface="Tahoma" pitchFamily="34" charset="0"/>
              </a:rPr>
              <a:t>6</a:t>
            </a:r>
            <a:r>
              <a:rPr lang="zh-CN" altLang="en-US" sz="2800" b="1" smtClean="0">
                <a:latin typeface="Tahoma" pitchFamily="34" charset="0"/>
                <a:cs typeface="Tahoma" pitchFamily="34" charset="0"/>
              </a:rPr>
              <a:t>日，公布原子弹受害者</a:t>
            </a:r>
            <a:r>
              <a:rPr lang="en-US" altLang="zh-CN" sz="2800" b="1" smtClean="0">
                <a:latin typeface="Tahoma" pitchFamily="34" charset="0"/>
                <a:cs typeface="Tahoma" pitchFamily="34" charset="0"/>
              </a:rPr>
              <a:t>221893</a:t>
            </a:r>
            <a:r>
              <a:rPr lang="zh-CN" altLang="en-US" sz="2800" b="1" smtClean="0">
                <a:latin typeface="Tahoma" pitchFamily="34" charset="0"/>
                <a:cs typeface="Tahoma" pitchFamily="34" charset="0"/>
              </a:rPr>
              <a:t>人，精确到个位。</a:t>
            </a:r>
            <a:br>
              <a:rPr lang="zh-CN" altLang="en-US" sz="2800" b="1" smtClean="0">
                <a:latin typeface="Tahoma" pitchFamily="34" charset="0"/>
                <a:cs typeface="Tahoma" pitchFamily="34" charset="0"/>
              </a:rPr>
            </a:br>
            <a:r>
              <a:rPr lang="zh-CN" altLang="en-US" sz="2800" b="1" smtClean="0">
                <a:solidFill>
                  <a:srgbClr val="FF0000"/>
                </a:solidFill>
                <a:latin typeface="Tahoma" pitchFamily="34" charset="0"/>
                <a:cs typeface="Tahoma" pitchFamily="34" charset="0"/>
              </a:rPr>
              <a:t>广岛</a:t>
            </a:r>
            <a:r>
              <a:rPr lang="zh-CN" altLang="en-US" sz="2800" b="1" smtClean="0">
                <a:latin typeface="Tahoma" pitchFamily="34" charset="0"/>
                <a:cs typeface="Tahoma" pitchFamily="34" charset="0"/>
              </a:rPr>
              <a:t>：每年</a:t>
            </a:r>
            <a:r>
              <a:rPr lang="en-US" altLang="zh-CN" sz="2800" b="1" smtClean="0">
                <a:latin typeface="Tahoma" pitchFamily="34" charset="0"/>
                <a:cs typeface="Tahoma" pitchFamily="34" charset="0"/>
              </a:rPr>
              <a:t>8</a:t>
            </a:r>
            <a:r>
              <a:rPr lang="zh-CN" altLang="en-US" sz="2800" b="1" smtClean="0">
                <a:latin typeface="Tahoma" pitchFamily="34" charset="0"/>
                <a:cs typeface="Tahoma" pitchFamily="34" charset="0"/>
              </a:rPr>
              <a:t>月</a:t>
            </a:r>
            <a:r>
              <a:rPr lang="en-US" altLang="zh-CN" sz="2800" b="1" smtClean="0">
                <a:latin typeface="Tahoma" pitchFamily="34" charset="0"/>
                <a:cs typeface="Tahoma" pitchFamily="34" charset="0"/>
              </a:rPr>
              <a:t>6</a:t>
            </a:r>
            <a:r>
              <a:rPr lang="zh-CN" altLang="en-US" sz="2800" b="1" smtClean="0">
                <a:latin typeface="Tahoma" pitchFamily="34" charset="0"/>
                <a:cs typeface="Tahoma" pitchFamily="34" charset="0"/>
              </a:rPr>
              <a:t>日，举行悼念大会，</a:t>
            </a:r>
            <a:r>
              <a:rPr lang="en-US" altLang="zh-CN" sz="2800" b="1" smtClean="0">
                <a:latin typeface="Tahoma" pitchFamily="34" charset="0"/>
                <a:cs typeface="Tahoma" pitchFamily="34" charset="0"/>
              </a:rPr>
              <a:t>8</a:t>
            </a:r>
            <a:r>
              <a:rPr lang="zh-CN" altLang="en-US" sz="2800" b="1" smtClean="0">
                <a:latin typeface="Tahoma" pitchFamily="34" charset="0"/>
                <a:cs typeface="Tahoma" pitchFamily="34" charset="0"/>
              </a:rPr>
              <a:t>月</a:t>
            </a:r>
            <a:r>
              <a:rPr lang="en-US" altLang="zh-CN" sz="2800" b="1" smtClean="0">
                <a:latin typeface="Tahoma" pitchFamily="34" charset="0"/>
                <a:cs typeface="Tahoma" pitchFamily="34" charset="0"/>
              </a:rPr>
              <a:t>15</a:t>
            </a:r>
            <a:r>
              <a:rPr lang="zh-CN" altLang="en-US" sz="2800" b="1" smtClean="0">
                <a:latin typeface="Tahoma" pitchFamily="34" charset="0"/>
                <a:cs typeface="Tahoma" pitchFamily="34" charset="0"/>
              </a:rPr>
              <a:t>日，钟声汽笛鸣响，工厂、学校、机关停止一切工作，全城哀悼；</a:t>
            </a:r>
          </a:p>
          <a:p>
            <a:pPr eaLnBrk="1" hangingPunct="1">
              <a:lnSpc>
                <a:spcPct val="90000"/>
              </a:lnSpc>
              <a:buFontTx/>
              <a:buNone/>
            </a:pPr>
            <a:r>
              <a:rPr lang="zh-CN" altLang="en-US" sz="2800" b="1" smtClean="0">
                <a:latin typeface="Tahoma" pitchFamily="34" charset="0"/>
                <a:cs typeface="Tahoma" pitchFamily="34" charset="0"/>
              </a:rPr>
              <a:t>    </a:t>
            </a:r>
            <a:r>
              <a:rPr lang="zh-CN" altLang="en-US" sz="2800" b="1" smtClean="0">
                <a:solidFill>
                  <a:srgbClr val="FF0000"/>
                </a:solidFill>
                <a:latin typeface="Tahoma" pitchFamily="34" charset="0"/>
                <a:cs typeface="Tahoma" pitchFamily="34" charset="0"/>
              </a:rPr>
              <a:t>南京</a:t>
            </a:r>
            <a:r>
              <a:rPr lang="zh-CN" altLang="en-US" sz="2800" b="1" smtClean="0">
                <a:latin typeface="Tahoma" pitchFamily="34" charset="0"/>
                <a:cs typeface="Tahoma" pitchFamily="34" charset="0"/>
              </a:rPr>
              <a:t>大屠杀纪念大会从</a:t>
            </a:r>
            <a:r>
              <a:rPr lang="en-US" altLang="zh-CN" sz="2800" b="1" smtClean="0">
                <a:latin typeface="Tahoma" pitchFamily="34" charset="0"/>
                <a:cs typeface="Tahoma" pitchFamily="34" charset="0"/>
              </a:rPr>
              <a:t>1985</a:t>
            </a:r>
            <a:r>
              <a:rPr lang="zh-CN" altLang="en-US" sz="2800" b="1" smtClean="0">
                <a:latin typeface="Tahoma" pitchFamily="34" charset="0"/>
                <a:cs typeface="Tahoma" pitchFamily="34" charset="0"/>
              </a:rPr>
              <a:t>年才开始，</a:t>
            </a:r>
            <a:r>
              <a:rPr lang="en-US" altLang="zh-CN" sz="2800" b="1" smtClean="0">
                <a:latin typeface="Tahoma" pitchFamily="34" charset="0"/>
                <a:cs typeface="Tahoma" pitchFamily="34" charset="0"/>
              </a:rPr>
              <a:t>1997</a:t>
            </a:r>
            <a:r>
              <a:rPr lang="zh-CN" altLang="en-US" sz="2800" b="1" smtClean="0">
                <a:latin typeface="Tahoma" pitchFamily="34" charset="0"/>
                <a:cs typeface="Tahoma" pitchFamily="34" charset="0"/>
              </a:rPr>
              <a:t>年才有了拉响防空警报和车船汽笛的做法，除了悼念大会会场，鲜见肃立默哀场面。</a:t>
            </a:r>
            <a:endParaRPr lang="zh-CN" altLang="en-US" sz="2800" b="1" smtClean="0">
              <a:latin typeface="Tahoma"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02403">
                                            <p:txEl>
                                              <p:pRg st="0" end="0"/>
                                            </p:txEl>
                                          </p:spTgt>
                                        </p:tgtEl>
                                        <p:attrNameLst>
                                          <p:attrName>style.visibility</p:attrName>
                                        </p:attrNameLst>
                                      </p:cBhvr>
                                      <p:to>
                                        <p:strVal val="visible"/>
                                      </p:to>
                                    </p:set>
                                    <p:animEffect transition="in" filter="dissolve">
                                      <p:cBhvr>
                                        <p:cTn id="7" dur="500"/>
                                        <p:tgtEl>
                                          <p:spTgt spid="10240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02403">
                                            <p:txEl>
                                              <p:pRg st="1" end="1"/>
                                            </p:txEl>
                                          </p:spTgt>
                                        </p:tgtEl>
                                        <p:attrNameLst>
                                          <p:attrName>style.visibility</p:attrName>
                                        </p:attrNameLst>
                                      </p:cBhvr>
                                      <p:to>
                                        <p:strVal val="visible"/>
                                      </p:to>
                                    </p:set>
                                    <p:animEffect transition="in" filter="dissolve">
                                      <p:cBhvr>
                                        <p:cTn id="12" dur="500"/>
                                        <p:tgtEl>
                                          <p:spTgt spid="102403">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102403">
                                            <p:txEl>
                                              <p:pRg st="2" end="2"/>
                                            </p:txEl>
                                          </p:spTgt>
                                        </p:tgtEl>
                                        <p:attrNameLst>
                                          <p:attrName>style.visibility</p:attrName>
                                        </p:attrNameLst>
                                      </p:cBhvr>
                                      <p:to>
                                        <p:strVal val="visible"/>
                                      </p:to>
                                    </p:set>
                                    <p:animEffect transition="in" filter="dissolve">
                                      <p:cBhvr>
                                        <p:cTn id="17" dur="500"/>
                                        <p:tgtEl>
                                          <p:spTgt spid="102403">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102403">
                                            <p:txEl>
                                              <p:pRg st="3" end="3"/>
                                            </p:txEl>
                                          </p:spTgt>
                                        </p:tgtEl>
                                        <p:attrNameLst>
                                          <p:attrName>style.visibility</p:attrName>
                                        </p:attrNameLst>
                                      </p:cBhvr>
                                      <p:to>
                                        <p:strVal val="visible"/>
                                      </p:to>
                                    </p:set>
                                    <p:animEffect transition="in" filter="dissolve">
                                      <p:cBhvr>
                                        <p:cTn id="22" dur="500"/>
                                        <p:tgtEl>
                                          <p:spTgt spid="102403">
                                            <p:txEl>
                                              <p:pRg st="3" end="3"/>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102403">
                                            <p:txEl>
                                              <p:pRg st="4" end="4"/>
                                            </p:txEl>
                                          </p:spTgt>
                                        </p:tgtEl>
                                        <p:attrNameLst>
                                          <p:attrName>style.visibility</p:attrName>
                                        </p:attrNameLst>
                                      </p:cBhvr>
                                      <p:to>
                                        <p:strVal val="visible"/>
                                      </p:to>
                                    </p:set>
                                    <p:animEffect transition="in" filter="dissolve">
                                      <p:cBhvr>
                                        <p:cTn id="27" dur="500"/>
                                        <p:tgtEl>
                                          <p:spTgt spid="10240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03" grpId="0" build="p" autoUpdateAnimBg="0"/>
    </p:bldLst>
  </p:timing>
</p:sld>
</file>

<file path=ppt/slides/slide3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3426" name="Rectangle 2"/>
          <p:cNvSpPr>
            <a:spLocks noGrp="1" noChangeArrowheads="1"/>
          </p:cNvSpPr>
          <p:nvPr>
            <p:ph type="body" idx="1"/>
          </p:nvPr>
        </p:nvSpPr>
        <p:spPr>
          <a:xfrm>
            <a:off x="179388" y="533400"/>
            <a:ext cx="8713787" cy="5257800"/>
          </a:xfrm>
        </p:spPr>
        <p:txBody>
          <a:bodyPr/>
          <a:lstStyle/>
          <a:p>
            <a:pPr eaLnBrk="1" hangingPunct="1">
              <a:lnSpc>
                <a:spcPct val="90000"/>
              </a:lnSpc>
              <a:buFontTx/>
              <a:buNone/>
            </a:pPr>
            <a:r>
              <a:rPr lang="en-US" altLang="zh-CN" b="1" smtClean="0">
                <a:latin typeface="Tahoma" pitchFamily="34" charset="0"/>
                <a:cs typeface="Tahoma" pitchFamily="34" charset="0"/>
              </a:rPr>
              <a:t>   </a:t>
            </a:r>
            <a:r>
              <a:rPr lang="zh-CN" altLang="en-US" b="1" smtClean="0">
                <a:solidFill>
                  <a:srgbClr val="FF0000"/>
                </a:solidFill>
                <a:latin typeface="Tahoma" pitchFamily="34" charset="0"/>
                <a:cs typeface="Tahoma" pitchFamily="34" charset="0"/>
              </a:rPr>
              <a:t>南京</a:t>
            </a:r>
            <a:r>
              <a:rPr lang="zh-CN" altLang="en-US" b="1" smtClean="0">
                <a:latin typeface="Tahoma" pitchFamily="34" charset="0"/>
                <a:cs typeface="Tahoma" pitchFamily="34" charset="0"/>
              </a:rPr>
              <a:t>：参加纪念大会人数两千左右，最多不到</a:t>
            </a:r>
            <a:r>
              <a:rPr lang="en-US" altLang="zh-CN" b="1" smtClean="0">
                <a:latin typeface="Tahoma" pitchFamily="34" charset="0"/>
                <a:cs typeface="Tahoma" pitchFamily="34" charset="0"/>
              </a:rPr>
              <a:t>1</a:t>
            </a:r>
            <a:r>
              <a:rPr lang="zh-CN" altLang="en-US" b="1" smtClean="0">
                <a:latin typeface="Tahoma" pitchFamily="34" charset="0"/>
                <a:cs typeface="Tahoma" pitchFamily="34" charset="0"/>
              </a:rPr>
              <a:t>万人，占全市人口</a:t>
            </a:r>
            <a:r>
              <a:rPr lang="en-US" altLang="zh-CN" b="1" smtClean="0">
                <a:latin typeface="Tahoma" pitchFamily="34" charset="0"/>
                <a:cs typeface="Tahoma" pitchFamily="34" charset="0"/>
              </a:rPr>
              <a:t>1/2800</a:t>
            </a:r>
            <a:r>
              <a:rPr lang="zh-CN" altLang="en-US" b="1" smtClean="0">
                <a:latin typeface="Tahoma" pitchFamily="34" charset="0"/>
                <a:cs typeface="Tahoma" pitchFamily="34" charset="0"/>
              </a:rPr>
              <a:t>或</a:t>
            </a:r>
            <a:r>
              <a:rPr lang="en-US" altLang="zh-CN" b="1" smtClean="0">
                <a:latin typeface="Tahoma" pitchFamily="34" charset="0"/>
                <a:cs typeface="Tahoma" pitchFamily="34" charset="0"/>
              </a:rPr>
              <a:t>1/500</a:t>
            </a:r>
            <a:r>
              <a:rPr lang="zh-CN" altLang="en-US" b="1" smtClean="0">
                <a:latin typeface="Tahoma" pitchFamily="34" charset="0"/>
                <a:cs typeface="Tahoma" pitchFamily="34" charset="0"/>
              </a:rPr>
              <a:t>；</a:t>
            </a:r>
          </a:p>
          <a:p>
            <a:pPr eaLnBrk="1" hangingPunct="1">
              <a:lnSpc>
                <a:spcPct val="90000"/>
              </a:lnSpc>
              <a:buFontTx/>
              <a:buNone/>
            </a:pPr>
            <a:r>
              <a:rPr lang="zh-CN" altLang="en-US" b="1" smtClean="0">
                <a:latin typeface="Tahoma" pitchFamily="34" charset="0"/>
                <a:cs typeface="Tahoma" pitchFamily="34" charset="0"/>
              </a:rPr>
              <a:t>   </a:t>
            </a:r>
            <a:r>
              <a:rPr lang="zh-CN" altLang="en-US" b="1" smtClean="0">
                <a:solidFill>
                  <a:srgbClr val="FF0000"/>
                </a:solidFill>
                <a:latin typeface="Tahoma" pitchFamily="34" charset="0"/>
                <a:cs typeface="Tahoma" pitchFamily="34" charset="0"/>
              </a:rPr>
              <a:t>广岛</a:t>
            </a:r>
            <a:r>
              <a:rPr lang="zh-CN" altLang="en-US" b="1" smtClean="0">
                <a:latin typeface="Tahoma" pitchFamily="34" charset="0"/>
                <a:cs typeface="Tahoma" pitchFamily="34" charset="0"/>
              </a:rPr>
              <a:t>：参加纪念大会</a:t>
            </a:r>
            <a:r>
              <a:rPr lang="en-US" altLang="zh-CN" b="1" smtClean="0">
                <a:latin typeface="Tahoma" pitchFamily="34" charset="0"/>
                <a:cs typeface="Tahoma" pitchFamily="34" charset="0"/>
              </a:rPr>
              <a:t>5</a:t>
            </a:r>
            <a:r>
              <a:rPr lang="zh-CN" altLang="en-US" b="1" smtClean="0">
                <a:latin typeface="Tahoma" pitchFamily="34" charset="0"/>
                <a:cs typeface="Tahoma" pitchFamily="34" charset="0"/>
              </a:rPr>
              <a:t>万多人，占全市人口</a:t>
            </a:r>
            <a:r>
              <a:rPr lang="en-US" altLang="zh-CN" b="1" smtClean="0">
                <a:latin typeface="Tahoma" pitchFamily="34" charset="0"/>
                <a:cs typeface="Tahoma" pitchFamily="34" charset="0"/>
              </a:rPr>
              <a:t>1/21......</a:t>
            </a:r>
            <a:br>
              <a:rPr lang="en-US" altLang="zh-CN" b="1" smtClean="0">
                <a:latin typeface="Tahoma" pitchFamily="34" charset="0"/>
                <a:cs typeface="Tahoma" pitchFamily="34" charset="0"/>
              </a:rPr>
            </a:br>
            <a:r>
              <a:rPr lang="en-US" altLang="zh-CN" b="1" smtClean="0">
                <a:latin typeface="Tahoma" pitchFamily="34" charset="0"/>
                <a:cs typeface="Tahoma" pitchFamily="34" charset="0"/>
              </a:rPr>
              <a:t>      </a:t>
            </a:r>
            <a:r>
              <a:rPr lang="zh-CN" altLang="en-US" b="1" smtClean="0">
                <a:latin typeface="Tahoma" pitchFamily="34" charset="0"/>
                <a:cs typeface="Tahoma" pitchFamily="34" charset="0"/>
              </a:rPr>
              <a:t>前不久</a:t>
            </a:r>
            <a:r>
              <a:rPr lang="zh-CN" altLang="en-US" b="1" smtClean="0">
                <a:latin typeface="Tahoma" pitchFamily="34" charset="0"/>
              </a:rPr>
              <a:t>的</a:t>
            </a:r>
            <a:r>
              <a:rPr lang="zh-CN" altLang="en-US" b="1" smtClean="0">
                <a:latin typeface="Tahoma" pitchFamily="34" charset="0"/>
                <a:cs typeface="Tahoma" pitchFamily="34" charset="0"/>
              </a:rPr>
              <a:t>新闻报道说南京由于经济的发展，导致很多二战的遗留的建筑被拆毁，</a:t>
            </a:r>
            <a:r>
              <a:rPr lang="zh-CN" altLang="en-US" b="1" smtClean="0">
                <a:latin typeface="Tahoma" pitchFamily="34" charset="0"/>
              </a:rPr>
              <a:t>而</a:t>
            </a:r>
            <a:r>
              <a:rPr lang="zh-CN" altLang="en-US" b="1" smtClean="0">
                <a:latin typeface="Tahoma" pitchFamily="34" charset="0"/>
                <a:cs typeface="Tahoma" pitchFamily="34" charset="0"/>
              </a:rPr>
              <a:t>这些建筑都是记录日军暴行的</a:t>
            </a:r>
            <a:r>
              <a:rPr lang="zh-CN" altLang="en-US" b="1" smtClean="0">
                <a:latin typeface="Tahoma" pitchFamily="34" charset="0"/>
              </a:rPr>
              <a:t>。</a:t>
            </a:r>
          </a:p>
          <a:p>
            <a:pPr eaLnBrk="1" hangingPunct="1">
              <a:lnSpc>
                <a:spcPct val="90000"/>
              </a:lnSpc>
              <a:buFontTx/>
              <a:buNone/>
            </a:pPr>
            <a:r>
              <a:rPr lang="zh-CN" altLang="en-US" b="1" smtClean="0">
                <a:latin typeface="Tahoma" pitchFamily="34" charset="0"/>
                <a:cs typeface="Tahoma" pitchFamily="34" charset="0"/>
              </a:rPr>
              <a:t>          </a:t>
            </a:r>
            <a:r>
              <a:rPr lang="zh-CN" altLang="en-US" b="1" smtClean="0">
                <a:solidFill>
                  <a:srgbClr val="FF0000"/>
                </a:solidFill>
                <a:latin typeface="Tahoma" pitchFamily="34" charset="0"/>
                <a:cs typeface="Tahoma" pitchFamily="34" charset="0"/>
              </a:rPr>
              <a:t>两个民族对历史的记忆，为什么差别这么大？</a:t>
            </a:r>
            <a:br>
              <a:rPr lang="zh-CN" altLang="en-US" b="1" smtClean="0">
                <a:solidFill>
                  <a:srgbClr val="FF0000"/>
                </a:solidFill>
                <a:latin typeface="Tahoma" pitchFamily="34" charset="0"/>
                <a:cs typeface="Tahoma" pitchFamily="34" charset="0"/>
              </a:rPr>
            </a:br>
            <a:r>
              <a:rPr lang="zh-CN" altLang="en-US" b="1" smtClean="0">
                <a:solidFill>
                  <a:srgbClr val="FF0000"/>
                </a:solidFill>
                <a:latin typeface="Tahoma" pitchFamily="34" charset="0"/>
                <a:cs typeface="Tahoma" pitchFamily="34" charset="0"/>
              </a:rPr>
              <a:t>       我们必须承认，这是我们民族不应当有的麻木和疏忽</a:t>
            </a:r>
            <a:r>
              <a:rPr lang="zh-CN" altLang="en-US" b="1" smtClean="0">
                <a:solidFill>
                  <a:srgbClr val="FF0000"/>
                </a:solidFill>
                <a:latin typeface="Tahoma" pitchFamily="34" charset="0"/>
              </a:rPr>
              <a:t>。</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03426">
                                            <p:txEl>
                                              <p:pRg st="0" end="0"/>
                                            </p:txEl>
                                          </p:spTgt>
                                        </p:tgtEl>
                                        <p:attrNameLst>
                                          <p:attrName>style.visibility</p:attrName>
                                        </p:attrNameLst>
                                      </p:cBhvr>
                                      <p:to>
                                        <p:strVal val="visible"/>
                                      </p:to>
                                    </p:set>
                                    <p:animEffect transition="in" filter="dissolve">
                                      <p:cBhvr>
                                        <p:cTn id="7" dur="500"/>
                                        <p:tgtEl>
                                          <p:spTgt spid="103426">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03426">
                                            <p:txEl>
                                              <p:pRg st="1" end="1"/>
                                            </p:txEl>
                                          </p:spTgt>
                                        </p:tgtEl>
                                        <p:attrNameLst>
                                          <p:attrName>style.visibility</p:attrName>
                                        </p:attrNameLst>
                                      </p:cBhvr>
                                      <p:to>
                                        <p:strVal val="visible"/>
                                      </p:to>
                                    </p:set>
                                    <p:animEffect transition="in" filter="dissolve">
                                      <p:cBhvr>
                                        <p:cTn id="12" dur="500"/>
                                        <p:tgtEl>
                                          <p:spTgt spid="103426">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103426">
                                            <p:txEl>
                                              <p:pRg st="2" end="2"/>
                                            </p:txEl>
                                          </p:spTgt>
                                        </p:tgtEl>
                                        <p:attrNameLst>
                                          <p:attrName>style.visibility</p:attrName>
                                        </p:attrNameLst>
                                      </p:cBhvr>
                                      <p:to>
                                        <p:strVal val="visible"/>
                                      </p:to>
                                    </p:set>
                                    <p:animEffect transition="in" filter="dissolve">
                                      <p:cBhvr>
                                        <p:cTn id="17" dur="500"/>
                                        <p:tgtEl>
                                          <p:spTgt spid="10342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426" grpId="0" build="p" autoUpdateAnimBg="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42" name="Picture 2" descr="南京大屠杀"/>
          <p:cNvPicPr>
            <a:picLocks noChangeAspect="1" noChangeArrowheads="1"/>
          </p:cNvPicPr>
          <p:nvPr/>
        </p:nvPicPr>
        <p:blipFill>
          <a:blip r:embed="rId2"/>
          <a:srcRect l="3314" t="31062" r="58272" b="34595"/>
          <a:stretch>
            <a:fillRect/>
          </a:stretch>
        </p:blipFill>
        <p:spPr bwMode="auto">
          <a:xfrm>
            <a:off x="395288" y="2708275"/>
            <a:ext cx="4176712" cy="2832100"/>
          </a:xfrm>
          <a:prstGeom prst="rect">
            <a:avLst/>
          </a:prstGeom>
          <a:noFill/>
          <a:ln w="57150" cmpd="thinThick">
            <a:solidFill>
              <a:srgbClr val="000000"/>
            </a:solidFill>
            <a:miter lim="800000"/>
            <a:headEnd/>
            <a:tailEnd/>
          </a:ln>
        </p:spPr>
      </p:pic>
      <p:sp>
        <p:nvSpPr>
          <p:cNvPr id="112643" name="Text Box 3"/>
          <p:cNvSpPr txBox="1">
            <a:spLocks noChangeArrowheads="1"/>
          </p:cNvSpPr>
          <p:nvPr/>
        </p:nvSpPr>
        <p:spPr bwMode="auto">
          <a:xfrm>
            <a:off x="787400" y="404813"/>
            <a:ext cx="8032750" cy="1552575"/>
          </a:xfrm>
          <a:prstGeom prst="rect">
            <a:avLst/>
          </a:prstGeom>
          <a:noFill/>
          <a:ln w="9525">
            <a:noFill/>
            <a:miter lim="800000"/>
            <a:headEnd/>
            <a:tailEnd/>
          </a:ln>
        </p:spPr>
        <p:txBody>
          <a:bodyPr>
            <a:spAutoFit/>
          </a:bodyPr>
          <a:lstStyle/>
          <a:p>
            <a:r>
              <a:rPr lang="en-US" altLang="zh-CN" b="1">
                <a:ea typeface="华文中宋" pitchFamily="2" charset="-122"/>
              </a:rPr>
              <a:t>       1937</a:t>
            </a:r>
            <a:r>
              <a:rPr lang="zh-CN" altLang="en-US" b="1">
                <a:ea typeface="华文中宋" pitchFamily="2" charset="-122"/>
              </a:rPr>
              <a:t>年</a:t>
            </a:r>
            <a:r>
              <a:rPr lang="en-US" altLang="zh-CN" b="1">
                <a:ea typeface="华文中宋" pitchFamily="2" charset="-122"/>
              </a:rPr>
              <a:t>12</a:t>
            </a:r>
            <a:r>
              <a:rPr lang="zh-CN" altLang="en-US" b="1">
                <a:ea typeface="华文中宋" pitchFamily="2" charset="-122"/>
              </a:rPr>
              <a:t>月</a:t>
            </a:r>
            <a:r>
              <a:rPr lang="en-US" altLang="zh-CN" b="1">
                <a:ea typeface="华文中宋" pitchFamily="2" charset="-122"/>
              </a:rPr>
              <a:t>13</a:t>
            </a:r>
            <a:r>
              <a:rPr lang="zh-CN" altLang="en-US" b="1">
                <a:ea typeface="华文中宋" pitchFamily="2" charset="-122"/>
              </a:rPr>
              <a:t>日日本侵占南京后，在全城进行了</a:t>
            </a:r>
          </a:p>
          <a:p>
            <a:r>
              <a:rPr lang="zh-CN" altLang="en-US" b="1">
                <a:ea typeface="华文中宋" pitchFamily="2" charset="-122"/>
              </a:rPr>
              <a:t>为期</a:t>
            </a:r>
            <a:r>
              <a:rPr lang="en-US" altLang="zh-CN" b="1">
                <a:solidFill>
                  <a:srgbClr val="0000FF"/>
                </a:solidFill>
                <a:ea typeface="华文中宋" pitchFamily="2" charset="-122"/>
              </a:rPr>
              <a:t>40</a:t>
            </a:r>
            <a:r>
              <a:rPr lang="zh-CN" altLang="en-US" b="1">
                <a:solidFill>
                  <a:srgbClr val="0000FF"/>
                </a:solidFill>
                <a:ea typeface="华文中宋" pitchFamily="2" charset="-122"/>
              </a:rPr>
              <a:t>多天</a:t>
            </a:r>
            <a:r>
              <a:rPr lang="zh-CN" altLang="en-US" b="1">
                <a:ea typeface="华文中宋" pitchFamily="2" charset="-122"/>
              </a:rPr>
              <a:t>的血腥大屠杀。</a:t>
            </a:r>
            <a:r>
              <a:rPr lang="zh-CN" altLang="en-US" b="1">
                <a:solidFill>
                  <a:srgbClr val="0000FF"/>
                </a:solidFill>
                <a:ea typeface="华文中宋" pitchFamily="2" charset="-122"/>
              </a:rPr>
              <a:t>中国军民被杀害</a:t>
            </a:r>
            <a:r>
              <a:rPr lang="en-US" altLang="zh-CN" b="1">
                <a:solidFill>
                  <a:srgbClr val="0000FF"/>
                </a:solidFill>
                <a:ea typeface="华文中宋" pitchFamily="2" charset="-122"/>
              </a:rPr>
              <a:t>30</a:t>
            </a:r>
            <a:r>
              <a:rPr lang="zh-CN" altLang="en-US" b="1">
                <a:solidFill>
                  <a:srgbClr val="0000FF"/>
                </a:solidFill>
                <a:ea typeface="华文中宋" pitchFamily="2" charset="-122"/>
              </a:rPr>
              <a:t>余万人</a:t>
            </a:r>
            <a:r>
              <a:rPr lang="zh-CN" altLang="en-US" b="1">
                <a:ea typeface="华文中宋" pitchFamily="2" charset="-122"/>
              </a:rPr>
              <a:t>。</a:t>
            </a:r>
          </a:p>
          <a:p>
            <a:r>
              <a:rPr lang="zh-CN" altLang="en-US" b="1">
                <a:ea typeface="华文中宋" pitchFamily="2" charset="-122"/>
              </a:rPr>
              <a:t>这些照片都暴露了日本士兵活埋、杀害中国军民的残</a:t>
            </a:r>
          </a:p>
          <a:p>
            <a:r>
              <a:rPr lang="zh-CN" altLang="en-US" b="1">
                <a:ea typeface="华文中宋" pitchFamily="2" charset="-122"/>
              </a:rPr>
              <a:t>酷场景。</a:t>
            </a:r>
          </a:p>
        </p:txBody>
      </p:sp>
      <p:pic>
        <p:nvPicPr>
          <p:cNvPr id="112644" name="Picture 4" descr="南京大屠杀"/>
          <p:cNvPicPr>
            <a:picLocks noChangeAspect="1" noChangeArrowheads="1"/>
          </p:cNvPicPr>
          <p:nvPr/>
        </p:nvPicPr>
        <p:blipFill>
          <a:blip r:embed="rId2"/>
          <a:srcRect l="44341" t="46715" r="30321" b="8990"/>
          <a:stretch>
            <a:fillRect/>
          </a:stretch>
        </p:blipFill>
        <p:spPr bwMode="auto">
          <a:xfrm>
            <a:off x="5003800" y="1989138"/>
            <a:ext cx="3259138" cy="4321175"/>
          </a:xfrm>
          <a:prstGeom prst="rect">
            <a:avLst/>
          </a:prstGeom>
          <a:noFill/>
          <a:ln w="57150" cmpd="thinThick">
            <a:solidFill>
              <a:srgbClr val="000000"/>
            </a:solid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112642"/>
                                        </p:tgtEl>
                                        <p:attrNameLst>
                                          <p:attrName>style.visibility</p:attrName>
                                        </p:attrNameLst>
                                      </p:cBhvr>
                                      <p:to>
                                        <p:strVal val="visible"/>
                                      </p:to>
                                    </p:set>
                                    <p:animEffect transition="in" filter="fade">
                                      <p:cBhvr>
                                        <p:cTn id="7" dur="2000"/>
                                        <p:tgtEl>
                                          <p:spTgt spid="112642"/>
                                        </p:tgtEl>
                                      </p:cBhvr>
                                    </p:animEffect>
                                  </p:childTnLst>
                                </p:cTn>
                              </p:par>
                              <p:par>
                                <p:cTn id="8" presetID="10" presetClass="entr" presetSubtype="0" fill="hold" nodeType="withEffect">
                                  <p:stCondLst>
                                    <p:cond delay="0"/>
                                  </p:stCondLst>
                                  <p:childTnLst>
                                    <p:set>
                                      <p:cBhvr>
                                        <p:cTn id="9" dur="1" fill="hold">
                                          <p:stCondLst>
                                            <p:cond delay="0"/>
                                          </p:stCondLst>
                                        </p:cTn>
                                        <p:tgtEl>
                                          <p:spTgt spid="112644"/>
                                        </p:tgtEl>
                                        <p:attrNameLst>
                                          <p:attrName>style.visibility</p:attrName>
                                        </p:attrNameLst>
                                      </p:cBhvr>
                                      <p:to>
                                        <p:strVal val="visible"/>
                                      </p:to>
                                    </p:set>
                                    <p:animEffect transition="in" filter="fade">
                                      <p:cBhvr>
                                        <p:cTn id="10" dur="2000"/>
                                        <p:tgtEl>
                                          <p:spTgt spid="112644"/>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12" presetClass="entr" presetSubtype="4" fill="hold" grpId="0" nodeType="clickEffect">
                                  <p:stCondLst>
                                    <p:cond delay="0"/>
                                  </p:stCondLst>
                                  <p:childTnLst>
                                    <p:set>
                                      <p:cBhvr>
                                        <p:cTn id="14" dur="1" fill="hold">
                                          <p:stCondLst>
                                            <p:cond delay="0"/>
                                          </p:stCondLst>
                                        </p:cTn>
                                        <p:tgtEl>
                                          <p:spTgt spid="112643"/>
                                        </p:tgtEl>
                                        <p:attrNameLst>
                                          <p:attrName>style.visibility</p:attrName>
                                        </p:attrNameLst>
                                      </p:cBhvr>
                                      <p:to>
                                        <p:strVal val="visible"/>
                                      </p:to>
                                    </p:set>
                                    <p:animEffect transition="in" filter="slide(fromBottom)">
                                      <p:cBhvr>
                                        <p:cTn id="15" dur="500"/>
                                        <p:tgtEl>
                                          <p:spTgt spid="1126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43"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681" name="Picture 2" descr="200721223204546442"/>
          <p:cNvPicPr>
            <a:picLocks noChangeAspect="1" noChangeArrowheads="1"/>
          </p:cNvPicPr>
          <p:nvPr/>
        </p:nvPicPr>
        <p:blipFill>
          <a:blip r:embed="rId2"/>
          <a:srcRect/>
          <a:stretch>
            <a:fillRect/>
          </a:stretch>
        </p:blipFill>
        <p:spPr bwMode="auto">
          <a:xfrm>
            <a:off x="0" y="381000"/>
            <a:ext cx="9144000" cy="60452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5" name="Rectangle 2"/>
          <p:cNvSpPr>
            <a:spLocks noGrp="1" noChangeArrowheads="1"/>
          </p:cNvSpPr>
          <p:nvPr>
            <p:ph type="body" idx="1"/>
          </p:nvPr>
        </p:nvSpPr>
        <p:spPr/>
        <p:txBody>
          <a:bodyPr/>
          <a:lstStyle/>
          <a:p>
            <a:pPr eaLnBrk="1" hangingPunct="1"/>
            <a:r>
              <a:rPr lang="en-US" altLang="zh-CN" smtClean="0">
                <a:cs typeface="Arial" charset="0"/>
                <a:hlinkClick r:id="rId2"/>
              </a:rPr>
              <a:t> </a:t>
            </a:r>
            <a:endParaRPr lang="en-US" altLang="zh-CN" smtClean="0">
              <a:cs typeface="Arial" charset="0"/>
            </a:endParaRPr>
          </a:p>
        </p:txBody>
      </p:sp>
      <p:pic>
        <p:nvPicPr>
          <p:cNvPr id="72706" name="Picture 2"/>
          <p:cNvPicPr>
            <a:picLocks noChangeAspect="1" noChangeArrowheads="1"/>
          </p:cNvPicPr>
          <p:nvPr/>
        </p:nvPicPr>
        <p:blipFill>
          <a:blip r:embed="rId3"/>
          <a:srcRect/>
          <a:stretch>
            <a:fillRect/>
          </a:stretch>
        </p:blipFill>
        <p:spPr bwMode="auto">
          <a:xfrm>
            <a:off x="2484438" y="549275"/>
            <a:ext cx="4567237" cy="568801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3729" name="Picture 2"/>
          <p:cNvPicPr>
            <a:picLocks noChangeAspect="1" noChangeArrowheads="1"/>
          </p:cNvPicPr>
          <p:nvPr/>
        </p:nvPicPr>
        <p:blipFill>
          <a:blip r:embed="rId2"/>
          <a:srcRect/>
          <a:stretch>
            <a:fillRect/>
          </a:stretch>
        </p:blipFill>
        <p:spPr bwMode="auto">
          <a:xfrm>
            <a:off x="684213" y="765175"/>
            <a:ext cx="7775575" cy="49672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Rectangle 2"/>
          <p:cNvSpPr>
            <a:spLocks noGrp="1" noChangeArrowheads="1"/>
          </p:cNvSpPr>
          <p:nvPr>
            <p:ph type="title"/>
          </p:nvPr>
        </p:nvSpPr>
        <p:spPr/>
        <p:txBody>
          <a:bodyPr/>
          <a:lstStyle/>
          <a:p>
            <a:pPr eaLnBrk="1" hangingPunct="1"/>
            <a:endParaRPr lang="zh-CN" altLang="zh-CN" smtClean="0"/>
          </a:p>
        </p:txBody>
      </p:sp>
      <p:sp>
        <p:nvSpPr>
          <p:cNvPr id="74754" name="Rectangle 3"/>
          <p:cNvSpPr>
            <a:spLocks noGrp="1" noChangeArrowheads="1"/>
          </p:cNvSpPr>
          <p:nvPr>
            <p:ph type="body" idx="1"/>
          </p:nvPr>
        </p:nvSpPr>
        <p:spPr/>
        <p:txBody>
          <a:bodyPr/>
          <a:lstStyle/>
          <a:p>
            <a:pPr eaLnBrk="1" hangingPunct="1"/>
            <a:endParaRPr lang="zh-CN" altLang="zh-CN" smtClean="0"/>
          </a:p>
        </p:txBody>
      </p:sp>
      <p:pic>
        <p:nvPicPr>
          <p:cNvPr id="74755" name="Picture 4" descr="200721223213156662"/>
          <p:cNvPicPr>
            <a:picLocks noChangeAspect="1" noChangeArrowheads="1"/>
          </p:cNvPicPr>
          <p:nvPr/>
        </p:nvPicPr>
        <p:blipFill>
          <a:blip r:embed="rId2"/>
          <a:srcRect/>
          <a:stretch>
            <a:fillRect/>
          </a:stretch>
        </p:blipFill>
        <p:spPr bwMode="auto">
          <a:xfrm>
            <a:off x="0" y="228600"/>
            <a:ext cx="8839200" cy="62404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Rectangle 2"/>
          <p:cNvSpPr>
            <a:spLocks noGrp="1" noChangeArrowheads="1"/>
          </p:cNvSpPr>
          <p:nvPr>
            <p:ph type="title"/>
          </p:nvPr>
        </p:nvSpPr>
        <p:spPr/>
        <p:txBody>
          <a:bodyPr/>
          <a:lstStyle/>
          <a:p>
            <a:r>
              <a:rPr lang="zh-CN" altLang="en-US" smtClean="0"/>
              <a:t>日反华游行否认南京大屠杀</a:t>
            </a:r>
          </a:p>
        </p:txBody>
      </p:sp>
      <p:sp>
        <p:nvSpPr>
          <p:cNvPr id="32770" name="Rectangle 3"/>
          <p:cNvSpPr>
            <a:spLocks noGrp="1" noChangeArrowheads="1"/>
          </p:cNvSpPr>
          <p:nvPr>
            <p:ph type="body" idx="1"/>
          </p:nvPr>
        </p:nvSpPr>
        <p:spPr/>
        <p:txBody>
          <a:bodyPr/>
          <a:lstStyle/>
          <a:p>
            <a:r>
              <a:rPr lang="en-US" altLang="zh-CN" smtClean="0"/>
              <a:t>2012</a:t>
            </a:r>
            <a:r>
              <a:rPr lang="zh-CN" altLang="en-US" smtClean="0"/>
              <a:t>年</a:t>
            </a:r>
            <a:r>
              <a:rPr lang="en-US" altLang="zh-CN" smtClean="0"/>
              <a:t>9</a:t>
            </a:r>
            <a:r>
              <a:rPr lang="zh-CN" altLang="en-US" smtClean="0"/>
              <a:t>月</a:t>
            </a:r>
            <a:r>
              <a:rPr lang="en-US" altLang="zh-CN" smtClean="0"/>
              <a:t>22</a:t>
            </a:r>
            <a:r>
              <a:rPr lang="zh-CN" altLang="en-US" smtClean="0"/>
              <a:t>日，日本右翼团体发起大型反华示威。据报道，当天下午</a:t>
            </a:r>
            <a:r>
              <a:rPr lang="en-US" altLang="zh-CN" smtClean="0"/>
              <a:t>5</a:t>
            </a:r>
            <a:r>
              <a:rPr lang="zh-CN" altLang="en-US" smtClean="0"/>
              <a:t>时左右，示威队伍陆续来到中国大使馆门前。据现场记者报道，在游行队伍当中可以看到既有人在头上裹着日本国旗，还有人手里举着一些标语，上面写着</a:t>
            </a:r>
            <a:r>
              <a:rPr lang="zh-CN" altLang="en-US" smtClean="0">
                <a:solidFill>
                  <a:srgbClr val="FF0066"/>
                </a:solidFill>
              </a:rPr>
              <a:t>“南京大屠杀并不存在”，“要中国留学生滚出日本”，“要求在日本所有华人都回去”</a:t>
            </a:r>
            <a:r>
              <a:rPr lang="zh-CN" altLang="en-US" smtClean="0"/>
              <a:t>等字眼。</a:t>
            </a:r>
          </a:p>
        </p:txBody>
      </p:sp>
    </p:spTree>
  </p:cSld>
  <p:clrMapOvr>
    <a:masterClrMapping/>
  </p:clrMapOv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Rectangle 2"/>
          <p:cNvSpPr>
            <a:spLocks noGrp="1" noChangeArrowheads="1"/>
          </p:cNvSpPr>
          <p:nvPr>
            <p:ph type="title"/>
          </p:nvPr>
        </p:nvSpPr>
        <p:spPr>
          <a:xfrm>
            <a:off x="457200" y="-1323975"/>
            <a:ext cx="8229600" cy="1143000"/>
          </a:xfrm>
        </p:spPr>
        <p:txBody>
          <a:bodyPr/>
          <a:lstStyle/>
          <a:p>
            <a:pPr algn="l" eaLnBrk="1" hangingPunct="1"/>
            <a:r>
              <a:rPr lang="zh-CN" altLang="en-US" sz="3200" smtClean="0"/>
              <a:t>杀人魔头</a:t>
            </a:r>
            <a:r>
              <a:rPr lang="zh-CN" altLang="en-US" sz="3200" b="1" smtClean="0">
                <a:solidFill>
                  <a:schemeClr val="tx1"/>
                </a:solidFill>
              </a:rPr>
              <a:t>日本少尉向井、野田</a:t>
            </a:r>
          </a:p>
        </p:txBody>
      </p:sp>
      <p:pic>
        <p:nvPicPr>
          <p:cNvPr id="113667" name="Picture 3" descr="Img204914528"/>
          <p:cNvPicPr>
            <a:picLocks noChangeAspect="1" noChangeArrowheads="1"/>
          </p:cNvPicPr>
          <p:nvPr/>
        </p:nvPicPr>
        <p:blipFill>
          <a:blip r:embed="rId2"/>
          <a:srcRect/>
          <a:stretch>
            <a:fillRect/>
          </a:stretch>
        </p:blipFill>
        <p:spPr bwMode="auto">
          <a:xfrm>
            <a:off x="539750" y="93663"/>
            <a:ext cx="5013325" cy="6669087"/>
          </a:xfrm>
          <a:prstGeom prst="rect">
            <a:avLst/>
          </a:prstGeom>
          <a:noFill/>
          <a:ln w="57150" cmpd="thickThin">
            <a:solidFill>
              <a:srgbClr val="000000"/>
            </a:solidFill>
            <a:miter lim="800000"/>
            <a:headEnd/>
            <a:tailEnd/>
          </a:ln>
        </p:spPr>
      </p:pic>
      <p:sp>
        <p:nvSpPr>
          <p:cNvPr id="113668" name="Text Box 4"/>
          <p:cNvSpPr txBox="1">
            <a:spLocks noChangeArrowheads="1"/>
          </p:cNvSpPr>
          <p:nvPr/>
        </p:nvSpPr>
        <p:spPr bwMode="auto">
          <a:xfrm>
            <a:off x="6300788" y="358775"/>
            <a:ext cx="2009775" cy="6045200"/>
          </a:xfrm>
          <a:prstGeom prst="rect">
            <a:avLst/>
          </a:prstGeom>
          <a:noFill/>
          <a:ln w="9525">
            <a:noFill/>
            <a:miter lim="800000"/>
            <a:headEnd/>
            <a:tailEnd/>
          </a:ln>
        </p:spPr>
        <p:txBody>
          <a:bodyPr vert="eaVert" wrap="none">
            <a:spAutoFit/>
          </a:bodyPr>
          <a:lstStyle/>
          <a:p>
            <a:r>
              <a:rPr lang="en-US" altLang="zh-CN" b="1">
                <a:ea typeface="华文中宋" pitchFamily="2" charset="-122"/>
              </a:rPr>
              <a:t>         </a:t>
            </a:r>
            <a:r>
              <a:rPr lang="zh-CN" altLang="en-US" b="1">
                <a:ea typeface="华文中宋" pitchFamily="2" charset="-122"/>
              </a:rPr>
              <a:t>日本少尉向井、野田在南京紫</a:t>
            </a:r>
          </a:p>
          <a:p>
            <a:r>
              <a:rPr lang="zh-CN" altLang="en-US" b="1">
                <a:ea typeface="华文中宋" pitchFamily="2" charset="-122"/>
              </a:rPr>
              <a:t>金山进行杀人竞赛。日本报道称向</a:t>
            </a:r>
          </a:p>
          <a:p>
            <a:r>
              <a:rPr lang="zh-CN" altLang="en-US" b="1">
                <a:ea typeface="华文中宋" pitchFamily="2" charset="-122"/>
              </a:rPr>
              <a:t>井已杀了</a:t>
            </a:r>
            <a:r>
              <a:rPr lang="en-US" altLang="zh-CN" b="1">
                <a:ea typeface="华文中宋" pitchFamily="2" charset="-122"/>
              </a:rPr>
              <a:t>106</a:t>
            </a:r>
            <a:r>
              <a:rPr lang="zh-CN" altLang="en-US" b="1">
                <a:ea typeface="华文中宋" pitchFamily="2" charset="-122"/>
              </a:rPr>
              <a:t>人，野田杀了</a:t>
            </a:r>
            <a:r>
              <a:rPr lang="en-US" altLang="zh-CN" b="1">
                <a:ea typeface="华文中宋" pitchFamily="2" charset="-122"/>
              </a:rPr>
              <a:t>105</a:t>
            </a:r>
            <a:r>
              <a:rPr lang="zh-CN" altLang="en-US" b="1">
                <a:ea typeface="华文中宋" pitchFamily="2" charset="-122"/>
              </a:rPr>
              <a:t>人，</a:t>
            </a:r>
          </a:p>
          <a:p>
            <a:r>
              <a:rPr lang="zh-CN" altLang="en-US" b="1">
                <a:ea typeface="华文中宋" pitchFamily="2" charset="-122"/>
              </a:rPr>
              <a:t>他们还要以杀</a:t>
            </a:r>
            <a:r>
              <a:rPr lang="en-US" altLang="zh-CN" b="1">
                <a:ea typeface="华文中宋" pitchFamily="2" charset="-122"/>
              </a:rPr>
              <a:t>150</a:t>
            </a:r>
            <a:r>
              <a:rPr lang="zh-CN" altLang="en-US" b="1">
                <a:ea typeface="华文中宋" pitchFamily="2" charset="-122"/>
              </a:rPr>
              <a:t>个中国人为目标</a:t>
            </a:r>
          </a:p>
          <a:p>
            <a:r>
              <a:rPr lang="zh-CN" altLang="en-US" b="1">
                <a:ea typeface="华文中宋" pitchFamily="2" charset="-122"/>
              </a:rPr>
              <a:t>比赛下去。</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113667"/>
                                        </p:tgtEl>
                                        <p:attrNameLst>
                                          <p:attrName>style.visibility</p:attrName>
                                        </p:attrNameLst>
                                      </p:cBhvr>
                                      <p:to>
                                        <p:strVal val="visible"/>
                                      </p:to>
                                    </p:set>
                                    <p:animEffect transition="in" filter="fade">
                                      <p:cBhvr>
                                        <p:cTn id="7" dur="2000"/>
                                        <p:tgtEl>
                                          <p:spTgt spid="113667"/>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13668"/>
                                        </p:tgtEl>
                                        <p:attrNameLst>
                                          <p:attrName>style.visibility</p:attrName>
                                        </p:attrNameLst>
                                      </p:cBhvr>
                                      <p:to>
                                        <p:strVal val="visible"/>
                                      </p:to>
                                    </p:set>
                                    <p:animEffect transition="in" filter="fade">
                                      <p:cBhvr>
                                        <p:cTn id="12" dur="2000"/>
                                        <p:tgtEl>
                                          <p:spTgt spid="1136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3668"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6801" name="Picture 2"/>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5" name="Rectangle 2"/>
          <p:cNvSpPr>
            <a:spLocks noGrp="1" noChangeArrowheads="1"/>
          </p:cNvSpPr>
          <p:nvPr>
            <p:ph type="title"/>
          </p:nvPr>
        </p:nvSpPr>
        <p:spPr/>
        <p:txBody>
          <a:bodyPr/>
          <a:lstStyle/>
          <a:p>
            <a:pPr eaLnBrk="1" hangingPunct="1"/>
            <a:r>
              <a:rPr kumimoji="1" lang="en-US" altLang="zh-CN" sz="3200" b="1" smtClean="0">
                <a:solidFill>
                  <a:schemeClr val="accent2"/>
                </a:solidFill>
              </a:rPr>
              <a:t>       </a:t>
            </a:r>
            <a:r>
              <a:rPr kumimoji="1" lang="zh-CN" altLang="en-US" sz="3200" b="1" smtClean="0">
                <a:solidFill>
                  <a:schemeClr val="accent2"/>
                </a:solidFill>
              </a:rPr>
              <a:t>面对当年法西斯犯下的滔天罪行，</a:t>
            </a:r>
            <a:r>
              <a:rPr kumimoji="1" lang="zh-CN" altLang="en-US" sz="3200" b="1" smtClean="0">
                <a:solidFill>
                  <a:srgbClr val="0000CC"/>
                </a:solidFill>
              </a:rPr>
              <a:t>西德作家</a:t>
            </a:r>
            <a:r>
              <a:rPr kumimoji="1" lang="zh-CN" altLang="en-US" sz="3200" b="1" smtClean="0">
                <a:solidFill>
                  <a:schemeClr val="accent2"/>
                </a:solidFill>
              </a:rPr>
              <a:t>和</a:t>
            </a:r>
            <a:r>
              <a:rPr kumimoji="1" lang="zh-CN" altLang="en-US" sz="3200" b="1" smtClean="0">
                <a:solidFill>
                  <a:srgbClr val="0000CC"/>
                </a:solidFill>
              </a:rPr>
              <a:t>日本人</a:t>
            </a:r>
            <a:r>
              <a:rPr kumimoji="1" lang="zh-CN" altLang="en-US" sz="3200" b="1" smtClean="0">
                <a:solidFill>
                  <a:schemeClr val="accent2"/>
                </a:solidFill>
              </a:rPr>
              <a:t>的态度、表现有何不同？</a:t>
            </a:r>
          </a:p>
        </p:txBody>
      </p:sp>
      <p:sp>
        <p:nvSpPr>
          <p:cNvPr id="119811" name="Rectangle 3"/>
          <p:cNvSpPr>
            <a:spLocks noGrp="1" noChangeArrowheads="1"/>
          </p:cNvSpPr>
          <p:nvPr>
            <p:ph type="body" idx="1"/>
          </p:nvPr>
        </p:nvSpPr>
        <p:spPr/>
        <p:txBody>
          <a:bodyPr/>
          <a:lstStyle/>
          <a:p>
            <a:pPr eaLnBrk="1" hangingPunct="1">
              <a:spcBef>
                <a:spcPct val="0"/>
              </a:spcBef>
              <a:buFontTx/>
              <a:buNone/>
            </a:pPr>
            <a:r>
              <a:rPr kumimoji="1" lang="zh-CN" altLang="en-US" b="1" smtClean="0"/>
              <a:t>西德作家：</a:t>
            </a:r>
            <a:r>
              <a:rPr kumimoji="1" lang="zh-CN" altLang="en-US" b="1" smtClean="0">
                <a:solidFill>
                  <a:srgbClr val="FF0000"/>
                </a:solidFill>
              </a:rPr>
              <a:t>真诚的忏悔，充满犯罪感</a:t>
            </a:r>
            <a:r>
              <a:rPr kumimoji="1" lang="zh-CN" altLang="en-US" b="1" smtClean="0"/>
              <a:t>；</a:t>
            </a:r>
          </a:p>
          <a:p>
            <a:pPr eaLnBrk="1" hangingPunct="1">
              <a:spcBef>
                <a:spcPct val="0"/>
              </a:spcBef>
              <a:buFontTx/>
              <a:buNone/>
            </a:pPr>
            <a:r>
              <a:rPr kumimoji="1" lang="zh-CN" altLang="en-US" b="1" smtClean="0"/>
              <a:t>                 “许多人走过去和他握手”</a:t>
            </a:r>
          </a:p>
          <a:p>
            <a:pPr eaLnBrk="1" hangingPunct="1">
              <a:spcBef>
                <a:spcPct val="0"/>
              </a:spcBef>
              <a:buFontTx/>
              <a:buNone/>
            </a:pPr>
            <a:endParaRPr kumimoji="1" lang="en-US" altLang="zh-CN" b="1" smtClean="0"/>
          </a:p>
        </p:txBody>
      </p:sp>
      <p:sp>
        <p:nvSpPr>
          <p:cNvPr id="119812" name="Rectangle 4"/>
          <p:cNvSpPr>
            <a:spLocks noChangeArrowheads="1"/>
          </p:cNvSpPr>
          <p:nvPr/>
        </p:nvSpPr>
        <p:spPr bwMode="auto">
          <a:xfrm>
            <a:off x="684213" y="2997200"/>
            <a:ext cx="1765300" cy="565150"/>
          </a:xfrm>
          <a:prstGeom prst="rect">
            <a:avLst/>
          </a:prstGeom>
          <a:noFill/>
          <a:ln w="9525">
            <a:noFill/>
            <a:miter lim="800000"/>
            <a:headEnd/>
            <a:tailEnd/>
          </a:ln>
        </p:spPr>
        <p:txBody>
          <a:bodyPr wrap="none">
            <a:spAutoFit/>
          </a:bodyPr>
          <a:lstStyle/>
          <a:p>
            <a:r>
              <a:rPr kumimoji="1" lang="zh-CN" altLang="en-US" sz="3100" b="1"/>
              <a:t>日本人：</a:t>
            </a:r>
          </a:p>
        </p:txBody>
      </p:sp>
      <p:sp>
        <p:nvSpPr>
          <p:cNvPr id="119813" name="Text Box 5"/>
          <p:cNvSpPr txBox="1">
            <a:spLocks noChangeArrowheads="1"/>
          </p:cNvSpPr>
          <p:nvPr/>
        </p:nvSpPr>
        <p:spPr bwMode="auto">
          <a:xfrm>
            <a:off x="2247900" y="2976563"/>
            <a:ext cx="5322888" cy="839787"/>
          </a:xfrm>
          <a:prstGeom prst="rect">
            <a:avLst/>
          </a:prstGeom>
          <a:noFill/>
          <a:ln w="9525">
            <a:noFill/>
            <a:miter lim="800000"/>
            <a:headEnd/>
            <a:tailEnd/>
          </a:ln>
        </p:spPr>
        <p:txBody>
          <a:bodyPr wrap="none">
            <a:spAutoFit/>
          </a:bodyPr>
          <a:lstStyle/>
          <a:p>
            <a:pPr>
              <a:spcBef>
                <a:spcPct val="50000"/>
              </a:spcBef>
            </a:pPr>
            <a:r>
              <a:rPr kumimoji="1" lang="zh-CN" altLang="en-US" sz="3100" b="1">
                <a:solidFill>
                  <a:srgbClr val="FF0000"/>
                </a:solidFill>
              </a:rPr>
              <a:t>自私的狡辩，企图开脱罪责。</a:t>
            </a:r>
          </a:p>
          <a:p>
            <a:endParaRPr lang="en-US" altLang="zh-CN" sz="1800"/>
          </a:p>
        </p:txBody>
      </p:sp>
      <p:sp>
        <p:nvSpPr>
          <p:cNvPr id="119814" name="Text Box 6"/>
          <p:cNvSpPr txBox="1">
            <a:spLocks noChangeArrowheads="1"/>
          </p:cNvSpPr>
          <p:nvPr/>
        </p:nvSpPr>
        <p:spPr bwMode="auto">
          <a:xfrm>
            <a:off x="2484438" y="3644900"/>
            <a:ext cx="5040312" cy="977900"/>
          </a:xfrm>
          <a:prstGeom prst="rect">
            <a:avLst/>
          </a:prstGeom>
          <a:noFill/>
          <a:ln w="9525">
            <a:noFill/>
            <a:miter lim="800000"/>
            <a:headEnd/>
            <a:tailEnd/>
          </a:ln>
        </p:spPr>
        <p:txBody>
          <a:bodyPr>
            <a:spAutoFit/>
          </a:bodyPr>
          <a:lstStyle/>
          <a:p>
            <a:pPr>
              <a:spcBef>
                <a:spcPct val="50000"/>
              </a:spcBef>
            </a:pPr>
            <a:r>
              <a:rPr kumimoji="1" lang="zh-CN" altLang="en-US" sz="3100" b="1"/>
              <a:t>安格尔的反驳</a:t>
            </a:r>
          </a:p>
          <a:p>
            <a:pPr>
              <a:spcBef>
                <a:spcPct val="50000"/>
              </a:spcBef>
            </a:pPr>
            <a:endParaRPr lang="en-US" altLang="zh-CN" sz="1800"/>
          </a:p>
        </p:txBody>
      </p:sp>
      <p:sp>
        <p:nvSpPr>
          <p:cNvPr id="119815" name="Text Box 7"/>
          <p:cNvSpPr txBox="1">
            <a:spLocks noChangeArrowheads="1"/>
          </p:cNvSpPr>
          <p:nvPr/>
        </p:nvSpPr>
        <p:spPr bwMode="auto">
          <a:xfrm>
            <a:off x="468313" y="4437063"/>
            <a:ext cx="7056437" cy="977900"/>
          </a:xfrm>
          <a:prstGeom prst="rect">
            <a:avLst/>
          </a:prstGeom>
          <a:noFill/>
          <a:ln w="9525">
            <a:noFill/>
            <a:miter lim="800000"/>
            <a:headEnd/>
            <a:tailEnd/>
          </a:ln>
        </p:spPr>
        <p:txBody>
          <a:bodyPr>
            <a:spAutoFit/>
          </a:bodyPr>
          <a:lstStyle/>
          <a:p>
            <a:pPr>
              <a:spcBef>
                <a:spcPct val="50000"/>
              </a:spcBef>
            </a:pPr>
            <a:r>
              <a:rPr kumimoji="1" lang="zh-CN" altLang="en-US" sz="3100" b="1"/>
              <a:t>称其“日本人”，而非“作家”</a:t>
            </a:r>
          </a:p>
          <a:p>
            <a:pPr>
              <a:spcBef>
                <a:spcPct val="50000"/>
              </a:spcBef>
            </a:pPr>
            <a:endParaRPr lang="en-US" altLang="zh-CN" sz="1800"/>
          </a:p>
        </p:txBody>
      </p:sp>
      <p:sp>
        <p:nvSpPr>
          <p:cNvPr id="119816" name="AutoShape 8"/>
          <p:cNvSpPr>
            <a:spLocks noChangeArrowheads="1"/>
          </p:cNvSpPr>
          <p:nvPr/>
        </p:nvSpPr>
        <p:spPr bwMode="auto">
          <a:xfrm>
            <a:off x="5867400" y="4797425"/>
            <a:ext cx="1150938" cy="144463"/>
          </a:xfrm>
          <a:prstGeom prst="rightArrow">
            <a:avLst>
              <a:gd name="adj1" fmla="val 50000"/>
              <a:gd name="adj2" fmla="val 199175"/>
            </a:avLst>
          </a:prstGeom>
          <a:solidFill>
            <a:schemeClr val="accent1"/>
          </a:solidFill>
          <a:ln w="9525">
            <a:solidFill>
              <a:schemeClr val="tx1"/>
            </a:solidFill>
            <a:miter lim="800000"/>
            <a:headEnd/>
            <a:tailEnd/>
          </a:ln>
        </p:spPr>
        <p:txBody>
          <a:bodyPr wrap="none" anchor="ctr"/>
          <a:lstStyle/>
          <a:p>
            <a:endParaRPr lang="zh-CN" altLang="en-US">
              <a:ea typeface="华文中宋" pitchFamily="2" charset="-122"/>
            </a:endParaRPr>
          </a:p>
        </p:txBody>
      </p:sp>
      <p:sp>
        <p:nvSpPr>
          <p:cNvPr id="119817" name="Text Box 9"/>
          <p:cNvSpPr txBox="1">
            <a:spLocks noChangeArrowheads="1"/>
          </p:cNvSpPr>
          <p:nvPr/>
        </p:nvSpPr>
        <p:spPr bwMode="auto">
          <a:xfrm>
            <a:off x="6948488" y="4508500"/>
            <a:ext cx="1511300" cy="579438"/>
          </a:xfrm>
          <a:prstGeom prst="rect">
            <a:avLst/>
          </a:prstGeom>
          <a:noFill/>
          <a:ln w="9525">
            <a:noFill/>
            <a:miter lim="800000"/>
            <a:headEnd/>
            <a:tailEnd/>
          </a:ln>
        </p:spPr>
        <p:txBody>
          <a:bodyPr>
            <a:spAutoFit/>
          </a:bodyPr>
          <a:lstStyle/>
          <a:p>
            <a:pPr>
              <a:spcBef>
                <a:spcPct val="50000"/>
              </a:spcBef>
            </a:pPr>
            <a:r>
              <a:rPr kumimoji="1" lang="zh-CN" altLang="en-US" sz="3200" b="1"/>
              <a:t>鄙弃</a:t>
            </a:r>
          </a:p>
        </p:txBody>
      </p:sp>
      <p:sp>
        <p:nvSpPr>
          <p:cNvPr id="119818" name="Text Box 10"/>
          <p:cNvSpPr txBox="1">
            <a:spLocks noChangeArrowheads="1"/>
          </p:cNvSpPr>
          <p:nvPr/>
        </p:nvSpPr>
        <p:spPr bwMode="auto">
          <a:xfrm>
            <a:off x="611188" y="5013325"/>
            <a:ext cx="8281987" cy="946150"/>
          </a:xfrm>
          <a:prstGeom prst="rect">
            <a:avLst/>
          </a:prstGeom>
          <a:noFill/>
          <a:ln w="9525">
            <a:noFill/>
            <a:miter lim="800000"/>
            <a:headEnd/>
            <a:tailEnd/>
          </a:ln>
        </p:spPr>
        <p:txBody>
          <a:bodyPr>
            <a:spAutoFit/>
          </a:bodyPr>
          <a:lstStyle/>
          <a:p>
            <a:pPr>
              <a:spcBef>
                <a:spcPct val="50000"/>
              </a:spcBef>
            </a:pPr>
            <a:r>
              <a:rPr kumimoji="1" lang="zh-CN" altLang="en-US" sz="2800" b="1">
                <a:solidFill>
                  <a:srgbClr val="990099"/>
                </a:solidFill>
              </a:rPr>
              <a:t>意在告诉人们，至今还有人不愿正视历史，还在为侵略辩护，这潜伏着新的危险。</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ntr" presetSubtype="26" fill="hold" nodeType="clickEffect">
                                  <p:stCondLst>
                                    <p:cond delay="0"/>
                                  </p:stCondLst>
                                  <p:childTnLst>
                                    <p:set>
                                      <p:cBhvr>
                                        <p:cTn id="6" dur="1" fill="hold">
                                          <p:stCondLst>
                                            <p:cond delay="0"/>
                                          </p:stCondLst>
                                        </p:cTn>
                                        <p:tgtEl>
                                          <p:spTgt spid="119811">
                                            <p:txEl>
                                              <p:pRg st="0" end="0"/>
                                            </p:txEl>
                                          </p:spTgt>
                                        </p:tgtEl>
                                        <p:attrNameLst>
                                          <p:attrName>style.visibility</p:attrName>
                                        </p:attrNameLst>
                                      </p:cBhvr>
                                      <p:to>
                                        <p:strVal val="visible"/>
                                      </p:to>
                                    </p:set>
                                    <p:animEffect transition="in" filter="barn(inHorizontal)">
                                      <p:cBhvr>
                                        <p:cTn id="7" dur="500"/>
                                        <p:tgtEl>
                                          <p:spTgt spid="119811">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6" presetClass="entr" presetSubtype="26" fill="hold" nodeType="clickEffect">
                                  <p:stCondLst>
                                    <p:cond delay="0"/>
                                  </p:stCondLst>
                                  <p:childTnLst>
                                    <p:set>
                                      <p:cBhvr>
                                        <p:cTn id="11" dur="1" fill="hold">
                                          <p:stCondLst>
                                            <p:cond delay="0"/>
                                          </p:stCondLst>
                                        </p:cTn>
                                        <p:tgtEl>
                                          <p:spTgt spid="119811">
                                            <p:txEl>
                                              <p:pRg st="1" end="1"/>
                                            </p:txEl>
                                          </p:spTgt>
                                        </p:tgtEl>
                                        <p:attrNameLst>
                                          <p:attrName>style.visibility</p:attrName>
                                        </p:attrNameLst>
                                      </p:cBhvr>
                                      <p:to>
                                        <p:strVal val="visible"/>
                                      </p:to>
                                    </p:set>
                                    <p:animEffect transition="in" filter="barn(inHorizontal)">
                                      <p:cBhvr>
                                        <p:cTn id="12" dur="500"/>
                                        <p:tgtEl>
                                          <p:spTgt spid="119811">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6" presetClass="entr" presetSubtype="26" fill="hold" nodeType="clickEffect">
                                  <p:stCondLst>
                                    <p:cond delay="0"/>
                                  </p:stCondLst>
                                  <p:childTnLst>
                                    <p:set>
                                      <p:cBhvr>
                                        <p:cTn id="16" dur="1" fill="hold">
                                          <p:stCondLst>
                                            <p:cond delay="0"/>
                                          </p:stCondLst>
                                        </p:cTn>
                                        <p:tgtEl>
                                          <p:spTgt spid="119812">
                                            <p:txEl>
                                              <p:pRg st="0" end="0"/>
                                            </p:txEl>
                                          </p:spTgt>
                                        </p:tgtEl>
                                        <p:attrNameLst>
                                          <p:attrName>style.visibility</p:attrName>
                                        </p:attrNameLst>
                                      </p:cBhvr>
                                      <p:to>
                                        <p:strVal val="visible"/>
                                      </p:to>
                                    </p:set>
                                    <p:animEffect transition="in" filter="barn(inHorizontal)">
                                      <p:cBhvr>
                                        <p:cTn id="17" dur="500"/>
                                        <p:tgtEl>
                                          <p:spTgt spid="119812">
                                            <p:txEl>
                                              <p:pRg st="0" end="0"/>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6" presetClass="entr" presetSubtype="26" fill="hold" nodeType="clickEffect">
                                  <p:stCondLst>
                                    <p:cond delay="0"/>
                                  </p:stCondLst>
                                  <p:childTnLst>
                                    <p:set>
                                      <p:cBhvr>
                                        <p:cTn id="21" dur="1" fill="hold">
                                          <p:stCondLst>
                                            <p:cond delay="0"/>
                                          </p:stCondLst>
                                        </p:cTn>
                                        <p:tgtEl>
                                          <p:spTgt spid="119813">
                                            <p:txEl>
                                              <p:pRg st="0" end="0"/>
                                            </p:txEl>
                                          </p:spTgt>
                                        </p:tgtEl>
                                        <p:attrNameLst>
                                          <p:attrName>style.visibility</p:attrName>
                                        </p:attrNameLst>
                                      </p:cBhvr>
                                      <p:to>
                                        <p:strVal val="visible"/>
                                      </p:to>
                                    </p:set>
                                    <p:animEffect transition="in" filter="barn(inHorizontal)">
                                      <p:cBhvr>
                                        <p:cTn id="22" dur="500"/>
                                        <p:tgtEl>
                                          <p:spTgt spid="119813">
                                            <p:txEl>
                                              <p:pRg st="0" end="0"/>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6" presetClass="entr" presetSubtype="26" fill="hold" nodeType="clickEffect">
                                  <p:stCondLst>
                                    <p:cond delay="0"/>
                                  </p:stCondLst>
                                  <p:childTnLst>
                                    <p:set>
                                      <p:cBhvr>
                                        <p:cTn id="26" dur="1" fill="hold">
                                          <p:stCondLst>
                                            <p:cond delay="0"/>
                                          </p:stCondLst>
                                        </p:cTn>
                                        <p:tgtEl>
                                          <p:spTgt spid="119814">
                                            <p:txEl>
                                              <p:pRg st="0" end="0"/>
                                            </p:txEl>
                                          </p:spTgt>
                                        </p:tgtEl>
                                        <p:attrNameLst>
                                          <p:attrName>style.visibility</p:attrName>
                                        </p:attrNameLst>
                                      </p:cBhvr>
                                      <p:to>
                                        <p:strVal val="visible"/>
                                      </p:to>
                                    </p:set>
                                    <p:animEffect transition="in" filter="barn(inHorizontal)">
                                      <p:cBhvr>
                                        <p:cTn id="27" dur="500"/>
                                        <p:tgtEl>
                                          <p:spTgt spid="119814">
                                            <p:txEl>
                                              <p:pRg st="0" end="0"/>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16" presetClass="entr" presetSubtype="26" fill="hold" nodeType="clickEffect">
                                  <p:stCondLst>
                                    <p:cond delay="0"/>
                                  </p:stCondLst>
                                  <p:childTnLst>
                                    <p:set>
                                      <p:cBhvr>
                                        <p:cTn id="31" dur="1" fill="hold">
                                          <p:stCondLst>
                                            <p:cond delay="0"/>
                                          </p:stCondLst>
                                        </p:cTn>
                                        <p:tgtEl>
                                          <p:spTgt spid="119815">
                                            <p:txEl>
                                              <p:pRg st="0" end="0"/>
                                            </p:txEl>
                                          </p:spTgt>
                                        </p:tgtEl>
                                        <p:attrNameLst>
                                          <p:attrName>style.visibility</p:attrName>
                                        </p:attrNameLst>
                                      </p:cBhvr>
                                      <p:to>
                                        <p:strVal val="visible"/>
                                      </p:to>
                                    </p:set>
                                    <p:animEffect transition="in" filter="barn(inHorizontal)">
                                      <p:cBhvr>
                                        <p:cTn id="32" dur="500"/>
                                        <p:tgtEl>
                                          <p:spTgt spid="119815">
                                            <p:txEl>
                                              <p:pRg st="0" end="0"/>
                                            </p:txEl>
                                          </p:spTgt>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16" presetClass="entr" presetSubtype="26" fill="hold" grpId="0" nodeType="clickEffect">
                                  <p:stCondLst>
                                    <p:cond delay="0"/>
                                  </p:stCondLst>
                                  <p:childTnLst>
                                    <p:set>
                                      <p:cBhvr>
                                        <p:cTn id="36" dur="1" fill="hold">
                                          <p:stCondLst>
                                            <p:cond delay="0"/>
                                          </p:stCondLst>
                                        </p:cTn>
                                        <p:tgtEl>
                                          <p:spTgt spid="119816"/>
                                        </p:tgtEl>
                                        <p:attrNameLst>
                                          <p:attrName>style.visibility</p:attrName>
                                        </p:attrNameLst>
                                      </p:cBhvr>
                                      <p:to>
                                        <p:strVal val="visible"/>
                                      </p:to>
                                    </p:set>
                                    <p:animEffect transition="in" filter="barn(inHorizontal)">
                                      <p:cBhvr>
                                        <p:cTn id="37" dur="500"/>
                                        <p:tgtEl>
                                          <p:spTgt spid="119816"/>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16" presetClass="entr" presetSubtype="26" fill="hold" nodeType="clickEffect">
                                  <p:stCondLst>
                                    <p:cond delay="0"/>
                                  </p:stCondLst>
                                  <p:childTnLst>
                                    <p:set>
                                      <p:cBhvr>
                                        <p:cTn id="41" dur="1" fill="hold">
                                          <p:stCondLst>
                                            <p:cond delay="0"/>
                                          </p:stCondLst>
                                        </p:cTn>
                                        <p:tgtEl>
                                          <p:spTgt spid="119817">
                                            <p:txEl>
                                              <p:pRg st="0" end="0"/>
                                            </p:txEl>
                                          </p:spTgt>
                                        </p:tgtEl>
                                        <p:attrNameLst>
                                          <p:attrName>style.visibility</p:attrName>
                                        </p:attrNameLst>
                                      </p:cBhvr>
                                      <p:to>
                                        <p:strVal val="visible"/>
                                      </p:to>
                                    </p:set>
                                    <p:animEffect transition="in" filter="barn(inHorizontal)">
                                      <p:cBhvr>
                                        <p:cTn id="42" dur="500"/>
                                        <p:tgtEl>
                                          <p:spTgt spid="119817">
                                            <p:txEl>
                                              <p:pRg st="0" end="0"/>
                                            </p:txEl>
                                          </p:spTgt>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16" presetClass="entr" presetSubtype="26" fill="hold" nodeType="clickEffect">
                                  <p:stCondLst>
                                    <p:cond delay="0"/>
                                  </p:stCondLst>
                                  <p:childTnLst>
                                    <p:set>
                                      <p:cBhvr>
                                        <p:cTn id="46" dur="1" fill="hold">
                                          <p:stCondLst>
                                            <p:cond delay="0"/>
                                          </p:stCondLst>
                                        </p:cTn>
                                        <p:tgtEl>
                                          <p:spTgt spid="119818">
                                            <p:txEl>
                                              <p:pRg st="0" end="0"/>
                                            </p:txEl>
                                          </p:spTgt>
                                        </p:tgtEl>
                                        <p:attrNameLst>
                                          <p:attrName>style.visibility</p:attrName>
                                        </p:attrNameLst>
                                      </p:cBhvr>
                                      <p:to>
                                        <p:strVal val="visible"/>
                                      </p:to>
                                    </p:set>
                                    <p:animEffect transition="in" filter="barn(inHorizontal)">
                                      <p:cBhvr>
                                        <p:cTn id="47" dur="500"/>
                                        <p:tgtEl>
                                          <p:spTgt spid="11981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9816"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300" name="Text Box 4"/>
          <p:cNvSpPr txBox="1">
            <a:spLocks noChangeArrowheads="1"/>
          </p:cNvSpPr>
          <p:nvPr/>
        </p:nvSpPr>
        <p:spPr bwMode="auto">
          <a:xfrm>
            <a:off x="457200" y="87313"/>
            <a:ext cx="8382000" cy="3113087"/>
          </a:xfrm>
          <a:prstGeom prst="rect">
            <a:avLst/>
          </a:prstGeom>
          <a:noFill/>
          <a:ln w="9525">
            <a:noFill/>
            <a:miter lim="800000"/>
            <a:headEnd/>
            <a:tailEnd/>
          </a:ln>
        </p:spPr>
        <p:txBody>
          <a:bodyPr>
            <a:spAutoFit/>
          </a:bodyPr>
          <a:lstStyle/>
          <a:p>
            <a:pPr algn="just">
              <a:spcBef>
                <a:spcPct val="50000"/>
              </a:spcBef>
            </a:pPr>
            <a:r>
              <a:rPr lang="zh-CN" altLang="en-US" sz="3600">
                <a:solidFill>
                  <a:srgbClr val="336600"/>
                </a:solidFill>
                <a:latin typeface="隶书"/>
                <a:ea typeface="隶书"/>
                <a:cs typeface="隶书"/>
              </a:rPr>
              <a:t>明赫白仍然双手撑着头流泪。我和安格尔走过去和他握手。许多人走过去和他握手。</a:t>
            </a:r>
          </a:p>
          <a:p>
            <a:pPr>
              <a:spcBef>
                <a:spcPct val="50000"/>
              </a:spcBef>
            </a:pPr>
            <a:r>
              <a:rPr lang="zh-CN" altLang="en-US" sz="3600">
                <a:solidFill>
                  <a:srgbClr val="CC0000"/>
                </a:solidFill>
                <a:latin typeface="隶书"/>
                <a:ea typeface="隶书"/>
                <a:cs typeface="隶书"/>
              </a:rPr>
              <a:t>(联系上下文，说说为什么明赫白得到众人的宽恕和尊重) </a:t>
            </a:r>
          </a:p>
        </p:txBody>
      </p:sp>
      <p:sp>
        <p:nvSpPr>
          <p:cNvPr id="55301" name="Text Box 5"/>
          <p:cNvSpPr txBox="1">
            <a:spLocks noChangeArrowheads="1"/>
          </p:cNvSpPr>
          <p:nvPr/>
        </p:nvSpPr>
        <p:spPr bwMode="auto">
          <a:xfrm>
            <a:off x="381000" y="3352800"/>
            <a:ext cx="8458200" cy="3016250"/>
          </a:xfrm>
          <a:prstGeom prst="rect">
            <a:avLst/>
          </a:prstGeom>
          <a:noFill/>
          <a:ln w="9525">
            <a:noFill/>
            <a:miter lim="800000"/>
            <a:headEnd/>
            <a:tailEnd/>
          </a:ln>
        </p:spPr>
        <p:txBody>
          <a:bodyPr>
            <a:spAutoFit/>
          </a:bodyPr>
          <a:lstStyle/>
          <a:p>
            <a:pPr algn="just">
              <a:spcBef>
                <a:spcPct val="50000"/>
              </a:spcBef>
            </a:pPr>
            <a:r>
              <a:rPr lang="zh-CN" altLang="en-US" sz="3200">
                <a:solidFill>
                  <a:srgbClr val="333300"/>
                </a:solidFill>
                <a:ea typeface="黑体" pitchFamily="49" charset="-122"/>
              </a:rPr>
              <a:t>        明赫白反省本国的侵略罪行，认识非常深刻，情感非常真挚，态度非常诚恳。半个世纪前的罪行是纳粹强盗犯下的，明赫白是没有责任的，他却代上一代人受过，他把自己与整个民族看成一个整体，表达了整个民族的反省，所以赢得了人们的宽容和尊重。</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2" fill="hold" grpId="0" nodeType="clickEffect">
                                  <p:stCondLst>
                                    <p:cond delay="0"/>
                                  </p:stCondLst>
                                  <p:childTnLst>
                                    <p:set>
                                      <p:cBhvr>
                                        <p:cTn id="6" dur="1" fill="hold">
                                          <p:stCondLst>
                                            <p:cond delay="0"/>
                                          </p:stCondLst>
                                        </p:cTn>
                                        <p:tgtEl>
                                          <p:spTgt spid="55300"/>
                                        </p:tgtEl>
                                        <p:attrNameLst>
                                          <p:attrName>style.visibility</p:attrName>
                                        </p:attrNameLst>
                                      </p:cBhvr>
                                      <p:to>
                                        <p:strVal val="visible"/>
                                      </p:to>
                                    </p:set>
                                    <p:animEffect transition="in" filter="wipe(right)">
                                      <p:cBhvr>
                                        <p:cTn id="7" dur="500"/>
                                        <p:tgtEl>
                                          <p:spTgt spid="5530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2" fill="hold" grpId="0" nodeType="clickEffect">
                                  <p:stCondLst>
                                    <p:cond delay="0"/>
                                  </p:stCondLst>
                                  <p:childTnLst>
                                    <p:set>
                                      <p:cBhvr>
                                        <p:cTn id="11" dur="1" fill="hold">
                                          <p:stCondLst>
                                            <p:cond delay="0"/>
                                          </p:stCondLst>
                                        </p:cTn>
                                        <p:tgtEl>
                                          <p:spTgt spid="55301"/>
                                        </p:tgtEl>
                                        <p:attrNameLst>
                                          <p:attrName>style.visibility</p:attrName>
                                        </p:attrNameLst>
                                      </p:cBhvr>
                                      <p:to>
                                        <p:strVal val="visible"/>
                                      </p:to>
                                    </p:set>
                                    <p:animEffect transition="in" filter="wipe(right)">
                                      <p:cBhvr>
                                        <p:cTn id="12" dur="500"/>
                                        <p:tgtEl>
                                          <p:spTgt spid="553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300" grpId="0" autoUpdateAnimBg="0"/>
      <p:bldP spid="55301" grpId="0" autoUpdateAnimBg="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3" name="Rectangle 2"/>
          <p:cNvSpPr>
            <a:spLocks noGrp="1" noChangeArrowheads="1"/>
          </p:cNvSpPr>
          <p:nvPr>
            <p:ph type="title"/>
          </p:nvPr>
        </p:nvSpPr>
        <p:spPr/>
        <p:txBody>
          <a:bodyPr/>
          <a:lstStyle/>
          <a:p>
            <a:pPr eaLnBrk="1" hangingPunct="1"/>
            <a:endParaRPr lang="zh-CN" altLang="zh-CN" smtClean="0"/>
          </a:p>
        </p:txBody>
      </p:sp>
      <p:sp>
        <p:nvSpPr>
          <p:cNvPr id="79874" name="Rectangle 3"/>
          <p:cNvSpPr>
            <a:spLocks noGrp="1" noChangeArrowheads="1"/>
          </p:cNvSpPr>
          <p:nvPr>
            <p:ph type="body" idx="1"/>
          </p:nvPr>
        </p:nvSpPr>
        <p:spPr>
          <a:xfrm>
            <a:off x="0" y="260350"/>
            <a:ext cx="8893175" cy="6597650"/>
          </a:xfrm>
        </p:spPr>
        <p:txBody>
          <a:bodyPr/>
          <a:lstStyle/>
          <a:p>
            <a:pPr eaLnBrk="1" hangingPunct="1">
              <a:lnSpc>
                <a:spcPct val="90000"/>
              </a:lnSpc>
              <a:buFontTx/>
              <a:buNone/>
            </a:pPr>
            <a:r>
              <a:rPr lang="en-US" altLang="zh-CN" sz="2400" b="1" smtClean="0"/>
              <a:t>            </a:t>
            </a:r>
            <a:r>
              <a:rPr lang="en-US" altLang="zh-CN" sz="2400" b="1" smtClean="0">
                <a:solidFill>
                  <a:srgbClr val="0000FF"/>
                </a:solidFill>
              </a:rPr>
              <a:t>1949</a:t>
            </a:r>
            <a:r>
              <a:rPr lang="zh-CN" altLang="en-US" sz="2400" b="1" smtClean="0">
                <a:solidFill>
                  <a:srgbClr val="0000FF"/>
                </a:solidFill>
              </a:rPr>
              <a:t>年</a:t>
            </a:r>
            <a:r>
              <a:rPr lang="en-US" altLang="zh-CN" sz="2400" b="1" smtClean="0">
                <a:solidFill>
                  <a:srgbClr val="0000FF"/>
                </a:solidFill>
              </a:rPr>
              <a:t>12</a:t>
            </a:r>
            <a:r>
              <a:rPr lang="zh-CN" altLang="en-US" sz="2400" b="1" smtClean="0">
                <a:solidFill>
                  <a:srgbClr val="0000FF"/>
                </a:solidFill>
              </a:rPr>
              <a:t>月：联邦德国第一位总统</a:t>
            </a:r>
            <a:r>
              <a:rPr lang="zh-CN" altLang="en-US" sz="2400" b="1" smtClean="0">
                <a:solidFill>
                  <a:srgbClr val="FF0000"/>
                </a:solidFill>
              </a:rPr>
              <a:t>豪斯</a:t>
            </a:r>
            <a:r>
              <a:rPr lang="zh-CN" altLang="en-US" sz="2400" b="1" smtClean="0">
                <a:solidFill>
                  <a:srgbClr val="0000FF"/>
                </a:solidFill>
              </a:rPr>
              <a:t>在谈到纳粹对犹太人的罪行时说：“这段历史现在和将来都是我们全体德国人的耻辱。”</a:t>
            </a:r>
            <a:br>
              <a:rPr lang="zh-CN" altLang="en-US" sz="2400" b="1" smtClean="0">
                <a:solidFill>
                  <a:srgbClr val="0000FF"/>
                </a:solidFill>
              </a:rPr>
            </a:br>
            <a:r>
              <a:rPr lang="zh-CN" altLang="en-US" sz="2400" b="1" smtClean="0">
                <a:solidFill>
                  <a:srgbClr val="0000FF"/>
                </a:solidFill>
              </a:rPr>
              <a:t>　　</a:t>
            </a:r>
            <a:r>
              <a:rPr lang="en-US" altLang="zh-CN" sz="2400" b="1" smtClean="0">
                <a:solidFill>
                  <a:srgbClr val="0000FF"/>
                </a:solidFill>
              </a:rPr>
              <a:t>1970</a:t>
            </a:r>
            <a:r>
              <a:rPr lang="zh-CN" altLang="en-US" sz="2400" b="1" smtClean="0">
                <a:solidFill>
                  <a:srgbClr val="0000FF"/>
                </a:solidFill>
              </a:rPr>
              <a:t>年</a:t>
            </a:r>
            <a:r>
              <a:rPr lang="en-US" altLang="zh-CN" sz="2400" b="1" smtClean="0">
                <a:solidFill>
                  <a:srgbClr val="0000FF"/>
                </a:solidFill>
              </a:rPr>
              <a:t>12</a:t>
            </a:r>
            <a:r>
              <a:rPr lang="zh-CN" altLang="en-US" sz="2400" b="1" smtClean="0">
                <a:solidFill>
                  <a:srgbClr val="0000FF"/>
                </a:solidFill>
              </a:rPr>
              <a:t>月：联邦德国总理</a:t>
            </a:r>
            <a:r>
              <a:rPr lang="zh-CN" altLang="en-US" sz="2400" b="1" smtClean="0">
                <a:solidFill>
                  <a:srgbClr val="FF0000"/>
                </a:solidFill>
              </a:rPr>
              <a:t>勃兰特</a:t>
            </a:r>
            <a:r>
              <a:rPr lang="zh-CN" altLang="en-US" sz="2400" b="1" smtClean="0">
                <a:solidFill>
                  <a:srgbClr val="0000FF"/>
                </a:solidFill>
              </a:rPr>
              <a:t>在波兰首都华沙向犹太人殉难者纪念碑</a:t>
            </a:r>
            <a:r>
              <a:rPr lang="zh-CN" altLang="en-US" sz="2400" b="1" smtClean="0">
                <a:solidFill>
                  <a:srgbClr val="FF0000"/>
                </a:solidFill>
              </a:rPr>
              <a:t>双膝下跪</a:t>
            </a:r>
            <a:r>
              <a:rPr lang="zh-CN" altLang="en-US" sz="2400" b="1" smtClean="0">
                <a:solidFill>
                  <a:srgbClr val="0000FF"/>
                </a:solidFill>
              </a:rPr>
              <a:t>，以表示被希特勒法西斯残杀的</a:t>
            </a:r>
            <a:r>
              <a:rPr lang="en-US" altLang="zh-CN" sz="2400" b="1" smtClean="0">
                <a:solidFill>
                  <a:srgbClr val="0000FF"/>
                </a:solidFill>
              </a:rPr>
              <a:t>50</a:t>
            </a:r>
            <a:r>
              <a:rPr lang="zh-CN" altLang="en-US" sz="2400" b="1" smtClean="0">
                <a:solidFill>
                  <a:srgbClr val="0000FF"/>
                </a:solidFill>
              </a:rPr>
              <a:t>万犹太人的哀悼，并代表德国表示忏悔。</a:t>
            </a:r>
            <a:br>
              <a:rPr lang="zh-CN" altLang="en-US" sz="2400" b="1" smtClean="0">
                <a:solidFill>
                  <a:srgbClr val="0000FF"/>
                </a:solidFill>
              </a:rPr>
            </a:br>
            <a:r>
              <a:rPr lang="zh-CN" altLang="en-US" sz="2400" b="1" smtClean="0">
                <a:solidFill>
                  <a:srgbClr val="0000FF"/>
                </a:solidFill>
              </a:rPr>
              <a:t>　　</a:t>
            </a:r>
            <a:r>
              <a:rPr lang="en-US" altLang="zh-CN" sz="2400" b="1" smtClean="0">
                <a:solidFill>
                  <a:srgbClr val="0000FF"/>
                </a:solidFill>
              </a:rPr>
              <a:t>1994</a:t>
            </a:r>
            <a:r>
              <a:rPr lang="zh-CN" altLang="en-US" sz="2400" b="1" smtClean="0">
                <a:solidFill>
                  <a:srgbClr val="0000FF"/>
                </a:solidFill>
              </a:rPr>
              <a:t>年：德国议会通过</a:t>
            </a:r>
            <a:r>
              <a:rPr lang="en-US" altLang="zh-CN" sz="2400" b="1" smtClean="0">
                <a:solidFill>
                  <a:srgbClr val="0000FF"/>
                </a:solidFill>
              </a:rPr>
              <a:t>《</a:t>
            </a:r>
            <a:r>
              <a:rPr lang="zh-CN" altLang="en-US" sz="2400" b="1" smtClean="0">
                <a:solidFill>
                  <a:srgbClr val="0000FF"/>
                </a:solidFill>
              </a:rPr>
              <a:t>反纳粹和反刑事犯罪法</a:t>
            </a:r>
            <a:r>
              <a:rPr lang="en-US" altLang="zh-CN" sz="2400" b="1" smtClean="0">
                <a:solidFill>
                  <a:srgbClr val="0000FF"/>
                </a:solidFill>
              </a:rPr>
              <a:t>》</a:t>
            </a:r>
            <a:r>
              <a:rPr lang="zh-CN" altLang="en-US" sz="2400" b="1" smtClean="0">
                <a:solidFill>
                  <a:srgbClr val="0000FF"/>
                </a:solidFill>
              </a:rPr>
              <a:t>，对新纳粹分子及其行为进行严厉追究。</a:t>
            </a:r>
            <a:br>
              <a:rPr lang="zh-CN" altLang="en-US" sz="2400" b="1" smtClean="0">
                <a:solidFill>
                  <a:srgbClr val="0000FF"/>
                </a:solidFill>
              </a:rPr>
            </a:br>
            <a:r>
              <a:rPr lang="zh-CN" altLang="en-US" sz="2400" b="1" smtClean="0">
                <a:solidFill>
                  <a:srgbClr val="0000FF"/>
                </a:solidFill>
              </a:rPr>
              <a:t>　　</a:t>
            </a:r>
            <a:r>
              <a:rPr lang="en-US" altLang="zh-CN" sz="2400" b="1" smtClean="0">
                <a:solidFill>
                  <a:srgbClr val="0000FF"/>
                </a:solidFill>
              </a:rPr>
              <a:t>1995</a:t>
            </a:r>
            <a:r>
              <a:rPr lang="zh-CN" altLang="en-US" sz="2400" b="1" smtClean="0">
                <a:solidFill>
                  <a:srgbClr val="0000FF"/>
                </a:solidFill>
              </a:rPr>
              <a:t>年</a:t>
            </a:r>
            <a:r>
              <a:rPr lang="en-US" altLang="zh-CN" sz="2400" b="1" smtClean="0">
                <a:solidFill>
                  <a:srgbClr val="0000FF"/>
                </a:solidFill>
              </a:rPr>
              <a:t>5</a:t>
            </a:r>
            <a:r>
              <a:rPr lang="zh-CN" altLang="en-US" sz="2400" b="1" smtClean="0">
                <a:solidFill>
                  <a:srgbClr val="0000FF"/>
                </a:solidFill>
              </a:rPr>
              <a:t>月：德国总统</a:t>
            </a:r>
            <a:r>
              <a:rPr lang="zh-CN" altLang="en-US" sz="2400" b="1" smtClean="0">
                <a:solidFill>
                  <a:srgbClr val="FF0000"/>
                </a:solidFill>
              </a:rPr>
              <a:t>赫尔佐</a:t>
            </a:r>
            <a:r>
              <a:rPr lang="zh-CN" altLang="en-US" sz="2400" b="1" smtClean="0">
                <a:solidFill>
                  <a:srgbClr val="0000FF"/>
                </a:solidFill>
              </a:rPr>
              <a:t>和总理</a:t>
            </a:r>
            <a:r>
              <a:rPr lang="zh-CN" altLang="en-US" sz="2400" b="1" smtClean="0">
                <a:solidFill>
                  <a:srgbClr val="FF0000"/>
                </a:solidFill>
              </a:rPr>
              <a:t>科尔</a:t>
            </a:r>
            <a:r>
              <a:rPr lang="zh-CN" altLang="en-US" sz="2400" b="1" smtClean="0">
                <a:solidFill>
                  <a:srgbClr val="0000FF"/>
                </a:solidFill>
              </a:rPr>
              <a:t>再次强调，德国当年发动“最可怕战争的罪责不容怀疑”。</a:t>
            </a:r>
            <a:br>
              <a:rPr lang="zh-CN" altLang="en-US" sz="2400" b="1" smtClean="0">
                <a:solidFill>
                  <a:srgbClr val="0000FF"/>
                </a:solidFill>
              </a:rPr>
            </a:br>
            <a:r>
              <a:rPr lang="zh-CN" altLang="en-US" sz="2400" b="1" smtClean="0">
                <a:solidFill>
                  <a:srgbClr val="0000FF"/>
                </a:solidFill>
              </a:rPr>
              <a:t>　　</a:t>
            </a:r>
            <a:r>
              <a:rPr lang="en-US" altLang="zh-CN" sz="2400" b="1" smtClean="0">
                <a:solidFill>
                  <a:srgbClr val="0000FF"/>
                </a:solidFill>
              </a:rPr>
              <a:t>1996</a:t>
            </a:r>
            <a:r>
              <a:rPr lang="zh-CN" altLang="en-US" sz="2400" b="1" smtClean="0">
                <a:solidFill>
                  <a:srgbClr val="0000FF"/>
                </a:solidFill>
              </a:rPr>
              <a:t>年：德国将“奥斯维辛集中营解放日”</a:t>
            </a:r>
            <a:r>
              <a:rPr lang="en-US" altLang="zh-CN" sz="2400" b="1" smtClean="0">
                <a:solidFill>
                  <a:srgbClr val="0000FF"/>
                </a:solidFill>
              </a:rPr>
              <a:t>—1</a:t>
            </a:r>
            <a:r>
              <a:rPr lang="zh-CN" altLang="en-US" sz="2400" b="1" smtClean="0">
                <a:solidFill>
                  <a:srgbClr val="0000FF"/>
                </a:solidFill>
              </a:rPr>
              <a:t>月</a:t>
            </a:r>
            <a:r>
              <a:rPr lang="en-US" altLang="zh-CN" sz="2400" b="1" smtClean="0">
                <a:solidFill>
                  <a:srgbClr val="0000FF"/>
                </a:solidFill>
              </a:rPr>
              <a:t>27</a:t>
            </a:r>
            <a:r>
              <a:rPr lang="zh-CN" altLang="en-US" sz="2400" b="1" smtClean="0">
                <a:solidFill>
                  <a:srgbClr val="0000FF"/>
                </a:solidFill>
              </a:rPr>
              <a:t>日定为“纳粹受害者纪念日”。</a:t>
            </a:r>
            <a:br>
              <a:rPr lang="zh-CN" altLang="en-US" sz="2400" b="1" smtClean="0">
                <a:solidFill>
                  <a:srgbClr val="0000FF"/>
                </a:solidFill>
              </a:rPr>
            </a:br>
            <a:r>
              <a:rPr lang="zh-CN" altLang="en-US" sz="2400" b="1" smtClean="0">
                <a:solidFill>
                  <a:srgbClr val="0000FF"/>
                </a:solidFill>
              </a:rPr>
              <a:t>　　</a:t>
            </a:r>
            <a:r>
              <a:rPr lang="en-US" altLang="zh-CN" sz="2400" b="1" smtClean="0">
                <a:solidFill>
                  <a:srgbClr val="0000FF"/>
                </a:solidFill>
              </a:rPr>
              <a:t>2000</a:t>
            </a:r>
            <a:r>
              <a:rPr lang="zh-CN" altLang="en-US" sz="2400" b="1" smtClean="0">
                <a:solidFill>
                  <a:srgbClr val="0000FF"/>
                </a:solidFill>
              </a:rPr>
              <a:t>年</a:t>
            </a:r>
            <a:r>
              <a:rPr lang="en-US" altLang="zh-CN" sz="2400" b="1" smtClean="0">
                <a:solidFill>
                  <a:srgbClr val="0000FF"/>
                </a:solidFill>
              </a:rPr>
              <a:t>8</a:t>
            </a:r>
            <a:r>
              <a:rPr lang="zh-CN" altLang="en-US" sz="2400" b="1" smtClean="0">
                <a:solidFill>
                  <a:srgbClr val="0000FF"/>
                </a:solidFill>
              </a:rPr>
              <a:t>月：德国议会通过纳粹劳工赔偿基本法，对战争受害者承担了赔偿责任。</a:t>
            </a:r>
            <a:br>
              <a:rPr lang="zh-CN" altLang="en-US" sz="2400" b="1" smtClean="0">
                <a:solidFill>
                  <a:srgbClr val="0000FF"/>
                </a:solidFill>
              </a:rPr>
            </a:br>
            <a:r>
              <a:rPr lang="zh-CN" altLang="en-US" sz="2400" b="1" smtClean="0">
                <a:solidFill>
                  <a:srgbClr val="0000FF"/>
                </a:solidFill>
              </a:rPr>
              <a:t>　　</a:t>
            </a:r>
            <a:r>
              <a:rPr lang="en-US" altLang="zh-CN" sz="2400" b="1" smtClean="0">
                <a:solidFill>
                  <a:srgbClr val="0000FF"/>
                </a:solidFill>
              </a:rPr>
              <a:t>2004</a:t>
            </a:r>
            <a:r>
              <a:rPr lang="zh-CN" altLang="en-US" sz="2400" b="1" smtClean="0">
                <a:solidFill>
                  <a:srgbClr val="0000FF"/>
                </a:solidFill>
              </a:rPr>
              <a:t>年</a:t>
            </a:r>
            <a:r>
              <a:rPr lang="en-US" altLang="zh-CN" sz="2400" b="1" smtClean="0">
                <a:solidFill>
                  <a:srgbClr val="0000FF"/>
                </a:solidFill>
              </a:rPr>
              <a:t>6</a:t>
            </a:r>
            <a:r>
              <a:rPr lang="zh-CN" altLang="en-US" sz="2400" b="1" smtClean="0">
                <a:solidFill>
                  <a:srgbClr val="0000FF"/>
                </a:solidFill>
              </a:rPr>
              <a:t>月：德国总理</a:t>
            </a:r>
            <a:r>
              <a:rPr lang="zh-CN" altLang="en-US" sz="2400" b="1" smtClean="0">
                <a:solidFill>
                  <a:srgbClr val="FF0000"/>
                </a:solidFill>
              </a:rPr>
              <a:t>施罗德</a:t>
            </a:r>
            <a:r>
              <a:rPr lang="zh-CN" altLang="en-US" sz="2400" b="1" smtClean="0">
                <a:solidFill>
                  <a:srgbClr val="0000FF"/>
                </a:solidFill>
              </a:rPr>
              <a:t>在参加诺曼底登陆</a:t>
            </a:r>
            <a:r>
              <a:rPr lang="en-US" altLang="zh-CN" sz="2400" b="1" smtClean="0">
                <a:solidFill>
                  <a:srgbClr val="0000FF"/>
                </a:solidFill>
              </a:rPr>
              <a:t>60</a:t>
            </a:r>
            <a:r>
              <a:rPr lang="zh-CN" altLang="en-US" sz="2400" b="1" smtClean="0">
                <a:solidFill>
                  <a:srgbClr val="0000FF"/>
                </a:solidFill>
              </a:rPr>
              <a:t>周年纪念活动时说：“我们承认自己的历史责任，我们会严肃地承担起这一历史责任。”</a:t>
            </a:r>
            <a:br>
              <a:rPr lang="zh-CN" altLang="en-US" sz="2400" b="1" smtClean="0">
                <a:solidFill>
                  <a:srgbClr val="0000FF"/>
                </a:solidFill>
              </a:rPr>
            </a:br>
            <a:r>
              <a:rPr lang="zh-CN" altLang="en-US" sz="2400" b="1" smtClean="0">
                <a:solidFill>
                  <a:srgbClr val="0000FF"/>
                </a:solidFill>
              </a:rPr>
              <a:t/>
            </a:r>
            <a:br>
              <a:rPr lang="zh-CN" altLang="en-US" sz="2400" b="1" smtClean="0">
                <a:solidFill>
                  <a:srgbClr val="0000FF"/>
                </a:solidFill>
              </a:rPr>
            </a:br>
            <a:endParaRPr lang="zh-CN" altLang="en-US" sz="2400" b="1" smtClean="0">
              <a:solidFill>
                <a:srgbClr val="0000FF"/>
              </a:solidFill>
            </a:endParaRP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7" name="Rectangle 2"/>
          <p:cNvSpPr>
            <a:spLocks noGrp="1" noChangeArrowheads="1"/>
          </p:cNvSpPr>
          <p:nvPr>
            <p:ph type="title"/>
          </p:nvPr>
        </p:nvSpPr>
        <p:spPr/>
        <p:txBody>
          <a:bodyPr/>
          <a:lstStyle/>
          <a:p>
            <a:pPr eaLnBrk="1" hangingPunct="1"/>
            <a:endParaRPr lang="zh-CN" altLang="zh-CN" smtClean="0"/>
          </a:p>
        </p:txBody>
      </p:sp>
      <p:sp>
        <p:nvSpPr>
          <p:cNvPr id="80898" name="Rectangle 3"/>
          <p:cNvSpPr>
            <a:spLocks noGrp="1" noChangeArrowheads="1"/>
          </p:cNvSpPr>
          <p:nvPr>
            <p:ph type="body" idx="1"/>
          </p:nvPr>
        </p:nvSpPr>
        <p:spPr>
          <a:xfrm>
            <a:off x="0" y="0"/>
            <a:ext cx="8893175" cy="7532688"/>
          </a:xfrm>
        </p:spPr>
        <p:txBody>
          <a:bodyPr/>
          <a:lstStyle/>
          <a:p>
            <a:pPr eaLnBrk="1" hangingPunct="1">
              <a:lnSpc>
                <a:spcPct val="80000"/>
              </a:lnSpc>
              <a:buFontTx/>
              <a:buNone/>
            </a:pPr>
            <a:r>
              <a:rPr lang="en-US" altLang="zh-CN" sz="2400" smtClean="0"/>
              <a:t>            </a:t>
            </a:r>
            <a:r>
              <a:rPr lang="en-US" altLang="zh-CN" sz="2400" b="1" smtClean="0"/>
              <a:t>1958</a:t>
            </a:r>
            <a:r>
              <a:rPr lang="zh-CN" altLang="en-US" sz="2400" b="1" smtClean="0"/>
              <a:t>年：日本文部省在审定教科书时把侵略中国改为“</a:t>
            </a:r>
            <a:r>
              <a:rPr lang="zh-CN" altLang="en-US" sz="2400" b="1" smtClean="0">
                <a:solidFill>
                  <a:srgbClr val="FF0000"/>
                </a:solidFill>
              </a:rPr>
              <a:t>进入大陆</a:t>
            </a:r>
            <a:r>
              <a:rPr lang="zh-CN" altLang="en-US" sz="2400" b="1" smtClean="0"/>
              <a:t>”。</a:t>
            </a:r>
            <a:br>
              <a:rPr lang="zh-CN" altLang="en-US" sz="2400" b="1" smtClean="0"/>
            </a:br>
            <a:r>
              <a:rPr lang="zh-CN" altLang="en-US" sz="2400" b="1" smtClean="0"/>
              <a:t/>
            </a:r>
            <a:br>
              <a:rPr lang="zh-CN" altLang="en-US" sz="2400" b="1" smtClean="0"/>
            </a:br>
            <a:r>
              <a:rPr lang="zh-CN" altLang="en-US" sz="2400" b="1" smtClean="0"/>
              <a:t>　　</a:t>
            </a:r>
            <a:r>
              <a:rPr lang="en-US" altLang="zh-CN" sz="2400" b="1" smtClean="0"/>
              <a:t>1969</a:t>
            </a:r>
            <a:r>
              <a:rPr lang="zh-CN" altLang="en-US" sz="2400" b="1" smtClean="0"/>
              <a:t>年：日本文部省在审定教科书时</a:t>
            </a:r>
            <a:r>
              <a:rPr lang="zh-CN" altLang="en-US" sz="2400" b="1" smtClean="0">
                <a:solidFill>
                  <a:srgbClr val="FF0000"/>
                </a:solidFill>
              </a:rPr>
              <a:t>删除了</a:t>
            </a:r>
            <a:r>
              <a:rPr lang="zh-CN" altLang="en-US" sz="2400" b="1" smtClean="0"/>
              <a:t>所有有关反省战争责任的内容。</a:t>
            </a:r>
            <a:br>
              <a:rPr lang="zh-CN" altLang="en-US" sz="2400" b="1" smtClean="0"/>
            </a:br>
            <a:r>
              <a:rPr lang="zh-CN" altLang="en-US" sz="2400" b="1" smtClean="0"/>
              <a:t/>
            </a:r>
            <a:br>
              <a:rPr lang="zh-CN" altLang="en-US" sz="2400" b="1" smtClean="0"/>
            </a:br>
            <a:r>
              <a:rPr lang="zh-CN" altLang="en-US" sz="2400" b="1" smtClean="0"/>
              <a:t>　　</a:t>
            </a:r>
            <a:r>
              <a:rPr lang="en-US" altLang="zh-CN" sz="2400" b="1" smtClean="0"/>
              <a:t>1978</a:t>
            </a:r>
            <a:r>
              <a:rPr lang="zh-CN" altLang="en-US" sz="2400" b="1" smtClean="0"/>
              <a:t>年：日本将被远东国际军事法庭处死的东条英机等</a:t>
            </a:r>
            <a:r>
              <a:rPr lang="en-US" altLang="zh-CN" sz="2400" b="1" smtClean="0"/>
              <a:t>14</a:t>
            </a:r>
            <a:r>
              <a:rPr lang="zh-CN" altLang="en-US" sz="2400" b="1" smtClean="0"/>
              <a:t>名战犯的牌位移进</a:t>
            </a:r>
            <a:r>
              <a:rPr lang="zh-CN" altLang="en-US" sz="2400" b="1" smtClean="0">
                <a:solidFill>
                  <a:srgbClr val="FF0000"/>
                </a:solidFill>
              </a:rPr>
              <a:t>靖国神社</a:t>
            </a:r>
            <a:r>
              <a:rPr lang="zh-CN" altLang="en-US" sz="2400" b="1" smtClean="0"/>
              <a:t>，当作“为国捐躯的英灵”供奉。</a:t>
            </a:r>
            <a:br>
              <a:rPr lang="zh-CN" altLang="en-US" sz="2400" b="1" smtClean="0"/>
            </a:br>
            <a:r>
              <a:rPr lang="zh-CN" altLang="en-US" sz="2400" b="1" smtClean="0"/>
              <a:t/>
            </a:r>
            <a:br>
              <a:rPr lang="zh-CN" altLang="en-US" sz="2400" b="1" smtClean="0"/>
            </a:br>
            <a:r>
              <a:rPr lang="zh-CN" altLang="en-US" sz="2400" b="1" smtClean="0"/>
              <a:t>　　</a:t>
            </a:r>
            <a:r>
              <a:rPr lang="en-US" altLang="zh-CN" sz="2400" b="1" smtClean="0"/>
              <a:t>1982</a:t>
            </a:r>
            <a:r>
              <a:rPr lang="zh-CN" altLang="en-US" sz="2400" b="1" smtClean="0"/>
              <a:t>年：日本文部省在审定教科书时把“侵略华北”和“全面侵略中国”等词句中的侵略全部改成“</a:t>
            </a:r>
            <a:r>
              <a:rPr lang="zh-CN" altLang="en-US" sz="2400" b="1" smtClean="0">
                <a:solidFill>
                  <a:srgbClr val="FF0000"/>
                </a:solidFill>
              </a:rPr>
              <a:t>进出</a:t>
            </a:r>
            <a:r>
              <a:rPr lang="zh-CN" altLang="en-US" sz="2400" b="1" smtClean="0"/>
              <a:t>”，把南京大屠杀改为“</a:t>
            </a:r>
            <a:r>
              <a:rPr lang="zh-CN" altLang="en-US" sz="2400" b="1" smtClean="0">
                <a:solidFill>
                  <a:srgbClr val="FF0000"/>
                </a:solidFill>
              </a:rPr>
              <a:t>占领南京</a:t>
            </a:r>
            <a:r>
              <a:rPr lang="zh-CN" altLang="en-US" sz="2400" b="1" smtClean="0"/>
              <a:t>”。</a:t>
            </a:r>
            <a:br>
              <a:rPr lang="zh-CN" altLang="en-US" sz="2400" b="1" smtClean="0"/>
            </a:br>
            <a:r>
              <a:rPr lang="zh-CN" altLang="en-US" sz="2400" b="1" smtClean="0"/>
              <a:t/>
            </a:r>
            <a:br>
              <a:rPr lang="zh-CN" altLang="en-US" sz="2400" b="1" smtClean="0"/>
            </a:br>
            <a:r>
              <a:rPr lang="zh-CN" altLang="en-US" sz="2400" b="1" smtClean="0"/>
              <a:t>　　</a:t>
            </a:r>
            <a:r>
              <a:rPr lang="en-US" altLang="zh-CN" sz="2400" b="1" smtClean="0"/>
              <a:t>1985</a:t>
            </a:r>
            <a:r>
              <a:rPr lang="zh-CN" altLang="en-US" sz="2400" b="1" smtClean="0"/>
              <a:t>年</a:t>
            </a:r>
            <a:r>
              <a:rPr lang="en-US" altLang="zh-CN" sz="2400" b="1" smtClean="0"/>
              <a:t>8</a:t>
            </a:r>
            <a:r>
              <a:rPr lang="zh-CN" altLang="en-US" sz="2400" b="1" smtClean="0"/>
              <a:t>月</a:t>
            </a:r>
            <a:r>
              <a:rPr lang="en-US" altLang="zh-CN" sz="2400" b="1" smtClean="0"/>
              <a:t>15</a:t>
            </a:r>
            <a:r>
              <a:rPr lang="zh-CN" altLang="en-US" sz="2400" b="1" smtClean="0"/>
              <a:t>日：</a:t>
            </a:r>
            <a:r>
              <a:rPr lang="zh-CN" altLang="en-US" sz="2400" b="1" smtClean="0">
                <a:solidFill>
                  <a:srgbClr val="FF0000"/>
                </a:solidFill>
              </a:rPr>
              <a:t>中曾根康弘</a:t>
            </a:r>
            <a:r>
              <a:rPr lang="zh-CN" altLang="en-US" sz="2400" b="1" smtClean="0"/>
              <a:t>正式参拜靖国神社，成为日本战后</a:t>
            </a:r>
            <a:r>
              <a:rPr lang="en-US" altLang="zh-CN" sz="2400" b="1" smtClean="0"/>
              <a:t>40</a:t>
            </a:r>
            <a:r>
              <a:rPr lang="zh-CN" altLang="en-US" sz="2400" b="1" smtClean="0"/>
              <a:t>年来第一名以公职身份参拜靖国神社的日本首相。</a:t>
            </a:r>
            <a:br>
              <a:rPr lang="zh-CN" altLang="en-US" sz="2400" b="1" smtClean="0"/>
            </a:br>
            <a:r>
              <a:rPr lang="zh-CN" altLang="en-US" sz="2400" b="1" smtClean="0"/>
              <a:t/>
            </a:r>
            <a:br>
              <a:rPr lang="zh-CN" altLang="en-US" sz="2400" b="1" smtClean="0"/>
            </a:br>
            <a:r>
              <a:rPr lang="zh-CN" altLang="en-US" sz="2400" b="1" smtClean="0"/>
              <a:t>　   </a:t>
            </a:r>
            <a:r>
              <a:rPr lang="en-US" altLang="zh-CN" sz="2400" b="1" smtClean="0"/>
              <a:t>1996</a:t>
            </a:r>
            <a:r>
              <a:rPr lang="zh-CN" altLang="en-US" sz="2400" b="1" smtClean="0"/>
              <a:t>年</a:t>
            </a:r>
            <a:r>
              <a:rPr lang="en-US" altLang="zh-CN" sz="2400" b="1" smtClean="0"/>
              <a:t>7</a:t>
            </a:r>
            <a:r>
              <a:rPr lang="zh-CN" altLang="en-US" sz="2400" b="1" smtClean="0"/>
              <a:t>月</a:t>
            </a:r>
            <a:r>
              <a:rPr lang="en-US" altLang="zh-CN" sz="2400" b="1" smtClean="0"/>
              <a:t>29</a:t>
            </a:r>
            <a:r>
              <a:rPr lang="zh-CN" altLang="en-US" sz="2400" b="1" smtClean="0"/>
              <a:t>日：</a:t>
            </a:r>
            <a:r>
              <a:rPr lang="zh-CN" altLang="en-US" sz="2400" b="1" smtClean="0">
                <a:solidFill>
                  <a:srgbClr val="FF0000"/>
                </a:solidFill>
              </a:rPr>
              <a:t>桥本龙太郎</a:t>
            </a:r>
            <a:r>
              <a:rPr lang="zh-CN" altLang="en-US" sz="2400" b="1" smtClean="0"/>
              <a:t>以“内阁总理大臣”身份参拜靖国神社。</a:t>
            </a:r>
            <a:br>
              <a:rPr lang="zh-CN" altLang="en-US" sz="2400" b="1" smtClean="0"/>
            </a:br>
            <a:r>
              <a:rPr lang="zh-CN" altLang="en-US" sz="2400" b="1" smtClean="0"/>
              <a:t/>
            </a:r>
            <a:br>
              <a:rPr lang="zh-CN" altLang="en-US" sz="2400" b="1" smtClean="0"/>
            </a:br>
            <a:r>
              <a:rPr lang="zh-CN" altLang="en-US" sz="2400" b="1" smtClean="0"/>
              <a:t>　　</a:t>
            </a:r>
            <a:r>
              <a:rPr lang="en-US" altLang="zh-CN" sz="2400" b="1" smtClean="0"/>
              <a:t>2001</a:t>
            </a:r>
            <a:r>
              <a:rPr lang="zh-CN" altLang="en-US" sz="2400" b="1" smtClean="0"/>
              <a:t>年</a:t>
            </a:r>
            <a:r>
              <a:rPr lang="en-US" altLang="zh-CN" sz="2400" b="1" smtClean="0"/>
              <a:t>—2004</a:t>
            </a:r>
            <a:r>
              <a:rPr lang="zh-CN" altLang="en-US" sz="2400" b="1" smtClean="0"/>
              <a:t>年：日本首相</a:t>
            </a:r>
            <a:r>
              <a:rPr lang="zh-CN" altLang="en-US" sz="2400" b="1" smtClean="0">
                <a:solidFill>
                  <a:srgbClr val="FF0000"/>
                </a:solidFill>
              </a:rPr>
              <a:t>小泉纯一郎</a:t>
            </a:r>
            <a:r>
              <a:rPr lang="zh-CN" altLang="en-US" sz="2400" b="1" smtClean="0"/>
              <a:t>每年都公开参拜靖国神社。</a:t>
            </a:r>
            <a:br>
              <a:rPr lang="zh-CN" altLang="en-US" sz="2400" b="1" smtClean="0"/>
            </a:br>
            <a:r>
              <a:rPr lang="zh-CN" altLang="en-US" sz="2400" b="1" smtClean="0"/>
              <a:t/>
            </a:r>
            <a:br>
              <a:rPr lang="zh-CN" altLang="en-US" sz="2400" b="1" smtClean="0"/>
            </a:br>
            <a:r>
              <a:rPr lang="zh-CN" altLang="en-US" sz="2400" b="1" smtClean="0"/>
              <a:t/>
            </a:r>
            <a:br>
              <a:rPr lang="zh-CN" altLang="en-US" sz="2400" b="1" smtClean="0"/>
            </a:br>
            <a:endParaRPr lang="zh-CN" altLang="en-US" sz="2400" b="1" smtClean="0"/>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4690" name="Picture 2" descr="fr-njdts7"/>
          <p:cNvPicPr>
            <a:picLocks noChangeAspect="1" noChangeArrowheads="1"/>
          </p:cNvPicPr>
          <p:nvPr/>
        </p:nvPicPr>
        <p:blipFill>
          <a:blip r:embed="rId2"/>
          <a:srcRect/>
          <a:stretch>
            <a:fillRect/>
          </a:stretch>
        </p:blipFill>
        <p:spPr bwMode="auto">
          <a:xfrm>
            <a:off x="34925" y="3357563"/>
            <a:ext cx="5724525" cy="3567112"/>
          </a:xfrm>
          <a:prstGeom prst="rect">
            <a:avLst/>
          </a:prstGeom>
          <a:noFill/>
          <a:ln w="57150" cmpd="thickThin">
            <a:solidFill>
              <a:srgbClr val="000000"/>
            </a:solidFill>
            <a:miter lim="800000"/>
            <a:headEnd/>
            <a:tailEnd/>
          </a:ln>
        </p:spPr>
      </p:pic>
      <p:sp>
        <p:nvSpPr>
          <p:cNvPr id="81922" name="Rectangle 3"/>
          <p:cNvSpPr>
            <a:spLocks noGrp="1" noChangeArrowheads="1"/>
          </p:cNvSpPr>
          <p:nvPr>
            <p:ph type="title" sz="quarter"/>
          </p:nvPr>
        </p:nvSpPr>
        <p:spPr>
          <a:xfrm>
            <a:off x="457200" y="-1143000"/>
            <a:ext cx="8229600" cy="1143000"/>
          </a:xfrm>
        </p:spPr>
        <p:txBody>
          <a:bodyPr/>
          <a:lstStyle/>
          <a:p>
            <a:pPr eaLnBrk="1" hangingPunct="1"/>
            <a:r>
              <a:rPr lang="zh-CN" altLang="en-US" smtClean="0">
                <a:solidFill>
                  <a:srgbClr val="FF0000"/>
                </a:solidFill>
                <a:ea typeface="华文新魏" pitchFamily="2" charset="-122"/>
              </a:rPr>
              <a:t>日寇侵华罪证</a:t>
            </a:r>
          </a:p>
        </p:txBody>
      </p:sp>
      <p:pic>
        <p:nvPicPr>
          <p:cNvPr id="114692" name="Picture 4" descr="6"/>
          <p:cNvPicPr>
            <a:picLocks noGrp="1" noChangeAspect="1" noChangeArrowheads="1"/>
          </p:cNvPicPr>
          <p:nvPr>
            <p:ph sz="quarter" idx="1"/>
          </p:nvPr>
        </p:nvPicPr>
        <p:blipFill>
          <a:blip r:embed="rId3"/>
          <a:srcRect/>
          <a:stretch>
            <a:fillRect/>
          </a:stretch>
        </p:blipFill>
        <p:spPr>
          <a:xfrm>
            <a:off x="4535488" y="0"/>
            <a:ext cx="4716462" cy="3284538"/>
          </a:xfrm>
          <a:ln w="57150" cmpd="thickThin">
            <a:solidFill>
              <a:srgbClr val="000000"/>
            </a:solidFill>
          </a:ln>
        </p:spPr>
      </p:pic>
      <p:pic>
        <p:nvPicPr>
          <p:cNvPr id="114693" name="Picture 5" descr="中国百姓的遗骨"/>
          <p:cNvPicPr>
            <a:picLocks noGrp="1" noChangeAspect="1" noChangeArrowheads="1"/>
          </p:cNvPicPr>
          <p:nvPr>
            <p:ph sz="quarter" idx="2"/>
          </p:nvPr>
        </p:nvPicPr>
        <p:blipFill>
          <a:blip r:embed="rId4"/>
          <a:srcRect/>
          <a:stretch>
            <a:fillRect/>
          </a:stretch>
        </p:blipFill>
        <p:spPr>
          <a:xfrm>
            <a:off x="34925" y="25400"/>
            <a:ext cx="4427538" cy="3259138"/>
          </a:xfrm>
          <a:ln w="57150" cmpd="thickThin">
            <a:solidFill>
              <a:srgbClr val="000000"/>
            </a:solidFill>
          </a:ln>
        </p:spPr>
      </p:pic>
      <p:pic>
        <p:nvPicPr>
          <p:cNvPr id="114694" name="Picture 6" descr="fr-njdts5"/>
          <p:cNvPicPr>
            <a:picLocks noChangeAspect="1" noChangeArrowheads="1"/>
          </p:cNvPicPr>
          <p:nvPr/>
        </p:nvPicPr>
        <p:blipFill>
          <a:blip r:embed="rId5"/>
          <a:srcRect/>
          <a:stretch>
            <a:fillRect/>
          </a:stretch>
        </p:blipFill>
        <p:spPr bwMode="auto">
          <a:xfrm>
            <a:off x="5795963" y="3357563"/>
            <a:ext cx="3430587" cy="3573462"/>
          </a:xfrm>
          <a:prstGeom prst="rect">
            <a:avLst/>
          </a:prstGeom>
          <a:noFill/>
          <a:ln w="57150" cmpd="thickThin">
            <a:solidFill>
              <a:srgbClr val="000000"/>
            </a:solidFill>
            <a:miter lim="800000"/>
            <a:headEnd/>
            <a:tailEnd/>
          </a:ln>
        </p:spPr>
      </p:pic>
      <p:pic>
        <p:nvPicPr>
          <p:cNvPr id="114695" name="Picture 7" descr="日军残暴地杀害我同胞"/>
          <p:cNvPicPr>
            <a:picLocks noGrp="1" noChangeAspect="1" noChangeArrowheads="1"/>
          </p:cNvPicPr>
          <p:nvPr>
            <p:ph sz="quarter" idx="3"/>
          </p:nvPr>
        </p:nvPicPr>
        <p:blipFill>
          <a:blip r:embed="rId6"/>
          <a:srcRect/>
          <a:stretch>
            <a:fillRect/>
          </a:stretch>
        </p:blipFill>
        <p:spPr>
          <a:xfrm>
            <a:off x="4037013" y="1873250"/>
            <a:ext cx="2335212" cy="3284538"/>
          </a:xfrm>
          <a:ln w="57150" cmpd="thickThin">
            <a:solidFill>
              <a:srgbClr val="FF0000"/>
            </a:solidFill>
          </a:ln>
        </p:spPr>
      </p:pic>
      <p:sp>
        <p:nvSpPr>
          <p:cNvPr id="114696" name="Text Box 8"/>
          <p:cNvSpPr txBox="1">
            <a:spLocks noChangeArrowheads="1"/>
          </p:cNvSpPr>
          <p:nvPr/>
        </p:nvSpPr>
        <p:spPr bwMode="auto">
          <a:xfrm>
            <a:off x="1258888" y="549275"/>
            <a:ext cx="6480175" cy="617538"/>
          </a:xfrm>
          <a:prstGeom prst="rect">
            <a:avLst/>
          </a:prstGeom>
          <a:solidFill>
            <a:srgbClr val="F7FD89"/>
          </a:solidFill>
          <a:ln w="38100" cmpd="dbl">
            <a:solidFill>
              <a:srgbClr val="0099FF"/>
            </a:solidFill>
            <a:miter lim="800000"/>
            <a:headEnd/>
            <a:tailEnd/>
          </a:ln>
        </p:spPr>
        <p:txBody>
          <a:bodyPr>
            <a:spAutoFit/>
          </a:bodyPr>
          <a:lstStyle/>
          <a:p>
            <a:r>
              <a:rPr lang="zh-CN" altLang="en-US" sz="3200" b="1">
                <a:solidFill>
                  <a:srgbClr val="FF0000"/>
                </a:solidFill>
                <a:latin typeface="华文中宋" pitchFamily="2" charset="-122"/>
                <a:ea typeface="华文中宋" pitchFamily="2" charset="-122"/>
              </a:rPr>
              <a:t>我们岂能任日寇铁蹄肆意践踏蹂躏</a:t>
            </a:r>
            <a:r>
              <a:rPr lang="en-US" altLang="zh-CN" sz="3200" b="1">
                <a:solidFill>
                  <a:srgbClr val="FF0000"/>
                </a:solidFill>
                <a:latin typeface="华文中宋" pitchFamily="2" charset="-122"/>
                <a:ea typeface="华文中宋" pitchFamily="2" charset="-122"/>
              </a:rPr>
              <a:t>!</a:t>
            </a:r>
          </a:p>
        </p:txBody>
      </p:sp>
      <p:sp>
        <p:nvSpPr>
          <p:cNvPr id="114697" name="Text Box 9"/>
          <p:cNvSpPr txBox="1">
            <a:spLocks noChangeArrowheads="1"/>
          </p:cNvSpPr>
          <p:nvPr/>
        </p:nvSpPr>
        <p:spPr bwMode="auto">
          <a:xfrm>
            <a:off x="34925" y="2727325"/>
            <a:ext cx="5013325" cy="617538"/>
          </a:xfrm>
          <a:prstGeom prst="rect">
            <a:avLst/>
          </a:prstGeom>
          <a:solidFill>
            <a:srgbClr val="F7FD89"/>
          </a:solidFill>
          <a:ln w="38100" cmpd="dbl">
            <a:solidFill>
              <a:srgbClr val="0099FF"/>
            </a:solidFill>
            <a:miter lim="800000"/>
            <a:headEnd/>
            <a:tailEnd/>
          </a:ln>
        </p:spPr>
        <p:txBody>
          <a:bodyPr>
            <a:spAutoFit/>
          </a:bodyPr>
          <a:lstStyle/>
          <a:p>
            <a:r>
              <a:rPr lang="zh-CN" altLang="en-US" sz="3200" b="1">
                <a:solidFill>
                  <a:srgbClr val="FF0000"/>
                </a:solidFill>
                <a:latin typeface="华文中宋" pitchFamily="2" charset="-122"/>
                <a:ea typeface="华文中宋" pitchFamily="2" charset="-122"/>
              </a:rPr>
              <a:t>起来吧</a:t>
            </a:r>
            <a:r>
              <a:rPr lang="en-US" altLang="zh-CN" sz="3200" b="1">
                <a:solidFill>
                  <a:srgbClr val="FF0000"/>
                </a:solidFill>
                <a:latin typeface="华文中宋" pitchFamily="2" charset="-122"/>
                <a:ea typeface="华文中宋" pitchFamily="2" charset="-122"/>
              </a:rPr>
              <a:t>,</a:t>
            </a:r>
            <a:r>
              <a:rPr lang="zh-CN" altLang="en-US" sz="3200" b="1">
                <a:solidFill>
                  <a:srgbClr val="FF0000"/>
                </a:solidFill>
                <a:latin typeface="华文中宋" pitchFamily="2" charset="-122"/>
                <a:ea typeface="华文中宋" pitchFamily="2" charset="-122"/>
              </a:rPr>
              <a:t>不愿做奴隶的人们</a:t>
            </a:r>
            <a:r>
              <a:rPr lang="en-US" altLang="zh-CN" sz="3200" b="1">
                <a:solidFill>
                  <a:srgbClr val="FF0000"/>
                </a:solidFill>
                <a:latin typeface="华文中宋" pitchFamily="2" charset="-122"/>
                <a:ea typeface="华文中宋" pitchFamily="2" charset="-122"/>
              </a:rPr>
              <a:t>!</a:t>
            </a:r>
          </a:p>
        </p:txBody>
      </p:sp>
      <p:sp>
        <p:nvSpPr>
          <p:cNvPr id="114698" name="Text Box 10"/>
          <p:cNvSpPr txBox="1">
            <a:spLocks noChangeArrowheads="1"/>
          </p:cNvSpPr>
          <p:nvPr/>
        </p:nvSpPr>
        <p:spPr bwMode="auto">
          <a:xfrm>
            <a:off x="3924300" y="5300663"/>
            <a:ext cx="4483100" cy="679450"/>
          </a:xfrm>
          <a:prstGeom prst="rect">
            <a:avLst/>
          </a:prstGeom>
          <a:solidFill>
            <a:srgbClr val="F7FD89"/>
          </a:solidFill>
          <a:ln w="38100" cmpd="dbl">
            <a:solidFill>
              <a:srgbClr val="0099FF"/>
            </a:solidFill>
            <a:miter lim="800000"/>
            <a:headEnd/>
            <a:tailEnd/>
          </a:ln>
        </p:spPr>
        <p:txBody>
          <a:bodyPr>
            <a:spAutoFit/>
          </a:bodyPr>
          <a:lstStyle/>
          <a:p>
            <a:r>
              <a:rPr lang="zh-CN" altLang="en-US" sz="3600" b="1">
                <a:solidFill>
                  <a:srgbClr val="FF0000"/>
                </a:solidFill>
                <a:latin typeface="华文中宋" pitchFamily="2" charset="-122"/>
                <a:ea typeface="华文中宋" pitchFamily="2" charset="-122"/>
              </a:rPr>
              <a:t>我们要保卫母亲中国</a:t>
            </a:r>
            <a:r>
              <a:rPr lang="en-US" altLang="zh-CN" sz="3600" b="1">
                <a:solidFill>
                  <a:srgbClr val="FF0000"/>
                </a:solidFill>
                <a:latin typeface="华文中宋" pitchFamily="2" charset="-122"/>
                <a:ea typeface="华文中宋" pitchFamily="2" charset="-122"/>
              </a:rPr>
              <a:t>!</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114692"/>
                                        </p:tgtEl>
                                        <p:attrNameLst>
                                          <p:attrName>style.visibility</p:attrName>
                                        </p:attrNameLst>
                                      </p:cBhvr>
                                      <p:to>
                                        <p:strVal val="visible"/>
                                      </p:to>
                                    </p:set>
                                    <p:animEffect transition="in" filter="fade">
                                      <p:cBhvr>
                                        <p:cTn id="7" dur="2000"/>
                                        <p:tgtEl>
                                          <p:spTgt spid="11469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114694"/>
                                        </p:tgtEl>
                                        <p:attrNameLst>
                                          <p:attrName>style.visibility</p:attrName>
                                        </p:attrNameLst>
                                      </p:cBhvr>
                                      <p:to>
                                        <p:strVal val="visible"/>
                                      </p:to>
                                    </p:set>
                                    <p:animEffect transition="in" filter="fade">
                                      <p:cBhvr>
                                        <p:cTn id="12" dur="2000"/>
                                        <p:tgtEl>
                                          <p:spTgt spid="114694"/>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nodeType="clickEffect">
                                  <p:stCondLst>
                                    <p:cond delay="0"/>
                                  </p:stCondLst>
                                  <p:childTnLst>
                                    <p:set>
                                      <p:cBhvr>
                                        <p:cTn id="16" dur="1" fill="hold">
                                          <p:stCondLst>
                                            <p:cond delay="0"/>
                                          </p:stCondLst>
                                        </p:cTn>
                                        <p:tgtEl>
                                          <p:spTgt spid="114690"/>
                                        </p:tgtEl>
                                        <p:attrNameLst>
                                          <p:attrName>style.visibility</p:attrName>
                                        </p:attrNameLst>
                                      </p:cBhvr>
                                      <p:to>
                                        <p:strVal val="visible"/>
                                      </p:to>
                                    </p:set>
                                    <p:animEffect transition="in" filter="fade">
                                      <p:cBhvr>
                                        <p:cTn id="17" dur="2000"/>
                                        <p:tgtEl>
                                          <p:spTgt spid="114690"/>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0" presetClass="entr" presetSubtype="0" fill="hold" nodeType="clickEffect">
                                  <p:stCondLst>
                                    <p:cond delay="0"/>
                                  </p:stCondLst>
                                  <p:childTnLst>
                                    <p:set>
                                      <p:cBhvr>
                                        <p:cTn id="21" dur="1" fill="hold">
                                          <p:stCondLst>
                                            <p:cond delay="0"/>
                                          </p:stCondLst>
                                        </p:cTn>
                                        <p:tgtEl>
                                          <p:spTgt spid="114693"/>
                                        </p:tgtEl>
                                        <p:attrNameLst>
                                          <p:attrName>style.visibility</p:attrName>
                                        </p:attrNameLst>
                                      </p:cBhvr>
                                      <p:to>
                                        <p:strVal val="visible"/>
                                      </p:to>
                                    </p:set>
                                    <p:animEffect transition="in" filter="fade">
                                      <p:cBhvr>
                                        <p:cTn id="22" dur="2000"/>
                                        <p:tgtEl>
                                          <p:spTgt spid="114693"/>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0" presetClass="entr" presetSubtype="0" fill="hold" nodeType="clickEffect">
                                  <p:stCondLst>
                                    <p:cond delay="0"/>
                                  </p:stCondLst>
                                  <p:childTnLst>
                                    <p:set>
                                      <p:cBhvr>
                                        <p:cTn id="26" dur="1" fill="hold">
                                          <p:stCondLst>
                                            <p:cond delay="0"/>
                                          </p:stCondLst>
                                        </p:cTn>
                                        <p:tgtEl>
                                          <p:spTgt spid="114695"/>
                                        </p:tgtEl>
                                        <p:attrNameLst>
                                          <p:attrName>style.visibility</p:attrName>
                                        </p:attrNameLst>
                                      </p:cBhvr>
                                      <p:to>
                                        <p:strVal val="visible"/>
                                      </p:to>
                                    </p:set>
                                    <p:animEffect transition="in" filter="fade">
                                      <p:cBhvr>
                                        <p:cTn id="27" dur="2000"/>
                                        <p:tgtEl>
                                          <p:spTgt spid="114695"/>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14696"/>
                                        </p:tgtEl>
                                        <p:attrNameLst>
                                          <p:attrName>style.visibility</p:attrName>
                                        </p:attrNameLst>
                                      </p:cBhvr>
                                      <p:to>
                                        <p:strVal val="visible"/>
                                      </p:to>
                                    </p:set>
                                    <p:animEffect transition="in" filter="fade">
                                      <p:cBhvr>
                                        <p:cTn id="32" dur="2000"/>
                                        <p:tgtEl>
                                          <p:spTgt spid="114696"/>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114697"/>
                                        </p:tgtEl>
                                        <p:attrNameLst>
                                          <p:attrName>style.visibility</p:attrName>
                                        </p:attrNameLst>
                                      </p:cBhvr>
                                      <p:to>
                                        <p:strVal val="visible"/>
                                      </p:to>
                                    </p:set>
                                    <p:animEffect transition="in" filter="fade">
                                      <p:cBhvr>
                                        <p:cTn id="37" dur="2000"/>
                                        <p:tgtEl>
                                          <p:spTgt spid="114697"/>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114698"/>
                                        </p:tgtEl>
                                        <p:attrNameLst>
                                          <p:attrName>style.visibility</p:attrName>
                                        </p:attrNameLst>
                                      </p:cBhvr>
                                      <p:to>
                                        <p:strVal val="visible"/>
                                      </p:to>
                                    </p:set>
                                    <p:animEffect transition="in" filter="fade">
                                      <p:cBhvr>
                                        <p:cTn id="42" dur="2000"/>
                                        <p:tgtEl>
                                          <p:spTgt spid="1146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4696" grpId="0" animBg="1"/>
      <p:bldP spid="114697" grpId="0" animBg="1"/>
      <p:bldP spid="114698"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5" name="Rectangle 3"/>
          <p:cNvSpPr>
            <a:spLocks noGrp="1" noChangeArrowheads="1"/>
          </p:cNvSpPr>
          <p:nvPr>
            <p:ph type="body" idx="1"/>
          </p:nvPr>
        </p:nvSpPr>
        <p:spPr>
          <a:xfrm>
            <a:off x="684213" y="908050"/>
            <a:ext cx="7772400" cy="1728788"/>
          </a:xfrm>
        </p:spPr>
        <p:txBody>
          <a:bodyPr/>
          <a:lstStyle/>
          <a:p>
            <a:pPr eaLnBrk="1" hangingPunct="1">
              <a:buFontTx/>
              <a:buNone/>
            </a:pPr>
            <a:r>
              <a:rPr lang="en-US" altLang="zh-CN" sz="3600" b="1" smtClean="0">
                <a:solidFill>
                  <a:srgbClr val="0033CC"/>
                </a:solidFill>
              </a:rPr>
              <a:t> </a:t>
            </a:r>
            <a:r>
              <a:rPr lang="zh-CN" altLang="en-US" sz="3600" b="1" smtClean="0">
                <a:solidFill>
                  <a:srgbClr val="0033CC"/>
                </a:solidFill>
              </a:rPr>
              <a:t>作者想要通过这篇文章传达一种怎样的思想？请从文中找出相关的句子。</a:t>
            </a:r>
            <a:r>
              <a:rPr lang="zh-CN" altLang="en-US" sz="3600" smtClean="0">
                <a:solidFill>
                  <a:srgbClr val="0033CC"/>
                </a:solidFill>
              </a:rPr>
              <a:t> </a:t>
            </a:r>
          </a:p>
        </p:txBody>
      </p:sp>
      <p:sp>
        <p:nvSpPr>
          <p:cNvPr id="2" name="TextBox 1"/>
          <p:cNvSpPr txBox="1">
            <a:spLocks noChangeArrowheads="1"/>
          </p:cNvSpPr>
          <p:nvPr/>
        </p:nvSpPr>
        <p:spPr bwMode="auto">
          <a:xfrm>
            <a:off x="539750" y="3141663"/>
            <a:ext cx="8135938" cy="2122487"/>
          </a:xfrm>
          <a:prstGeom prst="rect">
            <a:avLst/>
          </a:prstGeom>
          <a:noFill/>
          <a:ln w="9525">
            <a:noFill/>
            <a:miter lim="800000"/>
            <a:headEnd/>
            <a:tailEnd/>
          </a:ln>
        </p:spPr>
        <p:txBody>
          <a:bodyPr>
            <a:spAutoFit/>
          </a:bodyPr>
          <a:lstStyle/>
          <a:p>
            <a:r>
              <a:rPr lang="zh-CN" altLang="en-US" sz="6600">
                <a:solidFill>
                  <a:srgbClr val="FF0000"/>
                </a:solidFill>
                <a:ea typeface="华文中宋" pitchFamily="2" charset="-122"/>
              </a:rPr>
              <a:t>      世间永远不能再有战争和屠杀了！</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69" name="标题 1"/>
          <p:cNvSpPr>
            <a:spLocks noGrp="1"/>
          </p:cNvSpPr>
          <p:nvPr>
            <p:ph type="title"/>
          </p:nvPr>
        </p:nvSpPr>
        <p:spPr/>
        <p:txBody>
          <a:bodyPr/>
          <a:lstStyle/>
          <a:p>
            <a:endParaRPr lang="zh-CN" altLang="en-US" smtClean="0"/>
          </a:p>
        </p:txBody>
      </p:sp>
      <p:pic>
        <p:nvPicPr>
          <p:cNvPr id="83970" name="内容占位符 3"/>
          <p:cNvPicPr>
            <a:picLocks noGrp="1" noChangeAspect="1"/>
          </p:cNvPicPr>
          <p:nvPr>
            <p:ph idx="1"/>
          </p:nvPr>
        </p:nvPicPr>
        <p:blipFill>
          <a:blip r:embed="rId2"/>
          <a:srcRect/>
          <a:stretch>
            <a:fillRect/>
          </a:stretch>
        </p:blipFill>
        <p:spPr>
          <a:xfrm>
            <a:off x="250825" y="260350"/>
            <a:ext cx="8137525" cy="6102350"/>
          </a:xfrm>
        </p:spPr>
      </p:pic>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3" name="标题 1"/>
          <p:cNvSpPr>
            <a:spLocks noGrp="1"/>
          </p:cNvSpPr>
          <p:nvPr>
            <p:ph type="title"/>
          </p:nvPr>
        </p:nvSpPr>
        <p:spPr/>
        <p:txBody>
          <a:bodyPr/>
          <a:lstStyle/>
          <a:p>
            <a:endParaRPr lang="zh-CN" altLang="en-US" smtClean="0"/>
          </a:p>
        </p:txBody>
      </p:sp>
      <p:pic>
        <p:nvPicPr>
          <p:cNvPr id="84994" name="内容占位符 3"/>
          <p:cNvPicPr>
            <a:picLocks noGrp="1" noChangeAspect="1"/>
          </p:cNvPicPr>
          <p:nvPr>
            <p:ph idx="1"/>
          </p:nvPr>
        </p:nvPicPr>
        <p:blipFill>
          <a:blip r:embed="rId2"/>
          <a:srcRect/>
          <a:stretch>
            <a:fillRect/>
          </a:stretch>
        </p:blipFill>
        <p:spPr>
          <a:xfrm>
            <a:off x="900113" y="212725"/>
            <a:ext cx="7416800" cy="5588000"/>
          </a:xfr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3" name="Picture 2" descr="nanjing"/>
          <p:cNvPicPr>
            <a:picLocks noChangeAspect="1" noChangeArrowheads="1"/>
          </p:cNvPicPr>
          <p:nvPr/>
        </p:nvPicPr>
        <p:blipFill>
          <a:blip r:embed="rId3"/>
          <a:srcRect/>
          <a:stretch>
            <a:fillRect/>
          </a:stretch>
        </p:blipFill>
        <p:spPr bwMode="auto">
          <a:xfrm>
            <a:off x="0" y="0"/>
            <a:ext cx="9067800" cy="68580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7" name="标题 1"/>
          <p:cNvSpPr>
            <a:spLocks noGrp="1"/>
          </p:cNvSpPr>
          <p:nvPr>
            <p:ph type="title"/>
          </p:nvPr>
        </p:nvSpPr>
        <p:spPr/>
        <p:txBody>
          <a:bodyPr/>
          <a:lstStyle/>
          <a:p>
            <a:endParaRPr lang="zh-CN" altLang="en-US" smtClean="0"/>
          </a:p>
        </p:txBody>
      </p:sp>
      <p:sp>
        <p:nvSpPr>
          <p:cNvPr id="86018" name="内容占位符 4"/>
          <p:cNvSpPr>
            <a:spLocks noGrp="1"/>
          </p:cNvSpPr>
          <p:nvPr>
            <p:ph idx="1"/>
          </p:nvPr>
        </p:nvSpPr>
        <p:spPr/>
        <p:txBody>
          <a:bodyPr/>
          <a:lstStyle/>
          <a:p>
            <a:endParaRPr lang="zh-CN" altLang="en-US" smtClean="0"/>
          </a:p>
        </p:txBody>
      </p:sp>
      <p:pic>
        <p:nvPicPr>
          <p:cNvPr id="86019" name="Picture 2"/>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1" name="标题 1"/>
          <p:cNvSpPr>
            <a:spLocks noGrp="1"/>
          </p:cNvSpPr>
          <p:nvPr>
            <p:ph type="title"/>
          </p:nvPr>
        </p:nvSpPr>
        <p:spPr/>
        <p:txBody>
          <a:bodyPr/>
          <a:lstStyle/>
          <a:p>
            <a:endParaRPr lang="zh-CN" altLang="en-US" smtClean="0"/>
          </a:p>
        </p:txBody>
      </p:sp>
      <p:pic>
        <p:nvPicPr>
          <p:cNvPr id="87042" name="内容占位符 3"/>
          <p:cNvPicPr>
            <a:picLocks noGrp="1" noChangeAspect="1"/>
          </p:cNvPicPr>
          <p:nvPr>
            <p:ph idx="1"/>
          </p:nvPr>
        </p:nvPicPr>
        <p:blipFill>
          <a:blip r:embed="rId2"/>
          <a:srcRect/>
          <a:stretch>
            <a:fillRect/>
          </a:stretch>
        </p:blipFill>
        <p:spPr>
          <a:xfrm>
            <a:off x="755650" y="760413"/>
            <a:ext cx="7272338" cy="5454650"/>
          </a:xfrm>
        </p:spPr>
      </p:pic>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5" name="Rectangle 2"/>
          <p:cNvSpPr>
            <a:spLocks noGrp="1" noChangeArrowheads="1"/>
          </p:cNvSpPr>
          <p:nvPr>
            <p:ph type="title"/>
          </p:nvPr>
        </p:nvSpPr>
        <p:spPr/>
        <p:txBody>
          <a:bodyPr/>
          <a:lstStyle/>
          <a:p>
            <a:pPr eaLnBrk="1" hangingPunct="1"/>
            <a:endParaRPr lang="zh-CN" altLang="zh-CN" smtClean="0"/>
          </a:p>
        </p:txBody>
      </p:sp>
      <p:pic>
        <p:nvPicPr>
          <p:cNvPr id="116739" name="Picture 3" descr="1066862944200353385809644"/>
          <p:cNvPicPr>
            <a:picLocks noGrp="1" noChangeAspect="1" noChangeArrowheads="1"/>
          </p:cNvPicPr>
          <p:nvPr>
            <p:ph idx="1"/>
          </p:nvPr>
        </p:nvPicPr>
        <p:blipFill>
          <a:blip r:embed="rId2"/>
          <a:srcRect/>
          <a:stretch>
            <a:fillRect/>
          </a:stretch>
        </p:blipFill>
        <p:spPr>
          <a:xfrm>
            <a:off x="2308225" y="1412875"/>
            <a:ext cx="4525963" cy="4525963"/>
          </a:xfrm>
        </p:spPr>
      </p:pic>
      <p:pic>
        <p:nvPicPr>
          <p:cNvPr id="116740" name="Picture 4" descr="1066862944200353332268252"/>
          <p:cNvPicPr>
            <a:picLocks noChangeAspect="1" noChangeArrowheads="1"/>
          </p:cNvPicPr>
          <p:nvPr/>
        </p:nvPicPr>
        <p:blipFill>
          <a:blip r:embed="rId3"/>
          <a:srcRect/>
          <a:stretch>
            <a:fillRect/>
          </a:stretch>
        </p:blipFill>
        <p:spPr bwMode="auto">
          <a:xfrm>
            <a:off x="1828800" y="822325"/>
            <a:ext cx="5486400" cy="5486400"/>
          </a:xfrm>
          <a:prstGeom prst="rect">
            <a:avLst/>
          </a:prstGeom>
          <a:noFill/>
          <a:ln w="9525">
            <a:noFill/>
            <a:miter lim="800000"/>
            <a:headEnd/>
            <a:tailEnd/>
          </a:ln>
        </p:spPr>
      </p:pic>
      <p:pic>
        <p:nvPicPr>
          <p:cNvPr id="116741" name="Picture 5" descr="1066862944200353350226819"/>
          <p:cNvPicPr>
            <a:picLocks noChangeAspect="1" noChangeArrowheads="1"/>
          </p:cNvPicPr>
          <p:nvPr/>
        </p:nvPicPr>
        <p:blipFill>
          <a:blip r:embed="rId4"/>
          <a:srcRect/>
          <a:stretch>
            <a:fillRect/>
          </a:stretch>
        </p:blipFill>
        <p:spPr bwMode="auto">
          <a:xfrm>
            <a:off x="1828800" y="685800"/>
            <a:ext cx="5486400" cy="5486400"/>
          </a:xfrm>
          <a:prstGeom prst="rect">
            <a:avLst/>
          </a:prstGeom>
          <a:noFill/>
          <a:ln w="9525">
            <a:noFill/>
            <a:miter lim="800000"/>
            <a:headEnd/>
            <a:tailEnd/>
          </a:ln>
        </p:spPr>
      </p:pic>
      <p:pic>
        <p:nvPicPr>
          <p:cNvPr id="116742" name="Picture 6" descr="1066862944200353421927349"/>
          <p:cNvPicPr>
            <a:picLocks noChangeAspect="1" noChangeArrowheads="1"/>
          </p:cNvPicPr>
          <p:nvPr/>
        </p:nvPicPr>
        <p:blipFill>
          <a:blip r:embed="rId5"/>
          <a:srcRect/>
          <a:stretch>
            <a:fillRect/>
          </a:stretch>
        </p:blipFill>
        <p:spPr bwMode="auto">
          <a:xfrm>
            <a:off x="1828800" y="685800"/>
            <a:ext cx="5486400" cy="5486400"/>
          </a:xfrm>
          <a:prstGeom prst="rect">
            <a:avLst/>
          </a:prstGeom>
          <a:noFill/>
          <a:ln w="9525">
            <a:noFill/>
            <a:miter lim="800000"/>
            <a:headEnd/>
            <a:tailEnd/>
          </a:ln>
        </p:spPr>
      </p:pic>
      <p:pic>
        <p:nvPicPr>
          <p:cNvPr id="116743" name="Picture 7" descr="SAMP115"/>
          <p:cNvPicPr>
            <a:picLocks noChangeAspect="1" noChangeArrowheads="1"/>
          </p:cNvPicPr>
          <p:nvPr/>
        </p:nvPicPr>
        <p:blipFill>
          <a:blip r:embed="rId6"/>
          <a:srcRect/>
          <a:stretch>
            <a:fillRect/>
          </a:stretch>
        </p:blipFill>
        <p:spPr bwMode="auto">
          <a:xfrm>
            <a:off x="1042988" y="817563"/>
            <a:ext cx="7056437" cy="5221287"/>
          </a:xfrm>
          <a:prstGeom prst="rect">
            <a:avLst/>
          </a:prstGeom>
          <a:noFill/>
          <a:ln w="9525">
            <a:noFill/>
            <a:miter lim="800000"/>
            <a:headEnd/>
            <a:tailEnd/>
          </a:ln>
        </p:spPr>
      </p:pic>
      <p:pic>
        <p:nvPicPr>
          <p:cNvPr id="116744" name="Picture 8" descr="0027"/>
          <p:cNvPicPr>
            <a:picLocks noChangeAspect="1" noChangeArrowheads="1"/>
          </p:cNvPicPr>
          <p:nvPr/>
        </p:nvPicPr>
        <p:blipFill>
          <a:blip r:embed="rId7"/>
          <a:srcRect/>
          <a:stretch>
            <a:fillRect/>
          </a:stretch>
        </p:blipFill>
        <p:spPr bwMode="auto">
          <a:xfrm>
            <a:off x="2095500" y="42863"/>
            <a:ext cx="4953000" cy="6772275"/>
          </a:xfrm>
          <a:prstGeom prst="rect">
            <a:avLst/>
          </a:prstGeom>
          <a:noFill/>
          <a:ln w="9525">
            <a:noFill/>
            <a:miter lim="800000"/>
            <a:headEnd/>
            <a:tailEnd/>
          </a:ln>
        </p:spPr>
      </p:pic>
      <p:sp>
        <p:nvSpPr>
          <p:cNvPr id="116745" name="Text Box 9"/>
          <p:cNvSpPr txBox="1">
            <a:spLocks noChangeArrowheads="1"/>
          </p:cNvSpPr>
          <p:nvPr/>
        </p:nvSpPr>
        <p:spPr bwMode="auto">
          <a:xfrm>
            <a:off x="7729538" y="1298575"/>
            <a:ext cx="793750" cy="4725988"/>
          </a:xfrm>
          <a:prstGeom prst="rect">
            <a:avLst/>
          </a:prstGeom>
          <a:noFill/>
          <a:ln w="9525">
            <a:noFill/>
            <a:miter lim="800000"/>
            <a:headEnd/>
            <a:tailEnd/>
          </a:ln>
        </p:spPr>
        <p:txBody>
          <a:bodyPr vert="eaVert" wrap="none">
            <a:spAutoFit/>
          </a:bodyPr>
          <a:lstStyle/>
          <a:p>
            <a:r>
              <a:rPr lang="zh-CN" altLang="en-US" sz="4000" b="1">
                <a:ea typeface="华文中宋" pitchFamily="2" charset="-122"/>
              </a:rPr>
              <a:t>停止吧，战争！</a:t>
            </a:r>
          </a:p>
        </p:txBody>
      </p:sp>
      <p:sp>
        <p:nvSpPr>
          <p:cNvPr id="116746" name="Text Box 10"/>
          <p:cNvSpPr txBox="1">
            <a:spLocks noChangeArrowheads="1"/>
          </p:cNvSpPr>
          <p:nvPr/>
        </p:nvSpPr>
        <p:spPr bwMode="auto">
          <a:xfrm>
            <a:off x="673100" y="1260475"/>
            <a:ext cx="793750" cy="4814888"/>
          </a:xfrm>
          <a:prstGeom prst="rect">
            <a:avLst/>
          </a:prstGeom>
          <a:noFill/>
          <a:ln w="9525">
            <a:noFill/>
            <a:miter lim="800000"/>
            <a:headEnd/>
            <a:tailEnd/>
          </a:ln>
        </p:spPr>
        <p:txBody>
          <a:bodyPr vert="eaVert" wrap="none">
            <a:spAutoFit/>
          </a:bodyPr>
          <a:lstStyle/>
          <a:p>
            <a:r>
              <a:rPr lang="zh-CN" altLang="en-US" sz="4000" b="1">
                <a:ea typeface="华文中宋" pitchFamily="2" charset="-122"/>
              </a:rPr>
              <a:t>为了可爱的孩子</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116739"/>
                                        </p:tgtEl>
                                        <p:attrNameLst>
                                          <p:attrName>style.visibility</p:attrName>
                                        </p:attrNameLst>
                                      </p:cBhvr>
                                      <p:to>
                                        <p:strVal val="visible"/>
                                      </p:to>
                                    </p:set>
                                    <p:animEffect transition="in" filter="fade">
                                      <p:cBhvr>
                                        <p:cTn id="7" dur="2000"/>
                                        <p:tgtEl>
                                          <p:spTgt spid="116739"/>
                                        </p:tgtEl>
                                      </p:cBhvr>
                                    </p:animEffect>
                                  </p:childTnLst>
                                  <p:subTnLst>
                                    <p:set>
                                      <p:cBhvr override="childStyle">
                                        <p:cTn dur="1" fill="hold" display="0" masterRel="nextClick" afterEffect="1"/>
                                        <p:tgtEl>
                                          <p:spTgt spid="116739"/>
                                        </p:tgtEl>
                                        <p:attrNameLst>
                                          <p:attrName>style.visibility</p:attrName>
                                        </p:attrNameLst>
                                      </p:cBhvr>
                                      <p:to>
                                        <p:strVal val="hidden"/>
                                      </p:to>
                                    </p:set>
                                  </p:sub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116740"/>
                                        </p:tgtEl>
                                        <p:attrNameLst>
                                          <p:attrName>style.visibility</p:attrName>
                                        </p:attrNameLst>
                                      </p:cBhvr>
                                      <p:to>
                                        <p:strVal val="visible"/>
                                      </p:to>
                                    </p:set>
                                    <p:animEffect transition="in" filter="fade">
                                      <p:cBhvr>
                                        <p:cTn id="12" dur="2000"/>
                                        <p:tgtEl>
                                          <p:spTgt spid="116740"/>
                                        </p:tgtEl>
                                      </p:cBhvr>
                                    </p:animEffect>
                                  </p:childTnLst>
                                  <p:subTnLst>
                                    <p:set>
                                      <p:cBhvr override="childStyle">
                                        <p:cTn dur="1" fill="hold" display="0" masterRel="nextClick" afterEffect="1"/>
                                        <p:tgtEl>
                                          <p:spTgt spid="116740"/>
                                        </p:tgtEl>
                                        <p:attrNameLst>
                                          <p:attrName>style.visibility</p:attrName>
                                        </p:attrNameLst>
                                      </p:cBhvr>
                                      <p:to>
                                        <p:strVal val="hidden"/>
                                      </p:to>
                                    </p:set>
                                  </p:sub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nodeType="clickEffect">
                                  <p:stCondLst>
                                    <p:cond delay="0"/>
                                  </p:stCondLst>
                                  <p:childTnLst>
                                    <p:set>
                                      <p:cBhvr>
                                        <p:cTn id="16" dur="1" fill="hold">
                                          <p:stCondLst>
                                            <p:cond delay="0"/>
                                          </p:stCondLst>
                                        </p:cTn>
                                        <p:tgtEl>
                                          <p:spTgt spid="116741"/>
                                        </p:tgtEl>
                                        <p:attrNameLst>
                                          <p:attrName>style.visibility</p:attrName>
                                        </p:attrNameLst>
                                      </p:cBhvr>
                                      <p:to>
                                        <p:strVal val="visible"/>
                                      </p:to>
                                    </p:set>
                                    <p:animEffect transition="in" filter="fade">
                                      <p:cBhvr>
                                        <p:cTn id="17" dur="2000"/>
                                        <p:tgtEl>
                                          <p:spTgt spid="116741"/>
                                        </p:tgtEl>
                                      </p:cBhvr>
                                    </p:animEffect>
                                  </p:childTnLst>
                                  <p:subTnLst>
                                    <p:set>
                                      <p:cBhvr override="childStyle">
                                        <p:cTn dur="1" fill="hold" display="0" masterRel="nextClick" afterEffect="1"/>
                                        <p:tgtEl>
                                          <p:spTgt spid="116741"/>
                                        </p:tgtEl>
                                        <p:attrNameLst>
                                          <p:attrName>style.visibility</p:attrName>
                                        </p:attrNameLst>
                                      </p:cBhvr>
                                      <p:to>
                                        <p:strVal val="hidden"/>
                                      </p:to>
                                    </p:set>
                                  </p:subTnLst>
                                </p:cTn>
                              </p:par>
                            </p:childTnLst>
                          </p:cTn>
                        </p:par>
                      </p:childTnLst>
                    </p:cTn>
                  </p:par>
                  <p:par>
                    <p:cTn id="18" fill="hold" nodeType="clickPar">
                      <p:stCondLst>
                        <p:cond delay="indefinite"/>
                      </p:stCondLst>
                      <p:childTnLst>
                        <p:par>
                          <p:cTn id="19" fill="hold" nodeType="withGroup">
                            <p:stCondLst>
                              <p:cond delay="0"/>
                            </p:stCondLst>
                            <p:childTnLst>
                              <p:par>
                                <p:cTn id="20" presetID="10" presetClass="entr" presetSubtype="0" fill="hold" nodeType="clickEffect">
                                  <p:stCondLst>
                                    <p:cond delay="0"/>
                                  </p:stCondLst>
                                  <p:childTnLst>
                                    <p:set>
                                      <p:cBhvr>
                                        <p:cTn id="21" dur="1" fill="hold">
                                          <p:stCondLst>
                                            <p:cond delay="0"/>
                                          </p:stCondLst>
                                        </p:cTn>
                                        <p:tgtEl>
                                          <p:spTgt spid="116742"/>
                                        </p:tgtEl>
                                        <p:attrNameLst>
                                          <p:attrName>style.visibility</p:attrName>
                                        </p:attrNameLst>
                                      </p:cBhvr>
                                      <p:to>
                                        <p:strVal val="visible"/>
                                      </p:to>
                                    </p:set>
                                    <p:animEffect transition="in" filter="fade">
                                      <p:cBhvr>
                                        <p:cTn id="22" dur="2000"/>
                                        <p:tgtEl>
                                          <p:spTgt spid="116742"/>
                                        </p:tgtEl>
                                      </p:cBhvr>
                                    </p:animEffect>
                                  </p:childTnLst>
                                  <p:subTnLst>
                                    <p:set>
                                      <p:cBhvr override="childStyle">
                                        <p:cTn dur="1" fill="hold" display="0" masterRel="nextClick" afterEffect="1"/>
                                        <p:tgtEl>
                                          <p:spTgt spid="116742"/>
                                        </p:tgtEl>
                                        <p:attrNameLst>
                                          <p:attrName>style.visibility</p:attrName>
                                        </p:attrNameLst>
                                      </p:cBhvr>
                                      <p:to>
                                        <p:strVal val="hidden"/>
                                      </p:to>
                                    </p:set>
                                  </p:subTnLst>
                                </p:cTn>
                              </p:par>
                            </p:childTnLst>
                          </p:cTn>
                        </p:par>
                      </p:childTnLst>
                    </p:cTn>
                  </p:par>
                  <p:par>
                    <p:cTn id="23" fill="hold" nodeType="clickPar">
                      <p:stCondLst>
                        <p:cond delay="indefinite"/>
                      </p:stCondLst>
                      <p:childTnLst>
                        <p:par>
                          <p:cTn id="24" fill="hold" nodeType="withGroup">
                            <p:stCondLst>
                              <p:cond delay="0"/>
                            </p:stCondLst>
                            <p:childTnLst>
                              <p:par>
                                <p:cTn id="25" presetID="10" presetClass="entr" presetSubtype="0" fill="hold" nodeType="clickEffect">
                                  <p:stCondLst>
                                    <p:cond delay="0"/>
                                  </p:stCondLst>
                                  <p:childTnLst>
                                    <p:set>
                                      <p:cBhvr>
                                        <p:cTn id="26" dur="1" fill="hold">
                                          <p:stCondLst>
                                            <p:cond delay="0"/>
                                          </p:stCondLst>
                                        </p:cTn>
                                        <p:tgtEl>
                                          <p:spTgt spid="116743"/>
                                        </p:tgtEl>
                                        <p:attrNameLst>
                                          <p:attrName>style.visibility</p:attrName>
                                        </p:attrNameLst>
                                      </p:cBhvr>
                                      <p:to>
                                        <p:strVal val="visible"/>
                                      </p:to>
                                    </p:set>
                                    <p:animEffect transition="in" filter="fade">
                                      <p:cBhvr>
                                        <p:cTn id="27" dur="2000"/>
                                        <p:tgtEl>
                                          <p:spTgt spid="116743"/>
                                        </p:tgtEl>
                                      </p:cBhvr>
                                    </p:animEffect>
                                  </p:childTnLst>
                                  <p:subTnLst>
                                    <p:set>
                                      <p:cBhvr override="childStyle">
                                        <p:cTn dur="1" fill="hold" display="0" masterRel="nextClick" afterEffect="1"/>
                                        <p:tgtEl>
                                          <p:spTgt spid="116743"/>
                                        </p:tgtEl>
                                        <p:attrNameLst>
                                          <p:attrName>style.visibility</p:attrName>
                                        </p:attrNameLst>
                                      </p:cBhvr>
                                      <p:to>
                                        <p:strVal val="hidden"/>
                                      </p:to>
                                    </p:set>
                                  </p:subTnLst>
                                </p:cTn>
                              </p:par>
                            </p:childTnLst>
                          </p:cTn>
                        </p:par>
                      </p:childTnLst>
                    </p:cTn>
                  </p:par>
                  <p:par>
                    <p:cTn id="28" fill="hold" nodeType="clickPar">
                      <p:stCondLst>
                        <p:cond delay="indefinite"/>
                      </p:stCondLst>
                      <p:childTnLst>
                        <p:par>
                          <p:cTn id="29" fill="hold" nodeType="withGroup">
                            <p:stCondLst>
                              <p:cond delay="0"/>
                            </p:stCondLst>
                            <p:childTnLst>
                              <p:par>
                                <p:cTn id="30" presetID="10" presetClass="entr" presetSubtype="0" fill="hold" nodeType="clickEffect">
                                  <p:stCondLst>
                                    <p:cond delay="0"/>
                                  </p:stCondLst>
                                  <p:childTnLst>
                                    <p:set>
                                      <p:cBhvr>
                                        <p:cTn id="31" dur="1" fill="hold">
                                          <p:stCondLst>
                                            <p:cond delay="0"/>
                                          </p:stCondLst>
                                        </p:cTn>
                                        <p:tgtEl>
                                          <p:spTgt spid="116744"/>
                                        </p:tgtEl>
                                        <p:attrNameLst>
                                          <p:attrName>style.visibility</p:attrName>
                                        </p:attrNameLst>
                                      </p:cBhvr>
                                      <p:to>
                                        <p:strVal val="visible"/>
                                      </p:to>
                                    </p:set>
                                    <p:animEffect transition="in" filter="fade">
                                      <p:cBhvr>
                                        <p:cTn id="32" dur="2000"/>
                                        <p:tgtEl>
                                          <p:spTgt spid="116744"/>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116745"/>
                                        </p:tgtEl>
                                        <p:attrNameLst>
                                          <p:attrName>style.visibility</p:attrName>
                                        </p:attrNameLst>
                                      </p:cBhvr>
                                      <p:to>
                                        <p:strVal val="visible"/>
                                      </p:to>
                                    </p:set>
                                    <p:animEffect transition="in" filter="fade">
                                      <p:cBhvr>
                                        <p:cTn id="37" dur="2000"/>
                                        <p:tgtEl>
                                          <p:spTgt spid="116745"/>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116746"/>
                                        </p:tgtEl>
                                        <p:attrNameLst>
                                          <p:attrName>style.visibility</p:attrName>
                                        </p:attrNameLst>
                                      </p:cBhvr>
                                      <p:to>
                                        <p:strVal val="visible"/>
                                      </p:to>
                                    </p:set>
                                    <p:animEffect transition="in" filter="fade">
                                      <p:cBhvr>
                                        <p:cTn id="40" dur="2000"/>
                                        <p:tgtEl>
                                          <p:spTgt spid="1167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6745" grpId="0"/>
      <p:bldP spid="116746"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89" name="Rectangle 2"/>
          <p:cNvSpPr>
            <a:spLocks noGrp="1" noChangeArrowheads="1"/>
          </p:cNvSpPr>
          <p:nvPr>
            <p:ph type="title"/>
          </p:nvPr>
        </p:nvSpPr>
        <p:spPr>
          <a:xfrm>
            <a:off x="2971800" y="304800"/>
            <a:ext cx="2971800" cy="1447800"/>
          </a:xfrm>
        </p:spPr>
        <p:txBody>
          <a:bodyPr/>
          <a:lstStyle/>
          <a:p>
            <a:r>
              <a:rPr lang="zh-CN" altLang="en-US" sz="7200" smtClean="0">
                <a:solidFill>
                  <a:schemeClr val="tx1"/>
                </a:solidFill>
                <a:ea typeface="华文琥珀"/>
                <a:cs typeface="华文琥珀"/>
              </a:rPr>
              <a:t>拓   展</a:t>
            </a:r>
          </a:p>
        </p:txBody>
      </p:sp>
      <p:pic>
        <p:nvPicPr>
          <p:cNvPr id="89090" name="Picture 3" descr="6000039"/>
          <p:cNvPicPr>
            <a:picLocks noChangeAspect="1" noChangeArrowheads="1"/>
          </p:cNvPicPr>
          <p:nvPr>
            <p:ph sz="half" idx="1"/>
          </p:nvPr>
        </p:nvPicPr>
        <p:blipFill>
          <a:blip r:embed="rId2"/>
          <a:srcRect/>
          <a:stretch>
            <a:fillRect/>
          </a:stretch>
        </p:blipFill>
        <p:spPr>
          <a:xfrm>
            <a:off x="0" y="3500438"/>
            <a:ext cx="4495800" cy="3357562"/>
          </a:xfrm>
        </p:spPr>
      </p:pic>
      <p:sp>
        <p:nvSpPr>
          <p:cNvPr id="89091" name="Rectangle 4"/>
          <p:cNvSpPr>
            <a:spLocks noGrp="1" noChangeArrowheads="1"/>
          </p:cNvSpPr>
          <p:nvPr>
            <p:ph type="body" idx="4294967295"/>
          </p:nvPr>
        </p:nvSpPr>
        <p:spPr>
          <a:xfrm>
            <a:off x="0" y="1676400"/>
            <a:ext cx="9144000" cy="1752600"/>
          </a:xfrm>
        </p:spPr>
        <p:txBody>
          <a:bodyPr/>
          <a:lstStyle/>
          <a:p>
            <a:r>
              <a:rPr lang="zh-CN" altLang="en-US" sz="4800" smtClean="0">
                <a:ea typeface="华文隶书"/>
                <a:cs typeface="华文隶书"/>
              </a:rPr>
              <a:t>请你站起来说一段话，反驳日本人的发言。</a:t>
            </a:r>
          </a:p>
        </p:txBody>
      </p:sp>
      <p:pic>
        <p:nvPicPr>
          <p:cNvPr id="89092" name="Picture 5" descr="6000044"/>
          <p:cNvPicPr>
            <a:picLocks noChangeAspect="1" noChangeArrowheads="1"/>
          </p:cNvPicPr>
          <p:nvPr>
            <p:ph sz="half" idx="2"/>
          </p:nvPr>
        </p:nvPicPr>
        <p:blipFill>
          <a:blip r:embed="rId3"/>
          <a:srcRect/>
          <a:stretch>
            <a:fillRect/>
          </a:stretch>
        </p:blipFill>
        <p:spPr>
          <a:xfrm>
            <a:off x="4572000" y="3500438"/>
            <a:ext cx="4572000" cy="3357562"/>
          </a:xfrm>
        </p:spPr>
      </p:pic>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1206" name="Text Box 6"/>
          <p:cNvSpPr txBox="1">
            <a:spLocks noChangeArrowheads="1"/>
          </p:cNvSpPr>
          <p:nvPr/>
        </p:nvSpPr>
        <p:spPr bwMode="auto">
          <a:xfrm>
            <a:off x="685800" y="533400"/>
            <a:ext cx="7772400" cy="5116513"/>
          </a:xfrm>
          <a:prstGeom prst="rect">
            <a:avLst/>
          </a:prstGeom>
          <a:noFill/>
          <a:ln w="9525">
            <a:noFill/>
            <a:miter lim="800000"/>
            <a:headEnd/>
            <a:tailEnd/>
          </a:ln>
        </p:spPr>
        <p:txBody>
          <a:bodyPr>
            <a:spAutoFit/>
          </a:bodyPr>
          <a:lstStyle/>
          <a:p>
            <a:pPr algn="just">
              <a:spcBef>
                <a:spcPct val="50000"/>
              </a:spcBef>
            </a:pPr>
            <a:r>
              <a:rPr kumimoji="1" lang="zh-CN" altLang="en-US" sz="4400">
                <a:solidFill>
                  <a:srgbClr val="000000"/>
                </a:solidFill>
                <a:latin typeface="华文行楷" pitchFamily="2" charset="-122"/>
                <a:ea typeface="华文行楷" pitchFamily="2" charset="-122"/>
              </a:rPr>
              <a:t>课堂小结：</a:t>
            </a:r>
          </a:p>
          <a:p>
            <a:pPr algn="just">
              <a:spcBef>
                <a:spcPct val="50000"/>
              </a:spcBef>
            </a:pPr>
            <a:r>
              <a:rPr kumimoji="1" lang="zh-CN" altLang="en-US" sz="4400">
                <a:solidFill>
                  <a:srgbClr val="000000"/>
                </a:solidFill>
                <a:latin typeface="华文行楷" pitchFamily="2" charset="-122"/>
                <a:ea typeface="华文行楷" pitchFamily="2" charset="-122"/>
              </a:rPr>
              <a:t>        这确实是一个沉重而美丽的记忆。我们崇敬塞尔维亚人的英勇，认同他们的历史观，让我们用良知、用正义和着作家的心声一同呼吁：永远不要再有战争和屠杀了!</a:t>
            </a:r>
          </a:p>
        </p:txBody>
      </p:sp>
      <p:pic>
        <p:nvPicPr>
          <p:cNvPr id="51208" name="Picture 8" descr="PE02622_"/>
          <p:cNvPicPr>
            <a:picLocks noChangeAspect="1" noChangeArrowheads="1"/>
          </p:cNvPicPr>
          <p:nvPr/>
        </p:nvPicPr>
        <p:blipFill>
          <a:blip r:embed="rId2"/>
          <a:srcRect/>
          <a:stretch>
            <a:fillRect/>
          </a:stretch>
        </p:blipFill>
        <p:spPr bwMode="auto">
          <a:xfrm>
            <a:off x="6096000" y="5029200"/>
            <a:ext cx="1898650" cy="1539875"/>
          </a:xfrm>
          <a:prstGeom prst="rect">
            <a:avLst/>
          </a:prstGeom>
          <a:noFill/>
          <a:ln w="9525">
            <a:noFill/>
            <a:miter lim="800000"/>
            <a:headEnd/>
            <a:tailEnd/>
          </a:ln>
        </p:spPr>
      </p:pic>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1" fill="hold" nodeType="clickEffect">
                                  <p:stCondLst>
                                    <p:cond delay="0"/>
                                  </p:stCondLst>
                                  <p:childTnLst>
                                    <p:set>
                                      <p:cBhvr>
                                        <p:cTn id="6" dur="1" fill="hold">
                                          <p:stCondLst>
                                            <p:cond delay="0"/>
                                          </p:stCondLst>
                                        </p:cTn>
                                        <p:tgtEl>
                                          <p:spTgt spid="51208"/>
                                        </p:tgtEl>
                                        <p:attrNameLst>
                                          <p:attrName>style.visibility</p:attrName>
                                        </p:attrNameLst>
                                      </p:cBhvr>
                                      <p:to>
                                        <p:strVal val="visible"/>
                                      </p:to>
                                    </p:set>
                                    <p:animEffect transition="in" filter="wipe(up)">
                                      <p:cBhvr>
                                        <p:cTn id="7" dur="500"/>
                                        <p:tgtEl>
                                          <p:spTgt spid="5120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51206"/>
                                        </p:tgtEl>
                                        <p:attrNameLst>
                                          <p:attrName>style.visibility</p:attrName>
                                        </p:attrNameLst>
                                      </p:cBhvr>
                                      <p:to>
                                        <p:strVal val="visible"/>
                                      </p:to>
                                    </p:set>
                                    <p:animEffect transition="in" filter="wipe(up)">
                                      <p:cBhvr>
                                        <p:cTn id="12" dur="500"/>
                                        <p:tgtEl>
                                          <p:spTgt spid="512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06" grpId="0" autoUpdateAnimBg="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Text Box 2"/>
          <p:cNvSpPr txBox="1">
            <a:spLocks noChangeArrowheads="1"/>
          </p:cNvSpPr>
          <p:nvPr/>
        </p:nvSpPr>
        <p:spPr bwMode="auto">
          <a:xfrm>
            <a:off x="755650" y="1419225"/>
            <a:ext cx="8064500" cy="2586038"/>
          </a:xfrm>
          <a:prstGeom prst="rect">
            <a:avLst/>
          </a:prstGeom>
          <a:noFill/>
          <a:ln w="12700" cap="sq">
            <a:noFill/>
            <a:miter lim="800000"/>
            <a:headEnd type="none" w="sm" len="sm"/>
            <a:tailEnd type="none" w="sm" len="sm"/>
          </a:ln>
          <a:effectLst>
            <a:outerShdw dist="35921" dir="2700000" algn="ctr" rotWithShape="0">
              <a:schemeClr val="accent2"/>
            </a:outerShdw>
          </a:effectLst>
        </p:spPr>
        <p:txBody>
          <a:bodyPr>
            <a:spAutoFit/>
          </a:bodyPr>
          <a:lstStyle/>
          <a:p>
            <a:pPr>
              <a:defRPr/>
            </a:pPr>
            <a:r>
              <a:rPr lang="zh-CN" altLang="en-US" sz="5400" b="1" dirty="0">
                <a:solidFill>
                  <a:srgbClr val="660033"/>
                </a:solidFill>
                <a:ea typeface="华文中宋" pitchFamily="2" charset="-122"/>
              </a:rPr>
              <a:t>        看下面一篇短文，结合文中引用的诗歌，谈谈你对“珍爱和平”的感受。</a:t>
            </a:r>
          </a:p>
        </p:txBody>
      </p:sp>
    </p:spTree>
  </p:cSld>
  <p:clrMapOvr>
    <a:masterClrMapping/>
  </p:clrMapOvr>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1" name="Text Box 2"/>
          <p:cNvSpPr txBox="1">
            <a:spLocks noChangeArrowheads="1"/>
          </p:cNvSpPr>
          <p:nvPr/>
        </p:nvSpPr>
        <p:spPr bwMode="auto">
          <a:xfrm>
            <a:off x="0" y="0"/>
            <a:ext cx="9144000" cy="6683375"/>
          </a:xfrm>
          <a:prstGeom prst="rect">
            <a:avLst/>
          </a:prstGeom>
          <a:noFill/>
          <a:ln w="12700" cap="sq">
            <a:noFill/>
            <a:miter lim="800000"/>
            <a:headEnd type="none" w="sm" len="sm"/>
            <a:tailEnd type="none" w="sm" len="sm"/>
          </a:ln>
        </p:spPr>
        <p:txBody>
          <a:bodyPr>
            <a:spAutoFit/>
          </a:bodyPr>
          <a:lstStyle/>
          <a:p>
            <a:r>
              <a:rPr lang="zh-CN" altLang="en-US" sz="3600" b="1">
                <a:ea typeface="华文中宋" pitchFamily="2" charset="-122"/>
              </a:rPr>
              <a:t>             </a:t>
            </a:r>
            <a:r>
              <a:rPr lang="zh-CN" altLang="en-US" sz="3600" b="1">
                <a:solidFill>
                  <a:srgbClr val="CC0000"/>
                </a:solidFill>
                <a:ea typeface="华文中宋" pitchFamily="2" charset="-122"/>
              </a:rPr>
              <a:t>请把我埋得浅一点好吗？</a:t>
            </a:r>
          </a:p>
          <a:p>
            <a:r>
              <a:rPr lang="zh-CN" altLang="en-US" sz="3600" b="1">
                <a:ea typeface="华文中宋" pitchFamily="2" charset="-122"/>
              </a:rPr>
              <a:t>        二战时期，在一座纳粹集中营里，关押着很多犹太人，他们大多是妇女和儿童。他们遭受着纳粹无情的折磨和杀害，人数在不断减少。 有一个天真活泼的小女孩，和她的母亲一起被关押在集中营里。一天，她的母亲和另一些妇女被纳粹士兵带走了。从此，再也没有回到她身边。人们知道，她们肯定是被杀害了。当小女孩问大人们她的妈妈哪里去了，为什么这么久了还不回来时，大人们沉默着流泪了。后来他们就骗小女孩说</a:t>
            </a:r>
            <a:r>
              <a:rPr lang="en-US" altLang="zh-CN" sz="3600" b="1">
                <a:ea typeface="华文中宋" pitchFamily="2" charset="-122"/>
              </a:rPr>
              <a:t>,</a:t>
            </a:r>
            <a:r>
              <a:rPr lang="zh-CN" altLang="en-US" sz="3600" b="1">
                <a:ea typeface="华文中宋" pitchFamily="2" charset="-122"/>
              </a:rPr>
              <a:t>你的妈妈去找你的爸爸了</a:t>
            </a:r>
            <a:r>
              <a:rPr lang="en-US" altLang="zh-CN" sz="3600" b="1">
                <a:ea typeface="华文中宋" pitchFamily="2" charset="-122"/>
              </a:rPr>
              <a:t>,</a:t>
            </a:r>
            <a:r>
              <a:rPr lang="zh-CN" altLang="en-US" sz="3600" b="1">
                <a:ea typeface="华文中宋" pitchFamily="2" charset="-122"/>
              </a:rPr>
              <a:t>不久就会回来的。  </a:t>
            </a:r>
          </a:p>
        </p:txBody>
      </p:sp>
    </p:spTree>
  </p:cSld>
  <p:clrMapOvr>
    <a:masterClrMapping/>
  </p:clrMapOvr>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5" name="Text Box 2"/>
          <p:cNvSpPr txBox="1">
            <a:spLocks noChangeArrowheads="1"/>
          </p:cNvSpPr>
          <p:nvPr/>
        </p:nvSpPr>
        <p:spPr bwMode="auto">
          <a:xfrm>
            <a:off x="152400" y="277813"/>
            <a:ext cx="9144000" cy="6427787"/>
          </a:xfrm>
          <a:prstGeom prst="rect">
            <a:avLst/>
          </a:prstGeom>
          <a:noFill/>
          <a:ln w="12700" cap="sq">
            <a:noFill/>
            <a:miter lim="800000"/>
            <a:headEnd type="none" w="sm" len="sm"/>
            <a:tailEnd type="none" w="sm" len="sm"/>
          </a:ln>
        </p:spPr>
        <p:txBody>
          <a:bodyPr>
            <a:spAutoFit/>
          </a:bodyPr>
          <a:lstStyle/>
          <a:p>
            <a:r>
              <a:rPr lang="zh-CN" altLang="en-US" sz="3200" b="1">
                <a:ea typeface="华文中宋" pitchFamily="2" charset="-122"/>
              </a:rPr>
              <a:t>小女孩相信了，她不再哭泣和询问</a:t>
            </a:r>
            <a:r>
              <a:rPr lang="en-US" altLang="zh-CN" sz="3200" b="1">
                <a:ea typeface="华文中宋" pitchFamily="2" charset="-122"/>
              </a:rPr>
              <a:t>,</a:t>
            </a:r>
            <a:r>
              <a:rPr lang="zh-CN" altLang="en-US" sz="3200" b="1">
                <a:ea typeface="华文中宋" pitchFamily="2" charset="-122"/>
              </a:rPr>
              <a:t>而是唱起妈妈教她的儿歌，一首接一首地唱着，像轻风一样在阴沉的集中营吹拂。她还不时爬上囚室的小窗，向外张望，希望看到妈妈从远处走来。小女孩没有等到妈妈回来。一天清晨</a:t>
            </a:r>
            <a:r>
              <a:rPr lang="en-US" altLang="zh-CN" sz="3200" b="1">
                <a:ea typeface="华文中宋" pitchFamily="2" charset="-122"/>
              </a:rPr>
              <a:t>,</a:t>
            </a:r>
            <a:r>
              <a:rPr lang="zh-CN" altLang="en-US" sz="3200" b="1">
                <a:ea typeface="华文中宋" pitchFamily="2" charset="-122"/>
              </a:rPr>
              <a:t>纳粹士兵用刺刀驱赶着，将她和数万名犹太人逼上了刑场。刑场上早就挖好了很大的深坑，他们将一起被活活埋葬在这里。面对死亡，人们在恐惧中发不出任何声音。  人们一个接一个地被纳粹士兵残忍地推下深坑。当一个纳粹士兵走到小女孩跟前</a:t>
            </a:r>
            <a:r>
              <a:rPr lang="en-US" altLang="zh-CN" sz="3200" b="1">
                <a:ea typeface="华文中宋" pitchFamily="2" charset="-122"/>
              </a:rPr>
              <a:t>,</a:t>
            </a:r>
            <a:r>
              <a:rPr lang="zh-CN" altLang="en-US" sz="3200" b="1">
                <a:ea typeface="华文中宋" pitchFamily="2" charset="-122"/>
              </a:rPr>
              <a:t>伸手要将她推进深坑中去的时候</a:t>
            </a:r>
            <a:r>
              <a:rPr lang="en-US" altLang="zh-CN" sz="3200" b="1">
                <a:ea typeface="华文中宋" pitchFamily="2" charset="-122"/>
              </a:rPr>
              <a:t>,</a:t>
            </a:r>
            <a:r>
              <a:rPr lang="zh-CN" altLang="en-US" sz="3200" b="1">
                <a:ea typeface="华文中宋" pitchFamily="2" charset="-122"/>
              </a:rPr>
              <a:t>小女孩睁大漂亮的眼睛对纳粹士兵说</a:t>
            </a:r>
            <a:r>
              <a:rPr lang="en-US" altLang="zh-CN" sz="3200" b="1">
                <a:ea typeface="华文中宋" pitchFamily="2" charset="-122"/>
              </a:rPr>
              <a:t>:“</a:t>
            </a:r>
            <a:r>
              <a:rPr lang="zh-CN" altLang="en-US" sz="3200" b="1">
                <a:ea typeface="华文中宋" pitchFamily="2" charset="-122"/>
              </a:rPr>
              <a:t>叔叔</a:t>
            </a:r>
            <a:r>
              <a:rPr lang="en-US" altLang="zh-CN" sz="3200" b="1">
                <a:ea typeface="华文中宋" pitchFamily="2" charset="-122"/>
              </a:rPr>
              <a:t>,</a:t>
            </a:r>
            <a:r>
              <a:rPr lang="zh-CN" altLang="en-US" sz="3200" b="1">
                <a:ea typeface="华文中宋" pitchFamily="2" charset="-122"/>
              </a:rPr>
              <a:t>请你把我埋得浅一点好吗</a:t>
            </a:r>
            <a:r>
              <a:rPr lang="en-US" altLang="zh-CN" sz="3200" b="1">
                <a:ea typeface="华文中宋" pitchFamily="2" charset="-122"/>
              </a:rPr>
              <a:t>?</a:t>
            </a:r>
            <a:r>
              <a:rPr lang="zh-CN" altLang="en-US" sz="3200" b="1">
                <a:ea typeface="华文中宋" pitchFamily="2" charset="-122"/>
              </a:rPr>
              <a:t>要不，等我妈妈来找我的时候，就找不到我了。” </a:t>
            </a:r>
            <a:r>
              <a:rPr lang="en-US" altLang="zh-CN" sz="3200" b="1">
                <a:ea typeface="华文中宋" pitchFamily="2" charset="-122"/>
              </a:rPr>
              <a:t>……</a:t>
            </a:r>
          </a:p>
        </p:txBody>
      </p:sp>
    </p:spTree>
  </p:cSld>
  <p:clrMapOvr>
    <a:masterClrMapping/>
  </p:clrMapOvr>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1476375" y="1773238"/>
            <a:ext cx="6048375" cy="1568450"/>
          </a:xfrm>
          <a:prstGeom prst="rect">
            <a:avLst/>
          </a:prstGeom>
          <a:noFill/>
          <a:ln w="9525">
            <a:noFill/>
            <a:miter lim="800000"/>
            <a:headEnd/>
            <a:tailEnd/>
          </a:ln>
        </p:spPr>
        <p:txBody>
          <a:bodyPr>
            <a:spAutoFit/>
          </a:bodyPr>
          <a:lstStyle/>
          <a:p>
            <a:r>
              <a:rPr lang="zh-CN" altLang="en-US" sz="9600" b="1">
                <a:ea typeface="华文中宋" pitchFamily="2" charset="-122"/>
              </a:rPr>
              <a:t>谢谢指导</a:t>
            </a:r>
            <a:r>
              <a:rPr lang="en-US" altLang="zh-CN" sz="9600" b="1">
                <a:ea typeface="华文中宋" pitchFamily="2" charset="-122"/>
              </a:rPr>
              <a:t>!</a:t>
            </a:r>
            <a:endParaRPr lang="zh-CN" altLang="en-US" sz="9600" b="1">
              <a:ea typeface="华文中宋"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770" decel="100000"/>
                                        <p:tgtEl>
                                          <p:spTgt spid="4">
                                            <p:txEl>
                                              <p:pRg st="0" end="0"/>
                                            </p:txEl>
                                          </p:spTgt>
                                        </p:tgtEl>
                                      </p:cBhvr>
                                    </p:animEffect>
                                    <p:animScale>
                                      <p:cBhvr>
                                        <p:cTn id="8" dur="770" decel="100000"/>
                                        <p:tgtEl>
                                          <p:spTgt spid="4">
                                            <p:txEl>
                                              <p:pRg st="0" end="0"/>
                                            </p:txEl>
                                          </p:spTgt>
                                        </p:tgtEl>
                                      </p:cBhvr>
                                      <p:from x="10000" y="10000"/>
                                      <p:to x="200000" y="450000"/>
                                    </p:animScale>
                                    <p:animScale>
                                      <p:cBhvr>
                                        <p:cTn id="9" dur="1230" accel="100000" fill="hold">
                                          <p:stCondLst>
                                            <p:cond delay="770"/>
                                          </p:stCondLst>
                                        </p:cTn>
                                        <p:tgtEl>
                                          <p:spTgt spid="4">
                                            <p:txEl>
                                              <p:pRg st="0" end="0"/>
                                            </p:txEl>
                                          </p:spTgt>
                                        </p:tgtEl>
                                      </p:cBhvr>
                                      <p:from x="200000" y="450000"/>
                                      <p:to x="100000" y="100000"/>
                                    </p:animScale>
                                    <p:set>
                                      <p:cBhvr>
                                        <p:cTn id="10" dur="770" fill="hold"/>
                                        <p:tgtEl>
                                          <p:spTgt spid="4">
                                            <p:txEl>
                                              <p:pRg st="0" end="0"/>
                                            </p:txEl>
                                          </p:spTgt>
                                        </p:tgtEl>
                                        <p:attrNameLst>
                                          <p:attrName>ppt_x</p:attrName>
                                        </p:attrNameLst>
                                      </p:cBhvr>
                                      <p:to>
                                        <p:strVal val="(0.5)"/>
                                      </p:to>
                                    </p:set>
                                    <p:anim from="(0.5)" to="(#ppt_x)" calcmode="lin" valueType="num">
                                      <p:cBhvr>
                                        <p:cTn id="11" dur="1230" accel="100000" fill="hold">
                                          <p:stCondLst>
                                            <p:cond delay="770"/>
                                          </p:stCondLst>
                                        </p:cTn>
                                        <p:tgtEl>
                                          <p:spTgt spid="4">
                                            <p:txEl>
                                              <p:pRg st="0" end="0"/>
                                            </p:txEl>
                                          </p:spTgt>
                                        </p:tgtEl>
                                        <p:attrNameLst>
                                          <p:attrName>ppt_x</p:attrName>
                                        </p:attrNameLst>
                                      </p:cBhvr>
                                    </p:anim>
                                    <p:set>
                                      <p:cBhvr>
                                        <p:cTn id="12" dur="770" fill="hold"/>
                                        <p:tgtEl>
                                          <p:spTgt spid="4">
                                            <p:txEl>
                                              <p:pRg st="0" end="0"/>
                                            </p:txEl>
                                          </p:spTgt>
                                        </p:tgtEl>
                                        <p:attrNameLst>
                                          <p:attrName>ppt_y</p:attrName>
                                        </p:attrNameLst>
                                      </p:cBhvr>
                                      <p:to>
                                        <p:strVal val="(#ppt_y+0.4)"/>
                                      </p:to>
                                    </p:set>
                                    <p:anim from="(#ppt_y+0.4)" to="(#ppt_y)" calcmode="lin" valueType="num">
                                      <p:cBhvr>
                                        <p:cTn id="13" dur="1230" accel="100000" fill="hold">
                                          <p:stCondLst>
                                            <p:cond delay="770"/>
                                          </p:stCondLst>
                                        </p:cTn>
                                        <p:tgtEl>
                                          <p:spTgt spid="4">
                                            <p:txEl>
                                              <p:pRg st="0" end="0"/>
                                            </p:txEl>
                                          </p:spTgt>
                                        </p:tgtEl>
                                        <p:attrNameLst>
                                          <p:attrName>ppt_y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1" name="Picture 2" descr="4444444-84487_23"/>
          <p:cNvPicPr>
            <a:picLocks noChangeAspect="1" noChangeArrowheads="1"/>
          </p:cNvPicPr>
          <p:nvPr/>
        </p:nvPicPr>
        <p:blipFill>
          <a:blip r:embed="rId3"/>
          <a:srcRect/>
          <a:stretch>
            <a:fillRect/>
          </a:stretch>
        </p:blipFill>
        <p:spPr bwMode="auto">
          <a:xfrm>
            <a:off x="0" y="0"/>
            <a:ext cx="9144000" cy="6835775"/>
          </a:xfrm>
          <a:prstGeom prst="rect">
            <a:avLst/>
          </a:prstGeom>
          <a:noFill/>
          <a:ln w="9525">
            <a:noFill/>
            <a:miter lim="800000"/>
            <a:headEnd/>
            <a:tailEnd/>
          </a:ln>
        </p:spPr>
      </p:pic>
      <p:sp>
        <p:nvSpPr>
          <p:cNvPr id="35842" name="Text Box 3"/>
          <p:cNvSpPr txBox="1">
            <a:spLocks noChangeArrowheads="1"/>
          </p:cNvSpPr>
          <p:nvPr/>
        </p:nvSpPr>
        <p:spPr bwMode="auto">
          <a:xfrm>
            <a:off x="7235825" y="6021388"/>
            <a:ext cx="1728788" cy="366712"/>
          </a:xfrm>
          <a:prstGeom prst="rect">
            <a:avLst/>
          </a:prstGeom>
          <a:noFill/>
          <a:ln w="9525">
            <a:noFill/>
            <a:miter lim="800000"/>
            <a:headEnd/>
            <a:tailEnd/>
          </a:ln>
        </p:spPr>
        <p:txBody>
          <a:bodyPr>
            <a:spAutoFit/>
          </a:bodyPr>
          <a:lstStyle/>
          <a:p>
            <a:pPr>
              <a:spcBef>
                <a:spcPct val="50000"/>
              </a:spcBef>
            </a:pPr>
            <a:r>
              <a:rPr lang="zh-CN" altLang="en-US" sz="1800">
                <a:solidFill>
                  <a:srgbClr val="007A77"/>
                </a:solidFill>
              </a:rPr>
              <a:t>完</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Rectangle 2"/>
          <p:cNvSpPr>
            <a:spLocks noGrp="1" noRot="1" noChangeArrowheads="1"/>
          </p:cNvSpPr>
          <p:nvPr>
            <p:ph type="title"/>
          </p:nvPr>
        </p:nvSpPr>
        <p:spPr/>
        <p:txBody>
          <a:bodyPr/>
          <a:lstStyle/>
          <a:p>
            <a:pPr eaLnBrk="1" hangingPunct="1"/>
            <a:endParaRPr lang="zh-CN" altLang="en-US" smtClean="0"/>
          </a:p>
        </p:txBody>
      </p:sp>
      <p:pic>
        <p:nvPicPr>
          <p:cNvPr id="90116" name="Picture 4" descr="498"/>
          <p:cNvPicPr>
            <a:picLocks noGrp="1" noChangeAspect="1" noChangeArrowheads="1"/>
          </p:cNvPicPr>
          <p:nvPr>
            <p:ph type="body" idx="1"/>
          </p:nvPr>
        </p:nvPicPr>
        <p:blipFill>
          <a:blip r:embed="rId2"/>
          <a:srcRect/>
          <a:stretch>
            <a:fillRect/>
          </a:stretch>
        </p:blipFill>
        <p:spPr>
          <a:xfrm>
            <a:off x="0" y="-242888"/>
            <a:ext cx="9144000" cy="7100888"/>
          </a:xfrm>
        </p:spPr>
      </p:pic>
      <p:pic>
        <p:nvPicPr>
          <p:cNvPr id="2" name="矩形 1"/>
          <p:cNvPicPr>
            <a:picLocks noChangeArrowheads="1"/>
          </p:cNvPicPr>
          <p:nvPr/>
        </p:nvPicPr>
        <p:blipFill>
          <a:blip r:embed="rId3"/>
          <a:srcRect/>
          <a:stretch>
            <a:fillRect/>
          </a:stretch>
        </p:blipFill>
        <p:spPr bwMode="auto">
          <a:xfrm>
            <a:off x="182563" y="1468438"/>
            <a:ext cx="9351962" cy="4183062"/>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90116"/>
                                        </p:tgtEl>
                                        <p:attrNameLst>
                                          <p:attrName>style.visibility</p:attrName>
                                        </p:attrNameLst>
                                      </p:cBhvr>
                                      <p:to>
                                        <p:strVal val="visible"/>
                                      </p:to>
                                    </p:set>
                                    <p:animEffect transition="in" filter="blinds(horizontal)">
                                      <p:cBhvr>
                                        <p:cTn id="7" dur="500"/>
                                        <p:tgtEl>
                                          <p:spTgt spid="90116"/>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fltVal val="0"/>
                                          </p:val>
                                        </p:tav>
                                        <p:tav tm="100000">
                                          <p:val>
                                            <p:strVal val="#ppt_w"/>
                                          </p:val>
                                        </p:tav>
                                      </p:tavLst>
                                    </p:anim>
                                    <p:anim calcmode="lin" valueType="num">
                                      <p:cBhvr>
                                        <p:cTn id="13" dur="500" fill="hold"/>
                                        <p:tgtEl>
                                          <p:spTgt spid="2"/>
                                        </p:tgtEl>
                                        <p:attrNameLst>
                                          <p:attrName>ppt_h</p:attrName>
                                        </p:attrNameLst>
                                      </p:cBhvr>
                                      <p:tavLst>
                                        <p:tav tm="0">
                                          <p:val>
                                            <p:fltVal val="0"/>
                                          </p:val>
                                        </p:tav>
                                        <p:tav tm="100000">
                                          <p:val>
                                            <p:strVal val="#ppt_h"/>
                                          </p:val>
                                        </p:tav>
                                      </p:tavLst>
                                    </p:anim>
                                    <p:animEffect transition="in" filter="fade">
                                      <p:cBhvr>
                                        <p:cTn id="1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8913" name="Rectangle 2"/>
          <p:cNvSpPr>
            <a:spLocks noGrp="1" noRot="1" noChangeArrowheads="1"/>
          </p:cNvSpPr>
          <p:nvPr>
            <p:ph type="title" sz="quarter"/>
          </p:nvPr>
        </p:nvSpPr>
        <p:spPr>
          <a:xfrm>
            <a:off x="323850" y="188913"/>
            <a:ext cx="8229600" cy="1143000"/>
          </a:xfrm>
        </p:spPr>
        <p:txBody>
          <a:bodyPr/>
          <a:lstStyle/>
          <a:p>
            <a:r>
              <a:rPr lang="zh-CN" altLang="en-US" sz="3600" b="1" smtClean="0">
                <a:solidFill>
                  <a:schemeClr val="tx1"/>
                </a:solidFill>
              </a:rPr>
              <a:t>南京大屠杀纪念馆</a:t>
            </a:r>
          </a:p>
        </p:txBody>
      </p:sp>
      <p:pic>
        <p:nvPicPr>
          <p:cNvPr id="38914" name="Picture 2"/>
          <p:cNvPicPr>
            <a:picLocks noChangeAspect="1" noChangeArrowheads="1"/>
          </p:cNvPicPr>
          <p:nvPr/>
        </p:nvPicPr>
        <p:blipFill>
          <a:blip r:embed="rId3"/>
          <a:srcRect/>
          <a:stretch>
            <a:fillRect/>
          </a:stretch>
        </p:blipFill>
        <p:spPr bwMode="auto">
          <a:xfrm>
            <a:off x="250825" y="1844675"/>
            <a:ext cx="5473700" cy="3887788"/>
          </a:xfrm>
          <a:prstGeom prst="rect">
            <a:avLst/>
          </a:prstGeom>
          <a:noFill/>
          <a:ln w="9525">
            <a:noFill/>
            <a:miter lim="800000"/>
            <a:headEnd/>
            <a:tailEnd/>
          </a:ln>
        </p:spPr>
      </p:pic>
      <p:pic>
        <p:nvPicPr>
          <p:cNvPr id="38915" name="Picture 3"/>
          <p:cNvPicPr>
            <a:picLocks noChangeAspect="1" noChangeArrowheads="1"/>
          </p:cNvPicPr>
          <p:nvPr/>
        </p:nvPicPr>
        <p:blipFill>
          <a:blip r:embed="rId4"/>
          <a:srcRect/>
          <a:stretch>
            <a:fillRect/>
          </a:stretch>
        </p:blipFill>
        <p:spPr bwMode="auto">
          <a:xfrm>
            <a:off x="6227763" y="1700213"/>
            <a:ext cx="2638425" cy="40290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0961" name="Rectangle 2"/>
          <p:cNvSpPr>
            <a:spLocks noGrp="1" noRot="1" noChangeArrowheads="1"/>
          </p:cNvSpPr>
          <p:nvPr>
            <p:ph type="title"/>
          </p:nvPr>
        </p:nvSpPr>
        <p:spPr/>
        <p:txBody>
          <a:bodyPr/>
          <a:lstStyle/>
          <a:p>
            <a:endParaRPr lang="zh-CN" altLang="en-US" smtClean="0"/>
          </a:p>
        </p:txBody>
      </p:sp>
      <p:pic>
        <p:nvPicPr>
          <p:cNvPr id="88068" name="Picture 4" descr="南京大屠杀纪念馆a"/>
          <p:cNvPicPr>
            <a:picLocks noChangeAspect="1" noChangeArrowheads="1"/>
          </p:cNvPicPr>
          <p:nvPr>
            <p:ph sz="half" idx="2"/>
          </p:nvPr>
        </p:nvPicPr>
        <p:blipFill>
          <a:blip r:embed="rId3"/>
          <a:srcRect/>
          <a:stretch>
            <a:fillRect/>
          </a:stretch>
        </p:blipFill>
        <p:spPr>
          <a:xfrm>
            <a:off x="1619250" y="476250"/>
            <a:ext cx="7273925" cy="2305050"/>
          </a:xfrm>
        </p:spPr>
      </p:pic>
      <p:sp>
        <p:nvSpPr>
          <p:cNvPr id="40963" name="Text Box 5"/>
          <p:cNvSpPr txBox="1">
            <a:spLocks noChangeArrowheads="1"/>
          </p:cNvSpPr>
          <p:nvPr/>
        </p:nvSpPr>
        <p:spPr bwMode="auto">
          <a:xfrm>
            <a:off x="430213" y="549275"/>
            <a:ext cx="915987" cy="5492750"/>
          </a:xfrm>
          <a:prstGeom prst="rect">
            <a:avLst/>
          </a:prstGeom>
          <a:noFill/>
          <a:ln w="9525">
            <a:noFill/>
            <a:miter lim="800000"/>
            <a:headEnd/>
            <a:tailEnd/>
          </a:ln>
        </p:spPr>
        <p:txBody>
          <a:bodyPr vert="eaVert" wrap="none">
            <a:spAutoFit/>
          </a:bodyPr>
          <a:lstStyle/>
          <a:p>
            <a:r>
              <a:rPr lang="zh-CN" altLang="en-US" sz="4800" b="1">
                <a:ea typeface="华文中宋" pitchFamily="2" charset="-122"/>
              </a:rPr>
              <a:t>南京大屠杀纪念馆内</a:t>
            </a:r>
          </a:p>
        </p:txBody>
      </p:sp>
      <p:pic>
        <p:nvPicPr>
          <p:cNvPr id="40964" name="Picture 2"/>
          <p:cNvPicPr>
            <a:picLocks noChangeAspect="1" noChangeArrowheads="1"/>
          </p:cNvPicPr>
          <p:nvPr/>
        </p:nvPicPr>
        <p:blipFill>
          <a:blip r:embed="rId4"/>
          <a:srcRect/>
          <a:stretch>
            <a:fillRect/>
          </a:stretch>
        </p:blipFill>
        <p:spPr bwMode="auto">
          <a:xfrm>
            <a:off x="1560513" y="2997200"/>
            <a:ext cx="7332662" cy="316865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88068"/>
                                        </p:tgtEl>
                                        <p:attrNameLst>
                                          <p:attrName>style.visibility</p:attrName>
                                        </p:attrNameLst>
                                      </p:cBhvr>
                                      <p:to>
                                        <p:strVal val="visible"/>
                                      </p:to>
                                    </p:set>
                                    <p:anim calcmode="lin" valueType="num">
                                      <p:cBhvr additive="base">
                                        <p:cTn id="7" dur="500" fill="hold"/>
                                        <p:tgtEl>
                                          <p:spTgt spid="88068"/>
                                        </p:tgtEl>
                                        <p:attrNameLst>
                                          <p:attrName>ppt_x</p:attrName>
                                        </p:attrNameLst>
                                      </p:cBhvr>
                                      <p:tavLst>
                                        <p:tav tm="0">
                                          <p:val>
                                            <p:strVal val="0-#ppt_w/2"/>
                                          </p:val>
                                        </p:tav>
                                        <p:tav tm="100000">
                                          <p:val>
                                            <p:strVal val="#ppt_x"/>
                                          </p:val>
                                        </p:tav>
                                      </p:tavLst>
                                    </p:anim>
                                    <p:anim calcmode="lin" valueType="num">
                                      <p:cBhvr additive="base">
                                        <p:cTn id="8" dur="500" fill="hold"/>
                                        <p:tgtEl>
                                          <p:spTgt spid="8806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诗情画意">
  <a:themeElements>
    <a:clrScheme name="诗情画意 1">
      <a:dk1>
        <a:srgbClr val="007A77"/>
      </a:dk1>
      <a:lt1>
        <a:srgbClr val="FFFFFF"/>
      </a:lt1>
      <a:dk2>
        <a:srgbClr val="003399"/>
      </a:dk2>
      <a:lt2>
        <a:srgbClr val="C0C0C0"/>
      </a:lt2>
      <a:accent1>
        <a:srgbClr val="EBF7FF"/>
      </a:accent1>
      <a:accent2>
        <a:srgbClr val="3366FF"/>
      </a:accent2>
      <a:accent3>
        <a:srgbClr val="FFFFFF"/>
      </a:accent3>
      <a:accent4>
        <a:srgbClr val="006765"/>
      </a:accent4>
      <a:accent5>
        <a:srgbClr val="F3FAFF"/>
      </a:accent5>
      <a:accent6>
        <a:srgbClr val="2D5CE7"/>
      </a:accent6>
      <a:hlink>
        <a:srgbClr val="DC5900"/>
      </a:hlink>
      <a:folHlink>
        <a:srgbClr val="7979A5"/>
      </a:folHlink>
    </a:clrScheme>
    <a:fontScheme name="诗情画意">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sm" len="sm"/>
          <a:tailEnd type="none" w="sm" len="sm"/>
        </a:ln>
        <a:effectLst/>
        <a:extLs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1" lang="en-US" sz="2400" b="0" i="0" u="none" strike="noStrike" cap="none" normalizeH="0" baseline="0" smtClean="0">
            <a:ln>
              <a:noFill/>
            </a:ln>
            <a:solidFill>
              <a:schemeClr val="tx1"/>
            </a:solidFill>
            <a:effectLst/>
            <a:latin typeface="Times New Roman" pitchFamily="18" charset="0"/>
            <a:ea typeface="宋体" pitchFamily="2" charset="-122"/>
          </a:defRPr>
        </a:defPPr>
      </a:lstStyle>
    </a:spDef>
    <a:ln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sm" len="sm"/>
          <a:tailEnd type="none" w="sm" len="sm"/>
        </a:ln>
        <a:effectLst/>
        <a:extLs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1" lang="en-US" sz="2400" b="0" i="0" u="none" strike="noStrike" cap="none" normalizeH="0" baseline="0" smtClean="0">
            <a:ln>
              <a:noFill/>
            </a:ln>
            <a:solidFill>
              <a:schemeClr val="tx1"/>
            </a:solidFill>
            <a:effectLst/>
            <a:latin typeface="Times New Roman" pitchFamily="18" charset="0"/>
            <a:ea typeface="宋体" pitchFamily="2" charset="-122"/>
          </a:defRPr>
        </a:defPPr>
      </a:lstStyle>
    </a:lnDef>
  </a:objectDefaults>
  <a:extraClrSchemeLst>
    <a:extraClrScheme>
      <a:clrScheme name="诗情画意 1">
        <a:dk1>
          <a:srgbClr val="007A77"/>
        </a:dk1>
        <a:lt1>
          <a:srgbClr val="FFFFFF"/>
        </a:lt1>
        <a:dk2>
          <a:srgbClr val="003399"/>
        </a:dk2>
        <a:lt2>
          <a:srgbClr val="C0C0C0"/>
        </a:lt2>
        <a:accent1>
          <a:srgbClr val="EBF7FF"/>
        </a:accent1>
        <a:accent2>
          <a:srgbClr val="3366FF"/>
        </a:accent2>
        <a:accent3>
          <a:srgbClr val="FFFFFF"/>
        </a:accent3>
        <a:accent4>
          <a:srgbClr val="006765"/>
        </a:accent4>
        <a:accent5>
          <a:srgbClr val="F3FAFF"/>
        </a:accent5>
        <a:accent6>
          <a:srgbClr val="2D5CE7"/>
        </a:accent6>
        <a:hlink>
          <a:srgbClr val="DC5900"/>
        </a:hlink>
        <a:folHlink>
          <a:srgbClr val="7979A5"/>
        </a:folHlink>
      </a:clrScheme>
      <a:clrMap bg1="lt1" tx1="dk1" bg2="lt2" tx2="dk2" accent1="accent1" accent2="accent2" accent3="accent3" accent4="accent4" accent5="accent5" accent6="accent6" hlink="hlink" folHlink="folHlink"/>
    </a:extraClrScheme>
    <a:extraClrScheme>
      <a:clrScheme name="诗情画意 2">
        <a:dk1>
          <a:srgbClr val="005FBE"/>
        </a:dk1>
        <a:lt1>
          <a:srgbClr val="FFFFDD"/>
        </a:lt1>
        <a:dk2>
          <a:srgbClr val="2C5884"/>
        </a:dk2>
        <a:lt2>
          <a:srgbClr val="C0C0C0"/>
        </a:lt2>
        <a:accent1>
          <a:srgbClr val="E9F7FF"/>
        </a:accent1>
        <a:accent2>
          <a:srgbClr val="F89400"/>
        </a:accent2>
        <a:accent3>
          <a:srgbClr val="FFFFEB"/>
        </a:accent3>
        <a:accent4>
          <a:srgbClr val="0050A2"/>
        </a:accent4>
        <a:accent5>
          <a:srgbClr val="F2FAFF"/>
        </a:accent5>
        <a:accent6>
          <a:srgbClr val="E18600"/>
        </a:accent6>
        <a:hlink>
          <a:srgbClr val="B20048"/>
        </a:hlink>
        <a:folHlink>
          <a:srgbClr val="008080"/>
        </a:folHlink>
      </a:clrScheme>
      <a:clrMap bg1="lt1" tx1="dk1" bg2="lt2" tx2="dk2" accent1="accent1" accent2="accent2" accent3="accent3" accent4="accent4" accent5="accent5" accent6="accent6" hlink="hlink" folHlink="folHlink"/>
    </a:extraClrScheme>
    <a:extraClrScheme>
      <a:clrScheme name="诗情画意 3">
        <a:dk1>
          <a:srgbClr val="5D5D8B"/>
        </a:dk1>
        <a:lt1>
          <a:srgbClr val="DAEADE"/>
        </a:lt1>
        <a:dk2>
          <a:srgbClr val="A25269"/>
        </a:dk2>
        <a:lt2>
          <a:srgbClr val="C0C0C0"/>
        </a:lt2>
        <a:accent1>
          <a:srgbClr val="FFFFDD"/>
        </a:accent1>
        <a:accent2>
          <a:srgbClr val="3399FF"/>
        </a:accent2>
        <a:accent3>
          <a:srgbClr val="EAF3EC"/>
        </a:accent3>
        <a:accent4>
          <a:srgbClr val="4E4E76"/>
        </a:accent4>
        <a:accent5>
          <a:srgbClr val="FFFFEB"/>
        </a:accent5>
        <a:accent6>
          <a:srgbClr val="2D8AE7"/>
        </a:accent6>
        <a:hlink>
          <a:srgbClr val="336699"/>
        </a:hlink>
        <a:folHlink>
          <a:srgbClr val="F08F00"/>
        </a:folHlink>
      </a:clrScheme>
      <a:clrMap bg1="lt1" tx1="dk1" bg2="lt2" tx2="dk2" accent1="accent1" accent2="accent2" accent3="accent3" accent4="accent4" accent5="accent5" accent6="accent6" hlink="hlink" folHlink="folHlink"/>
    </a:extraClrScheme>
    <a:extraClrScheme>
      <a:clrScheme name="诗情画意 4">
        <a:dk1>
          <a:srgbClr val="006666"/>
        </a:dk1>
        <a:lt1>
          <a:srgbClr val="CCECFF"/>
        </a:lt1>
        <a:dk2>
          <a:srgbClr val="336699"/>
        </a:dk2>
        <a:lt2>
          <a:srgbClr val="C0C0C0"/>
        </a:lt2>
        <a:accent1>
          <a:srgbClr val="FFFFCC"/>
        </a:accent1>
        <a:accent2>
          <a:srgbClr val="FF6600"/>
        </a:accent2>
        <a:accent3>
          <a:srgbClr val="E2F4FF"/>
        </a:accent3>
        <a:accent4>
          <a:srgbClr val="005656"/>
        </a:accent4>
        <a:accent5>
          <a:srgbClr val="FFFFE2"/>
        </a:accent5>
        <a:accent6>
          <a:srgbClr val="E75C00"/>
        </a:accent6>
        <a:hlink>
          <a:srgbClr val="0066FF"/>
        </a:hlink>
        <a:folHlink>
          <a:srgbClr val="BE547F"/>
        </a:folHlink>
      </a:clrScheme>
      <a:clrMap bg1="lt1" tx1="dk1" bg2="lt2" tx2="dk2" accent1="accent1" accent2="accent2" accent3="accent3" accent4="accent4" accent5="accent5" accent6="accent6" hlink="hlink" folHlink="folHlink"/>
    </a:extraClrScheme>
    <a:extraClrScheme>
      <a:clrScheme name="诗情画意 5">
        <a:dk1>
          <a:srgbClr val="0033CC"/>
        </a:dk1>
        <a:lt1>
          <a:srgbClr val="FFE9E9"/>
        </a:lt1>
        <a:dk2>
          <a:srgbClr val="000000"/>
        </a:dk2>
        <a:lt2>
          <a:srgbClr val="C0C0C0"/>
        </a:lt2>
        <a:accent1>
          <a:srgbClr val="D5E5DB"/>
        </a:accent1>
        <a:accent2>
          <a:srgbClr val="3366FF"/>
        </a:accent2>
        <a:accent3>
          <a:srgbClr val="FFF2F2"/>
        </a:accent3>
        <a:accent4>
          <a:srgbClr val="002AAE"/>
        </a:accent4>
        <a:accent5>
          <a:srgbClr val="E7F0EA"/>
        </a:accent5>
        <a:accent6>
          <a:srgbClr val="2D5CE7"/>
        </a:accent6>
        <a:hlink>
          <a:srgbClr val="FF9900"/>
        </a:hlink>
        <a:folHlink>
          <a:srgbClr val="008080"/>
        </a:folHlink>
      </a:clrScheme>
      <a:clrMap bg1="lt1" tx1="dk1" bg2="lt2" tx2="dk2" accent1="accent1" accent2="accent2" accent3="accent3" accent4="accent4" accent5="accent5" accent6="accent6" hlink="hlink" folHlink="folHlink"/>
    </a:extraClrScheme>
    <a:extraClrScheme>
      <a:clrScheme name="诗情画意 6">
        <a:dk1>
          <a:srgbClr val="336699"/>
        </a:dk1>
        <a:lt1>
          <a:srgbClr val="F4E9E0"/>
        </a:lt1>
        <a:dk2>
          <a:srgbClr val="DC5900"/>
        </a:dk2>
        <a:lt2>
          <a:srgbClr val="C0C0C0"/>
        </a:lt2>
        <a:accent1>
          <a:srgbClr val="E4E4E4"/>
        </a:accent1>
        <a:accent2>
          <a:srgbClr val="3399FF"/>
        </a:accent2>
        <a:accent3>
          <a:srgbClr val="F8F2ED"/>
        </a:accent3>
        <a:accent4>
          <a:srgbClr val="2A5682"/>
        </a:accent4>
        <a:accent5>
          <a:srgbClr val="EFEFEF"/>
        </a:accent5>
        <a:accent6>
          <a:srgbClr val="2D8AE7"/>
        </a:accent6>
        <a:hlink>
          <a:srgbClr val="CC0066"/>
        </a:hlink>
        <a:folHlink>
          <a:srgbClr val="008080"/>
        </a:folHlink>
      </a:clrScheme>
      <a:clrMap bg1="lt1" tx1="dk1" bg2="lt2" tx2="dk2" accent1="accent1" accent2="accent2" accent3="accent3" accent4="accent4" accent5="accent5" accent6="accent6" hlink="hlink" folHlink="folHlink"/>
    </a:extraClrScheme>
    <a:extraClrScheme>
      <a:clrScheme name="诗情画意 7">
        <a:dk1>
          <a:srgbClr val="CC3300"/>
        </a:dk1>
        <a:lt1>
          <a:srgbClr val="E5E5FF"/>
        </a:lt1>
        <a:dk2>
          <a:srgbClr val="565680"/>
        </a:dk2>
        <a:lt2>
          <a:srgbClr val="C0C0C0"/>
        </a:lt2>
        <a:accent1>
          <a:srgbClr val="E6E4EC"/>
        </a:accent1>
        <a:accent2>
          <a:srgbClr val="0066CC"/>
        </a:accent2>
        <a:accent3>
          <a:srgbClr val="F0F0FF"/>
        </a:accent3>
        <a:accent4>
          <a:srgbClr val="AE2A00"/>
        </a:accent4>
        <a:accent5>
          <a:srgbClr val="F0EFF4"/>
        </a:accent5>
        <a:accent6>
          <a:srgbClr val="005CB9"/>
        </a:accent6>
        <a:hlink>
          <a:srgbClr val="008080"/>
        </a:hlink>
        <a:folHlink>
          <a:srgbClr val="7B7BA7"/>
        </a:folHlink>
      </a:clrScheme>
      <a:clrMap bg1="lt1" tx1="dk1" bg2="lt2" tx2="dk2" accent1="accent1" accent2="accent2" accent3="accent3" accent4="accent4" accent5="accent5" accent6="accent6" hlink="hlink" folHlink="folHlink"/>
    </a:extraClrScheme>
    <a:extraClrScheme>
      <a:clrScheme name="诗情画意 8">
        <a:dk1>
          <a:srgbClr val="000099"/>
        </a:dk1>
        <a:lt1>
          <a:srgbClr val="FFE2C5"/>
        </a:lt1>
        <a:dk2>
          <a:srgbClr val="007D7A"/>
        </a:dk2>
        <a:lt2>
          <a:srgbClr val="C0C0C0"/>
        </a:lt2>
        <a:accent1>
          <a:srgbClr val="EAEAEA"/>
        </a:accent1>
        <a:accent2>
          <a:srgbClr val="B26EB4"/>
        </a:accent2>
        <a:accent3>
          <a:srgbClr val="FFEEDF"/>
        </a:accent3>
        <a:accent4>
          <a:srgbClr val="000082"/>
        </a:accent4>
        <a:accent5>
          <a:srgbClr val="F3F3F3"/>
        </a:accent5>
        <a:accent6>
          <a:srgbClr val="A163A3"/>
        </a:accent6>
        <a:hlink>
          <a:srgbClr val="CC3300"/>
        </a:hlink>
        <a:folHlink>
          <a:srgbClr val="0088E4"/>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843</TotalTime>
  <Words>4257</Words>
  <Paragraphs>162</Paragraphs>
  <Slides>58</Slides>
  <Notes>6</Notes>
  <HiddenSlides>0</HiddenSlides>
  <MMClips>0</MMClips>
  <ScaleCrop>false</ScaleCrop>
  <HeadingPairs>
    <vt:vector size="6" baseType="variant">
      <vt:variant>
        <vt:lpstr>已用的字体</vt:lpstr>
      </vt:variant>
      <vt:variant>
        <vt:i4>14</vt:i4>
      </vt:variant>
      <vt:variant>
        <vt:lpstr>演示文稿设计模板</vt:lpstr>
      </vt:variant>
      <vt:variant>
        <vt:i4>15</vt:i4>
      </vt:variant>
      <vt:variant>
        <vt:lpstr>幻灯片标题</vt:lpstr>
      </vt:variant>
      <vt:variant>
        <vt:i4>58</vt:i4>
      </vt:variant>
    </vt:vector>
  </HeadingPairs>
  <TitlesOfParts>
    <vt:vector size="87" baseType="lpstr">
      <vt:lpstr>Arial</vt:lpstr>
      <vt:lpstr>华文中宋</vt:lpstr>
      <vt:lpstr>宋体</vt:lpstr>
      <vt:lpstr>Wingdings</vt:lpstr>
      <vt:lpstr>楷体_GB2312</vt:lpstr>
      <vt:lpstr>Times New Roman</vt:lpstr>
      <vt:lpstr>隶书</vt:lpstr>
      <vt:lpstr>幼圆</vt:lpstr>
      <vt:lpstr>黑体</vt:lpstr>
      <vt:lpstr>Tahoma</vt:lpstr>
      <vt:lpstr>华文新魏</vt:lpstr>
      <vt:lpstr>华文琥珀</vt:lpstr>
      <vt:lpstr>华文隶书</vt:lpstr>
      <vt:lpstr>华文行楷</vt:lpstr>
      <vt:lpstr>默认设计模板</vt:lpstr>
      <vt:lpstr>诗情画意</vt:lpstr>
      <vt:lpstr>诗情画意</vt:lpstr>
      <vt:lpstr>诗情画意</vt:lpstr>
      <vt:lpstr>诗情画意</vt:lpstr>
      <vt:lpstr>诗情画意</vt:lpstr>
      <vt:lpstr>诗情画意</vt:lpstr>
      <vt:lpstr>诗情画意</vt:lpstr>
      <vt:lpstr>诗情画意</vt:lpstr>
      <vt:lpstr>诗情画意</vt:lpstr>
      <vt:lpstr>诗情画意</vt:lpstr>
      <vt:lpstr>诗情画意</vt:lpstr>
      <vt:lpstr>诗情画意</vt:lpstr>
      <vt:lpstr>诗情画意</vt:lpstr>
      <vt:lpstr>诗情画意</vt:lpstr>
      <vt:lpstr>幻灯片 1</vt:lpstr>
      <vt:lpstr>幻灯片 2</vt:lpstr>
      <vt:lpstr>幻灯片 3</vt:lpstr>
      <vt:lpstr>日反华游行否认南京大屠杀</vt:lpstr>
      <vt:lpstr>幻灯片 5</vt:lpstr>
      <vt:lpstr>幻灯片 6</vt:lpstr>
      <vt:lpstr>幻灯片 7</vt:lpstr>
      <vt:lpstr>南京大屠杀纪念馆</vt:lpstr>
      <vt:lpstr>幻灯片 9</vt:lpstr>
      <vt:lpstr>幻灯片 10</vt:lpstr>
      <vt:lpstr>幻灯片 11</vt:lpstr>
      <vt:lpstr>幻灯片 12</vt:lpstr>
      <vt:lpstr>类似的大屠杀在别的国家也有……</vt:lpstr>
      <vt:lpstr>幻灯片 14</vt:lpstr>
      <vt:lpstr>幻灯片 15</vt:lpstr>
      <vt:lpstr>幻灯片 16</vt:lpstr>
      <vt:lpstr>幻灯片 17</vt:lpstr>
      <vt:lpstr>幻灯片 18</vt:lpstr>
      <vt:lpstr>课文结构思路</vt:lpstr>
      <vt:lpstr>幻灯片 20</vt:lpstr>
      <vt:lpstr>幻灯片 21</vt:lpstr>
      <vt:lpstr>历史，不能忘记</vt:lpstr>
      <vt:lpstr>幻灯片 23</vt:lpstr>
      <vt:lpstr>幻灯片 24</vt:lpstr>
      <vt:lpstr>幻灯片 25</vt:lpstr>
      <vt:lpstr>幻灯片 26</vt:lpstr>
      <vt:lpstr>幻灯片 27</vt:lpstr>
      <vt:lpstr>幻灯片 28</vt:lpstr>
      <vt:lpstr>幻灯片 29</vt:lpstr>
      <vt:lpstr>幻灯片 30</vt:lpstr>
      <vt:lpstr>幻灯片 31</vt:lpstr>
      <vt:lpstr>各国作家对当年的悲剧有怎样的态度？ </vt:lpstr>
      <vt:lpstr>两个受害之城的比较</vt:lpstr>
      <vt:lpstr>幻灯片 34</vt:lpstr>
      <vt:lpstr>幻灯片 35</vt:lpstr>
      <vt:lpstr>幻灯片 36</vt:lpstr>
      <vt:lpstr>幻灯片 37</vt:lpstr>
      <vt:lpstr>幻灯片 38</vt:lpstr>
      <vt:lpstr>幻灯片 39</vt:lpstr>
      <vt:lpstr>杀人魔头日本少尉向井、野田</vt:lpstr>
      <vt:lpstr>幻灯片 41</vt:lpstr>
      <vt:lpstr>       面对当年法西斯犯下的滔天罪行，西德作家和日本人的态度、表现有何不同？</vt:lpstr>
      <vt:lpstr>幻灯片 43</vt:lpstr>
      <vt:lpstr>幻灯片 44</vt:lpstr>
      <vt:lpstr>幻灯片 45</vt:lpstr>
      <vt:lpstr>日寇侵华罪证</vt:lpstr>
      <vt:lpstr>幻灯片 47</vt:lpstr>
      <vt:lpstr>幻灯片 48</vt:lpstr>
      <vt:lpstr>幻灯片 49</vt:lpstr>
      <vt:lpstr>幻灯片 50</vt:lpstr>
      <vt:lpstr>幻灯片 51</vt:lpstr>
      <vt:lpstr>幻灯片 52</vt:lpstr>
      <vt:lpstr>拓   展</vt:lpstr>
      <vt:lpstr>幻灯片 54</vt:lpstr>
      <vt:lpstr>幻灯片 55</vt:lpstr>
      <vt:lpstr>幻灯片 56</vt:lpstr>
      <vt:lpstr>幻灯片 57</vt:lpstr>
      <vt:lpstr>幻灯片 58</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
  <cp:lastModifiedBy>Microsoft</cp:lastModifiedBy>
  <dcterms:created xsi:type="dcterms:W3CDTF">2004-09-16T01:11:51Z</dcterms:created>
  <dcterms:modified xsi:type="dcterms:W3CDTF">2018-09-22T17:30:54Z</dcterms:modified>
  <cp:category/>
</cp:coreProperties>
</file>