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880" r:id="rId4"/>
    <p:sldId id="881" r:id="rId5"/>
    <p:sldId id="882" r:id="rId6"/>
    <p:sldId id="883" r:id="rId7"/>
    <p:sldId id="884" r:id="rId8"/>
    <p:sldId id="885" r:id="rId9"/>
    <p:sldId id="886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3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FC2AC0B7-8D59-4394-A655-52DCD17961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F0F4-D0F1-4307-A5BD-2F32738BC5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67BA-9181-4074-A827-07AC05895E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C1AA2F1-6814-4F3C-8EA2-77C5363723F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9913" y="3052763"/>
            <a:ext cx="29241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7475" y="847725"/>
            <a:ext cx="6446838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8088" y="1438275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4363" y="1438275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1588" y="1438275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613" y="20129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3888" y="20129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1113" y="20129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613" y="25971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3888" y="25971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1113" y="2597150"/>
            <a:ext cx="8016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7613" y="3181350"/>
            <a:ext cx="801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33888" y="3181350"/>
            <a:ext cx="801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6888" y="3181350"/>
            <a:ext cx="801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265613"/>
            <a:ext cx="319088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9688" y="4260850"/>
            <a:ext cx="31908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1675" y="4265613"/>
            <a:ext cx="608013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138" y="4806950"/>
            <a:ext cx="319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5575" y="4792663"/>
            <a:ext cx="319088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9788" y="4797425"/>
            <a:ext cx="60801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0138" y="5376863"/>
            <a:ext cx="319087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1125" y="5362575"/>
            <a:ext cx="319088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9775" y="5346700"/>
            <a:ext cx="60642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420813"/>
            <a:ext cx="63627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3688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3688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1713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1713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9263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9263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0388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0388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7863" y="37496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7863" y="4295775"/>
            <a:ext cx="5032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5725" y="842963"/>
            <a:ext cx="63817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5950" y="2405063"/>
            <a:ext cx="1293813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3925" y="3498850"/>
            <a:ext cx="129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6150" y="4054475"/>
            <a:ext cx="854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850" y="4598988"/>
            <a:ext cx="1019175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0075" y="5146675"/>
            <a:ext cx="85407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75" y="5692775"/>
            <a:ext cx="854075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27163"/>
            <a:ext cx="6429375" cy="309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1150" y="2498725"/>
            <a:ext cx="874713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6388" y="4127500"/>
            <a:ext cx="874712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1495425"/>
            <a:ext cx="6134100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2139950"/>
            <a:ext cx="874713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4325938"/>
            <a:ext cx="874713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88" y="889000"/>
            <a:ext cx="6446837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247775"/>
            <a:ext cx="60102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9063" y="1277938"/>
            <a:ext cx="6208712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7775" y="2263775"/>
            <a:ext cx="7216775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