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83" r:id="rId5"/>
    <p:sldId id="269" r:id="rId6"/>
    <p:sldId id="263" r:id="rId7"/>
    <p:sldId id="273" r:id="rId8"/>
    <p:sldId id="259" r:id="rId9"/>
    <p:sldId id="265" r:id="rId10"/>
    <p:sldId id="268" r:id="rId11"/>
  </p:sldIdLst>
  <p:sldSz cx="9144000" cy="5143500" type="screen16x9"/>
  <p:notesSz cx="6858000" cy="9144000"/>
  <p:custDataLst>
    <p:tags r:id="rId1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1C9A98"/>
    <a:srgbClr val="1B9391"/>
    <a:srgbClr val="52C9C0"/>
    <a:srgbClr val="1C9997"/>
    <a:srgbClr val="51C8BF"/>
    <a:srgbClr val="91AB88"/>
    <a:srgbClr val="B1CB63"/>
    <a:srgbClr val="6AAD86"/>
    <a:srgbClr val="F0BB2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06" d="100"/>
          <a:sy n="106" d="100"/>
        </p:scale>
        <p:origin x="-102" y="-702"/>
      </p:cViewPr>
      <p:guideLst>
        <p:guide orient="horz" pos="1620"/>
        <p:guide pos="2880"/>
      </p:guideLst>
    </p:cSldViewPr>
  </p:slideViewPr>
  <p:notesTextViewPr>
    <p:cViewPr>
      <p:scale>
        <a:sx n="1" d="1"/>
        <a:sy n="1" d="1"/>
      </p:scale>
      <p:origin x="0" y="0"/>
    </p:cViewPr>
  </p:notesTextViewPr>
  <p:sorterViewPr>
    <p:cViewPr>
      <p:scale>
        <a:sx n="170" d="100"/>
        <a:sy n="17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gs" Target="tags/tag1.xml"/><Relationship Id="rId14" Type="http://schemas.openxmlformats.org/officeDocument/2006/relationships/tableStyles" Target="tableStyles.xml"/><Relationship Id="rId13" Type="http://schemas.openxmlformats.org/officeDocument/2006/relationships/viewProps" Target="viewProps.xml"/><Relationship Id="rId12" Type="http://schemas.openxmlformats.org/officeDocument/2006/relationships/presProps" Target="presProps.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5CC1D4-B042-4B99-A617-290D30B6AC4E}"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109CE8-D8C6-4D0D-866A-8671FF9CD5A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BF109CE8-D8C6-4D0D-866A-8671FF9CD5A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52CAC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40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pic>
        <p:nvPicPr>
          <p:cNvPr id="1026" name="Picture 2" descr="http://img.hb.aicdn.com/6a03f7ee06395d2b9039f54a47833f9553961195d1a7-L2BdiF" hidden="1"/>
          <p:cNvPicPr>
            <a:picLocks noChangeAspect="1" noChangeArrowheads="1"/>
          </p:cNvPicPr>
          <p:nvPr userDrawn="1"/>
        </p:nvPicPr>
        <p:blipFill rotWithShape="1">
          <a:blip r:embed="rId2" cstate="email"/>
          <a:srcRect/>
          <a:stretch>
            <a:fillRect/>
          </a:stretch>
        </p:blipFill>
        <p:spPr bwMode="auto">
          <a:xfrm>
            <a:off x="107579" y="-47066"/>
            <a:ext cx="8740589" cy="5619594"/>
          </a:xfrm>
          <a:prstGeom prst="rect">
            <a:avLst/>
          </a:prstGeom>
          <a:noFill/>
          <a:extLst>
            <a:ext uri="{909E8E84-426E-40DD-AFC4-6F175D3DCCD1}">
              <a14:hiddenFill xmlns:a14="http://schemas.microsoft.com/office/drawing/2010/main">
                <a:solidFill>
                  <a:srgbClr val="FFFFFF"/>
                </a:solidFill>
              </a14:hiddenFill>
            </a:ext>
          </a:extLst>
        </p:spPr>
      </p:pic>
      <p:sp>
        <p:nvSpPr>
          <p:cNvPr id="10" name="任意多边形: 形状 9"/>
          <p:cNvSpPr/>
          <p:nvPr userDrawn="1"/>
        </p:nvSpPr>
        <p:spPr>
          <a:xfrm>
            <a:off x="565996" y="1"/>
            <a:ext cx="510691" cy="968876"/>
          </a:xfrm>
          <a:custGeom>
            <a:avLst/>
            <a:gdLst>
              <a:gd name="connsiteX0" fmla="*/ 34724 w 613459"/>
              <a:gd name="connsiteY0" fmla="*/ 509286 h 1493134"/>
              <a:gd name="connsiteX1" fmla="*/ 613459 w 613459"/>
              <a:gd name="connsiteY1" fmla="*/ 1493134 h 1493134"/>
              <a:gd name="connsiteX2" fmla="*/ 324091 w 613459"/>
              <a:gd name="connsiteY2" fmla="*/ 590309 h 1493134"/>
              <a:gd name="connsiteX3" fmla="*/ 324091 w 613459"/>
              <a:gd name="connsiteY3" fmla="*/ 300942 h 1493134"/>
              <a:gd name="connsiteX4" fmla="*/ 219919 w 613459"/>
              <a:gd name="connsiteY4" fmla="*/ 0 h 1493134"/>
              <a:gd name="connsiteX5" fmla="*/ 0 w 613459"/>
              <a:gd name="connsiteY5" fmla="*/ 46299 h 1493134"/>
              <a:gd name="connsiteX6" fmla="*/ 34724 w 613459"/>
              <a:gd name="connsiteY6" fmla="*/ 509286 h 1493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3459" h="1493134">
                <a:moveTo>
                  <a:pt x="34724" y="509286"/>
                </a:moveTo>
                <a:lnTo>
                  <a:pt x="613459" y="1493134"/>
                </a:lnTo>
                <a:lnTo>
                  <a:pt x="324091" y="590309"/>
                </a:lnTo>
                <a:lnTo>
                  <a:pt x="324091" y="300942"/>
                </a:lnTo>
                <a:lnTo>
                  <a:pt x="219919" y="0"/>
                </a:lnTo>
                <a:lnTo>
                  <a:pt x="0" y="46299"/>
                </a:lnTo>
                <a:lnTo>
                  <a:pt x="34724" y="509286"/>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1" name="任意多边形: 形状 10"/>
          <p:cNvSpPr/>
          <p:nvPr userDrawn="1"/>
        </p:nvSpPr>
        <p:spPr>
          <a:xfrm>
            <a:off x="1163405" y="-11224"/>
            <a:ext cx="385426" cy="413551"/>
          </a:xfrm>
          <a:custGeom>
            <a:avLst/>
            <a:gdLst>
              <a:gd name="connsiteX0" fmla="*/ 462987 w 462987"/>
              <a:gd name="connsiteY0" fmla="*/ 34724 h 544010"/>
              <a:gd name="connsiteX1" fmla="*/ 300941 w 462987"/>
              <a:gd name="connsiteY1" fmla="*/ 544010 h 544010"/>
              <a:gd name="connsiteX2" fmla="*/ 0 w 462987"/>
              <a:gd name="connsiteY2" fmla="*/ 451413 h 544010"/>
              <a:gd name="connsiteX3" fmla="*/ 127321 w 462987"/>
              <a:gd name="connsiteY3" fmla="*/ 138897 h 544010"/>
              <a:gd name="connsiteX4" fmla="*/ 324091 w 462987"/>
              <a:gd name="connsiteY4" fmla="*/ 0 h 544010"/>
              <a:gd name="connsiteX5" fmla="*/ 462987 w 462987"/>
              <a:gd name="connsiteY5" fmla="*/ 34724 h 54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2987" h="544010">
                <a:moveTo>
                  <a:pt x="462987" y="34724"/>
                </a:moveTo>
                <a:lnTo>
                  <a:pt x="300941" y="544010"/>
                </a:lnTo>
                <a:lnTo>
                  <a:pt x="0" y="451413"/>
                </a:lnTo>
                <a:lnTo>
                  <a:pt x="127321" y="138897"/>
                </a:lnTo>
                <a:lnTo>
                  <a:pt x="324091" y="0"/>
                </a:lnTo>
                <a:lnTo>
                  <a:pt x="462987" y="3472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2" name="任意多边形: 形状 11"/>
          <p:cNvSpPr/>
          <p:nvPr userDrawn="1"/>
        </p:nvSpPr>
        <p:spPr>
          <a:xfrm>
            <a:off x="1539196" y="1"/>
            <a:ext cx="541433" cy="968876"/>
          </a:xfrm>
          <a:custGeom>
            <a:avLst/>
            <a:gdLst>
              <a:gd name="connsiteX0" fmla="*/ 544010 w 544010"/>
              <a:gd name="connsiteY0" fmla="*/ 104172 h 6724891"/>
              <a:gd name="connsiteX1" fmla="*/ 312517 w 544010"/>
              <a:gd name="connsiteY1" fmla="*/ 6724891 h 6724891"/>
              <a:gd name="connsiteX2" fmla="*/ 0 w 544010"/>
              <a:gd name="connsiteY2" fmla="*/ 6724891 h 6724891"/>
              <a:gd name="connsiteX3" fmla="*/ 0 w 544010"/>
              <a:gd name="connsiteY3" fmla="*/ 6528121 h 6724891"/>
              <a:gd name="connsiteX4" fmla="*/ 219919 w 544010"/>
              <a:gd name="connsiteY4" fmla="*/ 0 h 6724891"/>
              <a:gd name="connsiteX5" fmla="*/ 544010 w 544010"/>
              <a:gd name="connsiteY5" fmla="*/ 104172 h 6724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010" h="6724891">
                <a:moveTo>
                  <a:pt x="544010" y="104172"/>
                </a:moveTo>
                <a:lnTo>
                  <a:pt x="312517" y="6724891"/>
                </a:lnTo>
                <a:lnTo>
                  <a:pt x="0" y="6724891"/>
                </a:lnTo>
                <a:lnTo>
                  <a:pt x="0" y="6528121"/>
                </a:lnTo>
                <a:lnTo>
                  <a:pt x="219919" y="0"/>
                </a:lnTo>
                <a:lnTo>
                  <a:pt x="544010" y="104172"/>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3" name="任意多边形: 形状 12"/>
          <p:cNvSpPr/>
          <p:nvPr userDrawn="1"/>
        </p:nvSpPr>
        <p:spPr>
          <a:xfrm>
            <a:off x="2734019" y="-24908"/>
            <a:ext cx="192713" cy="547974"/>
          </a:xfrm>
          <a:custGeom>
            <a:avLst/>
            <a:gdLst>
              <a:gd name="connsiteX0" fmla="*/ 0 w 231494"/>
              <a:gd name="connsiteY0" fmla="*/ 69448 h 682906"/>
              <a:gd name="connsiteX1" fmla="*/ 69448 w 231494"/>
              <a:gd name="connsiteY1" fmla="*/ 682906 h 682906"/>
              <a:gd name="connsiteX2" fmla="*/ 231494 w 231494"/>
              <a:gd name="connsiteY2" fmla="*/ 555585 h 682906"/>
              <a:gd name="connsiteX3" fmla="*/ 162046 w 231494"/>
              <a:gd name="connsiteY3" fmla="*/ 0 h 682906"/>
              <a:gd name="connsiteX4" fmla="*/ 0 w 231494"/>
              <a:gd name="connsiteY4" fmla="*/ 69448 h 6829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94" h="682906">
                <a:moveTo>
                  <a:pt x="0" y="69448"/>
                </a:moveTo>
                <a:lnTo>
                  <a:pt x="69448" y="682906"/>
                </a:lnTo>
                <a:lnTo>
                  <a:pt x="231494" y="555585"/>
                </a:lnTo>
                <a:lnTo>
                  <a:pt x="162046" y="0"/>
                </a:lnTo>
                <a:lnTo>
                  <a:pt x="0" y="69448"/>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4" name="任意多边形: 形状 13"/>
          <p:cNvSpPr/>
          <p:nvPr userDrawn="1"/>
        </p:nvSpPr>
        <p:spPr>
          <a:xfrm>
            <a:off x="7946907" y="-6333"/>
            <a:ext cx="385426" cy="612989"/>
          </a:xfrm>
          <a:custGeom>
            <a:avLst/>
            <a:gdLst>
              <a:gd name="connsiteX0" fmla="*/ 0 w 462987"/>
              <a:gd name="connsiteY0" fmla="*/ 34724 h 763929"/>
              <a:gd name="connsiteX1" fmla="*/ 11575 w 462987"/>
              <a:gd name="connsiteY1" fmla="*/ 763929 h 763929"/>
              <a:gd name="connsiteX2" fmla="*/ 439838 w 462987"/>
              <a:gd name="connsiteY2" fmla="*/ 763929 h 763929"/>
              <a:gd name="connsiteX3" fmla="*/ 462987 w 462987"/>
              <a:gd name="connsiteY3" fmla="*/ 0 h 763929"/>
              <a:gd name="connsiteX4" fmla="*/ 0 w 462987"/>
              <a:gd name="connsiteY4" fmla="*/ 34724 h 7639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2987" h="763929">
                <a:moveTo>
                  <a:pt x="0" y="34724"/>
                </a:moveTo>
                <a:lnTo>
                  <a:pt x="11575" y="763929"/>
                </a:lnTo>
                <a:lnTo>
                  <a:pt x="439838" y="763929"/>
                </a:lnTo>
                <a:lnTo>
                  <a:pt x="462987" y="0"/>
                </a:lnTo>
                <a:lnTo>
                  <a:pt x="0" y="3472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5" name="任意多边形: 形状 14"/>
          <p:cNvSpPr/>
          <p:nvPr userDrawn="1"/>
        </p:nvSpPr>
        <p:spPr>
          <a:xfrm>
            <a:off x="8468699" y="268345"/>
            <a:ext cx="713038" cy="380796"/>
          </a:xfrm>
          <a:custGeom>
            <a:avLst/>
            <a:gdLst>
              <a:gd name="connsiteX0" fmla="*/ 648182 w 856526"/>
              <a:gd name="connsiteY0" fmla="*/ 0 h 474562"/>
              <a:gd name="connsiteX1" fmla="*/ 0 w 856526"/>
              <a:gd name="connsiteY1" fmla="*/ 219919 h 474562"/>
              <a:gd name="connsiteX2" fmla="*/ 57873 w 856526"/>
              <a:gd name="connsiteY2" fmla="*/ 474562 h 474562"/>
              <a:gd name="connsiteX3" fmla="*/ 856526 w 856526"/>
              <a:gd name="connsiteY3" fmla="*/ 196770 h 474562"/>
              <a:gd name="connsiteX4" fmla="*/ 648182 w 856526"/>
              <a:gd name="connsiteY4" fmla="*/ 0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6526" h="474562">
                <a:moveTo>
                  <a:pt x="648182" y="0"/>
                </a:moveTo>
                <a:lnTo>
                  <a:pt x="0" y="219919"/>
                </a:lnTo>
                <a:lnTo>
                  <a:pt x="57873" y="474562"/>
                </a:lnTo>
                <a:lnTo>
                  <a:pt x="856526" y="196770"/>
                </a:lnTo>
                <a:lnTo>
                  <a:pt x="648182"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6" name="任意多边形: 形状 15"/>
          <p:cNvSpPr/>
          <p:nvPr userDrawn="1"/>
        </p:nvSpPr>
        <p:spPr>
          <a:xfrm>
            <a:off x="8497606" y="1401446"/>
            <a:ext cx="603458" cy="241479"/>
          </a:xfrm>
          <a:custGeom>
            <a:avLst/>
            <a:gdLst>
              <a:gd name="connsiteX0" fmla="*/ 0 w 960699"/>
              <a:gd name="connsiteY0" fmla="*/ 0 h 219919"/>
              <a:gd name="connsiteX1" fmla="*/ 960699 w 960699"/>
              <a:gd name="connsiteY1" fmla="*/ 46298 h 219919"/>
              <a:gd name="connsiteX2" fmla="*/ 590309 w 960699"/>
              <a:gd name="connsiteY2" fmla="*/ 219919 h 219919"/>
              <a:gd name="connsiteX3" fmla="*/ 23149 w 960699"/>
              <a:gd name="connsiteY3" fmla="*/ 185194 h 219919"/>
              <a:gd name="connsiteX4" fmla="*/ 0 w 960699"/>
              <a:gd name="connsiteY4" fmla="*/ 0 h 219919"/>
              <a:gd name="connsiteX0-1" fmla="*/ 0 w 647982"/>
              <a:gd name="connsiteY0-2" fmla="*/ 0 h 219919"/>
              <a:gd name="connsiteX1-3" fmla="*/ 647982 w 647982"/>
              <a:gd name="connsiteY1-4" fmla="*/ 46298 h 219919"/>
              <a:gd name="connsiteX2-5" fmla="*/ 590309 w 647982"/>
              <a:gd name="connsiteY2-6" fmla="*/ 219919 h 219919"/>
              <a:gd name="connsiteX3-7" fmla="*/ 23149 w 647982"/>
              <a:gd name="connsiteY3-8" fmla="*/ 185194 h 219919"/>
              <a:gd name="connsiteX4-9" fmla="*/ 0 w 647982"/>
              <a:gd name="connsiteY4-10" fmla="*/ 0 h 21991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7982" h="219919">
                <a:moveTo>
                  <a:pt x="0" y="0"/>
                </a:moveTo>
                <a:lnTo>
                  <a:pt x="647982" y="46298"/>
                </a:lnTo>
                <a:lnTo>
                  <a:pt x="590309" y="219919"/>
                </a:lnTo>
                <a:lnTo>
                  <a:pt x="23149" y="185194"/>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7" name="任意多边形: 形状 16"/>
          <p:cNvSpPr/>
          <p:nvPr userDrawn="1"/>
        </p:nvSpPr>
        <p:spPr>
          <a:xfrm>
            <a:off x="8497606" y="1884406"/>
            <a:ext cx="607046" cy="167179"/>
          </a:xfrm>
          <a:custGeom>
            <a:avLst/>
            <a:gdLst>
              <a:gd name="connsiteX0" fmla="*/ 0 w 729205"/>
              <a:gd name="connsiteY0" fmla="*/ 23149 h 208344"/>
              <a:gd name="connsiteX1" fmla="*/ 729205 w 729205"/>
              <a:gd name="connsiteY1" fmla="*/ 0 h 208344"/>
              <a:gd name="connsiteX2" fmla="*/ 694481 w 729205"/>
              <a:gd name="connsiteY2" fmla="*/ 138896 h 208344"/>
              <a:gd name="connsiteX3" fmla="*/ 590309 w 729205"/>
              <a:gd name="connsiteY3" fmla="*/ 208344 h 208344"/>
              <a:gd name="connsiteX4" fmla="*/ 57873 w 729205"/>
              <a:gd name="connsiteY4" fmla="*/ 208344 h 208344"/>
              <a:gd name="connsiteX5" fmla="*/ 0 w 729205"/>
              <a:gd name="connsiteY5" fmla="*/ 23149 h 208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9205" h="208344">
                <a:moveTo>
                  <a:pt x="0" y="23149"/>
                </a:moveTo>
                <a:lnTo>
                  <a:pt x="729205" y="0"/>
                </a:lnTo>
                <a:lnTo>
                  <a:pt x="694481" y="138896"/>
                </a:lnTo>
                <a:lnTo>
                  <a:pt x="590309" y="208344"/>
                </a:lnTo>
                <a:lnTo>
                  <a:pt x="57873" y="208344"/>
                </a:lnTo>
                <a:lnTo>
                  <a:pt x="0"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8" name="任意多边形: 形状 17"/>
          <p:cNvSpPr/>
          <p:nvPr userDrawn="1"/>
        </p:nvSpPr>
        <p:spPr>
          <a:xfrm>
            <a:off x="8391615" y="2358078"/>
            <a:ext cx="703403" cy="269344"/>
          </a:xfrm>
          <a:custGeom>
            <a:avLst/>
            <a:gdLst>
              <a:gd name="connsiteX0" fmla="*/ 92598 w 844952"/>
              <a:gd name="connsiteY0" fmla="*/ 23149 h 335666"/>
              <a:gd name="connsiteX1" fmla="*/ 844952 w 844952"/>
              <a:gd name="connsiteY1" fmla="*/ 0 h 335666"/>
              <a:gd name="connsiteX2" fmla="*/ 752355 w 844952"/>
              <a:gd name="connsiteY2" fmla="*/ 335666 h 335666"/>
              <a:gd name="connsiteX3" fmla="*/ 0 w 844952"/>
              <a:gd name="connsiteY3" fmla="*/ 243068 h 335666"/>
              <a:gd name="connsiteX4" fmla="*/ 92598 w 844952"/>
              <a:gd name="connsiteY4" fmla="*/ 23149 h 33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44952" h="335666">
                <a:moveTo>
                  <a:pt x="92598" y="23149"/>
                </a:moveTo>
                <a:lnTo>
                  <a:pt x="844952" y="0"/>
                </a:lnTo>
                <a:lnTo>
                  <a:pt x="752355" y="335666"/>
                </a:lnTo>
                <a:lnTo>
                  <a:pt x="0" y="243068"/>
                </a:lnTo>
                <a:lnTo>
                  <a:pt x="92598"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9" name="任意多边形: 形状 18"/>
          <p:cNvSpPr/>
          <p:nvPr userDrawn="1"/>
        </p:nvSpPr>
        <p:spPr>
          <a:xfrm>
            <a:off x="8381978" y="2887476"/>
            <a:ext cx="664860" cy="250768"/>
          </a:xfrm>
          <a:custGeom>
            <a:avLst/>
            <a:gdLst>
              <a:gd name="connsiteX0" fmla="*/ 0 w 798653"/>
              <a:gd name="connsiteY0" fmla="*/ 11575 h 312516"/>
              <a:gd name="connsiteX1" fmla="*/ 787078 w 798653"/>
              <a:gd name="connsiteY1" fmla="*/ 69448 h 312516"/>
              <a:gd name="connsiteX2" fmla="*/ 798653 w 798653"/>
              <a:gd name="connsiteY2" fmla="*/ 219919 h 312516"/>
              <a:gd name="connsiteX3" fmla="*/ 717630 w 798653"/>
              <a:gd name="connsiteY3" fmla="*/ 312516 h 312516"/>
              <a:gd name="connsiteX4" fmla="*/ 335665 w 798653"/>
              <a:gd name="connsiteY4" fmla="*/ 289367 h 312516"/>
              <a:gd name="connsiteX5" fmla="*/ 138896 w 798653"/>
              <a:gd name="connsiteY5" fmla="*/ 243068 h 312516"/>
              <a:gd name="connsiteX6" fmla="*/ 92597 w 798653"/>
              <a:gd name="connsiteY6" fmla="*/ 23149 h 312516"/>
              <a:gd name="connsiteX7" fmla="*/ 231493 w 798653"/>
              <a:gd name="connsiteY7" fmla="*/ 0 h 312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8653" h="312516">
                <a:moveTo>
                  <a:pt x="0" y="11575"/>
                </a:moveTo>
                <a:lnTo>
                  <a:pt x="787078" y="69448"/>
                </a:lnTo>
                <a:lnTo>
                  <a:pt x="798653" y="219919"/>
                </a:lnTo>
                <a:lnTo>
                  <a:pt x="717630" y="312516"/>
                </a:lnTo>
                <a:lnTo>
                  <a:pt x="335665" y="289367"/>
                </a:lnTo>
                <a:lnTo>
                  <a:pt x="138896" y="243068"/>
                </a:lnTo>
                <a:lnTo>
                  <a:pt x="92597" y="23149"/>
                </a:lnTo>
                <a:lnTo>
                  <a:pt x="231493" y="0"/>
                </a:lnTo>
              </a:path>
            </a:pathLst>
          </a:custGeom>
          <a:no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0" name="任意多边形: 形状 19"/>
          <p:cNvSpPr/>
          <p:nvPr userDrawn="1"/>
        </p:nvSpPr>
        <p:spPr>
          <a:xfrm>
            <a:off x="8372342" y="2906052"/>
            <a:ext cx="684132" cy="241481"/>
          </a:xfrm>
          <a:custGeom>
            <a:avLst/>
            <a:gdLst>
              <a:gd name="connsiteX0" fmla="*/ 0 w 821803"/>
              <a:gd name="connsiteY0" fmla="*/ 11575 h 300942"/>
              <a:gd name="connsiteX1" fmla="*/ 821803 w 821803"/>
              <a:gd name="connsiteY1" fmla="*/ 0 h 300942"/>
              <a:gd name="connsiteX2" fmla="*/ 729205 w 821803"/>
              <a:gd name="connsiteY2" fmla="*/ 300942 h 300942"/>
              <a:gd name="connsiteX3" fmla="*/ 173620 w 821803"/>
              <a:gd name="connsiteY3" fmla="*/ 277793 h 300942"/>
              <a:gd name="connsiteX4" fmla="*/ 0 w 821803"/>
              <a:gd name="connsiteY4" fmla="*/ 11575 h 300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1803" h="300942">
                <a:moveTo>
                  <a:pt x="0" y="11575"/>
                </a:moveTo>
                <a:lnTo>
                  <a:pt x="821803" y="0"/>
                </a:lnTo>
                <a:lnTo>
                  <a:pt x="729205" y="300942"/>
                </a:lnTo>
                <a:lnTo>
                  <a:pt x="173620" y="277793"/>
                </a:lnTo>
                <a:lnTo>
                  <a:pt x="0" y="11575"/>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1" name="任意多边形: 形状 20"/>
          <p:cNvSpPr/>
          <p:nvPr userDrawn="1"/>
        </p:nvSpPr>
        <p:spPr>
          <a:xfrm>
            <a:off x="8478336" y="3398302"/>
            <a:ext cx="549233" cy="287918"/>
          </a:xfrm>
          <a:custGeom>
            <a:avLst/>
            <a:gdLst>
              <a:gd name="connsiteX0" fmla="*/ 0 w 659757"/>
              <a:gd name="connsiteY0" fmla="*/ 0 h 358815"/>
              <a:gd name="connsiteX1" fmla="*/ 659757 w 659757"/>
              <a:gd name="connsiteY1" fmla="*/ 104172 h 358815"/>
              <a:gd name="connsiteX2" fmla="*/ 625033 w 659757"/>
              <a:gd name="connsiteY2" fmla="*/ 347240 h 358815"/>
              <a:gd name="connsiteX3" fmla="*/ 92598 w 659757"/>
              <a:gd name="connsiteY3" fmla="*/ 358815 h 358815"/>
              <a:gd name="connsiteX4" fmla="*/ 11575 w 659757"/>
              <a:gd name="connsiteY4" fmla="*/ 69448 h 358815"/>
              <a:gd name="connsiteX5" fmla="*/ 0 w 659757"/>
              <a:gd name="connsiteY5" fmla="*/ 0 h 358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757" h="358815">
                <a:moveTo>
                  <a:pt x="0" y="0"/>
                </a:moveTo>
                <a:lnTo>
                  <a:pt x="659757" y="104172"/>
                </a:lnTo>
                <a:lnTo>
                  <a:pt x="625033" y="347240"/>
                </a:lnTo>
                <a:lnTo>
                  <a:pt x="92598" y="358815"/>
                </a:lnTo>
                <a:lnTo>
                  <a:pt x="11575" y="69448"/>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2" name="任意多边形: 形状 21"/>
          <p:cNvSpPr/>
          <p:nvPr userDrawn="1"/>
        </p:nvSpPr>
        <p:spPr>
          <a:xfrm>
            <a:off x="8314528" y="3992713"/>
            <a:ext cx="741946" cy="167180"/>
          </a:xfrm>
          <a:custGeom>
            <a:avLst/>
            <a:gdLst>
              <a:gd name="connsiteX0" fmla="*/ 138896 w 891251"/>
              <a:gd name="connsiteY0" fmla="*/ 81023 h 208345"/>
              <a:gd name="connsiteX1" fmla="*/ 891251 w 891251"/>
              <a:gd name="connsiteY1" fmla="*/ 0 h 208345"/>
              <a:gd name="connsiteX2" fmla="*/ 879676 w 891251"/>
              <a:gd name="connsiteY2" fmla="*/ 208345 h 208345"/>
              <a:gd name="connsiteX3" fmla="*/ 0 w 891251"/>
              <a:gd name="connsiteY3" fmla="*/ 208345 h 208345"/>
              <a:gd name="connsiteX4" fmla="*/ 138896 w 891251"/>
              <a:gd name="connsiteY4" fmla="*/ 81023 h 2083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1251" h="208345">
                <a:moveTo>
                  <a:pt x="138896" y="81023"/>
                </a:moveTo>
                <a:lnTo>
                  <a:pt x="891251" y="0"/>
                </a:lnTo>
                <a:lnTo>
                  <a:pt x="879676" y="208345"/>
                </a:lnTo>
                <a:lnTo>
                  <a:pt x="0" y="208345"/>
                </a:lnTo>
                <a:lnTo>
                  <a:pt x="138896" y="81023"/>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3" name="任意多边形: 形状 22"/>
          <p:cNvSpPr/>
          <p:nvPr userDrawn="1"/>
        </p:nvSpPr>
        <p:spPr>
          <a:xfrm>
            <a:off x="8671049" y="4438524"/>
            <a:ext cx="498845" cy="297206"/>
          </a:xfrm>
          <a:custGeom>
            <a:avLst/>
            <a:gdLst>
              <a:gd name="connsiteX0" fmla="*/ 486137 w 509286"/>
              <a:gd name="connsiteY0" fmla="*/ 173620 h 370390"/>
              <a:gd name="connsiteX1" fmla="*/ 428263 w 509286"/>
              <a:gd name="connsiteY1" fmla="*/ 370390 h 370390"/>
              <a:gd name="connsiteX2" fmla="*/ 0 w 509286"/>
              <a:gd name="connsiteY2" fmla="*/ 0 h 370390"/>
              <a:gd name="connsiteX3" fmla="*/ 509286 w 509286"/>
              <a:gd name="connsiteY3" fmla="*/ 46299 h 370390"/>
              <a:gd name="connsiteX4" fmla="*/ 486137 w 509286"/>
              <a:gd name="connsiteY4" fmla="*/ 173620 h 370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86" h="370390">
                <a:moveTo>
                  <a:pt x="486137" y="173620"/>
                </a:moveTo>
                <a:lnTo>
                  <a:pt x="428263" y="370390"/>
                </a:lnTo>
                <a:lnTo>
                  <a:pt x="0" y="0"/>
                </a:lnTo>
                <a:lnTo>
                  <a:pt x="509286" y="46299"/>
                </a:lnTo>
                <a:lnTo>
                  <a:pt x="486137" y="17362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4" name="任意多边形: 形状 23"/>
          <p:cNvSpPr/>
          <p:nvPr userDrawn="1"/>
        </p:nvSpPr>
        <p:spPr>
          <a:xfrm>
            <a:off x="8410885" y="4717154"/>
            <a:ext cx="501054" cy="408659"/>
          </a:xfrm>
          <a:custGeom>
            <a:avLst/>
            <a:gdLst>
              <a:gd name="connsiteX0" fmla="*/ 162045 w 601883"/>
              <a:gd name="connsiteY0" fmla="*/ 0 h 509286"/>
              <a:gd name="connsiteX1" fmla="*/ 601883 w 601883"/>
              <a:gd name="connsiteY1" fmla="*/ 428263 h 509286"/>
              <a:gd name="connsiteX2" fmla="*/ 0 w 601883"/>
              <a:gd name="connsiteY2" fmla="*/ 509286 h 509286"/>
              <a:gd name="connsiteX3" fmla="*/ 46298 w 601883"/>
              <a:gd name="connsiteY3" fmla="*/ 162045 h 509286"/>
              <a:gd name="connsiteX4" fmla="*/ 162045 w 601883"/>
              <a:gd name="connsiteY4" fmla="*/ 0 h 50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3" h="509286">
                <a:moveTo>
                  <a:pt x="162045" y="0"/>
                </a:moveTo>
                <a:lnTo>
                  <a:pt x="601883" y="428263"/>
                </a:lnTo>
                <a:lnTo>
                  <a:pt x="0" y="509286"/>
                </a:lnTo>
                <a:lnTo>
                  <a:pt x="46298" y="162045"/>
                </a:lnTo>
                <a:lnTo>
                  <a:pt x="162045"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5" name="任意多边形: 形状 24"/>
          <p:cNvSpPr/>
          <p:nvPr userDrawn="1"/>
        </p:nvSpPr>
        <p:spPr>
          <a:xfrm>
            <a:off x="6164310" y="30820"/>
            <a:ext cx="423970" cy="343645"/>
          </a:xfrm>
          <a:custGeom>
            <a:avLst/>
            <a:gdLst>
              <a:gd name="connsiteX0" fmla="*/ 57874 w 509287"/>
              <a:gd name="connsiteY0" fmla="*/ 23149 h 428263"/>
              <a:gd name="connsiteX1" fmla="*/ 0 w 509287"/>
              <a:gd name="connsiteY1" fmla="*/ 428263 h 428263"/>
              <a:gd name="connsiteX2" fmla="*/ 474562 w 509287"/>
              <a:gd name="connsiteY2" fmla="*/ 347241 h 428263"/>
              <a:gd name="connsiteX3" fmla="*/ 509287 w 509287"/>
              <a:gd name="connsiteY3" fmla="*/ 0 h 428263"/>
              <a:gd name="connsiteX4" fmla="*/ 57874 w 509287"/>
              <a:gd name="connsiteY4" fmla="*/ 23149 h 428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9287" h="428263">
                <a:moveTo>
                  <a:pt x="57874" y="23149"/>
                </a:moveTo>
                <a:lnTo>
                  <a:pt x="0" y="428263"/>
                </a:lnTo>
                <a:lnTo>
                  <a:pt x="474562" y="347241"/>
                </a:lnTo>
                <a:lnTo>
                  <a:pt x="509287" y="0"/>
                </a:lnTo>
                <a:lnTo>
                  <a:pt x="57874"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6" name="任意多边形: 形状 25"/>
          <p:cNvSpPr/>
          <p:nvPr userDrawn="1"/>
        </p:nvSpPr>
        <p:spPr>
          <a:xfrm>
            <a:off x="4256451" y="-11224"/>
            <a:ext cx="395062" cy="255661"/>
          </a:xfrm>
          <a:custGeom>
            <a:avLst/>
            <a:gdLst>
              <a:gd name="connsiteX0" fmla="*/ 0 w 474562"/>
              <a:gd name="connsiteY0" fmla="*/ 0 h 428263"/>
              <a:gd name="connsiteX1" fmla="*/ 57874 w 474562"/>
              <a:gd name="connsiteY1" fmla="*/ 428263 h 428263"/>
              <a:gd name="connsiteX2" fmla="*/ 416689 w 474562"/>
              <a:gd name="connsiteY2" fmla="*/ 393539 h 428263"/>
              <a:gd name="connsiteX3" fmla="*/ 474562 w 474562"/>
              <a:gd name="connsiteY3" fmla="*/ 57873 h 428263"/>
              <a:gd name="connsiteX4" fmla="*/ 0 w 474562"/>
              <a:gd name="connsiteY4" fmla="*/ 0 h 428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562" h="428263">
                <a:moveTo>
                  <a:pt x="0" y="0"/>
                </a:moveTo>
                <a:lnTo>
                  <a:pt x="57874" y="428263"/>
                </a:lnTo>
                <a:lnTo>
                  <a:pt x="416689" y="393539"/>
                </a:lnTo>
                <a:lnTo>
                  <a:pt x="474562" y="57873"/>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7" name="任意多边形: 形状 26"/>
          <p:cNvSpPr/>
          <p:nvPr userDrawn="1"/>
        </p:nvSpPr>
        <p:spPr>
          <a:xfrm>
            <a:off x="5595809" y="-11225"/>
            <a:ext cx="308341" cy="376401"/>
          </a:xfrm>
          <a:custGeom>
            <a:avLst/>
            <a:gdLst>
              <a:gd name="connsiteX0" fmla="*/ 0 w 370390"/>
              <a:gd name="connsiteY0" fmla="*/ 0 h 486137"/>
              <a:gd name="connsiteX1" fmla="*/ 0 w 370390"/>
              <a:gd name="connsiteY1" fmla="*/ 486137 h 486137"/>
              <a:gd name="connsiteX2" fmla="*/ 335666 w 370390"/>
              <a:gd name="connsiteY2" fmla="*/ 451413 h 486137"/>
              <a:gd name="connsiteX3" fmla="*/ 370390 w 370390"/>
              <a:gd name="connsiteY3" fmla="*/ 11575 h 486137"/>
              <a:gd name="connsiteX4" fmla="*/ 0 w 370390"/>
              <a:gd name="connsiteY4" fmla="*/ 0 h 4861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90" h="486137">
                <a:moveTo>
                  <a:pt x="0" y="0"/>
                </a:moveTo>
                <a:lnTo>
                  <a:pt x="0" y="486137"/>
                </a:lnTo>
                <a:lnTo>
                  <a:pt x="335666" y="451413"/>
                </a:lnTo>
                <a:lnTo>
                  <a:pt x="370390" y="11575"/>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8" name="任意多边形: 形状 27"/>
          <p:cNvSpPr/>
          <p:nvPr userDrawn="1"/>
        </p:nvSpPr>
        <p:spPr>
          <a:xfrm>
            <a:off x="3196528" y="21532"/>
            <a:ext cx="260162" cy="371509"/>
          </a:xfrm>
          <a:custGeom>
            <a:avLst/>
            <a:gdLst>
              <a:gd name="connsiteX0" fmla="*/ 0 w 312516"/>
              <a:gd name="connsiteY0" fmla="*/ 57874 h 462988"/>
              <a:gd name="connsiteX1" fmla="*/ 23149 w 312516"/>
              <a:gd name="connsiteY1" fmla="*/ 462988 h 462988"/>
              <a:gd name="connsiteX2" fmla="*/ 312516 w 312516"/>
              <a:gd name="connsiteY2" fmla="*/ 405114 h 462988"/>
              <a:gd name="connsiteX3" fmla="*/ 243068 w 312516"/>
              <a:gd name="connsiteY3" fmla="*/ 0 h 462988"/>
              <a:gd name="connsiteX4" fmla="*/ 0 w 312516"/>
              <a:gd name="connsiteY4" fmla="*/ 57874 h 4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516" h="462988">
                <a:moveTo>
                  <a:pt x="0" y="57874"/>
                </a:moveTo>
                <a:lnTo>
                  <a:pt x="23149" y="462988"/>
                </a:lnTo>
                <a:lnTo>
                  <a:pt x="312516" y="405114"/>
                </a:lnTo>
                <a:lnTo>
                  <a:pt x="243068" y="0"/>
                </a:lnTo>
                <a:lnTo>
                  <a:pt x="0" y="5787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29" name="任意多边形: 形状 28"/>
          <p:cNvSpPr/>
          <p:nvPr userDrawn="1"/>
        </p:nvSpPr>
        <p:spPr>
          <a:xfrm>
            <a:off x="3678313" y="-11224"/>
            <a:ext cx="308341" cy="422839"/>
          </a:xfrm>
          <a:custGeom>
            <a:avLst/>
            <a:gdLst>
              <a:gd name="connsiteX0" fmla="*/ 370390 w 370390"/>
              <a:gd name="connsiteY0" fmla="*/ 127322 h 659757"/>
              <a:gd name="connsiteX1" fmla="*/ 277793 w 370390"/>
              <a:gd name="connsiteY1" fmla="*/ 659757 h 659757"/>
              <a:gd name="connsiteX2" fmla="*/ 0 w 370390"/>
              <a:gd name="connsiteY2" fmla="*/ 601884 h 659757"/>
              <a:gd name="connsiteX3" fmla="*/ 115747 w 370390"/>
              <a:gd name="connsiteY3" fmla="*/ 0 h 659757"/>
              <a:gd name="connsiteX4" fmla="*/ 370390 w 370390"/>
              <a:gd name="connsiteY4" fmla="*/ 127322 h 659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0390" h="659757">
                <a:moveTo>
                  <a:pt x="370390" y="127322"/>
                </a:moveTo>
                <a:lnTo>
                  <a:pt x="277793" y="659757"/>
                </a:lnTo>
                <a:lnTo>
                  <a:pt x="0" y="601884"/>
                </a:lnTo>
                <a:lnTo>
                  <a:pt x="115747" y="0"/>
                </a:lnTo>
                <a:lnTo>
                  <a:pt x="370390" y="127322"/>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30" name="任意多边形: 形状 29"/>
          <p:cNvSpPr/>
          <p:nvPr userDrawn="1"/>
        </p:nvSpPr>
        <p:spPr>
          <a:xfrm>
            <a:off x="6925528" y="-11226"/>
            <a:ext cx="250527" cy="339250"/>
          </a:xfrm>
          <a:custGeom>
            <a:avLst/>
            <a:gdLst>
              <a:gd name="connsiteX0" fmla="*/ 0 w 300942"/>
              <a:gd name="connsiteY0" fmla="*/ 115746 h 497711"/>
              <a:gd name="connsiteX1" fmla="*/ 11575 w 300942"/>
              <a:gd name="connsiteY1" fmla="*/ 497711 h 497711"/>
              <a:gd name="connsiteX2" fmla="*/ 300942 w 300942"/>
              <a:gd name="connsiteY2" fmla="*/ 486136 h 497711"/>
              <a:gd name="connsiteX3" fmla="*/ 254643 w 300942"/>
              <a:gd name="connsiteY3" fmla="*/ 0 h 497711"/>
              <a:gd name="connsiteX4" fmla="*/ 0 w 300942"/>
              <a:gd name="connsiteY4" fmla="*/ 115746 h 4977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942" h="497711">
                <a:moveTo>
                  <a:pt x="0" y="115746"/>
                </a:moveTo>
                <a:lnTo>
                  <a:pt x="11575" y="497711"/>
                </a:lnTo>
                <a:lnTo>
                  <a:pt x="300942" y="486136"/>
                </a:lnTo>
                <a:lnTo>
                  <a:pt x="254643" y="0"/>
                </a:lnTo>
                <a:lnTo>
                  <a:pt x="0" y="115746"/>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31" name="任意多边形: 形状 30"/>
          <p:cNvSpPr/>
          <p:nvPr userDrawn="1"/>
        </p:nvSpPr>
        <p:spPr>
          <a:xfrm>
            <a:off x="2329318" y="2955"/>
            <a:ext cx="125264" cy="371508"/>
          </a:xfrm>
          <a:custGeom>
            <a:avLst/>
            <a:gdLst>
              <a:gd name="connsiteX0" fmla="*/ 0 w 150471"/>
              <a:gd name="connsiteY0" fmla="*/ 23149 h 462987"/>
              <a:gd name="connsiteX1" fmla="*/ 11575 w 150471"/>
              <a:gd name="connsiteY1" fmla="*/ 462987 h 462987"/>
              <a:gd name="connsiteX2" fmla="*/ 150471 w 150471"/>
              <a:gd name="connsiteY2" fmla="*/ 462987 h 462987"/>
              <a:gd name="connsiteX3" fmla="*/ 92598 w 150471"/>
              <a:gd name="connsiteY3" fmla="*/ 0 h 462987"/>
              <a:gd name="connsiteX4" fmla="*/ 0 w 150471"/>
              <a:gd name="connsiteY4" fmla="*/ 23149 h 4629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0471" h="462987">
                <a:moveTo>
                  <a:pt x="0" y="23149"/>
                </a:moveTo>
                <a:lnTo>
                  <a:pt x="11575" y="462987"/>
                </a:lnTo>
                <a:lnTo>
                  <a:pt x="150471" y="462987"/>
                </a:lnTo>
                <a:lnTo>
                  <a:pt x="92598" y="0"/>
                </a:lnTo>
                <a:lnTo>
                  <a:pt x="0"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24" name="任意多边形: 形状 1023"/>
          <p:cNvSpPr/>
          <p:nvPr userDrawn="1"/>
        </p:nvSpPr>
        <p:spPr>
          <a:xfrm>
            <a:off x="7416947" y="12244"/>
            <a:ext cx="173443" cy="455097"/>
          </a:xfrm>
          <a:custGeom>
            <a:avLst/>
            <a:gdLst>
              <a:gd name="connsiteX0" fmla="*/ 34724 w 208345"/>
              <a:gd name="connsiteY0" fmla="*/ 0 h 567159"/>
              <a:gd name="connsiteX1" fmla="*/ 0 w 208345"/>
              <a:gd name="connsiteY1" fmla="*/ 567159 h 567159"/>
              <a:gd name="connsiteX2" fmla="*/ 208345 w 208345"/>
              <a:gd name="connsiteY2" fmla="*/ 520860 h 567159"/>
              <a:gd name="connsiteX3" fmla="*/ 208345 w 208345"/>
              <a:gd name="connsiteY3" fmla="*/ 23149 h 567159"/>
              <a:gd name="connsiteX4" fmla="*/ 34724 w 208345"/>
              <a:gd name="connsiteY4" fmla="*/ 0 h 567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345" h="567159">
                <a:moveTo>
                  <a:pt x="34724" y="0"/>
                </a:moveTo>
                <a:lnTo>
                  <a:pt x="0" y="567159"/>
                </a:lnTo>
                <a:lnTo>
                  <a:pt x="208345" y="520860"/>
                </a:lnTo>
                <a:lnTo>
                  <a:pt x="208345" y="23149"/>
                </a:lnTo>
                <a:lnTo>
                  <a:pt x="34724"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25" name="任意多边形: 形状 1024"/>
          <p:cNvSpPr/>
          <p:nvPr userDrawn="1"/>
        </p:nvSpPr>
        <p:spPr>
          <a:xfrm>
            <a:off x="-1043" y="54728"/>
            <a:ext cx="501055" cy="371509"/>
          </a:xfrm>
          <a:custGeom>
            <a:avLst/>
            <a:gdLst>
              <a:gd name="connsiteX0" fmla="*/ 104172 w 601884"/>
              <a:gd name="connsiteY0" fmla="*/ 0 h 462988"/>
              <a:gd name="connsiteX1" fmla="*/ 601884 w 601884"/>
              <a:gd name="connsiteY1" fmla="*/ 335666 h 462988"/>
              <a:gd name="connsiteX2" fmla="*/ 428263 w 601884"/>
              <a:gd name="connsiteY2" fmla="*/ 462988 h 462988"/>
              <a:gd name="connsiteX3" fmla="*/ 0 w 601884"/>
              <a:gd name="connsiteY3" fmla="*/ 312517 h 462988"/>
              <a:gd name="connsiteX4" fmla="*/ 104172 w 601884"/>
              <a:gd name="connsiteY4" fmla="*/ 0 h 4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1884" h="462988">
                <a:moveTo>
                  <a:pt x="104172" y="0"/>
                </a:moveTo>
                <a:lnTo>
                  <a:pt x="601884" y="335666"/>
                </a:lnTo>
                <a:lnTo>
                  <a:pt x="428263" y="462988"/>
                </a:lnTo>
                <a:lnTo>
                  <a:pt x="0" y="312517"/>
                </a:lnTo>
                <a:lnTo>
                  <a:pt x="104172"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27" name="任意多边形: 形状 1026"/>
          <p:cNvSpPr/>
          <p:nvPr userDrawn="1"/>
        </p:nvSpPr>
        <p:spPr>
          <a:xfrm>
            <a:off x="-17005" y="630566"/>
            <a:ext cx="459201" cy="269344"/>
          </a:xfrm>
          <a:custGeom>
            <a:avLst/>
            <a:gdLst>
              <a:gd name="connsiteX0" fmla="*/ 92597 w 625032"/>
              <a:gd name="connsiteY0" fmla="*/ 0 h 335666"/>
              <a:gd name="connsiteX1" fmla="*/ 625032 w 625032"/>
              <a:gd name="connsiteY1" fmla="*/ 150471 h 335666"/>
              <a:gd name="connsiteX2" fmla="*/ 601883 w 625032"/>
              <a:gd name="connsiteY2" fmla="*/ 335666 h 335666"/>
              <a:gd name="connsiteX3" fmla="*/ 0 w 625032"/>
              <a:gd name="connsiteY3" fmla="*/ 196769 h 335666"/>
              <a:gd name="connsiteX4" fmla="*/ 92597 w 625032"/>
              <a:gd name="connsiteY4" fmla="*/ 0 h 3356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5032" h="335666">
                <a:moveTo>
                  <a:pt x="92597" y="0"/>
                </a:moveTo>
                <a:lnTo>
                  <a:pt x="625032" y="150471"/>
                </a:lnTo>
                <a:lnTo>
                  <a:pt x="601883" y="335666"/>
                </a:lnTo>
                <a:lnTo>
                  <a:pt x="0" y="196769"/>
                </a:lnTo>
                <a:lnTo>
                  <a:pt x="92597"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28" name="任意多边形: 形状 1027"/>
          <p:cNvSpPr/>
          <p:nvPr userDrawn="1"/>
        </p:nvSpPr>
        <p:spPr>
          <a:xfrm>
            <a:off x="-1043" y="1150677"/>
            <a:ext cx="674496" cy="232193"/>
          </a:xfrm>
          <a:custGeom>
            <a:avLst/>
            <a:gdLst>
              <a:gd name="connsiteX0" fmla="*/ 0 w 810228"/>
              <a:gd name="connsiteY0" fmla="*/ 0 h 289367"/>
              <a:gd name="connsiteX1" fmla="*/ 23149 w 810228"/>
              <a:gd name="connsiteY1" fmla="*/ 289367 h 289367"/>
              <a:gd name="connsiteX2" fmla="*/ 810228 w 810228"/>
              <a:gd name="connsiteY2" fmla="*/ 254643 h 289367"/>
              <a:gd name="connsiteX3" fmla="*/ 729205 w 810228"/>
              <a:gd name="connsiteY3" fmla="*/ 92598 h 289367"/>
              <a:gd name="connsiteX4" fmla="*/ 0 w 810228"/>
              <a:gd name="connsiteY4" fmla="*/ 0 h 2893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228" h="289367">
                <a:moveTo>
                  <a:pt x="0" y="0"/>
                </a:moveTo>
                <a:lnTo>
                  <a:pt x="23149" y="289367"/>
                </a:lnTo>
                <a:lnTo>
                  <a:pt x="810228" y="254643"/>
                </a:lnTo>
                <a:lnTo>
                  <a:pt x="729205" y="92598"/>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29" name="任意多边形: 形状 1028"/>
          <p:cNvSpPr/>
          <p:nvPr userDrawn="1"/>
        </p:nvSpPr>
        <p:spPr>
          <a:xfrm>
            <a:off x="8593" y="1642925"/>
            <a:ext cx="452876" cy="250769"/>
          </a:xfrm>
          <a:custGeom>
            <a:avLst/>
            <a:gdLst>
              <a:gd name="connsiteX0" fmla="*/ 0 w 544010"/>
              <a:gd name="connsiteY0" fmla="*/ 104172 h 312517"/>
              <a:gd name="connsiteX1" fmla="*/ 544010 w 544010"/>
              <a:gd name="connsiteY1" fmla="*/ 0 h 312517"/>
              <a:gd name="connsiteX2" fmla="*/ 544010 w 544010"/>
              <a:gd name="connsiteY2" fmla="*/ 312517 h 312517"/>
              <a:gd name="connsiteX3" fmla="*/ 46298 w 544010"/>
              <a:gd name="connsiteY3" fmla="*/ 300942 h 312517"/>
              <a:gd name="connsiteX4" fmla="*/ 57873 w 544010"/>
              <a:gd name="connsiteY4" fmla="*/ 104172 h 312517"/>
              <a:gd name="connsiteX5" fmla="*/ 57873 w 544010"/>
              <a:gd name="connsiteY5" fmla="*/ 81023 h 312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010" h="312517">
                <a:moveTo>
                  <a:pt x="0" y="104172"/>
                </a:moveTo>
                <a:lnTo>
                  <a:pt x="544010" y="0"/>
                </a:lnTo>
                <a:lnTo>
                  <a:pt x="544010" y="312517"/>
                </a:lnTo>
                <a:lnTo>
                  <a:pt x="46298" y="300942"/>
                </a:lnTo>
                <a:lnTo>
                  <a:pt x="57873" y="104172"/>
                </a:lnTo>
                <a:lnTo>
                  <a:pt x="57873" y="81023"/>
                </a:lnTo>
              </a:path>
            </a:pathLst>
          </a:custGeom>
          <a:no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30" name="任意多边形: 形状 1029"/>
          <p:cNvSpPr/>
          <p:nvPr userDrawn="1"/>
        </p:nvSpPr>
        <p:spPr>
          <a:xfrm>
            <a:off x="27865" y="2190900"/>
            <a:ext cx="414333" cy="315782"/>
          </a:xfrm>
          <a:custGeom>
            <a:avLst/>
            <a:gdLst>
              <a:gd name="connsiteX0" fmla="*/ 0 w 497711"/>
              <a:gd name="connsiteY0" fmla="*/ 0 h 393539"/>
              <a:gd name="connsiteX1" fmla="*/ 497711 w 497711"/>
              <a:gd name="connsiteY1" fmla="*/ 23149 h 393539"/>
              <a:gd name="connsiteX2" fmla="*/ 393539 w 497711"/>
              <a:gd name="connsiteY2" fmla="*/ 393539 h 393539"/>
              <a:gd name="connsiteX3" fmla="*/ 57873 w 497711"/>
              <a:gd name="connsiteY3" fmla="*/ 393539 h 393539"/>
              <a:gd name="connsiteX4" fmla="*/ 0 w 497711"/>
              <a:gd name="connsiteY4" fmla="*/ 0 h 3935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7711" h="393539">
                <a:moveTo>
                  <a:pt x="0" y="0"/>
                </a:moveTo>
                <a:lnTo>
                  <a:pt x="497711" y="23149"/>
                </a:lnTo>
                <a:lnTo>
                  <a:pt x="393539" y="393539"/>
                </a:lnTo>
                <a:lnTo>
                  <a:pt x="57873" y="393539"/>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1" name="任意多边形: 形状 1030"/>
          <p:cNvSpPr/>
          <p:nvPr userDrawn="1"/>
        </p:nvSpPr>
        <p:spPr>
          <a:xfrm>
            <a:off x="-29951" y="1670789"/>
            <a:ext cx="433605" cy="222905"/>
          </a:xfrm>
          <a:custGeom>
            <a:avLst/>
            <a:gdLst>
              <a:gd name="connsiteX0" fmla="*/ 0 w 520861"/>
              <a:gd name="connsiteY0" fmla="*/ 0 h 277793"/>
              <a:gd name="connsiteX1" fmla="*/ 520861 w 520861"/>
              <a:gd name="connsiteY1" fmla="*/ 11575 h 277793"/>
              <a:gd name="connsiteX2" fmla="*/ 497711 w 520861"/>
              <a:gd name="connsiteY2" fmla="*/ 254643 h 277793"/>
              <a:gd name="connsiteX3" fmla="*/ 11575 w 520861"/>
              <a:gd name="connsiteY3" fmla="*/ 277793 h 277793"/>
              <a:gd name="connsiteX4" fmla="*/ 0 w 520861"/>
              <a:gd name="connsiteY4" fmla="*/ 0 h 277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861" h="277793">
                <a:moveTo>
                  <a:pt x="0" y="0"/>
                </a:moveTo>
                <a:lnTo>
                  <a:pt x="520861" y="11575"/>
                </a:lnTo>
                <a:lnTo>
                  <a:pt x="497711" y="254643"/>
                </a:lnTo>
                <a:lnTo>
                  <a:pt x="11575" y="277793"/>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2" name="任意多边形: 形状 1031"/>
          <p:cNvSpPr/>
          <p:nvPr userDrawn="1"/>
        </p:nvSpPr>
        <p:spPr>
          <a:xfrm>
            <a:off x="-10679" y="2794599"/>
            <a:ext cx="510691" cy="204329"/>
          </a:xfrm>
          <a:custGeom>
            <a:avLst/>
            <a:gdLst>
              <a:gd name="connsiteX0" fmla="*/ 46299 w 613459"/>
              <a:gd name="connsiteY0" fmla="*/ 0 h 254643"/>
              <a:gd name="connsiteX1" fmla="*/ 613459 w 613459"/>
              <a:gd name="connsiteY1" fmla="*/ 57874 h 254643"/>
              <a:gd name="connsiteX2" fmla="*/ 497712 w 613459"/>
              <a:gd name="connsiteY2" fmla="*/ 254643 h 254643"/>
              <a:gd name="connsiteX3" fmla="*/ 0 w 613459"/>
              <a:gd name="connsiteY3" fmla="*/ 243068 h 254643"/>
              <a:gd name="connsiteX4" fmla="*/ 46299 w 613459"/>
              <a:gd name="connsiteY4" fmla="*/ 0 h 254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459" h="254643">
                <a:moveTo>
                  <a:pt x="46299" y="0"/>
                </a:moveTo>
                <a:lnTo>
                  <a:pt x="613459" y="57874"/>
                </a:lnTo>
                <a:lnTo>
                  <a:pt x="497712" y="254643"/>
                </a:lnTo>
                <a:lnTo>
                  <a:pt x="0" y="243068"/>
                </a:lnTo>
                <a:lnTo>
                  <a:pt x="46299"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3" name="任意多边形: 形状 1032"/>
          <p:cNvSpPr/>
          <p:nvPr userDrawn="1"/>
        </p:nvSpPr>
        <p:spPr>
          <a:xfrm>
            <a:off x="66407" y="3361150"/>
            <a:ext cx="337248" cy="139316"/>
          </a:xfrm>
          <a:custGeom>
            <a:avLst/>
            <a:gdLst>
              <a:gd name="connsiteX0" fmla="*/ 0 w 405114"/>
              <a:gd name="connsiteY0" fmla="*/ 0 h 173620"/>
              <a:gd name="connsiteX1" fmla="*/ 405114 w 405114"/>
              <a:gd name="connsiteY1" fmla="*/ 23149 h 173620"/>
              <a:gd name="connsiteX2" fmla="*/ 347240 w 405114"/>
              <a:gd name="connsiteY2" fmla="*/ 162045 h 173620"/>
              <a:gd name="connsiteX3" fmla="*/ 34724 w 405114"/>
              <a:gd name="connsiteY3" fmla="*/ 173620 h 173620"/>
              <a:gd name="connsiteX4" fmla="*/ 0 w 405114"/>
              <a:gd name="connsiteY4" fmla="*/ 0 h 1736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14" h="173620">
                <a:moveTo>
                  <a:pt x="0" y="0"/>
                </a:moveTo>
                <a:lnTo>
                  <a:pt x="405114" y="23149"/>
                </a:lnTo>
                <a:lnTo>
                  <a:pt x="347240" y="162045"/>
                </a:lnTo>
                <a:lnTo>
                  <a:pt x="34724" y="17362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4" name="任意多边形: 形状 1033"/>
          <p:cNvSpPr/>
          <p:nvPr userDrawn="1"/>
        </p:nvSpPr>
        <p:spPr>
          <a:xfrm>
            <a:off x="18228" y="3806960"/>
            <a:ext cx="395062" cy="204329"/>
          </a:xfrm>
          <a:custGeom>
            <a:avLst/>
            <a:gdLst>
              <a:gd name="connsiteX0" fmla="*/ 34724 w 474562"/>
              <a:gd name="connsiteY0" fmla="*/ 0 h 254643"/>
              <a:gd name="connsiteX1" fmla="*/ 474562 w 474562"/>
              <a:gd name="connsiteY1" fmla="*/ 34724 h 254643"/>
              <a:gd name="connsiteX2" fmla="*/ 462988 w 474562"/>
              <a:gd name="connsiteY2" fmla="*/ 254643 h 254643"/>
              <a:gd name="connsiteX3" fmla="*/ 0 w 474562"/>
              <a:gd name="connsiteY3" fmla="*/ 196769 h 254643"/>
              <a:gd name="connsiteX4" fmla="*/ 34724 w 474562"/>
              <a:gd name="connsiteY4" fmla="*/ 0 h 254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562" h="254643">
                <a:moveTo>
                  <a:pt x="34724" y="0"/>
                </a:moveTo>
                <a:lnTo>
                  <a:pt x="474562" y="34724"/>
                </a:lnTo>
                <a:lnTo>
                  <a:pt x="462988" y="254643"/>
                </a:lnTo>
                <a:lnTo>
                  <a:pt x="0" y="196769"/>
                </a:lnTo>
                <a:lnTo>
                  <a:pt x="34724"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5" name="任意多边形: 形状 1034"/>
          <p:cNvSpPr/>
          <p:nvPr userDrawn="1"/>
        </p:nvSpPr>
        <p:spPr>
          <a:xfrm>
            <a:off x="27863" y="4271344"/>
            <a:ext cx="337248" cy="380796"/>
          </a:xfrm>
          <a:custGeom>
            <a:avLst/>
            <a:gdLst>
              <a:gd name="connsiteX0" fmla="*/ 0 w 405114"/>
              <a:gd name="connsiteY0" fmla="*/ 0 h 474562"/>
              <a:gd name="connsiteX1" fmla="*/ 11575 w 405114"/>
              <a:gd name="connsiteY1" fmla="*/ 474562 h 474562"/>
              <a:gd name="connsiteX2" fmla="*/ 381965 w 405114"/>
              <a:gd name="connsiteY2" fmla="*/ 208344 h 474562"/>
              <a:gd name="connsiteX3" fmla="*/ 405114 w 405114"/>
              <a:gd name="connsiteY3" fmla="*/ 23149 h 474562"/>
              <a:gd name="connsiteX4" fmla="*/ 0 w 405114"/>
              <a:gd name="connsiteY4" fmla="*/ 0 h 4745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14" h="474562">
                <a:moveTo>
                  <a:pt x="0" y="0"/>
                </a:moveTo>
                <a:lnTo>
                  <a:pt x="11575" y="474562"/>
                </a:lnTo>
                <a:lnTo>
                  <a:pt x="381965" y="208344"/>
                </a:lnTo>
                <a:lnTo>
                  <a:pt x="405114" y="23149"/>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6" name="任意多边形: 形状 1035"/>
          <p:cNvSpPr/>
          <p:nvPr userDrawn="1"/>
        </p:nvSpPr>
        <p:spPr>
          <a:xfrm>
            <a:off x="114584" y="4735730"/>
            <a:ext cx="452876" cy="397535"/>
          </a:xfrm>
          <a:custGeom>
            <a:avLst/>
            <a:gdLst>
              <a:gd name="connsiteX0" fmla="*/ 347241 w 544010"/>
              <a:gd name="connsiteY0" fmla="*/ 0 h 567159"/>
              <a:gd name="connsiteX1" fmla="*/ 0 w 544010"/>
              <a:gd name="connsiteY1" fmla="*/ 347240 h 567159"/>
              <a:gd name="connsiteX2" fmla="*/ 544010 w 544010"/>
              <a:gd name="connsiteY2" fmla="*/ 567159 h 567159"/>
              <a:gd name="connsiteX3" fmla="*/ 347241 w 544010"/>
              <a:gd name="connsiteY3" fmla="*/ 0 h 567159"/>
            </a:gdLst>
            <a:ahLst/>
            <a:cxnLst>
              <a:cxn ang="0">
                <a:pos x="connsiteX0" y="connsiteY0"/>
              </a:cxn>
              <a:cxn ang="0">
                <a:pos x="connsiteX1" y="connsiteY1"/>
              </a:cxn>
              <a:cxn ang="0">
                <a:pos x="connsiteX2" y="connsiteY2"/>
              </a:cxn>
              <a:cxn ang="0">
                <a:pos x="connsiteX3" y="connsiteY3"/>
              </a:cxn>
            </a:cxnLst>
            <a:rect l="l" t="t" r="r" b="b"/>
            <a:pathLst>
              <a:path w="544010" h="567159">
                <a:moveTo>
                  <a:pt x="347241" y="0"/>
                </a:moveTo>
                <a:lnTo>
                  <a:pt x="0" y="347240"/>
                </a:lnTo>
                <a:lnTo>
                  <a:pt x="544010" y="567159"/>
                </a:lnTo>
                <a:lnTo>
                  <a:pt x="347241"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7" name="任意多边形: 形状 1036"/>
          <p:cNvSpPr/>
          <p:nvPr userDrawn="1"/>
        </p:nvSpPr>
        <p:spPr>
          <a:xfrm>
            <a:off x="798716" y="4819318"/>
            <a:ext cx="289070" cy="320576"/>
          </a:xfrm>
          <a:custGeom>
            <a:avLst/>
            <a:gdLst>
              <a:gd name="connsiteX0" fmla="*/ 231493 w 347240"/>
              <a:gd name="connsiteY0" fmla="*/ 0 h 532436"/>
              <a:gd name="connsiteX1" fmla="*/ 347240 w 347240"/>
              <a:gd name="connsiteY1" fmla="*/ 509286 h 532436"/>
              <a:gd name="connsiteX2" fmla="*/ 104172 w 347240"/>
              <a:gd name="connsiteY2" fmla="*/ 532436 h 532436"/>
              <a:gd name="connsiteX3" fmla="*/ 0 w 347240"/>
              <a:gd name="connsiteY3" fmla="*/ 23149 h 532436"/>
              <a:gd name="connsiteX4" fmla="*/ 231493 w 347240"/>
              <a:gd name="connsiteY4" fmla="*/ 0 h 532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240" h="532436">
                <a:moveTo>
                  <a:pt x="231493" y="0"/>
                </a:moveTo>
                <a:lnTo>
                  <a:pt x="347240" y="509286"/>
                </a:lnTo>
                <a:lnTo>
                  <a:pt x="104172" y="532436"/>
                </a:lnTo>
                <a:lnTo>
                  <a:pt x="0" y="23149"/>
                </a:lnTo>
                <a:lnTo>
                  <a:pt x="231493"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8" name="任意多边形: 形状 1037"/>
          <p:cNvSpPr/>
          <p:nvPr userDrawn="1"/>
        </p:nvSpPr>
        <p:spPr>
          <a:xfrm>
            <a:off x="1347949" y="4707866"/>
            <a:ext cx="327612" cy="445811"/>
          </a:xfrm>
          <a:custGeom>
            <a:avLst/>
            <a:gdLst>
              <a:gd name="connsiteX0" fmla="*/ 0 w 393539"/>
              <a:gd name="connsiteY0" fmla="*/ 0 h 590309"/>
              <a:gd name="connsiteX1" fmla="*/ 23149 w 393539"/>
              <a:gd name="connsiteY1" fmla="*/ 590309 h 590309"/>
              <a:gd name="connsiteX2" fmla="*/ 393539 w 393539"/>
              <a:gd name="connsiteY2" fmla="*/ 509286 h 590309"/>
              <a:gd name="connsiteX3" fmla="*/ 347240 w 393539"/>
              <a:gd name="connsiteY3" fmla="*/ 0 h 590309"/>
              <a:gd name="connsiteX4" fmla="*/ 0 w 393539"/>
              <a:gd name="connsiteY4" fmla="*/ 0 h 5903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3539" h="590309">
                <a:moveTo>
                  <a:pt x="0" y="0"/>
                </a:moveTo>
                <a:lnTo>
                  <a:pt x="23149" y="590309"/>
                </a:lnTo>
                <a:lnTo>
                  <a:pt x="393539" y="509286"/>
                </a:lnTo>
                <a:lnTo>
                  <a:pt x="347240" y="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39" name="任意多边形: 形状 1038"/>
          <p:cNvSpPr/>
          <p:nvPr userDrawn="1"/>
        </p:nvSpPr>
        <p:spPr>
          <a:xfrm>
            <a:off x="5674358" y="4791457"/>
            <a:ext cx="279434" cy="352045"/>
          </a:xfrm>
          <a:custGeom>
            <a:avLst/>
            <a:gdLst>
              <a:gd name="connsiteX0" fmla="*/ 11574 w 335665"/>
              <a:gd name="connsiteY0" fmla="*/ 23149 h 671332"/>
              <a:gd name="connsiteX1" fmla="*/ 0 w 335665"/>
              <a:gd name="connsiteY1" fmla="*/ 671332 h 671332"/>
              <a:gd name="connsiteX2" fmla="*/ 324091 w 335665"/>
              <a:gd name="connsiteY2" fmla="*/ 532435 h 671332"/>
              <a:gd name="connsiteX3" fmla="*/ 335665 w 335665"/>
              <a:gd name="connsiteY3" fmla="*/ 0 h 671332"/>
              <a:gd name="connsiteX4" fmla="*/ 11574 w 335665"/>
              <a:gd name="connsiteY4" fmla="*/ 23149 h 671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665" h="671332">
                <a:moveTo>
                  <a:pt x="11574" y="23149"/>
                </a:moveTo>
                <a:lnTo>
                  <a:pt x="0" y="671332"/>
                </a:lnTo>
                <a:lnTo>
                  <a:pt x="324091" y="532435"/>
                </a:lnTo>
                <a:lnTo>
                  <a:pt x="335665" y="0"/>
                </a:lnTo>
                <a:lnTo>
                  <a:pt x="11574" y="2314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0" name="任意多边形: 形状 1039"/>
          <p:cNvSpPr/>
          <p:nvPr userDrawn="1"/>
        </p:nvSpPr>
        <p:spPr>
          <a:xfrm>
            <a:off x="6782459" y="4707866"/>
            <a:ext cx="346884" cy="445811"/>
          </a:xfrm>
          <a:custGeom>
            <a:avLst/>
            <a:gdLst>
              <a:gd name="connsiteX0" fmla="*/ 0 w 416689"/>
              <a:gd name="connsiteY0" fmla="*/ 81023 h 706056"/>
              <a:gd name="connsiteX1" fmla="*/ 150471 w 416689"/>
              <a:gd name="connsiteY1" fmla="*/ 706056 h 706056"/>
              <a:gd name="connsiteX2" fmla="*/ 416689 w 416689"/>
              <a:gd name="connsiteY2" fmla="*/ 567159 h 706056"/>
              <a:gd name="connsiteX3" fmla="*/ 335666 w 416689"/>
              <a:gd name="connsiteY3" fmla="*/ 0 h 706056"/>
              <a:gd name="connsiteX4" fmla="*/ 0 w 416689"/>
              <a:gd name="connsiteY4" fmla="*/ 81023 h 7060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6689" h="706056">
                <a:moveTo>
                  <a:pt x="0" y="81023"/>
                </a:moveTo>
                <a:lnTo>
                  <a:pt x="150471" y="706056"/>
                </a:lnTo>
                <a:lnTo>
                  <a:pt x="416689" y="567159"/>
                </a:lnTo>
                <a:lnTo>
                  <a:pt x="335666" y="0"/>
                </a:lnTo>
                <a:lnTo>
                  <a:pt x="0" y="81023"/>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1" name="任意多边形: 形状 1040"/>
          <p:cNvSpPr/>
          <p:nvPr userDrawn="1"/>
        </p:nvSpPr>
        <p:spPr>
          <a:xfrm>
            <a:off x="7909832" y="4772880"/>
            <a:ext cx="208675" cy="351096"/>
          </a:xfrm>
          <a:custGeom>
            <a:avLst/>
            <a:gdLst>
              <a:gd name="connsiteX0" fmla="*/ 243069 w 243069"/>
              <a:gd name="connsiteY0" fmla="*/ 11574 h 509286"/>
              <a:gd name="connsiteX1" fmla="*/ 243069 w 243069"/>
              <a:gd name="connsiteY1" fmla="*/ 509286 h 509286"/>
              <a:gd name="connsiteX2" fmla="*/ 0 w 243069"/>
              <a:gd name="connsiteY2" fmla="*/ 486136 h 509286"/>
              <a:gd name="connsiteX3" fmla="*/ 0 w 243069"/>
              <a:gd name="connsiteY3" fmla="*/ 0 h 509286"/>
              <a:gd name="connsiteX4" fmla="*/ 243069 w 243069"/>
              <a:gd name="connsiteY4" fmla="*/ 11574 h 50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3069" h="509286">
                <a:moveTo>
                  <a:pt x="243069" y="11574"/>
                </a:moveTo>
                <a:lnTo>
                  <a:pt x="243069" y="509286"/>
                </a:lnTo>
                <a:lnTo>
                  <a:pt x="0" y="486136"/>
                </a:lnTo>
                <a:lnTo>
                  <a:pt x="0" y="0"/>
                </a:lnTo>
                <a:lnTo>
                  <a:pt x="243069" y="11574"/>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2" name="任意多边形: 形状 1041"/>
          <p:cNvSpPr/>
          <p:nvPr userDrawn="1"/>
        </p:nvSpPr>
        <p:spPr>
          <a:xfrm>
            <a:off x="7408777" y="4726442"/>
            <a:ext cx="163806" cy="436522"/>
          </a:xfrm>
          <a:custGeom>
            <a:avLst/>
            <a:gdLst>
              <a:gd name="connsiteX0" fmla="*/ 11574 w 196769"/>
              <a:gd name="connsiteY0" fmla="*/ 0 h 544010"/>
              <a:gd name="connsiteX1" fmla="*/ 0 w 196769"/>
              <a:gd name="connsiteY1" fmla="*/ 532436 h 544010"/>
              <a:gd name="connsiteX2" fmla="*/ 150471 w 196769"/>
              <a:gd name="connsiteY2" fmla="*/ 544010 h 544010"/>
              <a:gd name="connsiteX3" fmla="*/ 196769 w 196769"/>
              <a:gd name="connsiteY3" fmla="*/ 34724 h 544010"/>
              <a:gd name="connsiteX4" fmla="*/ 11574 w 196769"/>
              <a:gd name="connsiteY4" fmla="*/ 0 h 5440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769" h="544010">
                <a:moveTo>
                  <a:pt x="11574" y="0"/>
                </a:moveTo>
                <a:lnTo>
                  <a:pt x="0" y="532436"/>
                </a:lnTo>
                <a:lnTo>
                  <a:pt x="150471" y="544010"/>
                </a:lnTo>
                <a:lnTo>
                  <a:pt x="196769" y="34724"/>
                </a:lnTo>
                <a:lnTo>
                  <a:pt x="11574"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3" name="任意多边形: 形状 1042"/>
          <p:cNvSpPr/>
          <p:nvPr userDrawn="1"/>
        </p:nvSpPr>
        <p:spPr>
          <a:xfrm>
            <a:off x="6242862" y="4745018"/>
            <a:ext cx="337248" cy="378959"/>
          </a:xfrm>
          <a:custGeom>
            <a:avLst/>
            <a:gdLst>
              <a:gd name="connsiteX0" fmla="*/ 0 w 405114"/>
              <a:gd name="connsiteY0" fmla="*/ 69448 h 532435"/>
              <a:gd name="connsiteX1" fmla="*/ 69448 w 405114"/>
              <a:gd name="connsiteY1" fmla="*/ 520860 h 532435"/>
              <a:gd name="connsiteX2" fmla="*/ 405114 w 405114"/>
              <a:gd name="connsiteY2" fmla="*/ 532435 h 532435"/>
              <a:gd name="connsiteX3" fmla="*/ 196770 w 405114"/>
              <a:gd name="connsiteY3" fmla="*/ 0 h 532435"/>
              <a:gd name="connsiteX4" fmla="*/ 0 w 405114"/>
              <a:gd name="connsiteY4" fmla="*/ 69448 h 5324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5114" h="532435">
                <a:moveTo>
                  <a:pt x="0" y="69448"/>
                </a:moveTo>
                <a:lnTo>
                  <a:pt x="69448" y="520860"/>
                </a:lnTo>
                <a:lnTo>
                  <a:pt x="405114" y="532435"/>
                </a:lnTo>
                <a:lnTo>
                  <a:pt x="196770" y="0"/>
                </a:lnTo>
                <a:lnTo>
                  <a:pt x="0" y="69448"/>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4" name="任意多边形: 形状 1043"/>
          <p:cNvSpPr/>
          <p:nvPr userDrawn="1"/>
        </p:nvSpPr>
        <p:spPr>
          <a:xfrm>
            <a:off x="2253703" y="4680003"/>
            <a:ext cx="173441" cy="371508"/>
          </a:xfrm>
          <a:custGeom>
            <a:avLst/>
            <a:gdLst>
              <a:gd name="connsiteX0" fmla="*/ 0 w 208344"/>
              <a:gd name="connsiteY0" fmla="*/ 46299 h 462987"/>
              <a:gd name="connsiteX1" fmla="*/ 11575 w 208344"/>
              <a:gd name="connsiteY1" fmla="*/ 462987 h 462987"/>
              <a:gd name="connsiteX2" fmla="*/ 208344 w 208344"/>
              <a:gd name="connsiteY2" fmla="*/ 462987 h 462987"/>
              <a:gd name="connsiteX3" fmla="*/ 138896 w 208344"/>
              <a:gd name="connsiteY3" fmla="*/ 0 h 462987"/>
              <a:gd name="connsiteX4" fmla="*/ 34724 w 208344"/>
              <a:gd name="connsiteY4" fmla="*/ 104172 h 462987"/>
              <a:gd name="connsiteX5" fmla="*/ 0 w 208344"/>
              <a:gd name="connsiteY5" fmla="*/ 46299 h 462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344" h="462987">
                <a:moveTo>
                  <a:pt x="0" y="46299"/>
                </a:moveTo>
                <a:lnTo>
                  <a:pt x="11575" y="462987"/>
                </a:lnTo>
                <a:lnTo>
                  <a:pt x="208344" y="462987"/>
                </a:lnTo>
                <a:lnTo>
                  <a:pt x="138896" y="0"/>
                </a:lnTo>
                <a:lnTo>
                  <a:pt x="34724" y="104172"/>
                </a:lnTo>
                <a:lnTo>
                  <a:pt x="0" y="46299"/>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5" name="任意多边形: 形状 1044"/>
          <p:cNvSpPr/>
          <p:nvPr userDrawn="1"/>
        </p:nvSpPr>
        <p:spPr>
          <a:xfrm>
            <a:off x="2754756" y="4605701"/>
            <a:ext cx="183077" cy="492249"/>
          </a:xfrm>
          <a:custGeom>
            <a:avLst/>
            <a:gdLst>
              <a:gd name="connsiteX0" fmla="*/ 104173 w 219919"/>
              <a:gd name="connsiteY0" fmla="*/ 0 h 613459"/>
              <a:gd name="connsiteX1" fmla="*/ 0 w 219919"/>
              <a:gd name="connsiteY1" fmla="*/ 567160 h 613459"/>
              <a:gd name="connsiteX2" fmla="*/ 150471 w 219919"/>
              <a:gd name="connsiteY2" fmla="*/ 613459 h 613459"/>
              <a:gd name="connsiteX3" fmla="*/ 219919 w 219919"/>
              <a:gd name="connsiteY3" fmla="*/ 208345 h 613459"/>
              <a:gd name="connsiteX4" fmla="*/ 104173 w 219919"/>
              <a:gd name="connsiteY4" fmla="*/ 0 h 6134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9919" h="613459">
                <a:moveTo>
                  <a:pt x="104173" y="0"/>
                </a:moveTo>
                <a:lnTo>
                  <a:pt x="0" y="567160"/>
                </a:lnTo>
                <a:lnTo>
                  <a:pt x="150471" y="613459"/>
                </a:lnTo>
                <a:lnTo>
                  <a:pt x="219919" y="208345"/>
                </a:lnTo>
                <a:lnTo>
                  <a:pt x="104173"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6" name="任意多边形: 形状 1045"/>
          <p:cNvSpPr/>
          <p:nvPr userDrawn="1"/>
        </p:nvSpPr>
        <p:spPr>
          <a:xfrm>
            <a:off x="3381075" y="4726442"/>
            <a:ext cx="192713" cy="408659"/>
          </a:xfrm>
          <a:custGeom>
            <a:avLst/>
            <a:gdLst>
              <a:gd name="connsiteX0" fmla="*/ 0 w 231494"/>
              <a:gd name="connsiteY0" fmla="*/ 0 h 509286"/>
              <a:gd name="connsiteX1" fmla="*/ 0 w 231494"/>
              <a:gd name="connsiteY1" fmla="*/ 497712 h 509286"/>
              <a:gd name="connsiteX2" fmla="*/ 231494 w 231494"/>
              <a:gd name="connsiteY2" fmla="*/ 509286 h 509286"/>
              <a:gd name="connsiteX3" fmla="*/ 138896 w 231494"/>
              <a:gd name="connsiteY3" fmla="*/ 0 h 509286"/>
              <a:gd name="connsiteX4" fmla="*/ 0 w 231494"/>
              <a:gd name="connsiteY4" fmla="*/ 0 h 5092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494" h="509286">
                <a:moveTo>
                  <a:pt x="0" y="0"/>
                </a:moveTo>
                <a:lnTo>
                  <a:pt x="0" y="497712"/>
                </a:lnTo>
                <a:lnTo>
                  <a:pt x="231494" y="509286"/>
                </a:lnTo>
                <a:lnTo>
                  <a:pt x="138896" y="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7" name="任意多边形: 形状 1046"/>
          <p:cNvSpPr/>
          <p:nvPr userDrawn="1"/>
        </p:nvSpPr>
        <p:spPr>
          <a:xfrm>
            <a:off x="3949576" y="4782169"/>
            <a:ext cx="404698" cy="371509"/>
          </a:xfrm>
          <a:custGeom>
            <a:avLst/>
            <a:gdLst>
              <a:gd name="connsiteX0" fmla="*/ 0 w 486137"/>
              <a:gd name="connsiteY0" fmla="*/ 0 h 462988"/>
              <a:gd name="connsiteX1" fmla="*/ 23150 w 486137"/>
              <a:gd name="connsiteY1" fmla="*/ 462988 h 462988"/>
              <a:gd name="connsiteX2" fmla="*/ 486137 w 486137"/>
              <a:gd name="connsiteY2" fmla="*/ 405114 h 462988"/>
              <a:gd name="connsiteX3" fmla="*/ 358815 w 486137"/>
              <a:gd name="connsiteY3" fmla="*/ 23150 h 462988"/>
              <a:gd name="connsiteX4" fmla="*/ 0 w 486137"/>
              <a:gd name="connsiteY4" fmla="*/ 0 h 462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6137" h="462988">
                <a:moveTo>
                  <a:pt x="0" y="0"/>
                </a:moveTo>
                <a:lnTo>
                  <a:pt x="23150" y="462988"/>
                </a:lnTo>
                <a:lnTo>
                  <a:pt x="486137" y="405114"/>
                </a:lnTo>
                <a:lnTo>
                  <a:pt x="358815" y="23150"/>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1048" name="任意多边形: 形状 1047"/>
          <p:cNvSpPr/>
          <p:nvPr userDrawn="1"/>
        </p:nvSpPr>
        <p:spPr>
          <a:xfrm>
            <a:off x="4778244" y="4763593"/>
            <a:ext cx="356519" cy="379908"/>
          </a:xfrm>
          <a:custGeom>
            <a:avLst/>
            <a:gdLst>
              <a:gd name="connsiteX0" fmla="*/ 0 w 428263"/>
              <a:gd name="connsiteY0" fmla="*/ 0 h 544010"/>
              <a:gd name="connsiteX1" fmla="*/ 81023 w 428263"/>
              <a:gd name="connsiteY1" fmla="*/ 544010 h 544010"/>
              <a:gd name="connsiteX2" fmla="*/ 428263 w 428263"/>
              <a:gd name="connsiteY2" fmla="*/ 497711 h 544010"/>
              <a:gd name="connsiteX3" fmla="*/ 416689 w 428263"/>
              <a:gd name="connsiteY3" fmla="*/ 34724 h 544010"/>
              <a:gd name="connsiteX4" fmla="*/ 92597 w 428263"/>
              <a:gd name="connsiteY4" fmla="*/ 23149 h 544010"/>
              <a:gd name="connsiteX5" fmla="*/ 0 w 428263"/>
              <a:gd name="connsiteY5" fmla="*/ 0 h 544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8263" h="544010">
                <a:moveTo>
                  <a:pt x="0" y="0"/>
                </a:moveTo>
                <a:lnTo>
                  <a:pt x="81023" y="544010"/>
                </a:lnTo>
                <a:lnTo>
                  <a:pt x="428263" y="497711"/>
                </a:lnTo>
                <a:lnTo>
                  <a:pt x="416689" y="34724"/>
                </a:lnTo>
                <a:lnTo>
                  <a:pt x="92597" y="23149"/>
                </a:lnTo>
                <a:lnTo>
                  <a:pt x="0" y="0"/>
                </a:ln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a:p>
        </p:txBody>
      </p:sp>
      <p:sp>
        <p:nvSpPr>
          <p:cNvPr id="9" name="任意多边形: 形状 8"/>
          <p:cNvSpPr/>
          <p:nvPr userDrawn="1"/>
        </p:nvSpPr>
        <p:spPr>
          <a:xfrm>
            <a:off x="243943" y="154183"/>
            <a:ext cx="8682671" cy="4827854"/>
          </a:xfrm>
          <a:custGeom>
            <a:avLst/>
            <a:gdLst>
              <a:gd name="connsiteX0" fmla="*/ 36774 w 10606444"/>
              <a:gd name="connsiteY0" fmla="*/ 906177 h 6795989"/>
              <a:gd name="connsiteX1" fmla="*/ 916 w 10606444"/>
              <a:gd name="connsiteY1" fmla="*/ 1919189 h 6795989"/>
              <a:gd name="connsiteX2" fmla="*/ 63669 w 10606444"/>
              <a:gd name="connsiteY2" fmla="*/ 2869448 h 6795989"/>
              <a:gd name="connsiteX3" fmla="*/ 81598 w 10606444"/>
              <a:gd name="connsiteY3" fmla="*/ 3541801 h 6795989"/>
              <a:gd name="connsiteX4" fmla="*/ 54704 w 10606444"/>
              <a:gd name="connsiteY4" fmla="*/ 5289919 h 6795989"/>
              <a:gd name="connsiteX5" fmla="*/ 45739 w 10606444"/>
              <a:gd name="connsiteY5" fmla="*/ 6383613 h 6795989"/>
              <a:gd name="connsiteX6" fmla="*/ 467080 w 10606444"/>
              <a:gd name="connsiteY6" fmla="*/ 6697377 h 6795989"/>
              <a:gd name="connsiteX7" fmla="*/ 1489057 w 10606444"/>
              <a:gd name="connsiteY7" fmla="*/ 6643589 h 6795989"/>
              <a:gd name="connsiteX8" fmla="*/ 2815833 w 10606444"/>
              <a:gd name="connsiteY8" fmla="*/ 6580836 h 6795989"/>
              <a:gd name="connsiteX9" fmla="*/ 4850821 w 10606444"/>
              <a:gd name="connsiteY9" fmla="*/ 6795989 h 6795989"/>
              <a:gd name="connsiteX10" fmla="*/ 7091998 w 10606444"/>
              <a:gd name="connsiteY10" fmla="*/ 6715307 h 6795989"/>
              <a:gd name="connsiteX11" fmla="*/ 8418774 w 10606444"/>
              <a:gd name="connsiteY11" fmla="*/ 6688413 h 6795989"/>
              <a:gd name="connsiteX12" fmla="*/ 9862092 w 10606444"/>
              <a:gd name="connsiteY12" fmla="*/ 6661519 h 6795989"/>
              <a:gd name="connsiteX13" fmla="*/ 10408939 w 10606444"/>
              <a:gd name="connsiteY13" fmla="*/ 6607730 h 6795989"/>
              <a:gd name="connsiteX14" fmla="*/ 10606163 w 10606444"/>
              <a:gd name="connsiteY14" fmla="*/ 6114672 h 6795989"/>
              <a:gd name="connsiteX15" fmla="*/ 10453763 w 10606444"/>
              <a:gd name="connsiteY15" fmla="*/ 4698248 h 6795989"/>
              <a:gd name="connsiteX16" fmla="*/ 10507551 w 10606444"/>
              <a:gd name="connsiteY16" fmla="*/ 2977024 h 6795989"/>
              <a:gd name="connsiteX17" fmla="*/ 10588233 w 10606444"/>
              <a:gd name="connsiteY17" fmla="*/ 1076507 h 6795989"/>
              <a:gd name="connsiteX18" fmla="*/ 10525480 w 10606444"/>
              <a:gd name="connsiteY18" fmla="*/ 305542 h 6795989"/>
              <a:gd name="connsiteX19" fmla="*/ 10104139 w 10606444"/>
              <a:gd name="connsiteY19" fmla="*/ 108319 h 6795989"/>
              <a:gd name="connsiteX20" fmla="*/ 9566257 w 10606444"/>
              <a:gd name="connsiteY20" fmla="*/ 144177 h 6795989"/>
              <a:gd name="connsiteX21" fmla="*/ 8347057 w 10606444"/>
              <a:gd name="connsiteY21" fmla="*/ 144177 h 6795989"/>
              <a:gd name="connsiteX22" fmla="*/ 6374821 w 10606444"/>
              <a:gd name="connsiteY22" fmla="*/ 90389 h 6795989"/>
              <a:gd name="connsiteX23" fmla="*/ 5191480 w 10606444"/>
              <a:gd name="connsiteY23" fmla="*/ 742 h 6795989"/>
              <a:gd name="connsiteX24" fmla="*/ 3730233 w 10606444"/>
              <a:gd name="connsiteY24" fmla="*/ 144177 h 6795989"/>
              <a:gd name="connsiteX25" fmla="*/ 1282869 w 10606444"/>
              <a:gd name="connsiteY25" fmla="*/ 135213 h 6795989"/>
              <a:gd name="connsiteX26" fmla="*/ 592586 w 10606444"/>
              <a:gd name="connsiteY26" fmla="*/ 144177 h 6795989"/>
              <a:gd name="connsiteX27" fmla="*/ 171245 w 10606444"/>
              <a:gd name="connsiteY27" fmla="*/ 413119 h 6795989"/>
              <a:gd name="connsiteX28" fmla="*/ 36774 w 10606444"/>
              <a:gd name="connsiteY28" fmla="*/ 906177 h 679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06444" h="6795989">
                <a:moveTo>
                  <a:pt x="36774" y="906177"/>
                </a:moveTo>
                <a:cubicBezTo>
                  <a:pt x="8386" y="1157189"/>
                  <a:pt x="-3566" y="1591977"/>
                  <a:pt x="916" y="1919189"/>
                </a:cubicBezTo>
                <a:cubicBezTo>
                  <a:pt x="5398" y="2246401"/>
                  <a:pt x="50222" y="2599013"/>
                  <a:pt x="63669" y="2869448"/>
                </a:cubicBezTo>
                <a:cubicBezTo>
                  <a:pt x="77116" y="3139883"/>
                  <a:pt x="83092" y="3138389"/>
                  <a:pt x="81598" y="3541801"/>
                </a:cubicBezTo>
                <a:cubicBezTo>
                  <a:pt x="80104" y="3945213"/>
                  <a:pt x="60681" y="4816284"/>
                  <a:pt x="54704" y="5289919"/>
                </a:cubicBezTo>
                <a:cubicBezTo>
                  <a:pt x="48728" y="5763554"/>
                  <a:pt x="-22990" y="6149037"/>
                  <a:pt x="45739" y="6383613"/>
                </a:cubicBezTo>
                <a:cubicBezTo>
                  <a:pt x="114468" y="6618189"/>
                  <a:pt x="226527" y="6654048"/>
                  <a:pt x="467080" y="6697377"/>
                </a:cubicBezTo>
                <a:cubicBezTo>
                  <a:pt x="707633" y="6740706"/>
                  <a:pt x="1489057" y="6643589"/>
                  <a:pt x="1489057" y="6643589"/>
                </a:cubicBezTo>
                <a:cubicBezTo>
                  <a:pt x="1880516" y="6624166"/>
                  <a:pt x="2255539" y="6555436"/>
                  <a:pt x="2815833" y="6580836"/>
                </a:cubicBezTo>
                <a:cubicBezTo>
                  <a:pt x="3376127" y="6606236"/>
                  <a:pt x="4138127" y="6773577"/>
                  <a:pt x="4850821" y="6795989"/>
                </a:cubicBezTo>
                <a:lnTo>
                  <a:pt x="7091998" y="6715307"/>
                </a:lnTo>
                <a:lnTo>
                  <a:pt x="8418774" y="6688413"/>
                </a:lnTo>
                <a:lnTo>
                  <a:pt x="9862092" y="6661519"/>
                </a:lnTo>
                <a:cubicBezTo>
                  <a:pt x="10193786" y="6648072"/>
                  <a:pt x="10284927" y="6698871"/>
                  <a:pt x="10408939" y="6607730"/>
                </a:cubicBezTo>
                <a:cubicBezTo>
                  <a:pt x="10532951" y="6516589"/>
                  <a:pt x="10598692" y="6432919"/>
                  <a:pt x="10606163" y="6114672"/>
                </a:cubicBezTo>
                <a:cubicBezTo>
                  <a:pt x="10613634" y="5796425"/>
                  <a:pt x="10470198" y="5221189"/>
                  <a:pt x="10453763" y="4698248"/>
                </a:cubicBezTo>
                <a:cubicBezTo>
                  <a:pt x="10437328" y="4175307"/>
                  <a:pt x="10485139" y="3580648"/>
                  <a:pt x="10507551" y="2977024"/>
                </a:cubicBezTo>
                <a:cubicBezTo>
                  <a:pt x="10529963" y="2373401"/>
                  <a:pt x="10585245" y="1521754"/>
                  <a:pt x="10588233" y="1076507"/>
                </a:cubicBezTo>
                <a:cubicBezTo>
                  <a:pt x="10591221" y="631260"/>
                  <a:pt x="10606162" y="466907"/>
                  <a:pt x="10525480" y="305542"/>
                </a:cubicBezTo>
                <a:cubicBezTo>
                  <a:pt x="10444798" y="144177"/>
                  <a:pt x="10264009" y="135213"/>
                  <a:pt x="10104139" y="108319"/>
                </a:cubicBezTo>
                <a:cubicBezTo>
                  <a:pt x="9944269" y="81425"/>
                  <a:pt x="9859104" y="138201"/>
                  <a:pt x="9566257" y="144177"/>
                </a:cubicBezTo>
                <a:cubicBezTo>
                  <a:pt x="9273410" y="150153"/>
                  <a:pt x="8878963" y="153142"/>
                  <a:pt x="8347057" y="144177"/>
                </a:cubicBezTo>
                <a:cubicBezTo>
                  <a:pt x="7815151" y="135212"/>
                  <a:pt x="6900750" y="114295"/>
                  <a:pt x="6374821" y="90389"/>
                </a:cubicBezTo>
                <a:cubicBezTo>
                  <a:pt x="5848892" y="66483"/>
                  <a:pt x="5632245" y="-8223"/>
                  <a:pt x="5191480" y="742"/>
                </a:cubicBezTo>
                <a:cubicBezTo>
                  <a:pt x="4750715" y="9707"/>
                  <a:pt x="4381668" y="121765"/>
                  <a:pt x="3730233" y="144177"/>
                </a:cubicBezTo>
                <a:cubicBezTo>
                  <a:pt x="3078798" y="166589"/>
                  <a:pt x="1805810" y="135213"/>
                  <a:pt x="1282869" y="135213"/>
                </a:cubicBezTo>
                <a:cubicBezTo>
                  <a:pt x="759928" y="135213"/>
                  <a:pt x="777857" y="97859"/>
                  <a:pt x="592586" y="144177"/>
                </a:cubicBezTo>
                <a:cubicBezTo>
                  <a:pt x="407315" y="190495"/>
                  <a:pt x="263880" y="283131"/>
                  <a:pt x="171245" y="413119"/>
                </a:cubicBezTo>
                <a:cubicBezTo>
                  <a:pt x="78610" y="543107"/>
                  <a:pt x="65162" y="655165"/>
                  <a:pt x="36774" y="906177"/>
                </a:cubicBezTo>
                <a:close/>
              </a:path>
            </a:pathLst>
          </a:custGeom>
          <a:solidFill>
            <a:srgbClr val="FFFFFF"/>
          </a:solidFill>
          <a:ln w="19050">
            <a:noFill/>
            <a:prstDash val="sysDot"/>
            <a:round/>
          </a:ln>
          <a:effectLst>
            <a:outerShdw blurRad="1143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p>
        </p:txBody>
      </p:sp>
      <p:sp>
        <p:nvSpPr>
          <p:cNvPr id="59" name="任意多边形: 形状 58"/>
          <p:cNvSpPr/>
          <p:nvPr userDrawn="1"/>
        </p:nvSpPr>
        <p:spPr>
          <a:xfrm>
            <a:off x="1" y="12244"/>
            <a:ext cx="9143999" cy="5131258"/>
          </a:xfrm>
          <a:custGeom>
            <a:avLst/>
            <a:gdLst>
              <a:gd name="connsiteX0" fmla="*/ 6027841 w 12231934"/>
              <a:gd name="connsiteY0" fmla="*/ 46537 h 6891211"/>
              <a:gd name="connsiteX1" fmla="*/ 4382796 w 12231934"/>
              <a:gd name="connsiteY1" fmla="*/ 189972 h 6891211"/>
              <a:gd name="connsiteX2" fmla="*/ 1627600 w 12231934"/>
              <a:gd name="connsiteY2" fmla="*/ 181008 h 6891211"/>
              <a:gd name="connsiteX3" fmla="*/ 850492 w 12231934"/>
              <a:gd name="connsiteY3" fmla="*/ 189972 h 6891211"/>
              <a:gd name="connsiteX4" fmla="*/ 376155 w 12231934"/>
              <a:gd name="connsiteY4" fmla="*/ 458914 h 6891211"/>
              <a:gd name="connsiteX5" fmla="*/ 224770 w 12231934"/>
              <a:gd name="connsiteY5" fmla="*/ 951972 h 6891211"/>
              <a:gd name="connsiteX6" fmla="*/ 184401 w 12231934"/>
              <a:gd name="connsiteY6" fmla="*/ 1964984 h 6891211"/>
              <a:gd name="connsiteX7" fmla="*/ 255048 w 12231934"/>
              <a:gd name="connsiteY7" fmla="*/ 2915243 h 6891211"/>
              <a:gd name="connsiteX8" fmla="*/ 275232 w 12231934"/>
              <a:gd name="connsiteY8" fmla="*/ 3587596 h 6891211"/>
              <a:gd name="connsiteX9" fmla="*/ 244955 w 12231934"/>
              <a:gd name="connsiteY9" fmla="*/ 5335714 h 6891211"/>
              <a:gd name="connsiteX10" fmla="*/ 234862 w 12231934"/>
              <a:gd name="connsiteY10" fmla="*/ 6429408 h 6891211"/>
              <a:gd name="connsiteX11" fmla="*/ 709200 w 12231934"/>
              <a:gd name="connsiteY11" fmla="*/ 6743172 h 6891211"/>
              <a:gd name="connsiteX12" fmla="*/ 1859723 w 12231934"/>
              <a:gd name="connsiteY12" fmla="*/ 6689384 h 6891211"/>
              <a:gd name="connsiteX13" fmla="*/ 3353382 w 12231934"/>
              <a:gd name="connsiteY13" fmla="*/ 6626631 h 6891211"/>
              <a:gd name="connsiteX14" fmla="*/ 5644333 w 12231934"/>
              <a:gd name="connsiteY14" fmla="*/ 6841784 h 6891211"/>
              <a:gd name="connsiteX15" fmla="*/ 8167407 w 12231934"/>
              <a:gd name="connsiteY15" fmla="*/ 6761102 h 6891211"/>
              <a:gd name="connsiteX16" fmla="*/ 9661067 w 12231934"/>
              <a:gd name="connsiteY16" fmla="*/ 6734208 h 6891211"/>
              <a:gd name="connsiteX17" fmla="*/ 11285927 w 12231934"/>
              <a:gd name="connsiteY17" fmla="*/ 6707314 h 6891211"/>
              <a:gd name="connsiteX18" fmla="*/ 11901557 w 12231934"/>
              <a:gd name="connsiteY18" fmla="*/ 6653525 h 6891211"/>
              <a:gd name="connsiteX19" fmla="*/ 12123588 w 12231934"/>
              <a:gd name="connsiteY19" fmla="*/ 6160467 h 6891211"/>
              <a:gd name="connsiteX20" fmla="*/ 11952019 w 12231934"/>
              <a:gd name="connsiteY20" fmla="*/ 4744043 h 6891211"/>
              <a:gd name="connsiteX21" fmla="*/ 12012572 w 12231934"/>
              <a:gd name="connsiteY21" fmla="*/ 3022819 h 6891211"/>
              <a:gd name="connsiteX22" fmla="*/ 12103402 w 12231934"/>
              <a:gd name="connsiteY22" fmla="*/ 1122302 h 6891211"/>
              <a:gd name="connsiteX23" fmla="*/ 12032756 w 12231934"/>
              <a:gd name="connsiteY23" fmla="*/ 351337 h 6891211"/>
              <a:gd name="connsiteX24" fmla="*/ 11558419 w 12231934"/>
              <a:gd name="connsiteY24" fmla="*/ 154114 h 6891211"/>
              <a:gd name="connsiteX25" fmla="*/ 10952881 w 12231934"/>
              <a:gd name="connsiteY25" fmla="*/ 189972 h 6891211"/>
              <a:gd name="connsiteX26" fmla="*/ 9580329 w 12231934"/>
              <a:gd name="connsiteY26" fmla="*/ 189972 h 6891211"/>
              <a:gd name="connsiteX27" fmla="*/ 7360023 w 12231934"/>
              <a:gd name="connsiteY27" fmla="*/ 136184 h 6891211"/>
              <a:gd name="connsiteX28" fmla="*/ 6027841 w 12231934"/>
              <a:gd name="connsiteY28" fmla="*/ 46537 h 6891211"/>
              <a:gd name="connsiteX29" fmla="*/ 0 w 12231934"/>
              <a:gd name="connsiteY29" fmla="*/ 0 h 6891211"/>
              <a:gd name="connsiteX30" fmla="*/ 12231934 w 12231934"/>
              <a:gd name="connsiteY30" fmla="*/ 0 h 6891211"/>
              <a:gd name="connsiteX31" fmla="*/ 12231934 w 12231934"/>
              <a:gd name="connsiteY31" fmla="*/ 6891211 h 6891211"/>
              <a:gd name="connsiteX32" fmla="*/ 0 w 12231934"/>
              <a:gd name="connsiteY32" fmla="*/ 6891211 h 6891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2231934" h="6891211">
                <a:moveTo>
                  <a:pt x="6027841" y="46537"/>
                </a:moveTo>
                <a:cubicBezTo>
                  <a:pt x="5531635" y="55502"/>
                  <a:pt x="5116169" y="167560"/>
                  <a:pt x="4382796" y="189972"/>
                </a:cubicBezTo>
                <a:cubicBezTo>
                  <a:pt x="3649423" y="212384"/>
                  <a:pt x="2216317" y="181008"/>
                  <a:pt x="1627600" y="181008"/>
                </a:cubicBezTo>
                <a:cubicBezTo>
                  <a:pt x="1038883" y="181008"/>
                  <a:pt x="1059067" y="143654"/>
                  <a:pt x="850492" y="189972"/>
                </a:cubicBezTo>
                <a:cubicBezTo>
                  <a:pt x="641918" y="236290"/>
                  <a:pt x="480441" y="328926"/>
                  <a:pt x="376155" y="458914"/>
                </a:cubicBezTo>
                <a:cubicBezTo>
                  <a:pt x="271868" y="588902"/>
                  <a:pt x="256728" y="700960"/>
                  <a:pt x="224770" y="951972"/>
                </a:cubicBezTo>
                <a:cubicBezTo>
                  <a:pt x="192811" y="1202984"/>
                  <a:pt x="179356" y="1637772"/>
                  <a:pt x="184401" y="1964984"/>
                </a:cubicBezTo>
                <a:cubicBezTo>
                  <a:pt x="189447" y="2292196"/>
                  <a:pt x="239909" y="2644808"/>
                  <a:pt x="255048" y="2915243"/>
                </a:cubicBezTo>
                <a:cubicBezTo>
                  <a:pt x="270186" y="3185678"/>
                  <a:pt x="276914" y="3184184"/>
                  <a:pt x="275232" y="3587596"/>
                </a:cubicBezTo>
                <a:cubicBezTo>
                  <a:pt x="273550" y="3991008"/>
                  <a:pt x="251684" y="4862079"/>
                  <a:pt x="244955" y="5335714"/>
                </a:cubicBezTo>
                <a:cubicBezTo>
                  <a:pt x="238227" y="5809349"/>
                  <a:pt x="157489" y="6194832"/>
                  <a:pt x="234862" y="6429408"/>
                </a:cubicBezTo>
                <a:cubicBezTo>
                  <a:pt x="312236" y="6663984"/>
                  <a:pt x="438390" y="6699843"/>
                  <a:pt x="709200" y="6743172"/>
                </a:cubicBezTo>
                <a:cubicBezTo>
                  <a:pt x="980010" y="6786501"/>
                  <a:pt x="1859723" y="6689384"/>
                  <a:pt x="1859723" y="6689384"/>
                </a:cubicBezTo>
                <a:cubicBezTo>
                  <a:pt x="2300420" y="6669961"/>
                  <a:pt x="2722614" y="6601231"/>
                  <a:pt x="3353382" y="6626631"/>
                </a:cubicBezTo>
                <a:cubicBezTo>
                  <a:pt x="3984150" y="6652031"/>
                  <a:pt x="4841995" y="6819372"/>
                  <a:pt x="5644333" y="6841784"/>
                </a:cubicBezTo>
                <a:lnTo>
                  <a:pt x="8167407" y="6761102"/>
                </a:lnTo>
                <a:lnTo>
                  <a:pt x="9661067" y="6734208"/>
                </a:lnTo>
                <a:lnTo>
                  <a:pt x="11285927" y="6707314"/>
                </a:lnTo>
                <a:cubicBezTo>
                  <a:pt x="11659341" y="6693867"/>
                  <a:pt x="11761946" y="6744666"/>
                  <a:pt x="11901557" y="6653525"/>
                </a:cubicBezTo>
                <a:cubicBezTo>
                  <a:pt x="12041167" y="6562384"/>
                  <a:pt x="12115177" y="6478714"/>
                  <a:pt x="12123588" y="6160467"/>
                </a:cubicBezTo>
                <a:cubicBezTo>
                  <a:pt x="12131998" y="5842220"/>
                  <a:pt x="11970521" y="5266984"/>
                  <a:pt x="11952019" y="4744043"/>
                </a:cubicBezTo>
                <a:cubicBezTo>
                  <a:pt x="11933516" y="4221102"/>
                  <a:pt x="11987341" y="3626443"/>
                  <a:pt x="12012572" y="3022819"/>
                </a:cubicBezTo>
                <a:cubicBezTo>
                  <a:pt x="12037803" y="2419196"/>
                  <a:pt x="12100039" y="1567549"/>
                  <a:pt x="12103402" y="1122302"/>
                </a:cubicBezTo>
                <a:cubicBezTo>
                  <a:pt x="12106766" y="677055"/>
                  <a:pt x="12123587" y="512702"/>
                  <a:pt x="12032756" y="351337"/>
                </a:cubicBezTo>
                <a:cubicBezTo>
                  <a:pt x="11941926" y="189972"/>
                  <a:pt x="11738397" y="181008"/>
                  <a:pt x="11558419" y="154114"/>
                </a:cubicBezTo>
                <a:cubicBezTo>
                  <a:pt x="11378440" y="127220"/>
                  <a:pt x="11282563" y="183996"/>
                  <a:pt x="10952881" y="189972"/>
                </a:cubicBezTo>
                <a:cubicBezTo>
                  <a:pt x="10623200" y="195948"/>
                  <a:pt x="10179139" y="198937"/>
                  <a:pt x="9580329" y="189972"/>
                </a:cubicBezTo>
                <a:cubicBezTo>
                  <a:pt x="8981519" y="181007"/>
                  <a:pt x="7952104" y="160090"/>
                  <a:pt x="7360023" y="136184"/>
                </a:cubicBezTo>
                <a:cubicBezTo>
                  <a:pt x="6767942" y="112278"/>
                  <a:pt x="6524045" y="37572"/>
                  <a:pt x="6027841" y="46537"/>
                </a:cubicBezTo>
                <a:close/>
                <a:moveTo>
                  <a:pt x="0" y="0"/>
                </a:moveTo>
                <a:lnTo>
                  <a:pt x="12231934" y="0"/>
                </a:lnTo>
                <a:lnTo>
                  <a:pt x="12231934" y="6891211"/>
                </a:lnTo>
                <a:lnTo>
                  <a:pt x="0" y="6891211"/>
                </a:lnTo>
                <a:close/>
              </a:path>
            </a:pathLst>
          </a:custGeom>
          <a:solidFill>
            <a:srgbClr val="E1FFFF"/>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6" y="273845"/>
            <a:ext cx="1971675" cy="4358879"/>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628652" y="273845"/>
            <a:ext cx="5800725" cy="4358879"/>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
        <p:nvSpPr>
          <p:cNvPr id="7" name="矩形 6"/>
          <p:cNvSpPr/>
          <p:nvPr userDrawn="1"/>
        </p:nvSpPr>
        <p:spPr>
          <a:xfrm>
            <a:off x="350174" y="1916832"/>
            <a:ext cx="735006" cy="2412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00" dirty="0">
                <a:solidFill>
                  <a:schemeClr val="bg1"/>
                </a:solidFill>
              </a:rPr>
              <a:t>PPT</a:t>
            </a:r>
            <a:r>
              <a:rPr lang="zh-CN" altLang="en-US" sz="100" dirty="0">
                <a:solidFill>
                  <a:schemeClr val="bg1"/>
                </a:solidFill>
              </a:rPr>
              <a:t>模板：</a:t>
            </a:r>
            <a:r>
              <a:rPr lang="en-US" altLang="zh-CN" sz="100" dirty="0">
                <a:solidFill>
                  <a:schemeClr val="bg1"/>
                </a:solidFill>
              </a:rPr>
              <a:t>www.1ppt.com/moban/                  PPT</a:t>
            </a:r>
            <a:r>
              <a:rPr lang="zh-CN" altLang="en-US" sz="100" dirty="0">
                <a:solidFill>
                  <a:schemeClr val="bg1"/>
                </a:solidFill>
              </a:rPr>
              <a:t>素材：</a:t>
            </a:r>
            <a:r>
              <a:rPr lang="en-US" altLang="zh-CN" sz="100" dirty="0">
                <a:solidFill>
                  <a:schemeClr val="bg1"/>
                </a:solidFill>
              </a:rPr>
              <a:t>www.1ppt.com/sucai/</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背景：</a:t>
            </a:r>
            <a:r>
              <a:rPr lang="en-US" altLang="zh-CN" sz="100" dirty="0">
                <a:solidFill>
                  <a:schemeClr val="bg1"/>
                </a:solidFill>
              </a:rPr>
              <a:t>www.1ppt.com/beijing/                   PPT</a:t>
            </a:r>
            <a:r>
              <a:rPr lang="zh-CN" altLang="en-US" sz="100" dirty="0">
                <a:solidFill>
                  <a:schemeClr val="bg1"/>
                </a:solidFill>
              </a:rPr>
              <a:t>图表：</a:t>
            </a:r>
            <a:r>
              <a:rPr lang="en-US" altLang="zh-CN" sz="100" dirty="0">
                <a:solidFill>
                  <a:schemeClr val="bg1"/>
                </a:solidFill>
              </a:rPr>
              <a:t>www.1ppt.com/tubiao/      </a:t>
            </a:r>
            <a:endParaRPr lang="en-US" altLang="zh-CN" sz="100" dirty="0">
              <a:solidFill>
                <a:schemeClr val="bg1"/>
              </a:solidFill>
            </a:endParaRPr>
          </a:p>
          <a:p>
            <a:r>
              <a:rPr lang="en-US" altLang="zh-CN" sz="100" dirty="0">
                <a:solidFill>
                  <a:schemeClr val="bg1"/>
                </a:solidFill>
              </a:rPr>
              <a:t>PPT</a:t>
            </a:r>
            <a:r>
              <a:rPr lang="zh-CN" altLang="en-US" sz="100" dirty="0">
                <a:solidFill>
                  <a:schemeClr val="bg1"/>
                </a:solidFill>
              </a:rPr>
              <a:t>下载：</a:t>
            </a:r>
            <a:r>
              <a:rPr lang="en-US" altLang="zh-CN" sz="100" dirty="0">
                <a:solidFill>
                  <a:schemeClr val="bg1"/>
                </a:solidFill>
              </a:rPr>
              <a:t>www.1ppt.com/xiazai/                     PPT</a:t>
            </a:r>
            <a:r>
              <a:rPr lang="zh-CN" altLang="en-US" sz="100" dirty="0">
                <a:solidFill>
                  <a:schemeClr val="bg1"/>
                </a:solidFill>
              </a:rPr>
              <a:t>教程： </a:t>
            </a:r>
            <a:r>
              <a:rPr lang="en-US" altLang="zh-CN" sz="100" dirty="0">
                <a:solidFill>
                  <a:schemeClr val="bg1"/>
                </a:solidFill>
              </a:rPr>
              <a:t>www.1ppt.com/powerpoint/      </a:t>
            </a:r>
            <a:endParaRPr lang="en-US" altLang="zh-CN" sz="100" dirty="0">
              <a:solidFill>
                <a:schemeClr val="bg1"/>
              </a:solidFill>
            </a:endParaRPr>
          </a:p>
          <a:p>
            <a:r>
              <a:rPr lang="zh-CN" altLang="en-US" sz="100" dirty="0">
                <a:solidFill>
                  <a:schemeClr val="bg1"/>
                </a:solidFill>
              </a:rPr>
              <a:t>资料下载：</a:t>
            </a:r>
            <a:r>
              <a:rPr lang="en-US" altLang="zh-CN" sz="100" dirty="0">
                <a:solidFill>
                  <a:schemeClr val="bg1"/>
                </a:solidFill>
              </a:rPr>
              <a:t>www.1ppt.com/ziliao/                   </a:t>
            </a:r>
            <a:r>
              <a:rPr lang="zh-CN" altLang="en-US" sz="100" dirty="0">
                <a:solidFill>
                  <a:schemeClr val="bg1"/>
                </a:solidFill>
              </a:rPr>
              <a:t>个人简历：</a:t>
            </a:r>
            <a:r>
              <a:rPr lang="en-US" altLang="zh-CN" sz="100" dirty="0">
                <a:solidFill>
                  <a:schemeClr val="bg1"/>
                </a:solidFill>
              </a:rPr>
              <a:t>www.1ppt.com/jianli/             </a:t>
            </a:r>
            <a:endParaRPr lang="en-US" altLang="zh-CN" sz="100" dirty="0">
              <a:solidFill>
                <a:schemeClr val="bg1"/>
              </a:solidFill>
            </a:endParaRPr>
          </a:p>
          <a:p>
            <a:r>
              <a:rPr lang="zh-CN" altLang="en-US" sz="100" dirty="0">
                <a:solidFill>
                  <a:schemeClr val="bg1"/>
                </a:solidFill>
              </a:rPr>
              <a:t>试卷下载：</a:t>
            </a:r>
            <a:r>
              <a:rPr lang="en-US" altLang="zh-CN" sz="100" dirty="0">
                <a:solidFill>
                  <a:schemeClr val="bg1"/>
                </a:solidFill>
              </a:rPr>
              <a:t>www.1ppt.com/shiti/                     </a:t>
            </a:r>
            <a:r>
              <a:rPr lang="zh-CN" altLang="en-US" sz="100" dirty="0">
                <a:solidFill>
                  <a:schemeClr val="bg1"/>
                </a:solidFill>
              </a:rPr>
              <a:t>教案下载：</a:t>
            </a:r>
            <a:r>
              <a:rPr lang="en-US" altLang="zh-CN" sz="100" dirty="0">
                <a:solidFill>
                  <a:schemeClr val="bg1"/>
                </a:solidFill>
              </a:rPr>
              <a:t>www.1ppt.com/jiaoan/               </a:t>
            </a:r>
            <a:endParaRPr lang="en-US" altLang="zh-CN" sz="100" dirty="0">
              <a:solidFill>
                <a:schemeClr val="bg1"/>
              </a:solidFill>
            </a:endParaRPr>
          </a:p>
          <a:p>
            <a:r>
              <a:rPr lang="zh-CN" altLang="en-US" sz="100" dirty="0">
                <a:solidFill>
                  <a:schemeClr val="bg1"/>
                </a:solidFill>
              </a:rPr>
              <a:t>手抄报：</a:t>
            </a:r>
            <a:r>
              <a:rPr lang="en-US" altLang="zh-CN" sz="100" dirty="0">
                <a:solidFill>
                  <a:schemeClr val="bg1"/>
                </a:solidFill>
              </a:rPr>
              <a:t>www.1ppt.com/shouchaobao/          PPT</a:t>
            </a:r>
            <a:r>
              <a:rPr lang="zh-CN" altLang="en-US" sz="100" dirty="0">
                <a:solidFill>
                  <a:schemeClr val="bg1"/>
                </a:solidFill>
              </a:rPr>
              <a:t>课件：</a:t>
            </a:r>
            <a:r>
              <a:rPr lang="en-US" altLang="zh-CN" sz="100" dirty="0">
                <a:solidFill>
                  <a:schemeClr val="bg1"/>
                </a:solidFill>
              </a:rPr>
              <a:t>www.1ppt.com/kejian/ </a:t>
            </a:r>
            <a:endParaRPr lang="en-US" altLang="zh-CN" sz="100" dirty="0">
              <a:solidFill>
                <a:schemeClr val="bg1"/>
              </a:solidFill>
            </a:endParaRPr>
          </a:p>
          <a:p>
            <a:r>
              <a:rPr lang="zh-CN" altLang="en-US" sz="100" dirty="0">
                <a:solidFill>
                  <a:schemeClr val="bg1"/>
                </a:solidFill>
              </a:rPr>
              <a:t>语文课件：</a:t>
            </a:r>
            <a:r>
              <a:rPr lang="en-US" altLang="zh-CN" sz="100" dirty="0">
                <a:solidFill>
                  <a:schemeClr val="bg1"/>
                </a:solidFill>
              </a:rPr>
              <a:t>www.1ppt.com/kejian/yuwen/    </a:t>
            </a:r>
            <a:r>
              <a:rPr lang="zh-CN" altLang="en-US" sz="100" dirty="0">
                <a:solidFill>
                  <a:schemeClr val="bg1"/>
                </a:solidFill>
              </a:rPr>
              <a:t>数学课件：</a:t>
            </a:r>
            <a:r>
              <a:rPr lang="en-US" altLang="zh-CN" sz="100" dirty="0">
                <a:solidFill>
                  <a:schemeClr val="bg1"/>
                </a:solidFill>
              </a:rPr>
              <a:t>www.1ppt.com/kejian/shuxue/ </a:t>
            </a:r>
            <a:endParaRPr lang="en-US" altLang="zh-CN" sz="100" dirty="0">
              <a:solidFill>
                <a:schemeClr val="bg1"/>
              </a:solidFill>
            </a:endParaRPr>
          </a:p>
          <a:p>
            <a:r>
              <a:rPr lang="zh-CN" altLang="en-US" sz="100" dirty="0">
                <a:solidFill>
                  <a:schemeClr val="bg1"/>
                </a:solidFill>
              </a:rPr>
              <a:t>英语课件：</a:t>
            </a:r>
            <a:r>
              <a:rPr lang="en-US" altLang="zh-CN" sz="100" dirty="0">
                <a:solidFill>
                  <a:schemeClr val="bg1"/>
                </a:solidFill>
              </a:rPr>
              <a:t>www.1ppt.com/kejian/yingyu/    </a:t>
            </a:r>
            <a:r>
              <a:rPr lang="zh-CN" altLang="en-US" sz="100" dirty="0">
                <a:solidFill>
                  <a:schemeClr val="bg1"/>
                </a:solidFill>
              </a:rPr>
              <a:t>美术课件：</a:t>
            </a:r>
            <a:r>
              <a:rPr lang="en-US" altLang="zh-CN" sz="100" dirty="0">
                <a:solidFill>
                  <a:schemeClr val="bg1"/>
                </a:solidFill>
              </a:rPr>
              <a:t>www.1ppt.com/kejian/meishu/ </a:t>
            </a:r>
            <a:endParaRPr lang="en-US" altLang="zh-CN" sz="100" dirty="0">
              <a:solidFill>
                <a:schemeClr val="bg1"/>
              </a:solidFill>
            </a:endParaRPr>
          </a:p>
          <a:p>
            <a:r>
              <a:rPr lang="zh-CN" altLang="en-US" sz="100" dirty="0">
                <a:solidFill>
                  <a:schemeClr val="bg1"/>
                </a:solidFill>
              </a:rPr>
              <a:t>科学课件：</a:t>
            </a:r>
            <a:r>
              <a:rPr lang="en-US" altLang="zh-CN" sz="100" dirty="0">
                <a:solidFill>
                  <a:schemeClr val="bg1"/>
                </a:solidFill>
              </a:rPr>
              <a:t>www.1ppt.com/kejian/kexue/     </a:t>
            </a:r>
            <a:r>
              <a:rPr lang="zh-CN" altLang="en-US" sz="100" dirty="0">
                <a:solidFill>
                  <a:schemeClr val="bg1"/>
                </a:solidFill>
              </a:rPr>
              <a:t>物理课件：</a:t>
            </a:r>
            <a:r>
              <a:rPr lang="en-US" altLang="zh-CN" sz="100" dirty="0">
                <a:solidFill>
                  <a:schemeClr val="bg1"/>
                </a:solidFill>
              </a:rPr>
              <a:t>www.1ppt.com/kejian/wuli/ </a:t>
            </a:r>
            <a:endParaRPr lang="en-US" altLang="zh-CN" sz="100" dirty="0">
              <a:solidFill>
                <a:schemeClr val="bg1"/>
              </a:solidFill>
            </a:endParaRPr>
          </a:p>
          <a:p>
            <a:r>
              <a:rPr lang="zh-CN" altLang="en-US" sz="100" dirty="0">
                <a:solidFill>
                  <a:schemeClr val="bg1"/>
                </a:solidFill>
              </a:rPr>
              <a:t>化学课件：</a:t>
            </a:r>
            <a:r>
              <a:rPr lang="en-US" altLang="zh-CN" sz="100" dirty="0">
                <a:solidFill>
                  <a:schemeClr val="bg1"/>
                </a:solidFill>
              </a:rPr>
              <a:t>www.1ppt.com/kejian/huaxue/  </a:t>
            </a:r>
            <a:r>
              <a:rPr lang="zh-CN" altLang="en-US" sz="100" dirty="0">
                <a:solidFill>
                  <a:schemeClr val="bg1"/>
                </a:solidFill>
              </a:rPr>
              <a:t>生物课件：</a:t>
            </a:r>
            <a:r>
              <a:rPr lang="en-US" altLang="zh-CN" sz="100" dirty="0">
                <a:solidFill>
                  <a:schemeClr val="bg1"/>
                </a:solidFill>
              </a:rPr>
              <a:t>www.1ppt.com/kejian/shengwu/ </a:t>
            </a:r>
            <a:endParaRPr lang="en-US" altLang="zh-CN" sz="100" dirty="0">
              <a:solidFill>
                <a:schemeClr val="bg1"/>
              </a:solidFill>
            </a:endParaRPr>
          </a:p>
          <a:p>
            <a:r>
              <a:rPr lang="zh-CN" altLang="en-US" sz="100" dirty="0">
                <a:solidFill>
                  <a:schemeClr val="bg1"/>
                </a:solidFill>
              </a:rPr>
              <a:t>地理课件：</a:t>
            </a:r>
            <a:r>
              <a:rPr lang="en-US" altLang="zh-CN" sz="100" dirty="0">
                <a:solidFill>
                  <a:schemeClr val="bg1"/>
                </a:solidFill>
              </a:rPr>
              <a:t>www.1ppt.com/kejian/dili/          </a:t>
            </a:r>
            <a:r>
              <a:rPr lang="zh-CN" altLang="en-US" sz="100" dirty="0">
                <a:solidFill>
                  <a:schemeClr val="bg1"/>
                </a:solidFill>
              </a:rPr>
              <a:t>历史课件：</a:t>
            </a:r>
            <a:r>
              <a:rPr lang="en-US" altLang="zh-CN" sz="100" dirty="0">
                <a:solidFill>
                  <a:schemeClr val="bg1"/>
                </a:solidFill>
              </a:rPr>
              <a:t>www.1ppt.com/kejian/lishi/ </a:t>
            </a:r>
            <a:endParaRPr lang="en-US" altLang="zh-CN" sz="10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282305"/>
            <a:ext cx="7886700" cy="2139553"/>
          </a:xfrm>
        </p:spPr>
        <p:txBody>
          <a:bodyPr anchor="b"/>
          <a:lstStyle>
            <a:lvl1pPr>
              <a:defRPr sz="45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623888" y="3442099"/>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40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6286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29150" y="1369219"/>
            <a:ext cx="3886200" cy="326350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273844"/>
            <a:ext cx="7886700" cy="994172"/>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629842" y="1878806"/>
            <a:ext cx="3868340"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29152" y="1260872"/>
            <a:ext cx="3887391" cy="617934"/>
          </a:xfrm>
        </p:spPr>
        <p:txBody>
          <a:bodyPr anchor="b"/>
          <a:lstStyle>
            <a:lvl1pPr marL="0" indent="0">
              <a:buNone/>
              <a:defRPr sz="1800" b="1"/>
            </a:lvl1pPr>
            <a:lvl2pPr marL="342900" indent="0">
              <a:buNone/>
              <a:defRPr sz="1500" b="1"/>
            </a:lvl2pPr>
            <a:lvl3pPr marL="685800" indent="0">
              <a:buNone/>
              <a:defRPr sz="140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29152" y="1878806"/>
            <a:ext cx="3887391" cy="276344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内容占位符 2"/>
          <p:cNvSpPr>
            <a:spLocks noGrp="1"/>
          </p:cNvSpPr>
          <p:nvPr>
            <p:ph idx="1"/>
          </p:nvPr>
        </p:nvSpPr>
        <p:spPr>
          <a:xfrm>
            <a:off x="3887391" y="740570"/>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3887391" y="740570"/>
            <a:ext cx="4629150" cy="365521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1543051"/>
            <a:ext cx="2949178" cy="2858691"/>
          </a:xfrm>
        </p:spPr>
        <p:txBody>
          <a:bodyPr/>
          <a:lstStyle>
            <a:lvl1pPr marL="0" indent="0">
              <a:buNone/>
              <a:defRPr sz="1200"/>
            </a:lvl1pPr>
            <a:lvl2pPr marL="342900" indent="0">
              <a:buNone/>
              <a:defRPr sz="1100"/>
            </a:lvl2pPr>
            <a:lvl3pPr marL="685800" indent="0">
              <a:buNone/>
              <a:defRPr sz="900"/>
            </a:lvl3pPr>
            <a:lvl4pPr marL="1028700" indent="0">
              <a:buNone/>
              <a:defRPr sz="800"/>
            </a:lvl4pPr>
            <a:lvl5pPr marL="1371600" indent="0">
              <a:buNone/>
              <a:defRPr sz="800"/>
            </a:lvl5pPr>
            <a:lvl6pPr marL="1714500" indent="0">
              <a:buNone/>
              <a:defRPr sz="800"/>
            </a:lvl6pPr>
            <a:lvl7pPr marL="2057400" indent="0">
              <a:buNone/>
              <a:defRPr sz="800"/>
            </a:lvl7pPr>
            <a:lvl8pPr marL="2400300" indent="0">
              <a:buNone/>
              <a:defRPr sz="800"/>
            </a:lvl8pPr>
            <a:lvl9pPr marL="2743200" indent="0">
              <a:buNone/>
              <a:defRPr sz="8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4"/>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3028950" y="4767264"/>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4"/>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565CE74E-AB26-4998-AD42-012C4C1AD076}"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5.png"/><Relationship Id="rId1" Type="http://schemas.openxmlformats.org/officeDocument/2006/relationships/image" Target="../media/image6.jpeg"/></Relationships>
</file>

<file path=ppt/slides/_rels/slide4.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xml"/><Relationship Id="rId4" Type="http://schemas.openxmlformats.org/officeDocument/2006/relationships/image" Target="../media/image9.jpeg"/><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1.xml"/><Relationship Id="rId2" Type="http://schemas.openxmlformats.org/officeDocument/2006/relationships/image" Target="../media/image12.png"/><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xml"/><Relationship Id="rId3" Type="http://schemas.openxmlformats.org/officeDocument/2006/relationships/image" Target="../media/image11.png"/><Relationship Id="rId2" Type="http://schemas.openxmlformats.org/officeDocument/2006/relationships/image" Target="../media/image14.png"/><Relationship Id="rId1" Type="http://schemas.openxmlformats.org/officeDocument/2006/relationships/image" Target="../media/image13.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1.xml"/><Relationship Id="rId3" Type="http://schemas.openxmlformats.org/officeDocument/2006/relationships/image" Target="../media/image16.png"/><Relationship Id="rId2" Type="http://schemas.openxmlformats.org/officeDocument/2006/relationships/image" Target="../media/image10.png"/><Relationship Id="rId1"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grpSp>
        <p:nvGrpSpPr>
          <p:cNvPr id="27" name="组合 26"/>
          <p:cNvGrpSpPr/>
          <p:nvPr/>
        </p:nvGrpSpPr>
        <p:grpSpPr>
          <a:xfrm>
            <a:off x="2640870" y="1110369"/>
            <a:ext cx="4344738" cy="2813294"/>
            <a:chOff x="3438215" y="1790491"/>
            <a:chExt cx="5792984" cy="3438231"/>
          </a:xfrm>
        </p:grpSpPr>
        <p:pic>
          <p:nvPicPr>
            <p:cNvPr id="15" name="图片 14"/>
            <p:cNvPicPr>
              <a:picLocks noChangeAspect="1"/>
            </p:cNvPicPr>
            <p:nvPr/>
          </p:nvPicPr>
          <p:blipFill>
            <a:blip r:embed="rId1" cstate="email"/>
            <a:stretch>
              <a:fillRect/>
            </a:stretch>
          </p:blipFill>
          <p:spPr>
            <a:xfrm>
              <a:off x="5326219" y="1790491"/>
              <a:ext cx="2518103" cy="1295462"/>
            </a:xfrm>
            <a:prstGeom prst="rect">
              <a:avLst/>
            </a:prstGeom>
          </p:spPr>
        </p:pic>
        <p:grpSp>
          <p:nvGrpSpPr>
            <p:cNvPr id="10" name="组合 9"/>
            <p:cNvGrpSpPr/>
            <p:nvPr/>
          </p:nvGrpSpPr>
          <p:grpSpPr>
            <a:xfrm>
              <a:off x="3438215" y="2486498"/>
              <a:ext cx="5792984" cy="2742224"/>
              <a:chOff x="3438215" y="2486498"/>
              <a:chExt cx="5792984" cy="2742224"/>
            </a:xfrm>
          </p:grpSpPr>
          <p:sp>
            <p:nvSpPr>
              <p:cNvPr id="17" name="圆角矩形 16"/>
              <p:cNvSpPr/>
              <p:nvPr/>
            </p:nvSpPr>
            <p:spPr>
              <a:xfrm>
                <a:off x="3438215" y="3363524"/>
                <a:ext cx="5792984" cy="1865198"/>
              </a:xfrm>
              <a:prstGeom prst="roundRect">
                <a:avLst/>
              </a:pr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组合 17"/>
              <p:cNvGrpSpPr/>
              <p:nvPr/>
            </p:nvGrpSpPr>
            <p:grpSpPr>
              <a:xfrm>
                <a:off x="3860985" y="2486498"/>
                <a:ext cx="4928173" cy="931615"/>
                <a:chOff x="3579060" y="873459"/>
                <a:chExt cx="4928173" cy="644663"/>
              </a:xfrm>
            </p:grpSpPr>
            <p:cxnSp>
              <p:nvCxnSpPr>
                <p:cNvPr id="19" name="直接连接符 18"/>
                <p:cNvCxnSpPr/>
                <p:nvPr/>
              </p:nvCxnSpPr>
              <p:spPr>
                <a:xfrm flipV="1">
                  <a:off x="3579060" y="873459"/>
                  <a:ext cx="2289477" cy="644663"/>
                </a:xfrm>
                <a:prstGeom prst="line">
                  <a:avLst/>
                </a:prstGeom>
                <a:noFill/>
                <a:ln w="38100">
                  <a:solidFill>
                    <a:srgbClr val="1C9997"/>
                  </a:solidFill>
                  <a:prstDash val="solid"/>
                  <a:round/>
                </a:ln>
              </p:spPr>
              <p:style>
                <a:lnRef idx="2">
                  <a:schemeClr val="accent1">
                    <a:shade val="50000"/>
                  </a:schemeClr>
                </a:lnRef>
                <a:fillRef idx="1">
                  <a:schemeClr val="accent1"/>
                </a:fillRef>
                <a:effectRef idx="0">
                  <a:schemeClr val="accent1"/>
                </a:effectRef>
                <a:fontRef idx="minor">
                  <a:schemeClr val="lt1"/>
                </a:fontRef>
              </p:style>
            </p:cxnSp>
            <p:cxnSp>
              <p:nvCxnSpPr>
                <p:cNvPr id="20" name="直接连接符 19"/>
                <p:cNvCxnSpPr/>
                <p:nvPr/>
              </p:nvCxnSpPr>
              <p:spPr>
                <a:xfrm flipH="1" flipV="1">
                  <a:off x="5868537" y="873459"/>
                  <a:ext cx="2638696" cy="644663"/>
                </a:xfrm>
                <a:prstGeom prst="line">
                  <a:avLst/>
                </a:prstGeom>
                <a:noFill/>
                <a:ln w="38100">
                  <a:solidFill>
                    <a:srgbClr val="1C9A98"/>
                  </a:solidFill>
                  <a:prstDash val="solid"/>
                  <a:round/>
                </a:ln>
              </p:spPr>
              <p:style>
                <a:lnRef idx="2">
                  <a:schemeClr val="accent1">
                    <a:shade val="50000"/>
                  </a:schemeClr>
                </a:lnRef>
                <a:fillRef idx="1">
                  <a:schemeClr val="accent1"/>
                </a:fillRef>
                <a:effectRef idx="0">
                  <a:schemeClr val="accent1"/>
                </a:effectRef>
                <a:fontRef idx="minor">
                  <a:schemeClr val="lt1"/>
                </a:fontRef>
              </p:style>
            </p:cxnSp>
          </p:grpSp>
        </p:grpSp>
      </p:grpSp>
      <p:pic>
        <p:nvPicPr>
          <p:cNvPr id="22" name="图片 21"/>
          <p:cNvPicPr>
            <a:picLocks noChangeAspect="1"/>
          </p:cNvPicPr>
          <p:nvPr/>
        </p:nvPicPr>
        <p:blipFill rotWithShape="1">
          <a:blip r:embed="rId2" cstate="email"/>
          <a:srcRect/>
          <a:stretch>
            <a:fillRect/>
          </a:stretch>
        </p:blipFill>
        <p:spPr>
          <a:xfrm rot="20819374">
            <a:off x="7192770" y="3165396"/>
            <a:ext cx="1557968" cy="1516534"/>
          </a:xfrm>
          <a:prstGeom prst="rect">
            <a:avLst/>
          </a:prstGeom>
        </p:spPr>
      </p:pic>
      <p:sp>
        <p:nvSpPr>
          <p:cNvPr id="28" name="任意多边形: 形状 27"/>
          <p:cNvSpPr/>
          <p:nvPr/>
        </p:nvSpPr>
        <p:spPr>
          <a:xfrm>
            <a:off x="2544681" y="734299"/>
            <a:ext cx="4691693" cy="295475"/>
          </a:xfrm>
          <a:custGeom>
            <a:avLst/>
            <a:gdLst>
              <a:gd name="connsiteX0" fmla="*/ 36774 w 10606444"/>
              <a:gd name="connsiteY0" fmla="*/ 906177 h 6795989"/>
              <a:gd name="connsiteX1" fmla="*/ 916 w 10606444"/>
              <a:gd name="connsiteY1" fmla="*/ 1919189 h 6795989"/>
              <a:gd name="connsiteX2" fmla="*/ 63669 w 10606444"/>
              <a:gd name="connsiteY2" fmla="*/ 2869448 h 6795989"/>
              <a:gd name="connsiteX3" fmla="*/ 81598 w 10606444"/>
              <a:gd name="connsiteY3" fmla="*/ 3541801 h 6795989"/>
              <a:gd name="connsiteX4" fmla="*/ 54704 w 10606444"/>
              <a:gd name="connsiteY4" fmla="*/ 5289919 h 6795989"/>
              <a:gd name="connsiteX5" fmla="*/ 45739 w 10606444"/>
              <a:gd name="connsiteY5" fmla="*/ 6383613 h 6795989"/>
              <a:gd name="connsiteX6" fmla="*/ 467080 w 10606444"/>
              <a:gd name="connsiteY6" fmla="*/ 6697377 h 6795989"/>
              <a:gd name="connsiteX7" fmla="*/ 1489057 w 10606444"/>
              <a:gd name="connsiteY7" fmla="*/ 6643589 h 6795989"/>
              <a:gd name="connsiteX8" fmla="*/ 2815833 w 10606444"/>
              <a:gd name="connsiteY8" fmla="*/ 6580836 h 6795989"/>
              <a:gd name="connsiteX9" fmla="*/ 4850821 w 10606444"/>
              <a:gd name="connsiteY9" fmla="*/ 6795989 h 6795989"/>
              <a:gd name="connsiteX10" fmla="*/ 7091998 w 10606444"/>
              <a:gd name="connsiteY10" fmla="*/ 6715307 h 6795989"/>
              <a:gd name="connsiteX11" fmla="*/ 8418774 w 10606444"/>
              <a:gd name="connsiteY11" fmla="*/ 6688413 h 6795989"/>
              <a:gd name="connsiteX12" fmla="*/ 9862092 w 10606444"/>
              <a:gd name="connsiteY12" fmla="*/ 6661519 h 6795989"/>
              <a:gd name="connsiteX13" fmla="*/ 10408939 w 10606444"/>
              <a:gd name="connsiteY13" fmla="*/ 6607730 h 6795989"/>
              <a:gd name="connsiteX14" fmla="*/ 10606163 w 10606444"/>
              <a:gd name="connsiteY14" fmla="*/ 6114672 h 6795989"/>
              <a:gd name="connsiteX15" fmla="*/ 10453763 w 10606444"/>
              <a:gd name="connsiteY15" fmla="*/ 4698248 h 6795989"/>
              <a:gd name="connsiteX16" fmla="*/ 10507551 w 10606444"/>
              <a:gd name="connsiteY16" fmla="*/ 2977024 h 6795989"/>
              <a:gd name="connsiteX17" fmla="*/ 10588233 w 10606444"/>
              <a:gd name="connsiteY17" fmla="*/ 1076507 h 6795989"/>
              <a:gd name="connsiteX18" fmla="*/ 10525480 w 10606444"/>
              <a:gd name="connsiteY18" fmla="*/ 305542 h 6795989"/>
              <a:gd name="connsiteX19" fmla="*/ 10104139 w 10606444"/>
              <a:gd name="connsiteY19" fmla="*/ 108319 h 6795989"/>
              <a:gd name="connsiteX20" fmla="*/ 9566257 w 10606444"/>
              <a:gd name="connsiteY20" fmla="*/ 144177 h 6795989"/>
              <a:gd name="connsiteX21" fmla="*/ 8347057 w 10606444"/>
              <a:gd name="connsiteY21" fmla="*/ 144177 h 6795989"/>
              <a:gd name="connsiteX22" fmla="*/ 6374821 w 10606444"/>
              <a:gd name="connsiteY22" fmla="*/ 90389 h 6795989"/>
              <a:gd name="connsiteX23" fmla="*/ 5191480 w 10606444"/>
              <a:gd name="connsiteY23" fmla="*/ 742 h 6795989"/>
              <a:gd name="connsiteX24" fmla="*/ 3730233 w 10606444"/>
              <a:gd name="connsiteY24" fmla="*/ 144177 h 6795989"/>
              <a:gd name="connsiteX25" fmla="*/ 1282869 w 10606444"/>
              <a:gd name="connsiteY25" fmla="*/ 135213 h 6795989"/>
              <a:gd name="connsiteX26" fmla="*/ 592586 w 10606444"/>
              <a:gd name="connsiteY26" fmla="*/ 144177 h 6795989"/>
              <a:gd name="connsiteX27" fmla="*/ 171245 w 10606444"/>
              <a:gd name="connsiteY27" fmla="*/ 413119 h 6795989"/>
              <a:gd name="connsiteX28" fmla="*/ 36774 w 10606444"/>
              <a:gd name="connsiteY28" fmla="*/ 906177 h 6795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0606444" h="6795989">
                <a:moveTo>
                  <a:pt x="36774" y="906177"/>
                </a:moveTo>
                <a:cubicBezTo>
                  <a:pt x="8386" y="1157189"/>
                  <a:pt x="-3566" y="1591977"/>
                  <a:pt x="916" y="1919189"/>
                </a:cubicBezTo>
                <a:cubicBezTo>
                  <a:pt x="5398" y="2246401"/>
                  <a:pt x="50222" y="2599013"/>
                  <a:pt x="63669" y="2869448"/>
                </a:cubicBezTo>
                <a:cubicBezTo>
                  <a:pt x="77116" y="3139883"/>
                  <a:pt x="83092" y="3138389"/>
                  <a:pt x="81598" y="3541801"/>
                </a:cubicBezTo>
                <a:cubicBezTo>
                  <a:pt x="80104" y="3945213"/>
                  <a:pt x="60681" y="4816284"/>
                  <a:pt x="54704" y="5289919"/>
                </a:cubicBezTo>
                <a:cubicBezTo>
                  <a:pt x="48728" y="5763554"/>
                  <a:pt x="-22990" y="6149037"/>
                  <a:pt x="45739" y="6383613"/>
                </a:cubicBezTo>
                <a:cubicBezTo>
                  <a:pt x="114468" y="6618189"/>
                  <a:pt x="226527" y="6654048"/>
                  <a:pt x="467080" y="6697377"/>
                </a:cubicBezTo>
                <a:cubicBezTo>
                  <a:pt x="707633" y="6740706"/>
                  <a:pt x="1489057" y="6643589"/>
                  <a:pt x="1489057" y="6643589"/>
                </a:cubicBezTo>
                <a:cubicBezTo>
                  <a:pt x="1880516" y="6624166"/>
                  <a:pt x="2255539" y="6555436"/>
                  <a:pt x="2815833" y="6580836"/>
                </a:cubicBezTo>
                <a:cubicBezTo>
                  <a:pt x="3376127" y="6606236"/>
                  <a:pt x="4138127" y="6773577"/>
                  <a:pt x="4850821" y="6795989"/>
                </a:cubicBezTo>
                <a:lnTo>
                  <a:pt x="7091998" y="6715307"/>
                </a:lnTo>
                <a:lnTo>
                  <a:pt x="8418774" y="6688413"/>
                </a:lnTo>
                <a:lnTo>
                  <a:pt x="9862092" y="6661519"/>
                </a:lnTo>
                <a:cubicBezTo>
                  <a:pt x="10193786" y="6648072"/>
                  <a:pt x="10284927" y="6698871"/>
                  <a:pt x="10408939" y="6607730"/>
                </a:cubicBezTo>
                <a:cubicBezTo>
                  <a:pt x="10532951" y="6516589"/>
                  <a:pt x="10598692" y="6432919"/>
                  <a:pt x="10606163" y="6114672"/>
                </a:cubicBezTo>
                <a:cubicBezTo>
                  <a:pt x="10613634" y="5796425"/>
                  <a:pt x="10470198" y="5221189"/>
                  <a:pt x="10453763" y="4698248"/>
                </a:cubicBezTo>
                <a:cubicBezTo>
                  <a:pt x="10437328" y="4175307"/>
                  <a:pt x="10485139" y="3580648"/>
                  <a:pt x="10507551" y="2977024"/>
                </a:cubicBezTo>
                <a:cubicBezTo>
                  <a:pt x="10529963" y="2373401"/>
                  <a:pt x="10585245" y="1521754"/>
                  <a:pt x="10588233" y="1076507"/>
                </a:cubicBezTo>
                <a:cubicBezTo>
                  <a:pt x="10591221" y="631260"/>
                  <a:pt x="10606162" y="466907"/>
                  <a:pt x="10525480" y="305542"/>
                </a:cubicBezTo>
                <a:cubicBezTo>
                  <a:pt x="10444798" y="144177"/>
                  <a:pt x="10264009" y="135213"/>
                  <a:pt x="10104139" y="108319"/>
                </a:cubicBezTo>
                <a:cubicBezTo>
                  <a:pt x="9944269" y="81425"/>
                  <a:pt x="9859104" y="138201"/>
                  <a:pt x="9566257" y="144177"/>
                </a:cubicBezTo>
                <a:cubicBezTo>
                  <a:pt x="9273410" y="150153"/>
                  <a:pt x="8878963" y="153142"/>
                  <a:pt x="8347057" y="144177"/>
                </a:cubicBezTo>
                <a:cubicBezTo>
                  <a:pt x="7815151" y="135212"/>
                  <a:pt x="6900750" y="114295"/>
                  <a:pt x="6374821" y="90389"/>
                </a:cubicBezTo>
                <a:cubicBezTo>
                  <a:pt x="5848892" y="66483"/>
                  <a:pt x="5632245" y="-8223"/>
                  <a:pt x="5191480" y="742"/>
                </a:cubicBezTo>
                <a:cubicBezTo>
                  <a:pt x="4750715" y="9707"/>
                  <a:pt x="4381668" y="121765"/>
                  <a:pt x="3730233" y="144177"/>
                </a:cubicBezTo>
                <a:cubicBezTo>
                  <a:pt x="3078798" y="166589"/>
                  <a:pt x="1805810" y="135213"/>
                  <a:pt x="1282869" y="135213"/>
                </a:cubicBezTo>
                <a:cubicBezTo>
                  <a:pt x="759928" y="135213"/>
                  <a:pt x="777857" y="97859"/>
                  <a:pt x="592586" y="144177"/>
                </a:cubicBezTo>
                <a:cubicBezTo>
                  <a:pt x="407315" y="190495"/>
                  <a:pt x="263880" y="283131"/>
                  <a:pt x="171245" y="413119"/>
                </a:cubicBezTo>
                <a:cubicBezTo>
                  <a:pt x="78610" y="543107"/>
                  <a:pt x="65162" y="655165"/>
                  <a:pt x="36774" y="906177"/>
                </a:cubicBezTo>
                <a:close/>
              </a:path>
            </a:pathLst>
          </a:custGeom>
          <a:solidFill>
            <a:srgbClr val="1C9A98"/>
          </a:solidFill>
          <a:ln w="19050">
            <a:noFill/>
            <a:prstDash val="sysDot"/>
            <a:round/>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defRPr/>
            </a:pPr>
            <a:r>
              <a:rPr lang="zh-CN" altLang="en-US" sz="1500" spc="338" dirty="0">
                <a:solidFill>
                  <a:schemeClr val="bg1"/>
                </a:solidFill>
                <a:latin typeface="楷体" panose="02010609060101010101" pitchFamily="49" charset="-122"/>
                <a:ea typeface="楷体" panose="02010609060101010101" pitchFamily="49" charset="-122"/>
                <a:sym typeface="微软雅黑" panose="020B0503020204020204" charset="-122"/>
              </a:rPr>
              <a:t>六年级上册 第三单元 </a:t>
            </a:r>
            <a:r>
              <a:rPr lang="zh-CN" altLang="en-US" sz="1500" spc="338" dirty="0">
                <a:solidFill>
                  <a:schemeClr val="bg1"/>
                </a:solidFill>
                <a:latin typeface="楷体" panose="02010609060101010101" pitchFamily="49" charset="-122"/>
                <a:ea typeface="楷体" panose="02010609060101010101" pitchFamily="49" charset="-122"/>
                <a:sym typeface="微软雅黑" panose="020B0503020204020204" charset="-122"/>
              </a:rPr>
              <a:t> </a:t>
            </a:r>
            <a:r>
              <a:rPr lang="zh-CN" altLang="en-US" sz="1500" spc="338" dirty="0">
                <a:solidFill>
                  <a:schemeClr val="bg1"/>
                </a:solidFill>
                <a:latin typeface="楷体" panose="02010609060101010101" pitchFamily="49" charset="-122"/>
                <a:ea typeface="楷体" panose="02010609060101010101" pitchFamily="49" charset="-122"/>
                <a:sym typeface="微软雅黑" panose="020B0503020204020204" charset="-122"/>
              </a:rPr>
              <a:t>精读引领课</a:t>
            </a:r>
            <a:endParaRPr lang="zh-CN" altLang="en-US" sz="1500" spc="338" dirty="0">
              <a:solidFill>
                <a:schemeClr val="bg1"/>
              </a:solidFill>
              <a:latin typeface="楷体" panose="02010609060101010101" pitchFamily="49" charset="-122"/>
              <a:ea typeface="楷体" panose="02010609060101010101" pitchFamily="49" charset="-122"/>
              <a:sym typeface="微软雅黑" panose="020B0503020204020204" charset="-122"/>
            </a:endParaRPr>
          </a:p>
        </p:txBody>
      </p:sp>
      <p:pic>
        <p:nvPicPr>
          <p:cNvPr id="11" name="图片 10"/>
          <p:cNvPicPr>
            <a:picLocks noChangeAspect="1"/>
          </p:cNvPicPr>
          <p:nvPr/>
        </p:nvPicPr>
        <p:blipFill rotWithShape="1">
          <a:blip r:embed="rId3" cstate="email"/>
          <a:srcRect/>
          <a:stretch>
            <a:fillRect/>
          </a:stretch>
        </p:blipFill>
        <p:spPr>
          <a:xfrm flipH="1">
            <a:off x="443753" y="458714"/>
            <a:ext cx="1760002" cy="1768308"/>
          </a:xfrm>
          <a:prstGeom prst="rect">
            <a:avLst/>
          </a:prstGeom>
        </p:spPr>
      </p:pic>
      <p:sp>
        <p:nvSpPr>
          <p:cNvPr id="23" name="文本框 22"/>
          <p:cNvSpPr txBox="1"/>
          <p:nvPr/>
        </p:nvSpPr>
        <p:spPr>
          <a:xfrm>
            <a:off x="2558529" y="2722181"/>
            <a:ext cx="4677845" cy="1066446"/>
          </a:xfrm>
          <a:prstGeom prst="rect">
            <a:avLst/>
          </a:prstGeom>
          <a:noFill/>
        </p:spPr>
        <p:txBody>
          <a:bodyPr wrap="square" lIns="68580" tIns="34290" rIns="68580" bIns="34290" rtlCol="0">
            <a:spAutoFit/>
          </a:bodyPr>
          <a:lstStyle/>
          <a:p>
            <a:pPr algn="ctr">
              <a:lnSpc>
                <a:spcPct val="120000"/>
              </a:lnSpc>
            </a:pPr>
            <a:r>
              <a:rPr lang="en-US" altLang="zh-CN" sz="5400" b="1" dirty="0">
                <a:solidFill>
                  <a:schemeClr val="bg1"/>
                </a:solidFill>
                <a:latin typeface="楷体" panose="02010609060101010101" pitchFamily="49" charset="-122"/>
                <a:ea typeface="楷体" panose="02010609060101010101" pitchFamily="49" charset="-122"/>
                <a:cs typeface=".黑体-韩语" panose="02000500000000000000" pitchFamily="2" charset="-122"/>
                <a:sym typeface="+mn-lt"/>
              </a:rPr>
              <a:t>《</a:t>
            </a:r>
            <a:r>
              <a:rPr lang="zh-CN" altLang="en-US" sz="5400" b="1" dirty="0">
                <a:solidFill>
                  <a:schemeClr val="bg1"/>
                </a:solidFill>
                <a:latin typeface="楷体" panose="02010609060101010101" pitchFamily="49" charset="-122"/>
                <a:ea typeface="楷体" panose="02010609060101010101" pitchFamily="49" charset="-122"/>
                <a:cs typeface=".黑体-韩语" panose="02000500000000000000" pitchFamily="2" charset="-122"/>
                <a:sym typeface="+mn-lt"/>
              </a:rPr>
              <a:t>竹节人</a:t>
            </a:r>
            <a:r>
              <a:rPr lang="en-US" altLang="zh-CN" sz="5400" b="1" dirty="0">
                <a:solidFill>
                  <a:schemeClr val="bg1"/>
                </a:solidFill>
                <a:latin typeface="楷体" panose="02010609060101010101" pitchFamily="49" charset="-122"/>
                <a:ea typeface="楷体" panose="02010609060101010101" pitchFamily="49" charset="-122"/>
                <a:cs typeface=".黑体-韩语" panose="02000500000000000000" pitchFamily="2" charset="-122"/>
                <a:sym typeface="+mn-lt"/>
              </a:rPr>
              <a:t>》</a:t>
            </a:r>
            <a:endParaRPr lang="en-US" altLang="zh-CN" sz="5400" b="1" dirty="0">
              <a:solidFill>
                <a:schemeClr val="bg1"/>
              </a:solidFill>
              <a:latin typeface="楷体" panose="02010609060101010101" pitchFamily="49" charset="-122"/>
              <a:ea typeface="楷体" panose="02010609060101010101" pitchFamily="49" charset="-122"/>
              <a:cs typeface=".黑体-韩语" panose="02000500000000000000" pitchFamily="2" charset="-122"/>
              <a:sym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email"/>
          <a:srcRect/>
          <a:stretch>
            <a:fillRect/>
          </a:stretch>
        </p:blipFill>
        <p:spPr>
          <a:xfrm rot="20027581">
            <a:off x="216303" y="159986"/>
            <a:ext cx="770211" cy="947430"/>
          </a:xfrm>
          <a:prstGeom prst="rect">
            <a:avLst/>
          </a:prstGeom>
        </p:spPr>
      </p:pic>
      <p:sp>
        <p:nvSpPr>
          <p:cNvPr id="13" name="文本框 12"/>
          <p:cNvSpPr txBox="1"/>
          <p:nvPr/>
        </p:nvSpPr>
        <p:spPr>
          <a:xfrm>
            <a:off x="993037" y="525793"/>
            <a:ext cx="3325650" cy="484748"/>
          </a:xfrm>
          <a:prstGeom prst="rect">
            <a:avLst/>
          </a:prstGeom>
          <a:noFill/>
        </p:spPr>
        <p:txBody>
          <a:bodyPr wrap="square" lIns="68580" tIns="34290" rIns="68580" bIns="34290" rtlCol="0">
            <a:spAutoFit/>
          </a:bodyPr>
          <a:lstStyle/>
          <a:p>
            <a:pPr algn="ctr"/>
            <a:r>
              <a:rPr lang="zh-CN" altLang="en-US" sz="2700" b="1" dirty="0">
                <a:solidFill>
                  <a:srgbClr val="1C9A98"/>
                </a:solidFill>
                <a:latin typeface="黑体" panose="02010609060101010101" charset="-122"/>
                <a:ea typeface="黑体" panose="02010609060101010101" charset="-122"/>
                <a:sym typeface="+mn-lt"/>
              </a:rPr>
              <a:t>研读课文，重点探究</a:t>
            </a:r>
            <a:endParaRPr lang="zh-CN" altLang="en-US" sz="2700" b="1" dirty="0">
              <a:solidFill>
                <a:srgbClr val="1C9A98"/>
              </a:solidFill>
              <a:latin typeface="黑体" panose="02010609060101010101" charset="-122"/>
              <a:ea typeface="黑体" panose="02010609060101010101" charset="-122"/>
              <a:sym typeface="+mn-lt"/>
            </a:endParaRPr>
          </a:p>
        </p:txBody>
      </p:sp>
      <p:graphicFrame>
        <p:nvGraphicFramePr>
          <p:cNvPr id="2" name="表格 1"/>
          <p:cNvGraphicFramePr>
            <a:graphicFrameLocks noGrp="1"/>
          </p:cNvGraphicFramePr>
          <p:nvPr/>
        </p:nvGraphicFramePr>
        <p:xfrm>
          <a:off x="507206" y="1228789"/>
          <a:ext cx="8129588" cy="3154952"/>
        </p:xfrm>
        <a:graphic>
          <a:graphicData uri="http://schemas.openxmlformats.org/drawingml/2006/table">
            <a:tbl>
              <a:tblPr/>
              <a:tblGrid>
                <a:gridCol w="751849"/>
                <a:gridCol w="2542296"/>
                <a:gridCol w="4835443"/>
              </a:tblGrid>
              <a:tr h="627164">
                <a:tc gridSpan="2">
                  <a:txBody>
                    <a:bodyPr/>
                    <a:lstStyle/>
                    <a:p>
                      <a:pPr indent="304800" algn="just">
                        <a:lnSpc>
                          <a:spcPct val="100000"/>
                        </a:lnSpc>
                        <a:spcAft>
                          <a:spcPts val="0"/>
                        </a:spcAft>
                      </a:pPr>
                      <a:r>
                        <a:rPr lang="en-US" altLang="zh-CN" sz="1600" kern="0" dirty="0">
                          <a:effectLst/>
                          <a:latin typeface="楷体" panose="02010609060101010101" pitchFamily="49" charset="-122"/>
                          <a:ea typeface="楷体" panose="02010609060101010101" pitchFamily="49" charset="-122"/>
                          <a:cs typeface="宋体" panose="02010600030101010101" pitchFamily="2" charset="-122"/>
                        </a:rPr>
                        <a:t> </a:t>
                      </a:r>
                      <a:r>
                        <a:rPr lang="zh-CN" sz="1600" kern="0" dirty="0">
                          <a:effectLst/>
                          <a:latin typeface="楷体" panose="02010609060101010101" pitchFamily="49" charset="-122"/>
                          <a:ea typeface="楷体" panose="02010609060101010101" pitchFamily="49" charset="-122"/>
                          <a:cs typeface="宋体" panose="02010600030101010101" pitchFamily="2" charset="-122"/>
                        </a:rPr>
                        <a:t>我要完成的阅读任务</a:t>
                      </a:r>
                      <a:endParaRPr lang="zh-CN" sz="1600" kern="100" dirty="0">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cPr/>
                </a:tc>
                <a:tc>
                  <a:txBody>
                    <a:bodyPr/>
                    <a:lstStyle/>
                    <a:p>
                      <a:pPr indent="304800" algn="just">
                        <a:lnSpc>
                          <a:spcPct val="100000"/>
                        </a:lnSpc>
                        <a:spcAft>
                          <a:spcPts val="0"/>
                        </a:spcAft>
                      </a:pPr>
                      <a:r>
                        <a:rPr lang="en-US" altLang="zh-CN" sz="1600" kern="0" dirty="0">
                          <a:effectLst/>
                          <a:latin typeface="楷体" panose="02010609060101010101" pitchFamily="49" charset="-122"/>
                          <a:ea typeface="楷体" panose="02010609060101010101" pitchFamily="49" charset="-122"/>
                          <a:cs typeface="宋体" panose="02010600030101010101" pitchFamily="2" charset="-122"/>
                        </a:rPr>
                        <a:t>         </a:t>
                      </a:r>
                      <a:r>
                        <a:rPr lang="zh-CN" sz="1600" kern="0" dirty="0">
                          <a:effectLst/>
                          <a:latin typeface="楷体" panose="02010609060101010101" pitchFamily="49" charset="-122"/>
                          <a:ea typeface="楷体" panose="02010609060101010101" pitchFamily="49" charset="-122"/>
                          <a:cs typeface="宋体" panose="02010600030101010101" pitchFamily="2" charset="-122"/>
                        </a:rPr>
                        <a:t>我要关注的内容</a:t>
                      </a:r>
                      <a:endParaRPr lang="zh-CN" sz="1600" kern="100" dirty="0">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2596">
                <a:tc>
                  <a:txBody>
                    <a:bodyPr/>
                    <a:lstStyle/>
                    <a:p>
                      <a:pPr indent="304800" algn="just">
                        <a:lnSpc>
                          <a:spcPct val="100000"/>
                        </a:lnSpc>
                        <a:spcAft>
                          <a:spcPts val="0"/>
                        </a:spcAft>
                      </a:pPr>
                      <a:r>
                        <a:rPr lang="en-US" sz="1600" kern="0">
                          <a:effectLst/>
                          <a:latin typeface="楷体" panose="02010609060101010101" pitchFamily="49" charset="-122"/>
                          <a:ea typeface="楷体" panose="02010609060101010101" pitchFamily="49" charset="-122"/>
                          <a:cs typeface="宋体" panose="02010600030101010101" pitchFamily="2" charset="-122"/>
                        </a:rPr>
                        <a:t>1</a:t>
                      </a:r>
                      <a:endParaRPr lang="zh-CN" sz="1600" kern="100">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altLang="en-US" sz="1600" kern="0" dirty="0">
                          <a:solidFill>
                            <a:schemeClr val="tx1"/>
                          </a:solidFill>
                          <a:effectLst/>
                          <a:latin typeface="楷体" panose="02010609060101010101" pitchFamily="49" charset="-122"/>
                          <a:ea typeface="楷体" panose="02010609060101010101" pitchFamily="49" charset="-122"/>
                          <a:cs typeface="宋体" panose="02010600030101010101" pitchFamily="2" charset="-122"/>
                        </a:rPr>
                        <a:t>写玩具制作指南，教别人玩这种玩具。</a:t>
                      </a:r>
                      <a:endParaRPr lang="zh-CN" altLang="en-US" sz="1600" kern="0"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just">
                        <a:lnSpc>
                          <a:spcPct val="100000"/>
                        </a:lnSpc>
                        <a:spcAft>
                          <a:spcPts val="0"/>
                        </a:spcAft>
                      </a:pPr>
                      <a:r>
                        <a:rPr lang="zh-CN" altLang="en-US" sz="1600" kern="0" dirty="0">
                          <a:solidFill>
                            <a:schemeClr val="tx1"/>
                          </a:solidFill>
                          <a:effectLst/>
                          <a:latin typeface="楷体" panose="02010609060101010101" pitchFamily="49" charset="-122"/>
                          <a:ea typeface="楷体" panose="02010609060101010101" pitchFamily="49" charset="-122"/>
                          <a:cs typeface="宋体" panose="02010600030101010101" pitchFamily="2" charset="-122"/>
                        </a:rPr>
                        <a:t>竹节人的制作材料、制作方法以及玩法。</a:t>
                      </a:r>
                      <a:endParaRPr lang="zh-CN" altLang="en-US" sz="1600" kern="0"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2596">
                <a:tc>
                  <a:txBody>
                    <a:bodyPr/>
                    <a:lstStyle/>
                    <a:p>
                      <a:pPr indent="304800" algn="just">
                        <a:lnSpc>
                          <a:spcPct val="100000"/>
                        </a:lnSpc>
                        <a:spcAft>
                          <a:spcPts val="0"/>
                        </a:spcAft>
                      </a:pPr>
                      <a:r>
                        <a:rPr lang="en-US" sz="1600" kern="0">
                          <a:effectLst/>
                          <a:latin typeface="楷体" panose="02010609060101010101" pitchFamily="49" charset="-122"/>
                          <a:ea typeface="楷体" panose="02010609060101010101" pitchFamily="49" charset="-122"/>
                          <a:cs typeface="宋体" panose="02010600030101010101" pitchFamily="2" charset="-122"/>
                        </a:rPr>
                        <a:t>2</a:t>
                      </a:r>
                      <a:endParaRPr lang="zh-CN" sz="1600" kern="100">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altLang="en-US" sz="1600" kern="0" dirty="0">
                          <a:solidFill>
                            <a:schemeClr val="tx1"/>
                          </a:solidFill>
                          <a:effectLst/>
                          <a:latin typeface="楷体" panose="02010609060101010101" pitchFamily="49" charset="-122"/>
                          <a:ea typeface="楷体" panose="02010609060101010101" pitchFamily="49" charset="-122"/>
                          <a:cs typeface="宋体" panose="02010600030101010101" pitchFamily="2" charset="-122"/>
                        </a:rPr>
                        <a:t>体会传统玩具给人们带来的乐趣。</a:t>
                      </a:r>
                      <a:endParaRPr lang="zh-CN" altLang="en-US" sz="1600" kern="0"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just">
                        <a:lnSpc>
                          <a:spcPct val="100000"/>
                        </a:lnSpc>
                        <a:spcAft>
                          <a:spcPts val="0"/>
                        </a:spcAft>
                      </a:pPr>
                      <a:r>
                        <a:rPr lang="zh-CN" sz="1600" kern="0" dirty="0">
                          <a:effectLst/>
                          <a:latin typeface="楷体" panose="02010609060101010101" pitchFamily="49" charset="-122"/>
                          <a:ea typeface="楷体" panose="02010609060101010101" pitchFamily="49" charset="-122"/>
                          <a:cs typeface="宋体" panose="02010600030101010101" pitchFamily="2" charset="-122"/>
                        </a:rPr>
                        <a:t>投入地做竹节人、装饰竹节人、玩竹节人的部分。</a:t>
                      </a:r>
                      <a:endParaRPr lang="zh-CN" sz="1600" kern="100" dirty="0">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42596">
                <a:tc>
                  <a:txBody>
                    <a:bodyPr/>
                    <a:lstStyle/>
                    <a:p>
                      <a:pPr indent="304800" algn="just">
                        <a:lnSpc>
                          <a:spcPct val="100000"/>
                        </a:lnSpc>
                        <a:spcAft>
                          <a:spcPts val="0"/>
                        </a:spcAft>
                      </a:pPr>
                      <a:r>
                        <a:rPr lang="en-US" sz="1600" kern="0">
                          <a:effectLst/>
                          <a:latin typeface="楷体" panose="02010609060101010101" pitchFamily="49" charset="-122"/>
                          <a:ea typeface="楷体" panose="02010609060101010101" pitchFamily="49" charset="-122"/>
                          <a:cs typeface="宋体" panose="02010600030101010101" pitchFamily="2" charset="-122"/>
                        </a:rPr>
                        <a:t>3</a:t>
                      </a:r>
                      <a:endParaRPr lang="zh-CN" sz="1600" kern="100">
                        <a:effectLst/>
                        <a:latin typeface="楷体" panose="02010609060101010101" pitchFamily="49" charset="-122"/>
                        <a:ea typeface="楷体" panose="02010609060101010101" pitchFamily="49" charset="-122"/>
                        <a:cs typeface="Times New Roman" panose="02020603050405020304" pitchFamily="18" charset="0"/>
                      </a:endParaRPr>
                    </a:p>
                    <a:p>
                      <a:pPr algn="l">
                        <a:lnSpc>
                          <a:spcPct val="100000"/>
                        </a:lnSpc>
                        <a:spcAft>
                          <a:spcPts val="0"/>
                        </a:spcAft>
                      </a:pPr>
                      <a:r>
                        <a:rPr lang="en-US" sz="1600" kern="0">
                          <a:effectLst/>
                          <a:latin typeface="楷体" panose="02010609060101010101" pitchFamily="49" charset="-122"/>
                          <a:ea typeface="楷体" panose="02010609060101010101" pitchFamily="49" charset="-122"/>
                          <a:cs typeface="Times New Roman" panose="02020603050405020304" pitchFamily="18" charset="0"/>
                        </a:rPr>
                        <a:t> </a:t>
                      </a:r>
                      <a:endParaRPr lang="zh-CN" sz="1600" kern="100">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00000"/>
                        </a:lnSpc>
                        <a:spcAft>
                          <a:spcPts val="0"/>
                        </a:spcAft>
                      </a:pPr>
                      <a:r>
                        <a:rPr lang="zh-CN" altLang="en-US" sz="1600" kern="0" dirty="0">
                          <a:solidFill>
                            <a:schemeClr val="tx1"/>
                          </a:solidFill>
                          <a:effectLst/>
                          <a:latin typeface="楷体" panose="02010609060101010101" pitchFamily="49" charset="-122"/>
                          <a:ea typeface="楷体" panose="02010609060101010101" pitchFamily="49" charset="-122"/>
                          <a:cs typeface="宋体" panose="02010600030101010101" pitchFamily="2" charset="-122"/>
                        </a:rPr>
                        <a:t>讲一个有关老师的故事。</a:t>
                      </a:r>
                      <a:endParaRPr lang="zh-CN" altLang="en-US" sz="1600" kern="0" dirty="0">
                        <a:solidFill>
                          <a:schemeClr val="tx1"/>
                        </a:solidFill>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304800" algn="just">
                        <a:lnSpc>
                          <a:spcPct val="100000"/>
                        </a:lnSpc>
                        <a:spcAft>
                          <a:spcPts val="0"/>
                        </a:spcAft>
                      </a:pPr>
                      <a:r>
                        <a:rPr lang="zh-CN" sz="1600" kern="0" dirty="0">
                          <a:effectLst/>
                          <a:latin typeface="楷体" panose="02010609060101010101" pitchFamily="49" charset="-122"/>
                          <a:ea typeface="楷体" panose="02010609060101010101" pitchFamily="49" charset="-122"/>
                          <a:cs typeface="宋体" panose="02010600030101010101" pitchFamily="2" charset="-122"/>
                        </a:rPr>
                        <a:t>老师没收竹节人、玩竹节人的内容，重点梳理事情的起因、经过和结果。</a:t>
                      </a:r>
                      <a:endParaRPr lang="zh-CN" sz="1600" kern="100" dirty="0">
                        <a:effectLst/>
                        <a:latin typeface="楷体" panose="02010609060101010101" pitchFamily="49" charset="-122"/>
                        <a:ea typeface="楷体" panose="02010609060101010101" pitchFamily="49" charset="-122"/>
                        <a:cs typeface="Times New Roman" panose="02020603050405020304" pitchFamily="18" charset="0"/>
                      </a:endParaRPr>
                    </a:p>
                  </a:txBody>
                  <a:tcPr marL="51435" marR="5143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grpSp>
        <p:nvGrpSpPr>
          <p:cNvPr id="50" name="组合 49"/>
          <p:cNvGrpSpPr/>
          <p:nvPr/>
        </p:nvGrpSpPr>
        <p:grpSpPr>
          <a:xfrm>
            <a:off x="935124" y="2016522"/>
            <a:ext cx="7207289" cy="274301"/>
            <a:chOff x="2390775" y="4991100"/>
            <a:chExt cx="4754563" cy="384175"/>
          </a:xfrm>
        </p:grpSpPr>
        <p:sp>
          <p:nvSpPr>
            <p:cNvPr id="51" name="Freeform 863"/>
            <p:cNvSpPr/>
            <p:nvPr/>
          </p:nvSpPr>
          <p:spPr bwMode="auto">
            <a:xfrm>
              <a:off x="2390775" y="5083175"/>
              <a:ext cx="4754563" cy="236537"/>
            </a:xfrm>
            <a:custGeom>
              <a:avLst/>
              <a:gdLst>
                <a:gd name="T0" fmla="*/ 739 w 1389"/>
                <a:gd name="T1" fmla="*/ 67 h 69"/>
                <a:gd name="T2" fmla="*/ 370 w 1389"/>
                <a:gd name="T3" fmla="*/ 30 h 69"/>
                <a:gd name="T4" fmla="*/ 370 w 1389"/>
                <a:gd name="T5" fmla="*/ 30 h 69"/>
                <a:gd name="T6" fmla="*/ 259 w 1389"/>
                <a:gd name="T7" fmla="*/ 15 h 69"/>
                <a:gd name="T8" fmla="*/ 259 w 1389"/>
                <a:gd name="T9" fmla="*/ 15 h 69"/>
                <a:gd name="T10" fmla="*/ 174 w 1389"/>
                <a:gd name="T11" fmla="*/ 8 h 69"/>
                <a:gd name="T12" fmla="*/ 174 w 1389"/>
                <a:gd name="T13" fmla="*/ 8 h 69"/>
                <a:gd name="T14" fmla="*/ 112 w 1389"/>
                <a:gd name="T15" fmla="*/ 5 h 69"/>
                <a:gd name="T16" fmla="*/ 112 w 1389"/>
                <a:gd name="T17" fmla="*/ 5 h 69"/>
                <a:gd name="T18" fmla="*/ 60 w 1389"/>
                <a:gd name="T19" fmla="*/ 3 h 69"/>
                <a:gd name="T20" fmla="*/ 60 w 1389"/>
                <a:gd name="T21" fmla="*/ 3 h 69"/>
                <a:gd name="T22" fmla="*/ 34 w 1389"/>
                <a:gd name="T23" fmla="*/ 3 h 69"/>
                <a:gd name="T24" fmla="*/ 34 w 1389"/>
                <a:gd name="T25" fmla="*/ 3 h 69"/>
                <a:gd name="T26" fmla="*/ 0 w 1389"/>
                <a:gd name="T27" fmla="*/ 3 h 69"/>
                <a:gd name="T28" fmla="*/ 0 w 1389"/>
                <a:gd name="T29" fmla="*/ 3 h 69"/>
                <a:gd name="T30" fmla="*/ 0 w 1389"/>
                <a:gd name="T31" fmla="*/ 1 h 69"/>
                <a:gd name="T32" fmla="*/ 34 w 1389"/>
                <a:gd name="T33" fmla="*/ 0 h 69"/>
                <a:gd name="T34" fmla="*/ 34 w 1389"/>
                <a:gd name="T35" fmla="*/ 0 h 69"/>
                <a:gd name="T36" fmla="*/ 60 w 1389"/>
                <a:gd name="T37" fmla="*/ 1 h 69"/>
                <a:gd name="T38" fmla="*/ 60 w 1389"/>
                <a:gd name="T39" fmla="*/ 1 h 69"/>
                <a:gd name="T40" fmla="*/ 112 w 1389"/>
                <a:gd name="T41" fmla="*/ 2 h 69"/>
                <a:gd name="T42" fmla="*/ 112 w 1389"/>
                <a:gd name="T43" fmla="*/ 2 h 69"/>
                <a:gd name="T44" fmla="*/ 174 w 1389"/>
                <a:gd name="T45" fmla="*/ 5 h 69"/>
                <a:gd name="T46" fmla="*/ 174 w 1389"/>
                <a:gd name="T47" fmla="*/ 5 h 69"/>
                <a:gd name="T48" fmla="*/ 260 w 1389"/>
                <a:gd name="T49" fmla="*/ 12 h 69"/>
                <a:gd name="T50" fmla="*/ 260 w 1389"/>
                <a:gd name="T51" fmla="*/ 12 h 69"/>
                <a:gd name="T52" fmla="*/ 371 w 1389"/>
                <a:gd name="T53" fmla="*/ 27 h 69"/>
                <a:gd name="T54" fmla="*/ 371 w 1389"/>
                <a:gd name="T55" fmla="*/ 27 h 69"/>
                <a:gd name="T56" fmla="*/ 739 w 1389"/>
                <a:gd name="T57" fmla="*/ 64 h 69"/>
                <a:gd name="T58" fmla="*/ 739 w 1389"/>
                <a:gd name="T59" fmla="*/ 64 h 69"/>
                <a:gd name="T60" fmla="*/ 843 w 1389"/>
                <a:gd name="T61" fmla="*/ 66 h 69"/>
                <a:gd name="T62" fmla="*/ 843 w 1389"/>
                <a:gd name="T63" fmla="*/ 66 h 69"/>
                <a:gd name="T64" fmla="*/ 976 w 1389"/>
                <a:gd name="T65" fmla="*/ 59 h 69"/>
                <a:gd name="T66" fmla="*/ 976 w 1389"/>
                <a:gd name="T67" fmla="*/ 59 h 69"/>
                <a:gd name="T68" fmla="*/ 1389 w 1389"/>
                <a:gd name="T69" fmla="*/ 1 h 69"/>
                <a:gd name="T70" fmla="*/ 1389 w 1389"/>
                <a:gd name="T71" fmla="*/ 1 h 69"/>
                <a:gd name="T72" fmla="*/ 1389 w 1389"/>
                <a:gd name="T73" fmla="*/ 3 h 69"/>
                <a:gd name="T74" fmla="*/ 976 w 1389"/>
                <a:gd name="T75" fmla="*/ 62 h 69"/>
                <a:gd name="T76" fmla="*/ 976 w 1389"/>
                <a:gd name="T77" fmla="*/ 62 h 69"/>
                <a:gd name="T78" fmla="*/ 843 w 1389"/>
                <a:gd name="T79" fmla="*/ 69 h 69"/>
                <a:gd name="T80" fmla="*/ 843 w 1389"/>
                <a:gd name="T81" fmla="*/ 69 h 69"/>
                <a:gd name="T82" fmla="*/ 739 w 1389"/>
                <a:gd name="T83"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9" h="69">
                  <a:moveTo>
                    <a:pt x="739" y="67"/>
                  </a:moveTo>
                  <a:cubicBezTo>
                    <a:pt x="616" y="64"/>
                    <a:pt x="490" y="48"/>
                    <a:pt x="370" y="30"/>
                  </a:cubicBezTo>
                  <a:cubicBezTo>
                    <a:pt x="370" y="30"/>
                    <a:pt x="370" y="30"/>
                    <a:pt x="370" y="30"/>
                  </a:cubicBezTo>
                  <a:cubicBezTo>
                    <a:pt x="333" y="24"/>
                    <a:pt x="296" y="19"/>
                    <a:pt x="259" y="15"/>
                  </a:cubicBezTo>
                  <a:cubicBezTo>
                    <a:pt x="259" y="15"/>
                    <a:pt x="259" y="15"/>
                    <a:pt x="259" y="15"/>
                  </a:cubicBezTo>
                  <a:cubicBezTo>
                    <a:pt x="231" y="12"/>
                    <a:pt x="202" y="10"/>
                    <a:pt x="174" y="8"/>
                  </a:cubicBezTo>
                  <a:cubicBezTo>
                    <a:pt x="174" y="8"/>
                    <a:pt x="174" y="8"/>
                    <a:pt x="174" y="8"/>
                  </a:cubicBezTo>
                  <a:cubicBezTo>
                    <a:pt x="153" y="7"/>
                    <a:pt x="133" y="6"/>
                    <a:pt x="112" y="5"/>
                  </a:cubicBezTo>
                  <a:cubicBezTo>
                    <a:pt x="112" y="5"/>
                    <a:pt x="112" y="5"/>
                    <a:pt x="112" y="5"/>
                  </a:cubicBezTo>
                  <a:cubicBezTo>
                    <a:pt x="95" y="4"/>
                    <a:pt x="77" y="4"/>
                    <a:pt x="60" y="3"/>
                  </a:cubicBezTo>
                  <a:cubicBezTo>
                    <a:pt x="60" y="3"/>
                    <a:pt x="60" y="3"/>
                    <a:pt x="60" y="3"/>
                  </a:cubicBezTo>
                  <a:cubicBezTo>
                    <a:pt x="51" y="3"/>
                    <a:pt x="43" y="3"/>
                    <a:pt x="34" y="3"/>
                  </a:cubicBezTo>
                  <a:cubicBezTo>
                    <a:pt x="34" y="3"/>
                    <a:pt x="34" y="3"/>
                    <a:pt x="34" y="3"/>
                  </a:cubicBezTo>
                  <a:cubicBezTo>
                    <a:pt x="23" y="3"/>
                    <a:pt x="12" y="3"/>
                    <a:pt x="0" y="3"/>
                  </a:cubicBezTo>
                  <a:cubicBezTo>
                    <a:pt x="0" y="3"/>
                    <a:pt x="0" y="3"/>
                    <a:pt x="0" y="3"/>
                  </a:cubicBezTo>
                  <a:cubicBezTo>
                    <a:pt x="0" y="1"/>
                    <a:pt x="0" y="1"/>
                    <a:pt x="0" y="1"/>
                  </a:cubicBezTo>
                  <a:cubicBezTo>
                    <a:pt x="12" y="1"/>
                    <a:pt x="23" y="0"/>
                    <a:pt x="34" y="0"/>
                  </a:cubicBezTo>
                  <a:cubicBezTo>
                    <a:pt x="34" y="0"/>
                    <a:pt x="34" y="0"/>
                    <a:pt x="34" y="0"/>
                  </a:cubicBezTo>
                  <a:cubicBezTo>
                    <a:pt x="43" y="0"/>
                    <a:pt x="51" y="0"/>
                    <a:pt x="60" y="1"/>
                  </a:cubicBezTo>
                  <a:cubicBezTo>
                    <a:pt x="60" y="1"/>
                    <a:pt x="60" y="1"/>
                    <a:pt x="60" y="1"/>
                  </a:cubicBezTo>
                  <a:cubicBezTo>
                    <a:pt x="77" y="1"/>
                    <a:pt x="95" y="1"/>
                    <a:pt x="112" y="2"/>
                  </a:cubicBezTo>
                  <a:cubicBezTo>
                    <a:pt x="112" y="2"/>
                    <a:pt x="112" y="2"/>
                    <a:pt x="112" y="2"/>
                  </a:cubicBezTo>
                  <a:cubicBezTo>
                    <a:pt x="133" y="3"/>
                    <a:pt x="153" y="4"/>
                    <a:pt x="174" y="5"/>
                  </a:cubicBezTo>
                  <a:cubicBezTo>
                    <a:pt x="174" y="5"/>
                    <a:pt x="174" y="5"/>
                    <a:pt x="174" y="5"/>
                  </a:cubicBezTo>
                  <a:cubicBezTo>
                    <a:pt x="203" y="7"/>
                    <a:pt x="231" y="9"/>
                    <a:pt x="260" y="12"/>
                  </a:cubicBezTo>
                  <a:cubicBezTo>
                    <a:pt x="260" y="12"/>
                    <a:pt x="260" y="12"/>
                    <a:pt x="260" y="12"/>
                  </a:cubicBezTo>
                  <a:cubicBezTo>
                    <a:pt x="297" y="16"/>
                    <a:pt x="334" y="22"/>
                    <a:pt x="371" y="27"/>
                  </a:cubicBezTo>
                  <a:cubicBezTo>
                    <a:pt x="371" y="27"/>
                    <a:pt x="371" y="27"/>
                    <a:pt x="371" y="27"/>
                  </a:cubicBezTo>
                  <a:cubicBezTo>
                    <a:pt x="491" y="45"/>
                    <a:pt x="616" y="61"/>
                    <a:pt x="739" y="64"/>
                  </a:cubicBezTo>
                  <a:cubicBezTo>
                    <a:pt x="739" y="64"/>
                    <a:pt x="739" y="64"/>
                    <a:pt x="739" y="64"/>
                  </a:cubicBezTo>
                  <a:cubicBezTo>
                    <a:pt x="789" y="65"/>
                    <a:pt x="818" y="66"/>
                    <a:pt x="843" y="66"/>
                  </a:cubicBezTo>
                  <a:cubicBezTo>
                    <a:pt x="843" y="66"/>
                    <a:pt x="843" y="66"/>
                    <a:pt x="843" y="66"/>
                  </a:cubicBezTo>
                  <a:cubicBezTo>
                    <a:pt x="878" y="66"/>
                    <a:pt x="907" y="64"/>
                    <a:pt x="976" y="59"/>
                  </a:cubicBezTo>
                  <a:cubicBezTo>
                    <a:pt x="976" y="59"/>
                    <a:pt x="976" y="59"/>
                    <a:pt x="976" y="59"/>
                  </a:cubicBezTo>
                  <a:cubicBezTo>
                    <a:pt x="1075" y="52"/>
                    <a:pt x="1283" y="1"/>
                    <a:pt x="1389" y="1"/>
                  </a:cubicBezTo>
                  <a:cubicBezTo>
                    <a:pt x="1389" y="1"/>
                    <a:pt x="1389" y="1"/>
                    <a:pt x="1389" y="1"/>
                  </a:cubicBezTo>
                  <a:cubicBezTo>
                    <a:pt x="1389" y="3"/>
                    <a:pt x="1389" y="3"/>
                    <a:pt x="1389" y="3"/>
                  </a:cubicBezTo>
                  <a:cubicBezTo>
                    <a:pt x="1284" y="3"/>
                    <a:pt x="1076" y="55"/>
                    <a:pt x="976" y="62"/>
                  </a:cubicBezTo>
                  <a:cubicBezTo>
                    <a:pt x="976" y="62"/>
                    <a:pt x="976" y="62"/>
                    <a:pt x="976" y="62"/>
                  </a:cubicBezTo>
                  <a:cubicBezTo>
                    <a:pt x="907" y="67"/>
                    <a:pt x="879" y="69"/>
                    <a:pt x="843" y="69"/>
                  </a:cubicBezTo>
                  <a:cubicBezTo>
                    <a:pt x="843" y="69"/>
                    <a:pt x="843" y="69"/>
                    <a:pt x="843" y="69"/>
                  </a:cubicBezTo>
                  <a:cubicBezTo>
                    <a:pt x="818" y="69"/>
                    <a:pt x="789" y="68"/>
                    <a:pt x="739" y="67"/>
                  </a:cubicBezTo>
                  <a:close/>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2" name="Freeform 864"/>
            <p:cNvSpPr>
              <a:spLocks noEditPoints="1"/>
            </p:cNvSpPr>
            <p:nvPr/>
          </p:nvSpPr>
          <p:spPr bwMode="auto">
            <a:xfrm>
              <a:off x="2390775" y="5072063"/>
              <a:ext cx="4754563" cy="192087"/>
            </a:xfrm>
            <a:custGeom>
              <a:avLst/>
              <a:gdLst>
                <a:gd name="T0" fmla="*/ 0 w 1389"/>
                <a:gd name="T1" fmla="*/ 56 h 56"/>
                <a:gd name="T2" fmla="*/ 0 w 1389"/>
                <a:gd name="T3" fmla="*/ 56 h 56"/>
                <a:gd name="T4" fmla="*/ 0 w 1389"/>
                <a:gd name="T5" fmla="*/ 56 h 56"/>
                <a:gd name="T6" fmla="*/ 1169 w 1389"/>
                <a:gd name="T7" fmla="*/ 43 h 56"/>
                <a:gd name="T8" fmla="*/ 1050 w 1389"/>
                <a:gd name="T9" fmla="*/ 31 h 56"/>
                <a:gd name="T10" fmla="*/ 1050 w 1389"/>
                <a:gd name="T11" fmla="*/ 31 h 56"/>
                <a:gd name="T12" fmla="*/ 708 w 1389"/>
                <a:gd name="T13" fmla="*/ 2 h 56"/>
                <a:gd name="T14" fmla="*/ 708 w 1389"/>
                <a:gd name="T15" fmla="*/ 2 h 56"/>
                <a:gd name="T16" fmla="*/ 639 w 1389"/>
                <a:gd name="T17" fmla="*/ 4 h 56"/>
                <a:gd name="T18" fmla="*/ 639 w 1389"/>
                <a:gd name="T19" fmla="*/ 4 h 56"/>
                <a:gd name="T20" fmla="*/ 494 w 1389"/>
                <a:gd name="T21" fmla="*/ 16 h 56"/>
                <a:gd name="T22" fmla="*/ 494 w 1389"/>
                <a:gd name="T23" fmla="*/ 16 h 56"/>
                <a:gd name="T24" fmla="*/ 238 w 1389"/>
                <a:gd name="T25" fmla="*/ 43 h 56"/>
                <a:gd name="T26" fmla="*/ 238 w 1389"/>
                <a:gd name="T27" fmla="*/ 43 h 56"/>
                <a:gd name="T28" fmla="*/ 0 w 1389"/>
                <a:gd name="T29" fmla="*/ 56 h 56"/>
                <a:gd name="T30" fmla="*/ 0 w 1389"/>
                <a:gd name="T31" fmla="*/ 56 h 56"/>
                <a:gd name="T32" fmla="*/ 0 w 1389"/>
                <a:gd name="T33" fmla="*/ 53 h 56"/>
                <a:gd name="T34" fmla="*/ 237 w 1389"/>
                <a:gd name="T35" fmla="*/ 41 h 56"/>
                <a:gd name="T36" fmla="*/ 237 w 1389"/>
                <a:gd name="T37" fmla="*/ 41 h 56"/>
                <a:gd name="T38" fmla="*/ 494 w 1389"/>
                <a:gd name="T39" fmla="*/ 13 h 56"/>
                <a:gd name="T40" fmla="*/ 494 w 1389"/>
                <a:gd name="T41" fmla="*/ 13 h 56"/>
                <a:gd name="T42" fmla="*/ 639 w 1389"/>
                <a:gd name="T43" fmla="*/ 1 h 56"/>
                <a:gd name="T44" fmla="*/ 639 w 1389"/>
                <a:gd name="T45" fmla="*/ 1 h 56"/>
                <a:gd name="T46" fmla="*/ 708 w 1389"/>
                <a:gd name="T47" fmla="*/ 0 h 56"/>
                <a:gd name="T48" fmla="*/ 708 w 1389"/>
                <a:gd name="T49" fmla="*/ 0 h 56"/>
                <a:gd name="T50" fmla="*/ 1051 w 1389"/>
                <a:gd name="T51" fmla="*/ 28 h 56"/>
                <a:gd name="T52" fmla="*/ 1051 w 1389"/>
                <a:gd name="T53" fmla="*/ 28 h 56"/>
                <a:gd name="T54" fmla="*/ 1170 w 1389"/>
                <a:gd name="T55" fmla="*/ 41 h 56"/>
                <a:gd name="T56" fmla="*/ 1170 w 1389"/>
                <a:gd name="T57" fmla="*/ 41 h 56"/>
                <a:gd name="T58" fmla="*/ 1389 w 1389"/>
                <a:gd name="T59" fmla="*/ 53 h 56"/>
                <a:gd name="T60" fmla="*/ 1389 w 1389"/>
                <a:gd name="T61" fmla="*/ 53 h 56"/>
                <a:gd name="T62" fmla="*/ 1389 w 1389"/>
                <a:gd name="T63" fmla="*/ 56 h 56"/>
                <a:gd name="T64" fmla="*/ 1169 w 1389"/>
                <a:gd name="T65" fmla="*/ 4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9" h="56">
                  <a:moveTo>
                    <a:pt x="0" y="56"/>
                  </a:moveTo>
                  <a:cubicBezTo>
                    <a:pt x="0" y="56"/>
                    <a:pt x="0" y="56"/>
                    <a:pt x="0" y="56"/>
                  </a:cubicBezTo>
                  <a:cubicBezTo>
                    <a:pt x="0" y="56"/>
                    <a:pt x="0" y="56"/>
                    <a:pt x="0" y="56"/>
                  </a:cubicBezTo>
                  <a:close/>
                  <a:moveTo>
                    <a:pt x="1169" y="43"/>
                  </a:moveTo>
                  <a:cubicBezTo>
                    <a:pt x="1129" y="40"/>
                    <a:pt x="1090" y="36"/>
                    <a:pt x="1050" y="31"/>
                  </a:cubicBezTo>
                  <a:cubicBezTo>
                    <a:pt x="1050" y="31"/>
                    <a:pt x="1050" y="31"/>
                    <a:pt x="1050" y="31"/>
                  </a:cubicBezTo>
                  <a:cubicBezTo>
                    <a:pt x="937" y="17"/>
                    <a:pt x="822" y="2"/>
                    <a:pt x="708" y="2"/>
                  </a:cubicBezTo>
                  <a:cubicBezTo>
                    <a:pt x="708" y="2"/>
                    <a:pt x="708" y="2"/>
                    <a:pt x="708" y="2"/>
                  </a:cubicBezTo>
                  <a:cubicBezTo>
                    <a:pt x="685" y="2"/>
                    <a:pt x="662" y="3"/>
                    <a:pt x="639" y="4"/>
                  </a:cubicBezTo>
                  <a:cubicBezTo>
                    <a:pt x="639" y="4"/>
                    <a:pt x="639" y="4"/>
                    <a:pt x="639" y="4"/>
                  </a:cubicBezTo>
                  <a:cubicBezTo>
                    <a:pt x="591" y="7"/>
                    <a:pt x="542" y="11"/>
                    <a:pt x="494" y="16"/>
                  </a:cubicBezTo>
                  <a:cubicBezTo>
                    <a:pt x="494" y="16"/>
                    <a:pt x="494" y="16"/>
                    <a:pt x="494" y="16"/>
                  </a:cubicBezTo>
                  <a:cubicBezTo>
                    <a:pt x="409" y="24"/>
                    <a:pt x="324" y="35"/>
                    <a:pt x="238" y="43"/>
                  </a:cubicBezTo>
                  <a:cubicBezTo>
                    <a:pt x="238" y="43"/>
                    <a:pt x="238" y="43"/>
                    <a:pt x="238" y="43"/>
                  </a:cubicBezTo>
                  <a:cubicBezTo>
                    <a:pt x="161" y="51"/>
                    <a:pt x="112" y="56"/>
                    <a:pt x="0" y="56"/>
                  </a:cubicBezTo>
                  <a:cubicBezTo>
                    <a:pt x="0" y="56"/>
                    <a:pt x="0" y="56"/>
                    <a:pt x="0" y="56"/>
                  </a:cubicBezTo>
                  <a:cubicBezTo>
                    <a:pt x="0" y="53"/>
                    <a:pt x="0" y="53"/>
                    <a:pt x="0" y="53"/>
                  </a:cubicBezTo>
                  <a:cubicBezTo>
                    <a:pt x="111" y="53"/>
                    <a:pt x="160" y="49"/>
                    <a:pt x="237" y="41"/>
                  </a:cubicBezTo>
                  <a:cubicBezTo>
                    <a:pt x="237" y="41"/>
                    <a:pt x="237" y="41"/>
                    <a:pt x="237" y="41"/>
                  </a:cubicBezTo>
                  <a:cubicBezTo>
                    <a:pt x="323" y="32"/>
                    <a:pt x="408" y="21"/>
                    <a:pt x="494" y="13"/>
                  </a:cubicBezTo>
                  <a:cubicBezTo>
                    <a:pt x="494" y="13"/>
                    <a:pt x="494" y="13"/>
                    <a:pt x="494" y="13"/>
                  </a:cubicBezTo>
                  <a:cubicBezTo>
                    <a:pt x="542" y="8"/>
                    <a:pt x="590" y="4"/>
                    <a:pt x="639" y="1"/>
                  </a:cubicBezTo>
                  <a:cubicBezTo>
                    <a:pt x="639" y="1"/>
                    <a:pt x="639" y="1"/>
                    <a:pt x="639" y="1"/>
                  </a:cubicBezTo>
                  <a:cubicBezTo>
                    <a:pt x="662" y="0"/>
                    <a:pt x="685" y="0"/>
                    <a:pt x="708" y="0"/>
                  </a:cubicBezTo>
                  <a:cubicBezTo>
                    <a:pt x="708" y="0"/>
                    <a:pt x="708" y="0"/>
                    <a:pt x="708" y="0"/>
                  </a:cubicBezTo>
                  <a:cubicBezTo>
                    <a:pt x="823" y="0"/>
                    <a:pt x="938" y="15"/>
                    <a:pt x="1051" y="28"/>
                  </a:cubicBezTo>
                  <a:cubicBezTo>
                    <a:pt x="1051" y="28"/>
                    <a:pt x="1051" y="28"/>
                    <a:pt x="1051" y="28"/>
                  </a:cubicBezTo>
                  <a:cubicBezTo>
                    <a:pt x="1091" y="33"/>
                    <a:pt x="1130" y="38"/>
                    <a:pt x="1170" y="41"/>
                  </a:cubicBezTo>
                  <a:cubicBezTo>
                    <a:pt x="1170" y="41"/>
                    <a:pt x="1170" y="41"/>
                    <a:pt x="1170" y="41"/>
                  </a:cubicBezTo>
                  <a:cubicBezTo>
                    <a:pt x="1247" y="46"/>
                    <a:pt x="1312" y="53"/>
                    <a:pt x="1389" y="53"/>
                  </a:cubicBezTo>
                  <a:cubicBezTo>
                    <a:pt x="1389" y="53"/>
                    <a:pt x="1389" y="53"/>
                    <a:pt x="1389" y="53"/>
                  </a:cubicBezTo>
                  <a:cubicBezTo>
                    <a:pt x="1389" y="56"/>
                    <a:pt x="1389" y="56"/>
                    <a:pt x="1389" y="56"/>
                  </a:cubicBezTo>
                  <a:cubicBezTo>
                    <a:pt x="1312" y="56"/>
                    <a:pt x="1246" y="49"/>
                    <a:pt x="1169" y="43"/>
                  </a:cubicBezTo>
                  <a:close/>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3" name="Freeform 865"/>
            <p:cNvSpPr/>
            <p:nvPr/>
          </p:nvSpPr>
          <p:spPr bwMode="auto">
            <a:xfrm>
              <a:off x="4478338" y="5157788"/>
              <a:ext cx="133350" cy="131762"/>
            </a:xfrm>
            <a:custGeom>
              <a:avLst/>
              <a:gdLst>
                <a:gd name="T0" fmla="*/ 1 w 39"/>
                <a:gd name="T1" fmla="*/ 0 h 38"/>
                <a:gd name="T2" fmla="*/ 32 w 39"/>
                <a:gd name="T3" fmla="*/ 13 h 38"/>
                <a:gd name="T4" fmla="*/ 39 w 39"/>
                <a:gd name="T5" fmla="*/ 23 h 38"/>
                <a:gd name="T6" fmla="*/ 35 w 39"/>
                <a:gd name="T7" fmla="*/ 37 h 38"/>
                <a:gd name="T8" fmla="*/ 16 w 39"/>
                <a:gd name="T9" fmla="*/ 34 h 38"/>
                <a:gd name="T10" fmla="*/ 1 w 39"/>
                <a:gd name="T11" fmla="*/ 0 h 38"/>
              </a:gdLst>
              <a:ahLst/>
              <a:cxnLst>
                <a:cxn ang="0">
                  <a:pos x="T0" y="T1"/>
                </a:cxn>
                <a:cxn ang="0">
                  <a:pos x="T2" y="T3"/>
                </a:cxn>
                <a:cxn ang="0">
                  <a:pos x="T4" y="T5"/>
                </a:cxn>
                <a:cxn ang="0">
                  <a:pos x="T6" y="T7"/>
                </a:cxn>
                <a:cxn ang="0">
                  <a:pos x="T8" y="T9"/>
                </a:cxn>
                <a:cxn ang="0">
                  <a:pos x="T10" y="T11"/>
                </a:cxn>
              </a:cxnLst>
              <a:rect l="0" t="0" r="r" b="b"/>
              <a:pathLst>
                <a:path w="39" h="38">
                  <a:moveTo>
                    <a:pt x="1" y="0"/>
                  </a:moveTo>
                  <a:cubicBezTo>
                    <a:pt x="13" y="0"/>
                    <a:pt x="25" y="6"/>
                    <a:pt x="32" y="13"/>
                  </a:cubicBezTo>
                  <a:cubicBezTo>
                    <a:pt x="35" y="16"/>
                    <a:pt x="38" y="20"/>
                    <a:pt x="39" y="23"/>
                  </a:cubicBezTo>
                  <a:cubicBezTo>
                    <a:pt x="39" y="25"/>
                    <a:pt x="37" y="38"/>
                    <a:pt x="35" y="37"/>
                  </a:cubicBezTo>
                  <a:cubicBezTo>
                    <a:pt x="28" y="36"/>
                    <a:pt x="23" y="37"/>
                    <a:pt x="16" y="34"/>
                  </a:cubicBezTo>
                  <a:cubicBezTo>
                    <a:pt x="0" y="26"/>
                    <a:pt x="1" y="12"/>
                    <a:pt x="1"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4" name="Freeform 866"/>
            <p:cNvSpPr/>
            <p:nvPr/>
          </p:nvSpPr>
          <p:spPr bwMode="auto">
            <a:xfrm>
              <a:off x="4445000" y="5284788"/>
              <a:ext cx="150813" cy="90487"/>
            </a:xfrm>
            <a:custGeom>
              <a:avLst/>
              <a:gdLst>
                <a:gd name="T0" fmla="*/ 44 w 44"/>
                <a:gd name="T1" fmla="*/ 5 h 26"/>
                <a:gd name="T2" fmla="*/ 21 w 44"/>
                <a:gd name="T3" fmla="*/ 3 h 26"/>
                <a:gd name="T4" fmla="*/ 0 w 44"/>
                <a:gd name="T5" fmla="*/ 21 h 26"/>
                <a:gd name="T6" fmla="*/ 31 w 44"/>
                <a:gd name="T7" fmla="*/ 20 h 26"/>
                <a:gd name="T8" fmla="*/ 44 w 44"/>
                <a:gd name="T9" fmla="*/ 5 h 26"/>
              </a:gdLst>
              <a:ahLst/>
              <a:cxnLst>
                <a:cxn ang="0">
                  <a:pos x="T0" y="T1"/>
                </a:cxn>
                <a:cxn ang="0">
                  <a:pos x="T2" y="T3"/>
                </a:cxn>
                <a:cxn ang="0">
                  <a:pos x="T4" y="T5"/>
                </a:cxn>
                <a:cxn ang="0">
                  <a:pos x="T6" y="T7"/>
                </a:cxn>
                <a:cxn ang="0">
                  <a:pos x="T8" y="T9"/>
                </a:cxn>
              </a:cxnLst>
              <a:rect l="0" t="0" r="r" b="b"/>
              <a:pathLst>
                <a:path w="44" h="26">
                  <a:moveTo>
                    <a:pt x="44" y="5"/>
                  </a:moveTo>
                  <a:cubicBezTo>
                    <a:pt x="39" y="0"/>
                    <a:pt x="28" y="1"/>
                    <a:pt x="21" y="3"/>
                  </a:cubicBezTo>
                  <a:cubicBezTo>
                    <a:pt x="10" y="7"/>
                    <a:pt x="7" y="14"/>
                    <a:pt x="0" y="21"/>
                  </a:cubicBezTo>
                  <a:cubicBezTo>
                    <a:pt x="11" y="20"/>
                    <a:pt x="19" y="26"/>
                    <a:pt x="31" y="20"/>
                  </a:cubicBezTo>
                  <a:cubicBezTo>
                    <a:pt x="39" y="16"/>
                    <a:pt x="40" y="11"/>
                    <a:pt x="44" y="5"/>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5" name="Freeform 867"/>
            <p:cNvSpPr/>
            <p:nvPr/>
          </p:nvSpPr>
          <p:spPr bwMode="auto">
            <a:xfrm>
              <a:off x="5872163" y="5035550"/>
              <a:ext cx="133350" cy="136525"/>
            </a:xfrm>
            <a:custGeom>
              <a:avLst/>
              <a:gdLst>
                <a:gd name="T0" fmla="*/ 4 w 39"/>
                <a:gd name="T1" fmla="*/ 0 h 40"/>
                <a:gd name="T2" fmla="*/ 33 w 39"/>
                <a:gd name="T3" fmla="*/ 14 h 40"/>
                <a:gd name="T4" fmla="*/ 39 w 39"/>
                <a:gd name="T5" fmla="*/ 25 h 40"/>
                <a:gd name="T6" fmla="*/ 34 w 39"/>
                <a:gd name="T7" fmla="*/ 39 h 40"/>
                <a:gd name="T8" fmla="*/ 16 w 39"/>
                <a:gd name="T9" fmla="*/ 35 h 40"/>
                <a:gd name="T10" fmla="*/ 4 w 39"/>
                <a:gd name="T11" fmla="*/ 0 h 40"/>
              </a:gdLst>
              <a:ahLst/>
              <a:cxnLst>
                <a:cxn ang="0">
                  <a:pos x="T0" y="T1"/>
                </a:cxn>
                <a:cxn ang="0">
                  <a:pos x="T2" y="T3"/>
                </a:cxn>
                <a:cxn ang="0">
                  <a:pos x="T4" y="T5"/>
                </a:cxn>
                <a:cxn ang="0">
                  <a:pos x="T6" y="T7"/>
                </a:cxn>
                <a:cxn ang="0">
                  <a:pos x="T8" y="T9"/>
                </a:cxn>
                <a:cxn ang="0">
                  <a:pos x="T10" y="T11"/>
                </a:cxn>
              </a:cxnLst>
              <a:rect l="0" t="0" r="r" b="b"/>
              <a:pathLst>
                <a:path w="39" h="40">
                  <a:moveTo>
                    <a:pt x="4" y="0"/>
                  </a:moveTo>
                  <a:cubicBezTo>
                    <a:pt x="16" y="1"/>
                    <a:pt x="27" y="7"/>
                    <a:pt x="33" y="14"/>
                  </a:cubicBezTo>
                  <a:cubicBezTo>
                    <a:pt x="36" y="18"/>
                    <a:pt x="38" y="22"/>
                    <a:pt x="39" y="25"/>
                  </a:cubicBezTo>
                  <a:cubicBezTo>
                    <a:pt x="39" y="27"/>
                    <a:pt x="37" y="40"/>
                    <a:pt x="34" y="39"/>
                  </a:cubicBezTo>
                  <a:cubicBezTo>
                    <a:pt x="28" y="38"/>
                    <a:pt x="22" y="38"/>
                    <a:pt x="16" y="35"/>
                  </a:cubicBezTo>
                  <a:cubicBezTo>
                    <a:pt x="0" y="27"/>
                    <a:pt x="3" y="12"/>
                    <a:pt x="4"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6" name="Freeform 868"/>
            <p:cNvSpPr/>
            <p:nvPr/>
          </p:nvSpPr>
          <p:spPr bwMode="auto">
            <a:xfrm>
              <a:off x="5830888" y="5168900"/>
              <a:ext cx="153988" cy="85725"/>
            </a:xfrm>
            <a:custGeom>
              <a:avLst/>
              <a:gdLst>
                <a:gd name="T0" fmla="*/ 45 w 45"/>
                <a:gd name="T1" fmla="*/ 5 h 25"/>
                <a:gd name="T2" fmla="*/ 22 w 45"/>
                <a:gd name="T3" fmla="*/ 2 h 25"/>
                <a:gd name="T4" fmla="*/ 0 w 45"/>
                <a:gd name="T5" fmla="*/ 19 h 25"/>
                <a:gd name="T6" fmla="*/ 30 w 45"/>
                <a:gd name="T7" fmla="*/ 20 h 25"/>
                <a:gd name="T8" fmla="*/ 45 w 45"/>
                <a:gd name="T9" fmla="*/ 5 h 25"/>
              </a:gdLst>
              <a:ahLst/>
              <a:cxnLst>
                <a:cxn ang="0">
                  <a:pos x="T0" y="T1"/>
                </a:cxn>
                <a:cxn ang="0">
                  <a:pos x="T2" y="T3"/>
                </a:cxn>
                <a:cxn ang="0">
                  <a:pos x="T4" y="T5"/>
                </a:cxn>
                <a:cxn ang="0">
                  <a:pos x="T6" y="T7"/>
                </a:cxn>
                <a:cxn ang="0">
                  <a:pos x="T8" y="T9"/>
                </a:cxn>
              </a:cxnLst>
              <a:rect l="0" t="0" r="r" b="b"/>
              <a:pathLst>
                <a:path w="45" h="25">
                  <a:moveTo>
                    <a:pt x="45" y="5"/>
                  </a:moveTo>
                  <a:cubicBezTo>
                    <a:pt x="40" y="0"/>
                    <a:pt x="29" y="0"/>
                    <a:pt x="22" y="2"/>
                  </a:cubicBezTo>
                  <a:cubicBezTo>
                    <a:pt x="11" y="5"/>
                    <a:pt x="7" y="12"/>
                    <a:pt x="0" y="19"/>
                  </a:cubicBezTo>
                  <a:cubicBezTo>
                    <a:pt x="11" y="18"/>
                    <a:pt x="18" y="25"/>
                    <a:pt x="30" y="20"/>
                  </a:cubicBezTo>
                  <a:cubicBezTo>
                    <a:pt x="39" y="16"/>
                    <a:pt x="41" y="11"/>
                    <a:pt x="45" y="5"/>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7" name="Freeform 869"/>
            <p:cNvSpPr/>
            <p:nvPr/>
          </p:nvSpPr>
          <p:spPr bwMode="auto">
            <a:xfrm>
              <a:off x="5718175" y="5059363"/>
              <a:ext cx="100013" cy="92075"/>
            </a:xfrm>
            <a:custGeom>
              <a:avLst/>
              <a:gdLst>
                <a:gd name="T0" fmla="*/ 0 w 29"/>
                <a:gd name="T1" fmla="*/ 0 h 27"/>
                <a:gd name="T2" fmla="*/ 23 w 29"/>
                <a:gd name="T3" fmla="*/ 9 h 27"/>
                <a:gd name="T4" fmla="*/ 29 w 29"/>
                <a:gd name="T5" fmla="*/ 17 h 27"/>
                <a:gd name="T6" fmla="*/ 27 w 29"/>
                <a:gd name="T7" fmla="*/ 27 h 27"/>
                <a:gd name="T8" fmla="*/ 13 w 29"/>
                <a:gd name="T9" fmla="*/ 25 h 27"/>
                <a:gd name="T10" fmla="*/ 0 w 29"/>
                <a:gd name="T11" fmla="*/ 0 h 27"/>
              </a:gdLst>
              <a:ahLst/>
              <a:cxnLst>
                <a:cxn ang="0">
                  <a:pos x="T0" y="T1"/>
                </a:cxn>
                <a:cxn ang="0">
                  <a:pos x="T2" y="T3"/>
                </a:cxn>
                <a:cxn ang="0">
                  <a:pos x="T4" y="T5"/>
                </a:cxn>
                <a:cxn ang="0">
                  <a:pos x="T6" y="T7"/>
                </a:cxn>
                <a:cxn ang="0">
                  <a:pos x="T8" y="T9"/>
                </a:cxn>
                <a:cxn ang="0">
                  <a:pos x="T10" y="T11"/>
                </a:cxn>
              </a:cxnLst>
              <a:rect l="0" t="0" r="r" b="b"/>
              <a:pathLst>
                <a:path w="29" h="27">
                  <a:moveTo>
                    <a:pt x="0" y="0"/>
                  </a:moveTo>
                  <a:cubicBezTo>
                    <a:pt x="9" y="0"/>
                    <a:pt x="18" y="4"/>
                    <a:pt x="23" y="9"/>
                  </a:cubicBezTo>
                  <a:cubicBezTo>
                    <a:pt x="26" y="11"/>
                    <a:pt x="28" y="14"/>
                    <a:pt x="29" y="17"/>
                  </a:cubicBezTo>
                  <a:cubicBezTo>
                    <a:pt x="29" y="18"/>
                    <a:pt x="29" y="27"/>
                    <a:pt x="27" y="27"/>
                  </a:cubicBezTo>
                  <a:cubicBezTo>
                    <a:pt x="22" y="26"/>
                    <a:pt x="18" y="27"/>
                    <a:pt x="13" y="25"/>
                  </a:cubicBezTo>
                  <a:cubicBezTo>
                    <a:pt x="0" y="20"/>
                    <a:pt x="0" y="9"/>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8" name="Freeform 870"/>
            <p:cNvSpPr/>
            <p:nvPr/>
          </p:nvSpPr>
          <p:spPr bwMode="auto">
            <a:xfrm>
              <a:off x="5700713" y="5151438"/>
              <a:ext cx="106363" cy="68262"/>
            </a:xfrm>
            <a:custGeom>
              <a:avLst/>
              <a:gdLst>
                <a:gd name="T0" fmla="*/ 31 w 31"/>
                <a:gd name="T1" fmla="*/ 4 h 20"/>
                <a:gd name="T2" fmla="*/ 14 w 31"/>
                <a:gd name="T3" fmla="*/ 3 h 20"/>
                <a:gd name="T4" fmla="*/ 0 w 31"/>
                <a:gd name="T5" fmla="*/ 16 h 20"/>
                <a:gd name="T6" fmla="*/ 22 w 31"/>
                <a:gd name="T7" fmla="*/ 15 h 20"/>
                <a:gd name="T8" fmla="*/ 31 w 31"/>
                <a:gd name="T9" fmla="*/ 4 h 20"/>
              </a:gdLst>
              <a:ahLst/>
              <a:cxnLst>
                <a:cxn ang="0">
                  <a:pos x="T0" y="T1"/>
                </a:cxn>
                <a:cxn ang="0">
                  <a:pos x="T2" y="T3"/>
                </a:cxn>
                <a:cxn ang="0">
                  <a:pos x="T4" y="T5"/>
                </a:cxn>
                <a:cxn ang="0">
                  <a:pos x="T6" y="T7"/>
                </a:cxn>
                <a:cxn ang="0">
                  <a:pos x="T8" y="T9"/>
                </a:cxn>
              </a:cxnLst>
              <a:rect l="0" t="0" r="r" b="b"/>
              <a:pathLst>
                <a:path w="31" h="20">
                  <a:moveTo>
                    <a:pt x="31" y="4"/>
                  </a:moveTo>
                  <a:cubicBezTo>
                    <a:pt x="27" y="0"/>
                    <a:pt x="19" y="1"/>
                    <a:pt x="14" y="3"/>
                  </a:cubicBezTo>
                  <a:cubicBezTo>
                    <a:pt x="6" y="6"/>
                    <a:pt x="4" y="11"/>
                    <a:pt x="0" y="16"/>
                  </a:cubicBezTo>
                  <a:cubicBezTo>
                    <a:pt x="8" y="15"/>
                    <a:pt x="14" y="20"/>
                    <a:pt x="22" y="15"/>
                  </a:cubicBezTo>
                  <a:cubicBezTo>
                    <a:pt x="28" y="12"/>
                    <a:pt x="29" y="8"/>
                    <a:pt x="31" y="4"/>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9" name="Freeform 871"/>
            <p:cNvSpPr/>
            <p:nvPr/>
          </p:nvSpPr>
          <p:spPr bwMode="auto">
            <a:xfrm>
              <a:off x="5597525" y="5076825"/>
              <a:ext cx="65088" cy="60325"/>
            </a:xfrm>
            <a:custGeom>
              <a:avLst/>
              <a:gdLst>
                <a:gd name="T0" fmla="*/ 0 w 19"/>
                <a:gd name="T1" fmla="*/ 0 h 18"/>
                <a:gd name="T2" fmla="*/ 15 w 19"/>
                <a:gd name="T3" fmla="*/ 5 h 18"/>
                <a:gd name="T4" fmla="*/ 19 w 19"/>
                <a:gd name="T5" fmla="*/ 11 h 18"/>
                <a:gd name="T6" fmla="*/ 18 w 19"/>
                <a:gd name="T7" fmla="*/ 17 h 18"/>
                <a:gd name="T8" fmla="*/ 8 w 19"/>
                <a:gd name="T9" fmla="*/ 16 h 18"/>
                <a:gd name="T10" fmla="*/ 0 w 19"/>
                <a:gd name="T11" fmla="*/ 0 h 18"/>
              </a:gdLst>
              <a:ahLst/>
              <a:cxnLst>
                <a:cxn ang="0">
                  <a:pos x="T0" y="T1"/>
                </a:cxn>
                <a:cxn ang="0">
                  <a:pos x="T2" y="T3"/>
                </a:cxn>
                <a:cxn ang="0">
                  <a:pos x="T4" y="T5"/>
                </a:cxn>
                <a:cxn ang="0">
                  <a:pos x="T6" y="T7"/>
                </a:cxn>
                <a:cxn ang="0">
                  <a:pos x="T8" y="T9"/>
                </a:cxn>
                <a:cxn ang="0">
                  <a:pos x="T10" y="T11"/>
                </a:cxn>
              </a:cxnLst>
              <a:rect l="0" t="0" r="r" b="b"/>
              <a:pathLst>
                <a:path w="19" h="18">
                  <a:moveTo>
                    <a:pt x="0" y="0"/>
                  </a:moveTo>
                  <a:cubicBezTo>
                    <a:pt x="6" y="0"/>
                    <a:pt x="12" y="2"/>
                    <a:pt x="15" y="5"/>
                  </a:cubicBezTo>
                  <a:cubicBezTo>
                    <a:pt x="17" y="7"/>
                    <a:pt x="18" y="9"/>
                    <a:pt x="19" y="11"/>
                  </a:cubicBezTo>
                  <a:cubicBezTo>
                    <a:pt x="19" y="11"/>
                    <a:pt x="19" y="18"/>
                    <a:pt x="18" y="17"/>
                  </a:cubicBezTo>
                  <a:cubicBezTo>
                    <a:pt x="14" y="17"/>
                    <a:pt x="11" y="18"/>
                    <a:pt x="8" y="16"/>
                  </a:cubicBezTo>
                  <a:cubicBezTo>
                    <a:pt x="0" y="13"/>
                    <a:pt x="0" y="6"/>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0" name="Freeform 872"/>
            <p:cNvSpPr/>
            <p:nvPr/>
          </p:nvSpPr>
          <p:spPr bwMode="auto">
            <a:xfrm>
              <a:off x="5584825" y="5137150"/>
              <a:ext cx="71438" cy="46037"/>
            </a:xfrm>
            <a:custGeom>
              <a:avLst/>
              <a:gdLst>
                <a:gd name="T0" fmla="*/ 21 w 21"/>
                <a:gd name="T1" fmla="*/ 2 h 13"/>
                <a:gd name="T2" fmla="*/ 10 w 21"/>
                <a:gd name="T3" fmla="*/ 1 h 13"/>
                <a:gd name="T4" fmla="*/ 0 w 21"/>
                <a:gd name="T5" fmla="*/ 10 h 13"/>
                <a:gd name="T6" fmla="*/ 15 w 21"/>
                <a:gd name="T7" fmla="*/ 10 h 13"/>
                <a:gd name="T8" fmla="*/ 21 w 21"/>
                <a:gd name="T9" fmla="*/ 2 h 13"/>
              </a:gdLst>
              <a:ahLst/>
              <a:cxnLst>
                <a:cxn ang="0">
                  <a:pos x="T0" y="T1"/>
                </a:cxn>
                <a:cxn ang="0">
                  <a:pos x="T2" y="T3"/>
                </a:cxn>
                <a:cxn ang="0">
                  <a:pos x="T4" y="T5"/>
                </a:cxn>
                <a:cxn ang="0">
                  <a:pos x="T6" y="T7"/>
                </a:cxn>
                <a:cxn ang="0">
                  <a:pos x="T8" y="T9"/>
                </a:cxn>
              </a:cxnLst>
              <a:rect l="0" t="0" r="r" b="b"/>
              <a:pathLst>
                <a:path w="21" h="13">
                  <a:moveTo>
                    <a:pt x="21" y="2"/>
                  </a:moveTo>
                  <a:cubicBezTo>
                    <a:pt x="18" y="0"/>
                    <a:pt x="13" y="0"/>
                    <a:pt x="10" y="1"/>
                  </a:cubicBezTo>
                  <a:cubicBezTo>
                    <a:pt x="5" y="3"/>
                    <a:pt x="3" y="7"/>
                    <a:pt x="0" y="10"/>
                  </a:cubicBezTo>
                  <a:cubicBezTo>
                    <a:pt x="5" y="10"/>
                    <a:pt x="9" y="13"/>
                    <a:pt x="15" y="10"/>
                  </a:cubicBezTo>
                  <a:cubicBezTo>
                    <a:pt x="19" y="7"/>
                    <a:pt x="20" y="5"/>
                    <a:pt x="21" y="2"/>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1" name="Freeform 873"/>
            <p:cNvSpPr/>
            <p:nvPr/>
          </p:nvSpPr>
          <p:spPr bwMode="auto">
            <a:xfrm>
              <a:off x="4341813" y="5178425"/>
              <a:ext cx="103188" cy="96837"/>
            </a:xfrm>
            <a:custGeom>
              <a:avLst/>
              <a:gdLst>
                <a:gd name="T0" fmla="*/ 0 w 30"/>
                <a:gd name="T1" fmla="*/ 1 h 28"/>
                <a:gd name="T2" fmla="*/ 24 w 30"/>
                <a:gd name="T3" fmla="*/ 9 h 28"/>
                <a:gd name="T4" fmla="*/ 29 w 30"/>
                <a:gd name="T5" fmla="*/ 17 h 28"/>
                <a:gd name="T6" fmla="*/ 27 w 30"/>
                <a:gd name="T7" fmla="*/ 27 h 28"/>
                <a:gd name="T8" fmla="*/ 13 w 30"/>
                <a:gd name="T9" fmla="*/ 26 h 28"/>
                <a:gd name="T10" fmla="*/ 0 w 30"/>
                <a:gd name="T11" fmla="*/ 1 h 28"/>
              </a:gdLst>
              <a:ahLst/>
              <a:cxnLst>
                <a:cxn ang="0">
                  <a:pos x="T0" y="T1"/>
                </a:cxn>
                <a:cxn ang="0">
                  <a:pos x="T2" y="T3"/>
                </a:cxn>
                <a:cxn ang="0">
                  <a:pos x="T4" y="T5"/>
                </a:cxn>
                <a:cxn ang="0">
                  <a:pos x="T6" y="T7"/>
                </a:cxn>
                <a:cxn ang="0">
                  <a:pos x="T8" y="T9"/>
                </a:cxn>
                <a:cxn ang="0">
                  <a:pos x="T10" y="T11"/>
                </a:cxn>
              </a:cxnLst>
              <a:rect l="0" t="0" r="r" b="b"/>
              <a:pathLst>
                <a:path w="30" h="28">
                  <a:moveTo>
                    <a:pt x="0" y="1"/>
                  </a:moveTo>
                  <a:cubicBezTo>
                    <a:pt x="9" y="0"/>
                    <a:pt x="19" y="4"/>
                    <a:pt x="24" y="9"/>
                  </a:cubicBezTo>
                  <a:cubicBezTo>
                    <a:pt x="26" y="11"/>
                    <a:pt x="28" y="14"/>
                    <a:pt x="29" y="17"/>
                  </a:cubicBezTo>
                  <a:cubicBezTo>
                    <a:pt x="30" y="18"/>
                    <a:pt x="29" y="28"/>
                    <a:pt x="27" y="27"/>
                  </a:cubicBezTo>
                  <a:cubicBezTo>
                    <a:pt x="22" y="27"/>
                    <a:pt x="18" y="28"/>
                    <a:pt x="13" y="26"/>
                  </a:cubicBezTo>
                  <a:cubicBezTo>
                    <a:pt x="1" y="20"/>
                    <a:pt x="1" y="10"/>
                    <a:pt x="0" y="1"/>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2" name="Freeform 874"/>
            <p:cNvSpPr/>
            <p:nvPr/>
          </p:nvSpPr>
          <p:spPr bwMode="auto">
            <a:xfrm>
              <a:off x="4324350" y="5275263"/>
              <a:ext cx="109538" cy="65087"/>
            </a:xfrm>
            <a:custGeom>
              <a:avLst/>
              <a:gdLst>
                <a:gd name="T0" fmla="*/ 32 w 32"/>
                <a:gd name="T1" fmla="*/ 3 h 19"/>
                <a:gd name="T2" fmla="*/ 15 w 32"/>
                <a:gd name="T3" fmla="*/ 2 h 19"/>
                <a:gd name="T4" fmla="*/ 0 w 32"/>
                <a:gd name="T5" fmla="*/ 16 h 19"/>
                <a:gd name="T6" fmla="*/ 22 w 32"/>
                <a:gd name="T7" fmla="*/ 15 h 19"/>
                <a:gd name="T8" fmla="*/ 32 w 32"/>
                <a:gd name="T9" fmla="*/ 3 h 19"/>
              </a:gdLst>
              <a:ahLst/>
              <a:cxnLst>
                <a:cxn ang="0">
                  <a:pos x="T0" y="T1"/>
                </a:cxn>
                <a:cxn ang="0">
                  <a:pos x="T2" y="T3"/>
                </a:cxn>
                <a:cxn ang="0">
                  <a:pos x="T4" y="T5"/>
                </a:cxn>
                <a:cxn ang="0">
                  <a:pos x="T6" y="T7"/>
                </a:cxn>
                <a:cxn ang="0">
                  <a:pos x="T8" y="T9"/>
                </a:cxn>
              </a:cxnLst>
              <a:rect l="0" t="0" r="r" b="b"/>
              <a:pathLst>
                <a:path w="32" h="19">
                  <a:moveTo>
                    <a:pt x="32" y="3"/>
                  </a:moveTo>
                  <a:cubicBezTo>
                    <a:pt x="27" y="0"/>
                    <a:pt x="20" y="0"/>
                    <a:pt x="15" y="2"/>
                  </a:cubicBezTo>
                  <a:cubicBezTo>
                    <a:pt x="7" y="5"/>
                    <a:pt x="5" y="11"/>
                    <a:pt x="0" y="16"/>
                  </a:cubicBezTo>
                  <a:cubicBezTo>
                    <a:pt x="8" y="15"/>
                    <a:pt x="14" y="19"/>
                    <a:pt x="22" y="15"/>
                  </a:cubicBezTo>
                  <a:cubicBezTo>
                    <a:pt x="28" y="11"/>
                    <a:pt x="29" y="8"/>
                    <a:pt x="32" y="3"/>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3" name="Freeform 875"/>
            <p:cNvSpPr/>
            <p:nvPr/>
          </p:nvSpPr>
          <p:spPr bwMode="auto">
            <a:xfrm>
              <a:off x="4221163" y="5195888"/>
              <a:ext cx="65088" cy="61912"/>
            </a:xfrm>
            <a:custGeom>
              <a:avLst/>
              <a:gdLst>
                <a:gd name="T0" fmla="*/ 0 w 19"/>
                <a:gd name="T1" fmla="*/ 0 h 18"/>
                <a:gd name="T2" fmla="*/ 16 w 19"/>
                <a:gd name="T3" fmla="*/ 6 h 18"/>
                <a:gd name="T4" fmla="*/ 19 w 19"/>
                <a:gd name="T5" fmla="*/ 11 h 18"/>
                <a:gd name="T6" fmla="*/ 18 w 19"/>
                <a:gd name="T7" fmla="*/ 18 h 18"/>
                <a:gd name="T8" fmla="*/ 9 w 19"/>
                <a:gd name="T9" fmla="*/ 17 h 18"/>
                <a:gd name="T10" fmla="*/ 0 w 19"/>
                <a:gd name="T11" fmla="*/ 0 h 18"/>
              </a:gdLst>
              <a:ahLst/>
              <a:cxnLst>
                <a:cxn ang="0">
                  <a:pos x="T0" y="T1"/>
                </a:cxn>
                <a:cxn ang="0">
                  <a:pos x="T2" y="T3"/>
                </a:cxn>
                <a:cxn ang="0">
                  <a:pos x="T4" y="T5"/>
                </a:cxn>
                <a:cxn ang="0">
                  <a:pos x="T6" y="T7"/>
                </a:cxn>
                <a:cxn ang="0">
                  <a:pos x="T8" y="T9"/>
                </a:cxn>
                <a:cxn ang="0">
                  <a:pos x="T10" y="T11"/>
                </a:cxn>
              </a:cxnLst>
              <a:rect l="0" t="0" r="r" b="b"/>
              <a:pathLst>
                <a:path w="19" h="18">
                  <a:moveTo>
                    <a:pt x="0" y="0"/>
                  </a:moveTo>
                  <a:cubicBezTo>
                    <a:pt x="6" y="0"/>
                    <a:pt x="12" y="2"/>
                    <a:pt x="16" y="6"/>
                  </a:cubicBezTo>
                  <a:cubicBezTo>
                    <a:pt x="17" y="7"/>
                    <a:pt x="19" y="9"/>
                    <a:pt x="19" y="11"/>
                  </a:cubicBezTo>
                  <a:cubicBezTo>
                    <a:pt x="19" y="12"/>
                    <a:pt x="19" y="18"/>
                    <a:pt x="18" y="18"/>
                  </a:cubicBezTo>
                  <a:cubicBezTo>
                    <a:pt x="15" y="18"/>
                    <a:pt x="12" y="18"/>
                    <a:pt x="9" y="17"/>
                  </a:cubicBezTo>
                  <a:cubicBezTo>
                    <a:pt x="0" y="13"/>
                    <a:pt x="0" y="6"/>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4" name="Freeform 876"/>
            <p:cNvSpPr/>
            <p:nvPr/>
          </p:nvSpPr>
          <p:spPr bwMode="auto">
            <a:xfrm>
              <a:off x="4211638" y="5257800"/>
              <a:ext cx="71438" cy="44450"/>
            </a:xfrm>
            <a:custGeom>
              <a:avLst/>
              <a:gdLst>
                <a:gd name="T0" fmla="*/ 21 w 21"/>
                <a:gd name="T1" fmla="*/ 2 h 13"/>
                <a:gd name="T2" fmla="*/ 9 w 21"/>
                <a:gd name="T3" fmla="*/ 2 h 13"/>
                <a:gd name="T4" fmla="*/ 0 w 21"/>
                <a:gd name="T5" fmla="*/ 11 h 13"/>
                <a:gd name="T6" fmla="*/ 14 w 21"/>
                <a:gd name="T7" fmla="*/ 10 h 13"/>
                <a:gd name="T8" fmla="*/ 20 w 21"/>
                <a:gd name="T9" fmla="*/ 2 h 13"/>
              </a:gdLst>
              <a:ahLst/>
              <a:cxnLst>
                <a:cxn ang="0">
                  <a:pos x="T0" y="T1"/>
                </a:cxn>
                <a:cxn ang="0">
                  <a:pos x="T2" y="T3"/>
                </a:cxn>
                <a:cxn ang="0">
                  <a:pos x="T4" y="T5"/>
                </a:cxn>
                <a:cxn ang="0">
                  <a:pos x="T6" y="T7"/>
                </a:cxn>
                <a:cxn ang="0">
                  <a:pos x="T8" y="T9"/>
                </a:cxn>
              </a:cxnLst>
              <a:rect l="0" t="0" r="r" b="b"/>
              <a:pathLst>
                <a:path w="21" h="13">
                  <a:moveTo>
                    <a:pt x="21" y="2"/>
                  </a:moveTo>
                  <a:cubicBezTo>
                    <a:pt x="18" y="0"/>
                    <a:pt x="13" y="0"/>
                    <a:pt x="9" y="2"/>
                  </a:cubicBezTo>
                  <a:cubicBezTo>
                    <a:pt x="4" y="4"/>
                    <a:pt x="3" y="7"/>
                    <a:pt x="0" y="11"/>
                  </a:cubicBezTo>
                  <a:cubicBezTo>
                    <a:pt x="5" y="10"/>
                    <a:pt x="9" y="13"/>
                    <a:pt x="14" y="10"/>
                  </a:cubicBezTo>
                  <a:cubicBezTo>
                    <a:pt x="18" y="8"/>
                    <a:pt x="19" y="5"/>
                    <a:pt x="20" y="2"/>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5" name="Freeform 877"/>
            <p:cNvSpPr/>
            <p:nvPr/>
          </p:nvSpPr>
          <p:spPr bwMode="auto">
            <a:xfrm>
              <a:off x="2551113" y="5011738"/>
              <a:ext cx="106363" cy="88900"/>
            </a:xfrm>
            <a:custGeom>
              <a:avLst/>
              <a:gdLst>
                <a:gd name="T0" fmla="*/ 0 w 31"/>
                <a:gd name="T1" fmla="*/ 0 h 26"/>
                <a:gd name="T2" fmla="*/ 24 w 31"/>
                <a:gd name="T3" fmla="*/ 8 h 26"/>
                <a:gd name="T4" fmla="*/ 30 w 31"/>
                <a:gd name="T5" fmla="*/ 15 h 26"/>
                <a:gd name="T6" fmla="*/ 30 w 31"/>
                <a:gd name="T7" fmla="*/ 26 h 26"/>
                <a:gd name="T8" fmla="*/ 16 w 31"/>
                <a:gd name="T9" fmla="*/ 25 h 26"/>
                <a:gd name="T10" fmla="*/ 0 w 31"/>
                <a:gd name="T11" fmla="*/ 0 h 26"/>
              </a:gdLst>
              <a:ahLst/>
              <a:cxnLst>
                <a:cxn ang="0">
                  <a:pos x="T0" y="T1"/>
                </a:cxn>
                <a:cxn ang="0">
                  <a:pos x="T2" y="T3"/>
                </a:cxn>
                <a:cxn ang="0">
                  <a:pos x="T4" y="T5"/>
                </a:cxn>
                <a:cxn ang="0">
                  <a:pos x="T6" y="T7"/>
                </a:cxn>
                <a:cxn ang="0">
                  <a:pos x="T8" y="T9"/>
                </a:cxn>
                <a:cxn ang="0">
                  <a:pos x="T10" y="T11"/>
                </a:cxn>
              </a:cxnLst>
              <a:rect l="0" t="0" r="r" b="b"/>
              <a:pathLst>
                <a:path w="31" h="26">
                  <a:moveTo>
                    <a:pt x="0" y="0"/>
                  </a:moveTo>
                  <a:cubicBezTo>
                    <a:pt x="9" y="0"/>
                    <a:pt x="18" y="3"/>
                    <a:pt x="24" y="8"/>
                  </a:cubicBezTo>
                  <a:cubicBezTo>
                    <a:pt x="27" y="10"/>
                    <a:pt x="29" y="13"/>
                    <a:pt x="30" y="15"/>
                  </a:cubicBezTo>
                  <a:cubicBezTo>
                    <a:pt x="31" y="16"/>
                    <a:pt x="31" y="26"/>
                    <a:pt x="30" y="26"/>
                  </a:cubicBezTo>
                  <a:cubicBezTo>
                    <a:pt x="25" y="25"/>
                    <a:pt x="20" y="26"/>
                    <a:pt x="16" y="25"/>
                  </a:cubicBezTo>
                  <a:cubicBezTo>
                    <a:pt x="2" y="20"/>
                    <a:pt x="1" y="10"/>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6" name="Freeform 878"/>
            <p:cNvSpPr/>
            <p:nvPr/>
          </p:nvSpPr>
          <p:spPr bwMode="auto">
            <a:xfrm>
              <a:off x="2551113" y="5100638"/>
              <a:ext cx="103188" cy="68262"/>
            </a:xfrm>
            <a:custGeom>
              <a:avLst/>
              <a:gdLst>
                <a:gd name="T0" fmla="*/ 30 w 30"/>
                <a:gd name="T1" fmla="*/ 3 h 20"/>
                <a:gd name="T2" fmla="*/ 12 w 30"/>
                <a:gd name="T3" fmla="*/ 4 h 20"/>
                <a:gd name="T4" fmla="*/ 0 w 30"/>
                <a:gd name="T5" fmla="*/ 18 h 20"/>
                <a:gd name="T6" fmla="*/ 22 w 30"/>
                <a:gd name="T7" fmla="*/ 15 h 20"/>
                <a:gd name="T8" fmla="*/ 29 w 30"/>
                <a:gd name="T9" fmla="*/ 3 h 20"/>
              </a:gdLst>
              <a:ahLst/>
              <a:cxnLst>
                <a:cxn ang="0">
                  <a:pos x="T0" y="T1"/>
                </a:cxn>
                <a:cxn ang="0">
                  <a:pos x="T2" y="T3"/>
                </a:cxn>
                <a:cxn ang="0">
                  <a:pos x="T4" y="T5"/>
                </a:cxn>
                <a:cxn ang="0">
                  <a:pos x="T6" y="T7"/>
                </a:cxn>
                <a:cxn ang="0">
                  <a:pos x="T8" y="T9"/>
                </a:cxn>
              </a:cxnLst>
              <a:rect l="0" t="0" r="r" b="b"/>
              <a:pathLst>
                <a:path w="30" h="20">
                  <a:moveTo>
                    <a:pt x="30" y="3"/>
                  </a:moveTo>
                  <a:cubicBezTo>
                    <a:pt x="25" y="0"/>
                    <a:pt x="17" y="1"/>
                    <a:pt x="12" y="4"/>
                  </a:cubicBezTo>
                  <a:cubicBezTo>
                    <a:pt x="5" y="7"/>
                    <a:pt x="4" y="13"/>
                    <a:pt x="0" y="18"/>
                  </a:cubicBezTo>
                  <a:cubicBezTo>
                    <a:pt x="7" y="16"/>
                    <a:pt x="14" y="20"/>
                    <a:pt x="22" y="15"/>
                  </a:cubicBezTo>
                  <a:cubicBezTo>
                    <a:pt x="27" y="12"/>
                    <a:pt x="28" y="8"/>
                    <a:pt x="29" y="3"/>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7" name="Freeform 879"/>
            <p:cNvSpPr/>
            <p:nvPr/>
          </p:nvSpPr>
          <p:spPr bwMode="auto">
            <a:xfrm>
              <a:off x="2430463" y="5035550"/>
              <a:ext cx="73025" cy="57150"/>
            </a:xfrm>
            <a:custGeom>
              <a:avLst/>
              <a:gdLst>
                <a:gd name="T0" fmla="*/ 0 w 21"/>
                <a:gd name="T1" fmla="*/ 0 h 17"/>
                <a:gd name="T2" fmla="*/ 16 w 21"/>
                <a:gd name="T3" fmla="*/ 5 h 17"/>
                <a:gd name="T4" fmla="*/ 20 w 21"/>
                <a:gd name="T5" fmla="*/ 10 h 17"/>
                <a:gd name="T6" fmla="*/ 20 w 21"/>
                <a:gd name="T7" fmla="*/ 17 h 17"/>
                <a:gd name="T8" fmla="*/ 11 w 21"/>
                <a:gd name="T9" fmla="*/ 16 h 17"/>
                <a:gd name="T10" fmla="*/ 0 w 21"/>
                <a:gd name="T11" fmla="*/ 0 h 17"/>
              </a:gdLst>
              <a:ahLst/>
              <a:cxnLst>
                <a:cxn ang="0">
                  <a:pos x="T0" y="T1"/>
                </a:cxn>
                <a:cxn ang="0">
                  <a:pos x="T2" y="T3"/>
                </a:cxn>
                <a:cxn ang="0">
                  <a:pos x="T4" y="T5"/>
                </a:cxn>
                <a:cxn ang="0">
                  <a:pos x="T6" y="T7"/>
                </a:cxn>
                <a:cxn ang="0">
                  <a:pos x="T8" y="T9"/>
                </a:cxn>
                <a:cxn ang="0">
                  <a:pos x="T10" y="T11"/>
                </a:cxn>
              </a:cxnLst>
              <a:rect l="0" t="0" r="r" b="b"/>
              <a:pathLst>
                <a:path w="21" h="17">
                  <a:moveTo>
                    <a:pt x="0" y="0"/>
                  </a:moveTo>
                  <a:cubicBezTo>
                    <a:pt x="6" y="0"/>
                    <a:pt x="12" y="2"/>
                    <a:pt x="16" y="5"/>
                  </a:cubicBezTo>
                  <a:cubicBezTo>
                    <a:pt x="18" y="6"/>
                    <a:pt x="20" y="8"/>
                    <a:pt x="20" y="10"/>
                  </a:cubicBezTo>
                  <a:cubicBezTo>
                    <a:pt x="21" y="11"/>
                    <a:pt x="21" y="17"/>
                    <a:pt x="20" y="17"/>
                  </a:cubicBezTo>
                  <a:cubicBezTo>
                    <a:pt x="17" y="17"/>
                    <a:pt x="14" y="17"/>
                    <a:pt x="11" y="16"/>
                  </a:cubicBezTo>
                  <a:cubicBezTo>
                    <a:pt x="2" y="13"/>
                    <a:pt x="1" y="6"/>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8" name="Freeform 880"/>
            <p:cNvSpPr/>
            <p:nvPr/>
          </p:nvSpPr>
          <p:spPr bwMode="auto">
            <a:xfrm>
              <a:off x="2430463" y="5092700"/>
              <a:ext cx="69850" cy="49212"/>
            </a:xfrm>
            <a:custGeom>
              <a:avLst/>
              <a:gdLst>
                <a:gd name="T0" fmla="*/ 20 w 20"/>
                <a:gd name="T1" fmla="*/ 2 h 14"/>
                <a:gd name="T2" fmla="*/ 8 w 20"/>
                <a:gd name="T3" fmla="*/ 2 h 14"/>
                <a:gd name="T4" fmla="*/ 0 w 20"/>
                <a:gd name="T5" fmla="*/ 12 h 14"/>
                <a:gd name="T6" fmla="*/ 15 w 20"/>
                <a:gd name="T7" fmla="*/ 10 h 14"/>
                <a:gd name="T8" fmla="*/ 20 w 20"/>
                <a:gd name="T9" fmla="*/ 2 h 14"/>
              </a:gdLst>
              <a:ahLst/>
              <a:cxnLst>
                <a:cxn ang="0">
                  <a:pos x="T0" y="T1"/>
                </a:cxn>
                <a:cxn ang="0">
                  <a:pos x="T2" y="T3"/>
                </a:cxn>
                <a:cxn ang="0">
                  <a:pos x="T4" y="T5"/>
                </a:cxn>
                <a:cxn ang="0">
                  <a:pos x="T6" y="T7"/>
                </a:cxn>
                <a:cxn ang="0">
                  <a:pos x="T8" y="T9"/>
                </a:cxn>
              </a:cxnLst>
              <a:rect l="0" t="0" r="r" b="b"/>
              <a:pathLst>
                <a:path w="20" h="14">
                  <a:moveTo>
                    <a:pt x="20" y="2"/>
                  </a:moveTo>
                  <a:cubicBezTo>
                    <a:pt x="17" y="0"/>
                    <a:pt x="12" y="1"/>
                    <a:pt x="8" y="2"/>
                  </a:cubicBezTo>
                  <a:cubicBezTo>
                    <a:pt x="4" y="5"/>
                    <a:pt x="3" y="9"/>
                    <a:pt x="0" y="12"/>
                  </a:cubicBezTo>
                  <a:cubicBezTo>
                    <a:pt x="5" y="11"/>
                    <a:pt x="10" y="14"/>
                    <a:pt x="15" y="10"/>
                  </a:cubicBezTo>
                  <a:cubicBezTo>
                    <a:pt x="18" y="8"/>
                    <a:pt x="19" y="5"/>
                    <a:pt x="20" y="2"/>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9" name="Freeform 881"/>
            <p:cNvSpPr/>
            <p:nvPr/>
          </p:nvSpPr>
          <p:spPr bwMode="auto">
            <a:xfrm>
              <a:off x="2684463" y="4991100"/>
              <a:ext cx="150813" cy="119062"/>
            </a:xfrm>
            <a:custGeom>
              <a:avLst/>
              <a:gdLst>
                <a:gd name="T0" fmla="*/ 0 w 44"/>
                <a:gd name="T1" fmla="*/ 1 h 35"/>
                <a:gd name="T2" fmla="*/ 33 w 44"/>
                <a:gd name="T3" fmla="*/ 10 h 35"/>
                <a:gd name="T4" fmla="*/ 42 w 44"/>
                <a:gd name="T5" fmla="*/ 20 h 35"/>
                <a:gd name="T6" fmla="*/ 42 w 44"/>
                <a:gd name="T7" fmla="*/ 34 h 35"/>
                <a:gd name="T8" fmla="*/ 22 w 44"/>
                <a:gd name="T9" fmla="*/ 33 h 35"/>
                <a:gd name="T10" fmla="*/ 0 w 44"/>
                <a:gd name="T11" fmla="*/ 1 h 35"/>
              </a:gdLst>
              <a:ahLst/>
              <a:cxnLst>
                <a:cxn ang="0">
                  <a:pos x="T0" y="T1"/>
                </a:cxn>
                <a:cxn ang="0">
                  <a:pos x="T2" y="T3"/>
                </a:cxn>
                <a:cxn ang="0">
                  <a:pos x="T4" y="T5"/>
                </a:cxn>
                <a:cxn ang="0">
                  <a:pos x="T6" y="T7"/>
                </a:cxn>
                <a:cxn ang="0">
                  <a:pos x="T8" y="T9"/>
                </a:cxn>
                <a:cxn ang="0">
                  <a:pos x="T10" y="T11"/>
                </a:cxn>
              </a:cxnLst>
              <a:rect l="0" t="0" r="r" b="b"/>
              <a:pathLst>
                <a:path w="44" h="35">
                  <a:moveTo>
                    <a:pt x="0" y="1"/>
                  </a:moveTo>
                  <a:cubicBezTo>
                    <a:pt x="12" y="0"/>
                    <a:pt x="25" y="4"/>
                    <a:pt x="33" y="10"/>
                  </a:cubicBezTo>
                  <a:cubicBezTo>
                    <a:pt x="37" y="13"/>
                    <a:pt x="40" y="17"/>
                    <a:pt x="42" y="20"/>
                  </a:cubicBezTo>
                  <a:cubicBezTo>
                    <a:pt x="43" y="21"/>
                    <a:pt x="44" y="34"/>
                    <a:pt x="42" y="34"/>
                  </a:cubicBezTo>
                  <a:cubicBezTo>
                    <a:pt x="35" y="34"/>
                    <a:pt x="29" y="35"/>
                    <a:pt x="22" y="33"/>
                  </a:cubicBezTo>
                  <a:cubicBezTo>
                    <a:pt x="4" y="28"/>
                    <a:pt x="2" y="13"/>
                    <a:pt x="0" y="1"/>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0" name="Freeform 882"/>
            <p:cNvSpPr/>
            <p:nvPr/>
          </p:nvSpPr>
          <p:spPr bwMode="auto">
            <a:xfrm>
              <a:off x="2690813" y="5110163"/>
              <a:ext cx="138113" cy="96837"/>
            </a:xfrm>
            <a:custGeom>
              <a:avLst/>
              <a:gdLst>
                <a:gd name="T0" fmla="*/ 40 w 40"/>
                <a:gd name="T1" fmla="*/ 4 h 28"/>
                <a:gd name="T2" fmla="*/ 16 w 40"/>
                <a:gd name="T3" fmla="*/ 5 h 28"/>
                <a:gd name="T4" fmla="*/ 0 w 40"/>
                <a:gd name="T5" fmla="*/ 25 h 28"/>
                <a:gd name="T6" fmla="*/ 30 w 40"/>
                <a:gd name="T7" fmla="*/ 21 h 28"/>
                <a:gd name="T8" fmla="*/ 39 w 40"/>
                <a:gd name="T9" fmla="*/ 4 h 28"/>
              </a:gdLst>
              <a:ahLst/>
              <a:cxnLst>
                <a:cxn ang="0">
                  <a:pos x="T0" y="T1"/>
                </a:cxn>
                <a:cxn ang="0">
                  <a:pos x="T2" y="T3"/>
                </a:cxn>
                <a:cxn ang="0">
                  <a:pos x="T4" y="T5"/>
                </a:cxn>
                <a:cxn ang="0">
                  <a:pos x="T6" y="T7"/>
                </a:cxn>
                <a:cxn ang="0">
                  <a:pos x="T8" y="T9"/>
                </a:cxn>
              </a:cxnLst>
              <a:rect l="0" t="0" r="r" b="b"/>
              <a:pathLst>
                <a:path w="40" h="28">
                  <a:moveTo>
                    <a:pt x="40" y="4"/>
                  </a:moveTo>
                  <a:cubicBezTo>
                    <a:pt x="33" y="0"/>
                    <a:pt x="23" y="2"/>
                    <a:pt x="16" y="5"/>
                  </a:cubicBezTo>
                  <a:cubicBezTo>
                    <a:pt x="7" y="10"/>
                    <a:pt x="5" y="18"/>
                    <a:pt x="0" y="25"/>
                  </a:cubicBezTo>
                  <a:cubicBezTo>
                    <a:pt x="10" y="22"/>
                    <a:pt x="19" y="28"/>
                    <a:pt x="30" y="21"/>
                  </a:cubicBezTo>
                  <a:cubicBezTo>
                    <a:pt x="37" y="16"/>
                    <a:pt x="37" y="10"/>
                    <a:pt x="39" y="4"/>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1" name="Oval 883"/>
            <p:cNvSpPr>
              <a:spLocks noChangeArrowheads="1"/>
            </p:cNvSpPr>
            <p:nvPr/>
          </p:nvSpPr>
          <p:spPr bwMode="auto">
            <a:xfrm>
              <a:off x="6913563" y="5224463"/>
              <a:ext cx="15875" cy="19050"/>
            </a:xfrm>
            <a:prstGeom prst="ellipse">
              <a:avLst/>
            </a:pr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2" name="Freeform 884"/>
            <p:cNvSpPr/>
            <p:nvPr/>
          </p:nvSpPr>
          <p:spPr bwMode="auto">
            <a:xfrm>
              <a:off x="6913563" y="5183188"/>
              <a:ext cx="23813" cy="33337"/>
            </a:xfrm>
            <a:custGeom>
              <a:avLst/>
              <a:gdLst>
                <a:gd name="T0" fmla="*/ 1 w 7"/>
                <a:gd name="T1" fmla="*/ 10 h 10"/>
                <a:gd name="T2" fmla="*/ 3 w 7"/>
                <a:gd name="T3" fmla="*/ 1 h 10"/>
                <a:gd name="T4" fmla="*/ 2 w 7"/>
                <a:gd name="T5" fmla="*/ 10 h 10"/>
              </a:gdLst>
              <a:ahLst/>
              <a:cxnLst>
                <a:cxn ang="0">
                  <a:pos x="T0" y="T1"/>
                </a:cxn>
                <a:cxn ang="0">
                  <a:pos x="T2" y="T3"/>
                </a:cxn>
                <a:cxn ang="0">
                  <a:pos x="T4" y="T5"/>
                </a:cxn>
              </a:cxnLst>
              <a:rect l="0" t="0" r="r" b="b"/>
              <a:pathLst>
                <a:path w="7" h="10">
                  <a:moveTo>
                    <a:pt x="1" y="10"/>
                  </a:moveTo>
                  <a:cubicBezTo>
                    <a:pt x="0" y="8"/>
                    <a:pt x="0" y="0"/>
                    <a:pt x="3" y="1"/>
                  </a:cubicBezTo>
                  <a:cubicBezTo>
                    <a:pt x="7" y="2"/>
                    <a:pt x="3" y="8"/>
                    <a:pt x="2" y="1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3" name="Freeform 885"/>
            <p:cNvSpPr/>
            <p:nvPr/>
          </p:nvSpPr>
          <p:spPr bwMode="auto">
            <a:xfrm>
              <a:off x="6878638" y="5192713"/>
              <a:ext cx="26988" cy="31750"/>
            </a:xfrm>
            <a:custGeom>
              <a:avLst/>
              <a:gdLst>
                <a:gd name="T0" fmla="*/ 7 w 8"/>
                <a:gd name="T1" fmla="*/ 9 h 9"/>
                <a:gd name="T2" fmla="*/ 3 w 8"/>
                <a:gd name="T3" fmla="*/ 2 h 9"/>
                <a:gd name="T4" fmla="*/ 8 w 8"/>
                <a:gd name="T5" fmla="*/ 9 h 9"/>
              </a:gdLst>
              <a:ahLst/>
              <a:cxnLst>
                <a:cxn ang="0">
                  <a:pos x="T0" y="T1"/>
                </a:cxn>
                <a:cxn ang="0">
                  <a:pos x="T2" y="T3"/>
                </a:cxn>
                <a:cxn ang="0">
                  <a:pos x="T4" y="T5"/>
                </a:cxn>
              </a:cxnLst>
              <a:rect l="0" t="0" r="r" b="b"/>
              <a:pathLst>
                <a:path w="8" h="9">
                  <a:moveTo>
                    <a:pt x="7" y="9"/>
                  </a:moveTo>
                  <a:cubicBezTo>
                    <a:pt x="5" y="9"/>
                    <a:pt x="0" y="3"/>
                    <a:pt x="3" y="2"/>
                  </a:cubicBezTo>
                  <a:cubicBezTo>
                    <a:pt x="6" y="0"/>
                    <a:pt x="8" y="7"/>
                    <a:pt x="8"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4" name="Freeform 886"/>
            <p:cNvSpPr/>
            <p:nvPr/>
          </p:nvSpPr>
          <p:spPr bwMode="auto">
            <a:xfrm>
              <a:off x="6869113" y="5219700"/>
              <a:ext cx="33338" cy="28575"/>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5" name="Freeform 887"/>
            <p:cNvSpPr/>
            <p:nvPr/>
          </p:nvSpPr>
          <p:spPr bwMode="auto">
            <a:xfrm>
              <a:off x="6875463" y="5251450"/>
              <a:ext cx="34925" cy="26987"/>
            </a:xfrm>
            <a:custGeom>
              <a:avLst/>
              <a:gdLst>
                <a:gd name="T0" fmla="*/ 10 w 10"/>
                <a:gd name="T1" fmla="*/ 1 h 8"/>
                <a:gd name="T2" fmla="*/ 3 w 10"/>
                <a:gd name="T3" fmla="*/ 6 h 8"/>
                <a:gd name="T4" fmla="*/ 10 w 10"/>
                <a:gd name="T5" fmla="*/ 0 h 8"/>
              </a:gdLst>
              <a:ahLst/>
              <a:cxnLst>
                <a:cxn ang="0">
                  <a:pos x="T0" y="T1"/>
                </a:cxn>
                <a:cxn ang="0">
                  <a:pos x="T2" y="T3"/>
                </a:cxn>
                <a:cxn ang="0">
                  <a:pos x="T4" y="T5"/>
                </a:cxn>
              </a:cxnLst>
              <a:rect l="0" t="0" r="r" b="b"/>
              <a:pathLst>
                <a:path w="10" h="8">
                  <a:moveTo>
                    <a:pt x="10" y="1"/>
                  </a:moveTo>
                  <a:cubicBezTo>
                    <a:pt x="10" y="3"/>
                    <a:pt x="4" y="8"/>
                    <a:pt x="3" y="6"/>
                  </a:cubicBezTo>
                  <a:cubicBezTo>
                    <a:pt x="0" y="2"/>
                    <a:pt x="8" y="1"/>
                    <a:pt x="10"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6" name="Freeform 888"/>
            <p:cNvSpPr/>
            <p:nvPr/>
          </p:nvSpPr>
          <p:spPr bwMode="auto">
            <a:xfrm>
              <a:off x="6905625" y="5257800"/>
              <a:ext cx="23813" cy="31750"/>
            </a:xfrm>
            <a:custGeom>
              <a:avLst/>
              <a:gdLst>
                <a:gd name="T0" fmla="*/ 6 w 7"/>
                <a:gd name="T1" fmla="*/ 0 h 9"/>
                <a:gd name="T2" fmla="*/ 4 w 7"/>
                <a:gd name="T3" fmla="*/ 9 h 9"/>
                <a:gd name="T4" fmla="*/ 5 w 7"/>
                <a:gd name="T5" fmla="*/ 0 h 9"/>
              </a:gdLst>
              <a:ahLst/>
              <a:cxnLst>
                <a:cxn ang="0">
                  <a:pos x="T0" y="T1"/>
                </a:cxn>
                <a:cxn ang="0">
                  <a:pos x="T2" y="T3"/>
                </a:cxn>
                <a:cxn ang="0">
                  <a:pos x="T4" y="T5"/>
                </a:cxn>
              </a:cxnLst>
              <a:rect l="0" t="0" r="r" b="b"/>
              <a:pathLst>
                <a:path w="7" h="9">
                  <a:moveTo>
                    <a:pt x="6" y="0"/>
                  </a:moveTo>
                  <a:cubicBezTo>
                    <a:pt x="7" y="1"/>
                    <a:pt x="7" y="9"/>
                    <a:pt x="4" y="9"/>
                  </a:cubicBezTo>
                  <a:cubicBezTo>
                    <a:pt x="0" y="8"/>
                    <a:pt x="4" y="1"/>
                    <a:pt x="5"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7" name="Freeform 889"/>
            <p:cNvSpPr/>
            <p:nvPr/>
          </p:nvSpPr>
          <p:spPr bwMode="auto">
            <a:xfrm>
              <a:off x="6937375" y="5248275"/>
              <a:ext cx="26988" cy="33337"/>
            </a:xfrm>
            <a:custGeom>
              <a:avLst/>
              <a:gdLst>
                <a:gd name="T0" fmla="*/ 1 w 8"/>
                <a:gd name="T1" fmla="*/ 0 h 10"/>
                <a:gd name="T2" fmla="*/ 5 w 8"/>
                <a:gd name="T3" fmla="*/ 8 h 10"/>
                <a:gd name="T4" fmla="*/ 0 w 8"/>
                <a:gd name="T5" fmla="*/ 1 h 10"/>
              </a:gdLst>
              <a:ahLst/>
              <a:cxnLst>
                <a:cxn ang="0">
                  <a:pos x="T0" y="T1"/>
                </a:cxn>
                <a:cxn ang="0">
                  <a:pos x="T2" y="T3"/>
                </a:cxn>
                <a:cxn ang="0">
                  <a:pos x="T4" y="T5"/>
                </a:cxn>
              </a:cxnLst>
              <a:rect l="0" t="0" r="r" b="b"/>
              <a:pathLst>
                <a:path w="8" h="10">
                  <a:moveTo>
                    <a:pt x="1" y="0"/>
                  </a:moveTo>
                  <a:cubicBezTo>
                    <a:pt x="3" y="0"/>
                    <a:pt x="8" y="6"/>
                    <a:pt x="5" y="8"/>
                  </a:cubicBezTo>
                  <a:cubicBezTo>
                    <a:pt x="2" y="10"/>
                    <a:pt x="0" y="3"/>
                    <a:pt x="0" y="1"/>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8" name="Freeform 890"/>
            <p:cNvSpPr/>
            <p:nvPr/>
          </p:nvSpPr>
          <p:spPr bwMode="auto">
            <a:xfrm>
              <a:off x="6940550" y="5227638"/>
              <a:ext cx="34925" cy="26987"/>
            </a:xfrm>
            <a:custGeom>
              <a:avLst/>
              <a:gdLst>
                <a:gd name="T0" fmla="*/ 1 w 10"/>
                <a:gd name="T1" fmla="*/ 2 h 8"/>
                <a:gd name="T2" fmla="*/ 9 w 10"/>
                <a:gd name="T3" fmla="*/ 4 h 8"/>
                <a:gd name="T4" fmla="*/ 0 w 10"/>
                <a:gd name="T5" fmla="*/ 2 h 8"/>
              </a:gdLst>
              <a:ahLst/>
              <a:cxnLst>
                <a:cxn ang="0">
                  <a:pos x="T0" y="T1"/>
                </a:cxn>
                <a:cxn ang="0">
                  <a:pos x="T2" y="T3"/>
                </a:cxn>
                <a:cxn ang="0">
                  <a:pos x="T4" y="T5"/>
                </a:cxn>
              </a:cxnLst>
              <a:rect l="0" t="0" r="r" b="b"/>
              <a:pathLst>
                <a:path w="10" h="8">
                  <a:moveTo>
                    <a:pt x="1" y="2"/>
                  </a:moveTo>
                  <a:cubicBezTo>
                    <a:pt x="2" y="0"/>
                    <a:pt x="10" y="1"/>
                    <a:pt x="9" y="4"/>
                  </a:cubicBezTo>
                  <a:cubicBezTo>
                    <a:pt x="8" y="8"/>
                    <a:pt x="2" y="4"/>
                    <a:pt x="0" y="2"/>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9" name="Freeform 891"/>
            <p:cNvSpPr/>
            <p:nvPr/>
          </p:nvSpPr>
          <p:spPr bwMode="auto">
            <a:xfrm>
              <a:off x="6934200" y="5192713"/>
              <a:ext cx="33338" cy="26987"/>
            </a:xfrm>
            <a:custGeom>
              <a:avLst/>
              <a:gdLst>
                <a:gd name="T0" fmla="*/ 0 w 10"/>
                <a:gd name="T1" fmla="*/ 8 h 8"/>
                <a:gd name="T2" fmla="*/ 8 w 10"/>
                <a:gd name="T3" fmla="*/ 3 h 8"/>
                <a:gd name="T4" fmla="*/ 0 w 10"/>
                <a:gd name="T5" fmla="*/ 8 h 8"/>
              </a:gdLst>
              <a:ahLst/>
              <a:cxnLst>
                <a:cxn ang="0">
                  <a:pos x="T0" y="T1"/>
                </a:cxn>
                <a:cxn ang="0">
                  <a:pos x="T2" y="T3"/>
                </a:cxn>
                <a:cxn ang="0">
                  <a:pos x="T4" y="T5"/>
                </a:cxn>
              </a:cxnLst>
              <a:rect l="0" t="0" r="r" b="b"/>
              <a:pathLst>
                <a:path w="10" h="8">
                  <a:moveTo>
                    <a:pt x="0" y="8"/>
                  </a:moveTo>
                  <a:cubicBezTo>
                    <a:pt x="0" y="5"/>
                    <a:pt x="6" y="0"/>
                    <a:pt x="8" y="3"/>
                  </a:cubicBezTo>
                  <a:cubicBezTo>
                    <a:pt x="10" y="6"/>
                    <a:pt x="2" y="8"/>
                    <a:pt x="0" y="8"/>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0" name="Freeform 892"/>
            <p:cNvSpPr/>
            <p:nvPr/>
          </p:nvSpPr>
          <p:spPr bwMode="auto">
            <a:xfrm>
              <a:off x="6943725" y="5137150"/>
              <a:ext cx="31750" cy="46037"/>
            </a:xfrm>
            <a:custGeom>
              <a:avLst/>
              <a:gdLst>
                <a:gd name="T0" fmla="*/ 8 w 9"/>
                <a:gd name="T1" fmla="*/ 2 h 13"/>
                <a:gd name="T2" fmla="*/ 8 w 9"/>
                <a:gd name="T3" fmla="*/ 5 h 13"/>
                <a:gd name="T4" fmla="*/ 0 w 9"/>
                <a:gd name="T5" fmla="*/ 13 h 13"/>
                <a:gd name="T6" fmla="*/ 2 w 9"/>
                <a:gd name="T7" fmla="*/ 2 h 13"/>
                <a:gd name="T8" fmla="*/ 8 w 9"/>
                <a:gd name="T9" fmla="*/ 2 h 13"/>
              </a:gdLst>
              <a:ahLst/>
              <a:cxnLst>
                <a:cxn ang="0">
                  <a:pos x="T0" y="T1"/>
                </a:cxn>
                <a:cxn ang="0">
                  <a:pos x="T2" y="T3"/>
                </a:cxn>
                <a:cxn ang="0">
                  <a:pos x="T4" y="T5"/>
                </a:cxn>
                <a:cxn ang="0">
                  <a:pos x="T6" y="T7"/>
                </a:cxn>
                <a:cxn ang="0">
                  <a:pos x="T8" y="T9"/>
                </a:cxn>
              </a:cxnLst>
              <a:rect l="0" t="0" r="r" b="b"/>
              <a:pathLst>
                <a:path w="9" h="13">
                  <a:moveTo>
                    <a:pt x="8" y="2"/>
                  </a:moveTo>
                  <a:cubicBezTo>
                    <a:pt x="8" y="2"/>
                    <a:pt x="9" y="3"/>
                    <a:pt x="8" y="5"/>
                  </a:cubicBezTo>
                  <a:cubicBezTo>
                    <a:pt x="8" y="9"/>
                    <a:pt x="3" y="11"/>
                    <a:pt x="0" y="13"/>
                  </a:cubicBezTo>
                  <a:cubicBezTo>
                    <a:pt x="1" y="10"/>
                    <a:pt x="0" y="5"/>
                    <a:pt x="2" y="2"/>
                  </a:cubicBezTo>
                  <a:cubicBezTo>
                    <a:pt x="4" y="0"/>
                    <a:pt x="6" y="0"/>
                    <a:pt x="8" y="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1" name="Freeform 893"/>
            <p:cNvSpPr/>
            <p:nvPr/>
          </p:nvSpPr>
          <p:spPr bwMode="auto">
            <a:xfrm>
              <a:off x="6913563" y="5127625"/>
              <a:ext cx="26988" cy="50800"/>
            </a:xfrm>
            <a:custGeom>
              <a:avLst/>
              <a:gdLst>
                <a:gd name="T0" fmla="*/ 5 w 8"/>
                <a:gd name="T1" fmla="*/ 1 h 15"/>
                <a:gd name="T2" fmla="*/ 7 w 8"/>
                <a:gd name="T3" fmla="*/ 4 h 15"/>
                <a:gd name="T4" fmla="*/ 3 w 8"/>
                <a:gd name="T5" fmla="*/ 15 h 15"/>
                <a:gd name="T6" fmla="*/ 0 w 8"/>
                <a:gd name="T7" fmla="*/ 4 h 15"/>
                <a:gd name="T8" fmla="*/ 5 w 8"/>
                <a:gd name="T9" fmla="*/ 1 h 15"/>
              </a:gdLst>
              <a:ahLst/>
              <a:cxnLst>
                <a:cxn ang="0">
                  <a:pos x="T0" y="T1"/>
                </a:cxn>
                <a:cxn ang="0">
                  <a:pos x="T2" y="T3"/>
                </a:cxn>
                <a:cxn ang="0">
                  <a:pos x="T4" y="T5"/>
                </a:cxn>
                <a:cxn ang="0">
                  <a:pos x="T6" y="T7"/>
                </a:cxn>
                <a:cxn ang="0">
                  <a:pos x="T8" y="T9"/>
                </a:cxn>
              </a:cxnLst>
              <a:rect l="0" t="0" r="r" b="b"/>
              <a:pathLst>
                <a:path w="8" h="15">
                  <a:moveTo>
                    <a:pt x="5" y="1"/>
                  </a:moveTo>
                  <a:cubicBezTo>
                    <a:pt x="6" y="2"/>
                    <a:pt x="7" y="3"/>
                    <a:pt x="7" y="4"/>
                  </a:cubicBezTo>
                  <a:cubicBezTo>
                    <a:pt x="8" y="8"/>
                    <a:pt x="4" y="12"/>
                    <a:pt x="3" y="15"/>
                  </a:cubicBezTo>
                  <a:cubicBezTo>
                    <a:pt x="2" y="11"/>
                    <a:pt x="0" y="7"/>
                    <a:pt x="0" y="4"/>
                  </a:cubicBezTo>
                  <a:cubicBezTo>
                    <a:pt x="1" y="1"/>
                    <a:pt x="4" y="0"/>
                    <a:pt x="5"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2" name="Freeform 894"/>
            <p:cNvSpPr/>
            <p:nvPr/>
          </p:nvSpPr>
          <p:spPr bwMode="auto">
            <a:xfrm>
              <a:off x="6878638" y="5133975"/>
              <a:ext cx="31750" cy="49212"/>
            </a:xfrm>
            <a:custGeom>
              <a:avLst/>
              <a:gdLst>
                <a:gd name="T0" fmla="*/ 4 w 9"/>
                <a:gd name="T1" fmla="*/ 0 h 14"/>
                <a:gd name="T2" fmla="*/ 7 w 9"/>
                <a:gd name="T3" fmla="*/ 2 h 14"/>
                <a:gd name="T4" fmla="*/ 6 w 9"/>
                <a:gd name="T5" fmla="*/ 14 h 14"/>
                <a:gd name="T6" fmla="*/ 0 w 9"/>
                <a:gd name="T7" fmla="*/ 5 h 14"/>
                <a:gd name="T8" fmla="*/ 4 w 9"/>
                <a:gd name="T9" fmla="*/ 0 h 14"/>
              </a:gdLst>
              <a:ahLst/>
              <a:cxnLst>
                <a:cxn ang="0">
                  <a:pos x="T0" y="T1"/>
                </a:cxn>
                <a:cxn ang="0">
                  <a:pos x="T2" y="T3"/>
                </a:cxn>
                <a:cxn ang="0">
                  <a:pos x="T4" y="T5"/>
                </a:cxn>
                <a:cxn ang="0">
                  <a:pos x="T6" y="T7"/>
                </a:cxn>
                <a:cxn ang="0">
                  <a:pos x="T8" y="T9"/>
                </a:cxn>
              </a:cxnLst>
              <a:rect l="0" t="0" r="r" b="b"/>
              <a:pathLst>
                <a:path w="9" h="14">
                  <a:moveTo>
                    <a:pt x="4" y="0"/>
                  </a:moveTo>
                  <a:cubicBezTo>
                    <a:pt x="5" y="0"/>
                    <a:pt x="6" y="1"/>
                    <a:pt x="7" y="2"/>
                  </a:cubicBezTo>
                  <a:cubicBezTo>
                    <a:pt x="9" y="5"/>
                    <a:pt x="7" y="10"/>
                    <a:pt x="6" y="14"/>
                  </a:cubicBezTo>
                  <a:cubicBezTo>
                    <a:pt x="5" y="11"/>
                    <a:pt x="1" y="8"/>
                    <a:pt x="0" y="5"/>
                  </a:cubicBezTo>
                  <a:cubicBezTo>
                    <a:pt x="0" y="2"/>
                    <a:pt x="2" y="0"/>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3" name="Freeform 895"/>
            <p:cNvSpPr/>
            <p:nvPr/>
          </p:nvSpPr>
          <p:spPr bwMode="auto">
            <a:xfrm>
              <a:off x="6845300" y="5154613"/>
              <a:ext cx="36513" cy="38100"/>
            </a:xfrm>
            <a:custGeom>
              <a:avLst/>
              <a:gdLst>
                <a:gd name="T0" fmla="*/ 4 w 11"/>
                <a:gd name="T1" fmla="*/ 0 h 11"/>
                <a:gd name="T2" fmla="*/ 7 w 11"/>
                <a:gd name="T3" fmla="*/ 0 h 11"/>
                <a:gd name="T4" fmla="*/ 11 w 11"/>
                <a:gd name="T5" fmla="*/ 11 h 11"/>
                <a:gd name="T6" fmla="*/ 2 w 11"/>
                <a:gd name="T7" fmla="*/ 5 h 11"/>
                <a:gd name="T8" fmla="*/ 4 w 11"/>
                <a:gd name="T9" fmla="*/ 0 h 11"/>
              </a:gdLst>
              <a:ahLst/>
              <a:cxnLst>
                <a:cxn ang="0">
                  <a:pos x="T0" y="T1"/>
                </a:cxn>
                <a:cxn ang="0">
                  <a:pos x="T2" y="T3"/>
                </a:cxn>
                <a:cxn ang="0">
                  <a:pos x="T4" y="T5"/>
                </a:cxn>
                <a:cxn ang="0">
                  <a:pos x="T6" y="T7"/>
                </a:cxn>
                <a:cxn ang="0">
                  <a:pos x="T8" y="T9"/>
                </a:cxn>
              </a:cxnLst>
              <a:rect l="0" t="0" r="r" b="b"/>
              <a:pathLst>
                <a:path w="11" h="11">
                  <a:moveTo>
                    <a:pt x="4" y="0"/>
                  </a:moveTo>
                  <a:cubicBezTo>
                    <a:pt x="5" y="0"/>
                    <a:pt x="6" y="0"/>
                    <a:pt x="7" y="0"/>
                  </a:cubicBezTo>
                  <a:cubicBezTo>
                    <a:pt x="10" y="2"/>
                    <a:pt x="10" y="8"/>
                    <a:pt x="11" y="11"/>
                  </a:cubicBezTo>
                  <a:cubicBezTo>
                    <a:pt x="8" y="9"/>
                    <a:pt x="4" y="8"/>
                    <a:pt x="2" y="5"/>
                  </a:cubicBezTo>
                  <a:cubicBezTo>
                    <a:pt x="0" y="3"/>
                    <a:pt x="1" y="1"/>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4" name="Freeform 896"/>
            <p:cNvSpPr/>
            <p:nvPr/>
          </p:nvSpPr>
          <p:spPr bwMode="auto">
            <a:xfrm>
              <a:off x="6824663" y="5183188"/>
              <a:ext cx="47625" cy="30162"/>
            </a:xfrm>
            <a:custGeom>
              <a:avLst/>
              <a:gdLst>
                <a:gd name="T0" fmla="*/ 2 w 14"/>
                <a:gd name="T1" fmla="*/ 1 h 9"/>
                <a:gd name="T2" fmla="*/ 5 w 14"/>
                <a:gd name="T3" fmla="*/ 0 h 9"/>
                <a:gd name="T4" fmla="*/ 14 w 14"/>
                <a:gd name="T5" fmla="*/ 9 h 9"/>
                <a:gd name="T6" fmla="*/ 3 w 14"/>
                <a:gd name="T7" fmla="*/ 7 h 9"/>
                <a:gd name="T8" fmla="*/ 2 w 14"/>
                <a:gd name="T9" fmla="*/ 1 h 9"/>
              </a:gdLst>
              <a:ahLst/>
              <a:cxnLst>
                <a:cxn ang="0">
                  <a:pos x="T0" y="T1"/>
                </a:cxn>
                <a:cxn ang="0">
                  <a:pos x="T2" y="T3"/>
                </a:cxn>
                <a:cxn ang="0">
                  <a:pos x="T4" y="T5"/>
                </a:cxn>
                <a:cxn ang="0">
                  <a:pos x="T6" y="T7"/>
                </a:cxn>
                <a:cxn ang="0">
                  <a:pos x="T8" y="T9"/>
                </a:cxn>
              </a:cxnLst>
              <a:rect l="0" t="0" r="r" b="b"/>
              <a:pathLst>
                <a:path w="14" h="9">
                  <a:moveTo>
                    <a:pt x="2" y="1"/>
                  </a:moveTo>
                  <a:cubicBezTo>
                    <a:pt x="3" y="0"/>
                    <a:pt x="4" y="0"/>
                    <a:pt x="5" y="0"/>
                  </a:cubicBezTo>
                  <a:cubicBezTo>
                    <a:pt x="9" y="1"/>
                    <a:pt x="11" y="6"/>
                    <a:pt x="14" y="9"/>
                  </a:cubicBezTo>
                  <a:cubicBezTo>
                    <a:pt x="10" y="8"/>
                    <a:pt x="6" y="9"/>
                    <a:pt x="3" y="7"/>
                  </a:cubicBezTo>
                  <a:cubicBezTo>
                    <a:pt x="0" y="5"/>
                    <a:pt x="0" y="2"/>
                    <a:pt x="2"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5" name="Freeform 897"/>
            <p:cNvSpPr/>
            <p:nvPr/>
          </p:nvSpPr>
          <p:spPr bwMode="auto">
            <a:xfrm>
              <a:off x="6816725" y="5213350"/>
              <a:ext cx="47625" cy="30162"/>
            </a:xfrm>
            <a:custGeom>
              <a:avLst/>
              <a:gdLst>
                <a:gd name="T0" fmla="*/ 1 w 14"/>
                <a:gd name="T1" fmla="*/ 3 h 9"/>
                <a:gd name="T2" fmla="*/ 3 w 14"/>
                <a:gd name="T3" fmla="*/ 1 h 9"/>
                <a:gd name="T4" fmla="*/ 14 w 14"/>
                <a:gd name="T5" fmla="*/ 6 h 9"/>
                <a:gd name="T6" fmla="*/ 3 w 14"/>
                <a:gd name="T7" fmla="*/ 8 h 9"/>
                <a:gd name="T8" fmla="*/ 1 w 14"/>
                <a:gd name="T9" fmla="*/ 3 h 9"/>
              </a:gdLst>
              <a:ahLst/>
              <a:cxnLst>
                <a:cxn ang="0">
                  <a:pos x="T0" y="T1"/>
                </a:cxn>
                <a:cxn ang="0">
                  <a:pos x="T2" y="T3"/>
                </a:cxn>
                <a:cxn ang="0">
                  <a:pos x="T4" y="T5"/>
                </a:cxn>
                <a:cxn ang="0">
                  <a:pos x="T6" y="T7"/>
                </a:cxn>
                <a:cxn ang="0">
                  <a:pos x="T8" y="T9"/>
                </a:cxn>
              </a:cxnLst>
              <a:rect l="0" t="0" r="r" b="b"/>
              <a:pathLst>
                <a:path w="14" h="9">
                  <a:moveTo>
                    <a:pt x="1" y="3"/>
                  </a:moveTo>
                  <a:cubicBezTo>
                    <a:pt x="1" y="2"/>
                    <a:pt x="2" y="1"/>
                    <a:pt x="3" y="1"/>
                  </a:cubicBezTo>
                  <a:cubicBezTo>
                    <a:pt x="7" y="0"/>
                    <a:pt x="11" y="4"/>
                    <a:pt x="14" y="6"/>
                  </a:cubicBezTo>
                  <a:cubicBezTo>
                    <a:pt x="11" y="6"/>
                    <a:pt x="7" y="9"/>
                    <a:pt x="3" y="8"/>
                  </a:cubicBezTo>
                  <a:cubicBezTo>
                    <a:pt x="1" y="8"/>
                    <a:pt x="0" y="5"/>
                    <a:pt x="1"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6" name="Freeform 898"/>
            <p:cNvSpPr/>
            <p:nvPr/>
          </p:nvSpPr>
          <p:spPr bwMode="auto">
            <a:xfrm>
              <a:off x="6824663" y="5243513"/>
              <a:ext cx="47625" cy="34925"/>
            </a:xfrm>
            <a:custGeom>
              <a:avLst/>
              <a:gdLst>
                <a:gd name="T0" fmla="*/ 0 w 14"/>
                <a:gd name="T1" fmla="*/ 6 h 10"/>
                <a:gd name="T2" fmla="*/ 2 w 14"/>
                <a:gd name="T3" fmla="*/ 3 h 10"/>
                <a:gd name="T4" fmla="*/ 14 w 14"/>
                <a:gd name="T5" fmla="*/ 3 h 10"/>
                <a:gd name="T6" fmla="*/ 4 w 14"/>
                <a:gd name="T7" fmla="*/ 9 h 10"/>
                <a:gd name="T8" fmla="*/ 0 w 14"/>
                <a:gd name="T9" fmla="*/ 6 h 10"/>
              </a:gdLst>
              <a:ahLst/>
              <a:cxnLst>
                <a:cxn ang="0">
                  <a:pos x="T0" y="T1"/>
                </a:cxn>
                <a:cxn ang="0">
                  <a:pos x="T2" y="T3"/>
                </a:cxn>
                <a:cxn ang="0">
                  <a:pos x="T4" y="T5"/>
                </a:cxn>
                <a:cxn ang="0">
                  <a:pos x="T6" y="T7"/>
                </a:cxn>
                <a:cxn ang="0">
                  <a:pos x="T8" y="T9"/>
                </a:cxn>
              </a:cxnLst>
              <a:rect l="0" t="0" r="r" b="b"/>
              <a:pathLst>
                <a:path w="14" h="10">
                  <a:moveTo>
                    <a:pt x="0" y="6"/>
                  </a:moveTo>
                  <a:cubicBezTo>
                    <a:pt x="0" y="5"/>
                    <a:pt x="1" y="4"/>
                    <a:pt x="2" y="3"/>
                  </a:cubicBezTo>
                  <a:cubicBezTo>
                    <a:pt x="5" y="0"/>
                    <a:pt x="10" y="3"/>
                    <a:pt x="14" y="3"/>
                  </a:cubicBezTo>
                  <a:cubicBezTo>
                    <a:pt x="10" y="5"/>
                    <a:pt x="8" y="9"/>
                    <a:pt x="4" y="9"/>
                  </a:cubicBezTo>
                  <a:cubicBezTo>
                    <a:pt x="1" y="10"/>
                    <a:pt x="0" y="8"/>
                    <a:pt x="0"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7" name="Freeform 899"/>
            <p:cNvSpPr/>
            <p:nvPr/>
          </p:nvSpPr>
          <p:spPr bwMode="auto">
            <a:xfrm>
              <a:off x="6840538" y="5272088"/>
              <a:ext cx="41275" cy="38100"/>
            </a:xfrm>
            <a:custGeom>
              <a:avLst/>
              <a:gdLst>
                <a:gd name="T0" fmla="*/ 0 w 12"/>
                <a:gd name="T1" fmla="*/ 8 h 11"/>
                <a:gd name="T2" fmla="*/ 1 w 12"/>
                <a:gd name="T3" fmla="*/ 5 h 11"/>
                <a:gd name="T4" fmla="*/ 12 w 12"/>
                <a:gd name="T5" fmla="*/ 0 h 11"/>
                <a:gd name="T6" fmla="*/ 6 w 12"/>
                <a:gd name="T7" fmla="*/ 10 h 11"/>
                <a:gd name="T8" fmla="*/ 0 w 12"/>
                <a:gd name="T9" fmla="*/ 8 h 11"/>
              </a:gdLst>
              <a:ahLst/>
              <a:cxnLst>
                <a:cxn ang="0">
                  <a:pos x="T0" y="T1"/>
                </a:cxn>
                <a:cxn ang="0">
                  <a:pos x="T2" y="T3"/>
                </a:cxn>
                <a:cxn ang="0">
                  <a:pos x="T4" y="T5"/>
                </a:cxn>
                <a:cxn ang="0">
                  <a:pos x="T6" y="T7"/>
                </a:cxn>
                <a:cxn ang="0">
                  <a:pos x="T8" y="T9"/>
                </a:cxn>
              </a:cxnLst>
              <a:rect l="0" t="0" r="r" b="b"/>
              <a:pathLst>
                <a:path w="12" h="11">
                  <a:moveTo>
                    <a:pt x="0" y="8"/>
                  </a:moveTo>
                  <a:cubicBezTo>
                    <a:pt x="0" y="7"/>
                    <a:pt x="0" y="6"/>
                    <a:pt x="1" y="5"/>
                  </a:cubicBezTo>
                  <a:cubicBezTo>
                    <a:pt x="3" y="1"/>
                    <a:pt x="9" y="1"/>
                    <a:pt x="12" y="0"/>
                  </a:cubicBezTo>
                  <a:cubicBezTo>
                    <a:pt x="10" y="3"/>
                    <a:pt x="9" y="8"/>
                    <a:pt x="6" y="10"/>
                  </a:cubicBezTo>
                  <a:cubicBezTo>
                    <a:pt x="3" y="11"/>
                    <a:pt x="1" y="10"/>
                    <a:pt x="0"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8" name="Freeform 900"/>
            <p:cNvSpPr/>
            <p:nvPr/>
          </p:nvSpPr>
          <p:spPr bwMode="auto">
            <a:xfrm>
              <a:off x="6869113" y="5284788"/>
              <a:ext cx="30163" cy="46037"/>
            </a:xfrm>
            <a:custGeom>
              <a:avLst/>
              <a:gdLst>
                <a:gd name="T0" fmla="*/ 2 w 9"/>
                <a:gd name="T1" fmla="*/ 11 h 13"/>
                <a:gd name="T2" fmla="*/ 1 w 9"/>
                <a:gd name="T3" fmla="*/ 8 h 13"/>
                <a:gd name="T4" fmla="*/ 9 w 9"/>
                <a:gd name="T5" fmla="*/ 0 h 13"/>
                <a:gd name="T6" fmla="*/ 7 w 9"/>
                <a:gd name="T7" fmla="*/ 11 h 13"/>
                <a:gd name="T8" fmla="*/ 2 w 9"/>
                <a:gd name="T9" fmla="*/ 11 h 13"/>
              </a:gdLst>
              <a:ahLst/>
              <a:cxnLst>
                <a:cxn ang="0">
                  <a:pos x="T0" y="T1"/>
                </a:cxn>
                <a:cxn ang="0">
                  <a:pos x="T2" y="T3"/>
                </a:cxn>
                <a:cxn ang="0">
                  <a:pos x="T4" y="T5"/>
                </a:cxn>
                <a:cxn ang="0">
                  <a:pos x="T6" y="T7"/>
                </a:cxn>
                <a:cxn ang="0">
                  <a:pos x="T8" y="T9"/>
                </a:cxn>
              </a:cxnLst>
              <a:rect l="0" t="0" r="r" b="b"/>
              <a:pathLst>
                <a:path w="9" h="13">
                  <a:moveTo>
                    <a:pt x="2" y="11"/>
                  </a:moveTo>
                  <a:cubicBezTo>
                    <a:pt x="1" y="11"/>
                    <a:pt x="0" y="10"/>
                    <a:pt x="1" y="8"/>
                  </a:cubicBezTo>
                  <a:cubicBezTo>
                    <a:pt x="1" y="4"/>
                    <a:pt x="6" y="2"/>
                    <a:pt x="9" y="0"/>
                  </a:cubicBezTo>
                  <a:cubicBezTo>
                    <a:pt x="8" y="3"/>
                    <a:pt x="9" y="8"/>
                    <a:pt x="7" y="11"/>
                  </a:cubicBezTo>
                  <a:cubicBezTo>
                    <a:pt x="6" y="13"/>
                    <a:pt x="3" y="13"/>
                    <a:pt x="2"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9" name="Freeform 901"/>
            <p:cNvSpPr/>
            <p:nvPr/>
          </p:nvSpPr>
          <p:spPr bwMode="auto">
            <a:xfrm>
              <a:off x="6902450" y="5289550"/>
              <a:ext cx="26988" cy="50800"/>
            </a:xfrm>
            <a:custGeom>
              <a:avLst/>
              <a:gdLst>
                <a:gd name="T0" fmla="*/ 3 w 8"/>
                <a:gd name="T1" fmla="*/ 14 h 15"/>
                <a:gd name="T2" fmla="*/ 1 w 8"/>
                <a:gd name="T3" fmla="*/ 11 h 15"/>
                <a:gd name="T4" fmla="*/ 6 w 8"/>
                <a:gd name="T5" fmla="*/ 0 h 15"/>
                <a:gd name="T6" fmla="*/ 8 w 8"/>
                <a:gd name="T7" fmla="*/ 11 h 15"/>
                <a:gd name="T8" fmla="*/ 3 w 8"/>
                <a:gd name="T9" fmla="*/ 14 h 15"/>
              </a:gdLst>
              <a:ahLst/>
              <a:cxnLst>
                <a:cxn ang="0">
                  <a:pos x="T0" y="T1"/>
                </a:cxn>
                <a:cxn ang="0">
                  <a:pos x="T2" y="T3"/>
                </a:cxn>
                <a:cxn ang="0">
                  <a:pos x="T4" y="T5"/>
                </a:cxn>
                <a:cxn ang="0">
                  <a:pos x="T6" y="T7"/>
                </a:cxn>
                <a:cxn ang="0">
                  <a:pos x="T8" y="T9"/>
                </a:cxn>
              </a:cxnLst>
              <a:rect l="0" t="0" r="r" b="b"/>
              <a:pathLst>
                <a:path w="8" h="15">
                  <a:moveTo>
                    <a:pt x="3" y="14"/>
                  </a:moveTo>
                  <a:cubicBezTo>
                    <a:pt x="2" y="13"/>
                    <a:pt x="1" y="12"/>
                    <a:pt x="1" y="11"/>
                  </a:cubicBezTo>
                  <a:cubicBezTo>
                    <a:pt x="0" y="7"/>
                    <a:pt x="4" y="3"/>
                    <a:pt x="6" y="0"/>
                  </a:cubicBezTo>
                  <a:cubicBezTo>
                    <a:pt x="6" y="4"/>
                    <a:pt x="8" y="8"/>
                    <a:pt x="8" y="11"/>
                  </a:cubicBezTo>
                  <a:cubicBezTo>
                    <a:pt x="7" y="14"/>
                    <a:pt x="5" y="15"/>
                    <a:pt x="3"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0" name="Freeform 902"/>
            <p:cNvSpPr/>
            <p:nvPr/>
          </p:nvSpPr>
          <p:spPr bwMode="auto">
            <a:xfrm>
              <a:off x="6934200" y="5284788"/>
              <a:ext cx="33338" cy="49212"/>
            </a:xfrm>
            <a:custGeom>
              <a:avLst/>
              <a:gdLst>
                <a:gd name="T0" fmla="*/ 5 w 10"/>
                <a:gd name="T1" fmla="*/ 14 h 14"/>
                <a:gd name="T2" fmla="*/ 2 w 10"/>
                <a:gd name="T3" fmla="*/ 12 h 14"/>
                <a:gd name="T4" fmla="*/ 3 w 10"/>
                <a:gd name="T5" fmla="*/ 0 h 14"/>
                <a:gd name="T6" fmla="*/ 9 w 10"/>
                <a:gd name="T7" fmla="*/ 9 h 14"/>
                <a:gd name="T8" fmla="*/ 5 w 10"/>
                <a:gd name="T9" fmla="*/ 14 h 14"/>
              </a:gdLst>
              <a:ahLst/>
              <a:cxnLst>
                <a:cxn ang="0">
                  <a:pos x="T0" y="T1"/>
                </a:cxn>
                <a:cxn ang="0">
                  <a:pos x="T2" y="T3"/>
                </a:cxn>
                <a:cxn ang="0">
                  <a:pos x="T4" y="T5"/>
                </a:cxn>
                <a:cxn ang="0">
                  <a:pos x="T6" y="T7"/>
                </a:cxn>
                <a:cxn ang="0">
                  <a:pos x="T8" y="T9"/>
                </a:cxn>
              </a:cxnLst>
              <a:rect l="0" t="0" r="r" b="b"/>
              <a:pathLst>
                <a:path w="10" h="14">
                  <a:moveTo>
                    <a:pt x="5" y="14"/>
                  </a:moveTo>
                  <a:cubicBezTo>
                    <a:pt x="4" y="13"/>
                    <a:pt x="3" y="13"/>
                    <a:pt x="2" y="12"/>
                  </a:cubicBezTo>
                  <a:cubicBezTo>
                    <a:pt x="0" y="9"/>
                    <a:pt x="2" y="3"/>
                    <a:pt x="3" y="0"/>
                  </a:cubicBezTo>
                  <a:cubicBezTo>
                    <a:pt x="4" y="3"/>
                    <a:pt x="8" y="6"/>
                    <a:pt x="9" y="9"/>
                  </a:cubicBezTo>
                  <a:cubicBezTo>
                    <a:pt x="10" y="12"/>
                    <a:pt x="7" y="14"/>
                    <a:pt x="5"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1" name="Freeform 903"/>
            <p:cNvSpPr/>
            <p:nvPr/>
          </p:nvSpPr>
          <p:spPr bwMode="auto">
            <a:xfrm>
              <a:off x="6961188" y="5272088"/>
              <a:ext cx="38100" cy="41275"/>
            </a:xfrm>
            <a:custGeom>
              <a:avLst/>
              <a:gdLst>
                <a:gd name="T0" fmla="*/ 8 w 11"/>
                <a:gd name="T1" fmla="*/ 12 h 12"/>
                <a:gd name="T2" fmla="*/ 4 w 11"/>
                <a:gd name="T3" fmla="*/ 12 h 12"/>
                <a:gd name="T4" fmla="*/ 0 w 11"/>
                <a:gd name="T5" fmla="*/ 0 h 12"/>
                <a:gd name="T6" fmla="*/ 9 w 11"/>
                <a:gd name="T7" fmla="*/ 7 h 12"/>
                <a:gd name="T8" fmla="*/ 8 w 11"/>
                <a:gd name="T9" fmla="*/ 12 h 12"/>
              </a:gdLst>
              <a:ahLst/>
              <a:cxnLst>
                <a:cxn ang="0">
                  <a:pos x="T0" y="T1"/>
                </a:cxn>
                <a:cxn ang="0">
                  <a:pos x="T2" y="T3"/>
                </a:cxn>
                <a:cxn ang="0">
                  <a:pos x="T4" y="T5"/>
                </a:cxn>
                <a:cxn ang="0">
                  <a:pos x="T6" y="T7"/>
                </a:cxn>
                <a:cxn ang="0">
                  <a:pos x="T8" y="T9"/>
                </a:cxn>
              </a:cxnLst>
              <a:rect l="0" t="0" r="r" b="b"/>
              <a:pathLst>
                <a:path w="11" h="12">
                  <a:moveTo>
                    <a:pt x="8" y="12"/>
                  </a:moveTo>
                  <a:cubicBezTo>
                    <a:pt x="7" y="12"/>
                    <a:pt x="5" y="12"/>
                    <a:pt x="4" y="12"/>
                  </a:cubicBezTo>
                  <a:cubicBezTo>
                    <a:pt x="1" y="10"/>
                    <a:pt x="1" y="4"/>
                    <a:pt x="0" y="0"/>
                  </a:cubicBezTo>
                  <a:cubicBezTo>
                    <a:pt x="3" y="3"/>
                    <a:pt x="7" y="4"/>
                    <a:pt x="9" y="7"/>
                  </a:cubicBezTo>
                  <a:cubicBezTo>
                    <a:pt x="11" y="9"/>
                    <a:pt x="10" y="11"/>
                    <a:pt x="8" y="1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2" name="Freeform 904"/>
            <p:cNvSpPr/>
            <p:nvPr/>
          </p:nvSpPr>
          <p:spPr bwMode="auto">
            <a:xfrm>
              <a:off x="6975475" y="5254625"/>
              <a:ext cx="44450" cy="30162"/>
            </a:xfrm>
            <a:custGeom>
              <a:avLst/>
              <a:gdLst>
                <a:gd name="T0" fmla="*/ 11 w 13"/>
                <a:gd name="T1" fmla="*/ 8 h 9"/>
                <a:gd name="T2" fmla="*/ 8 w 13"/>
                <a:gd name="T3" fmla="*/ 9 h 9"/>
                <a:gd name="T4" fmla="*/ 0 w 13"/>
                <a:gd name="T5" fmla="*/ 0 h 9"/>
                <a:gd name="T6" fmla="*/ 11 w 13"/>
                <a:gd name="T7" fmla="*/ 2 h 9"/>
                <a:gd name="T8" fmla="*/ 11 w 13"/>
                <a:gd name="T9" fmla="*/ 8 h 9"/>
              </a:gdLst>
              <a:ahLst/>
              <a:cxnLst>
                <a:cxn ang="0">
                  <a:pos x="T0" y="T1"/>
                </a:cxn>
                <a:cxn ang="0">
                  <a:pos x="T2" y="T3"/>
                </a:cxn>
                <a:cxn ang="0">
                  <a:pos x="T4" y="T5"/>
                </a:cxn>
                <a:cxn ang="0">
                  <a:pos x="T6" y="T7"/>
                </a:cxn>
                <a:cxn ang="0">
                  <a:pos x="T8" y="T9"/>
                </a:cxn>
              </a:cxnLst>
              <a:rect l="0" t="0" r="r" b="b"/>
              <a:pathLst>
                <a:path w="13" h="9">
                  <a:moveTo>
                    <a:pt x="11" y="8"/>
                  </a:moveTo>
                  <a:cubicBezTo>
                    <a:pt x="10" y="9"/>
                    <a:pt x="9" y="9"/>
                    <a:pt x="8" y="9"/>
                  </a:cubicBezTo>
                  <a:cubicBezTo>
                    <a:pt x="4" y="8"/>
                    <a:pt x="2" y="3"/>
                    <a:pt x="0" y="0"/>
                  </a:cubicBezTo>
                  <a:cubicBezTo>
                    <a:pt x="3" y="1"/>
                    <a:pt x="7" y="0"/>
                    <a:pt x="11" y="2"/>
                  </a:cubicBezTo>
                  <a:cubicBezTo>
                    <a:pt x="13" y="4"/>
                    <a:pt x="13" y="7"/>
                    <a:pt x="11"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3" name="Freeform 905"/>
            <p:cNvSpPr/>
            <p:nvPr/>
          </p:nvSpPr>
          <p:spPr bwMode="auto">
            <a:xfrm>
              <a:off x="6978650" y="5224463"/>
              <a:ext cx="47625" cy="30162"/>
            </a:xfrm>
            <a:custGeom>
              <a:avLst/>
              <a:gdLst>
                <a:gd name="T0" fmla="*/ 13 w 14"/>
                <a:gd name="T1" fmla="*/ 6 h 9"/>
                <a:gd name="T2" fmla="*/ 11 w 14"/>
                <a:gd name="T3" fmla="*/ 8 h 9"/>
                <a:gd name="T4" fmla="*/ 0 w 14"/>
                <a:gd name="T5" fmla="*/ 3 h 9"/>
                <a:gd name="T6" fmla="*/ 11 w 14"/>
                <a:gd name="T7" fmla="*/ 1 h 9"/>
                <a:gd name="T8" fmla="*/ 13 w 14"/>
                <a:gd name="T9" fmla="*/ 6 h 9"/>
              </a:gdLst>
              <a:ahLst/>
              <a:cxnLst>
                <a:cxn ang="0">
                  <a:pos x="T0" y="T1"/>
                </a:cxn>
                <a:cxn ang="0">
                  <a:pos x="T2" y="T3"/>
                </a:cxn>
                <a:cxn ang="0">
                  <a:pos x="T4" y="T5"/>
                </a:cxn>
                <a:cxn ang="0">
                  <a:pos x="T6" y="T7"/>
                </a:cxn>
                <a:cxn ang="0">
                  <a:pos x="T8" y="T9"/>
                </a:cxn>
              </a:cxnLst>
              <a:rect l="0" t="0" r="r" b="b"/>
              <a:pathLst>
                <a:path w="14" h="9">
                  <a:moveTo>
                    <a:pt x="13" y="6"/>
                  </a:moveTo>
                  <a:cubicBezTo>
                    <a:pt x="13" y="7"/>
                    <a:pt x="12" y="8"/>
                    <a:pt x="11" y="8"/>
                  </a:cubicBezTo>
                  <a:cubicBezTo>
                    <a:pt x="7" y="9"/>
                    <a:pt x="3" y="5"/>
                    <a:pt x="0" y="3"/>
                  </a:cubicBezTo>
                  <a:cubicBezTo>
                    <a:pt x="3" y="3"/>
                    <a:pt x="7" y="0"/>
                    <a:pt x="11" y="1"/>
                  </a:cubicBezTo>
                  <a:cubicBezTo>
                    <a:pt x="14" y="1"/>
                    <a:pt x="14" y="4"/>
                    <a:pt x="13"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4" name="Freeform 906"/>
            <p:cNvSpPr/>
            <p:nvPr/>
          </p:nvSpPr>
          <p:spPr bwMode="auto">
            <a:xfrm>
              <a:off x="6975475" y="5189538"/>
              <a:ext cx="44450" cy="30162"/>
            </a:xfrm>
            <a:custGeom>
              <a:avLst/>
              <a:gdLst>
                <a:gd name="T0" fmla="*/ 13 w 13"/>
                <a:gd name="T1" fmla="*/ 4 h 9"/>
                <a:gd name="T2" fmla="*/ 12 w 13"/>
                <a:gd name="T3" fmla="*/ 7 h 9"/>
                <a:gd name="T4" fmla="*/ 0 w 13"/>
                <a:gd name="T5" fmla="*/ 7 h 9"/>
                <a:gd name="T6" fmla="*/ 9 w 13"/>
                <a:gd name="T7" fmla="*/ 1 h 9"/>
                <a:gd name="T8" fmla="*/ 13 w 13"/>
                <a:gd name="T9" fmla="*/ 4 h 9"/>
              </a:gdLst>
              <a:ahLst/>
              <a:cxnLst>
                <a:cxn ang="0">
                  <a:pos x="T0" y="T1"/>
                </a:cxn>
                <a:cxn ang="0">
                  <a:pos x="T2" y="T3"/>
                </a:cxn>
                <a:cxn ang="0">
                  <a:pos x="T4" y="T5"/>
                </a:cxn>
                <a:cxn ang="0">
                  <a:pos x="T6" y="T7"/>
                </a:cxn>
                <a:cxn ang="0">
                  <a:pos x="T8" y="T9"/>
                </a:cxn>
              </a:cxnLst>
              <a:rect l="0" t="0" r="r" b="b"/>
              <a:pathLst>
                <a:path w="13" h="9">
                  <a:moveTo>
                    <a:pt x="13" y="4"/>
                  </a:moveTo>
                  <a:cubicBezTo>
                    <a:pt x="13" y="5"/>
                    <a:pt x="13" y="6"/>
                    <a:pt x="12" y="7"/>
                  </a:cubicBezTo>
                  <a:cubicBezTo>
                    <a:pt x="8" y="9"/>
                    <a:pt x="3" y="7"/>
                    <a:pt x="0" y="7"/>
                  </a:cubicBezTo>
                  <a:cubicBezTo>
                    <a:pt x="3" y="5"/>
                    <a:pt x="5" y="1"/>
                    <a:pt x="9" y="1"/>
                  </a:cubicBezTo>
                  <a:cubicBezTo>
                    <a:pt x="12" y="0"/>
                    <a:pt x="13" y="2"/>
                    <a:pt x="13" y="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5" name="Freeform 907"/>
            <p:cNvSpPr/>
            <p:nvPr/>
          </p:nvSpPr>
          <p:spPr bwMode="auto">
            <a:xfrm>
              <a:off x="6961188" y="5157788"/>
              <a:ext cx="41275" cy="34925"/>
            </a:xfrm>
            <a:custGeom>
              <a:avLst/>
              <a:gdLst>
                <a:gd name="T0" fmla="*/ 12 w 12"/>
                <a:gd name="T1" fmla="*/ 3 h 10"/>
                <a:gd name="T2" fmla="*/ 11 w 12"/>
                <a:gd name="T3" fmla="*/ 6 h 10"/>
                <a:gd name="T4" fmla="*/ 0 w 12"/>
                <a:gd name="T5" fmla="*/ 10 h 10"/>
                <a:gd name="T6" fmla="*/ 6 w 12"/>
                <a:gd name="T7" fmla="*/ 1 h 10"/>
                <a:gd name="T8" fmla="*/ 12 w 12"/>
                <a:gd name="T9" fmla="*/ 3 h 10"/>
              </a:gdLst>
              <a:ahLst/>
              <a:cxnLst>
                <a:cxn ang="0">
                  <a:pos x="T0" y="T1"/>
                </a:cxn>
                <a:cxn ang="0">
                  <a:pos x="T2" y="T3"/>
                </a:cxn>
                <a:cxn ang="0">
                  <a:pos x="T4" y="T5"/>
                </a:cxn>
                <a:cxn ang="0">
                  <a:pos x="T6" y="T7"/>
                </a:cxn>
                <a:cxn ang="0">
                  <a:pos x="T8" y="T9"/>
                </a:cxn>
              </a:cxnLst>
              <a:rect l="0" t="0" r="r" b="b"/>
              <a:pathLst>
                <a:path w="12" h="10">
                  <a:moveTo>
                    <a:pt x="12" y="3"/>
                  </a:moveTo>
                  <a:cubicBezTo>
                    <a:pt x="12" y="4"/>
                    <a:pt x="12" y="5"/>
                    <a:pt x="11" y="6"/>
                  </a:cubicBezTo>
                  <a:cubicBezTo>
                    <a:pt x="9" y="10"/>
                    <a:pt x="4" y="10"/>
                    <a:pt x="0" y="10"/>
                  </a:cubicBezTo>
                  <a:cubicBezTo>
                    <a:pt x="2" y="8"/>
                    <a:pt x="3" y="3"/>
                    <a:pt x="6" y="1"/>
                  </a:cubicBezTo>
                  <a:cubicBezTo>
                    <a:pt x="9" y="0"/>
                    <a:pt x="11" y="1"/>
                    <a:pt x="12"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6" name="Oval 908"/>
            <p:cNvSpPr>
              <a:spLocks noChangeArrowheads="1"/>
            </p:cNvSpPr>
            <p:nvPr/>
          </p:nvSpPr>
          <p:spPr bwMode="auto">
            <a:xfrm>
              <a:off x="5218113" y="5130800"/>
              <a:ext cx="20638" cy="20637"/>
            </a:xfrm>
            <a:prstGeom prst="ellipse">
              <a:avLst/>
            </a:pr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7" name="Freeform 909"/>
            <p:cNvSpPr/>
            <p:nvPr/>
          </p:nvSpPr>
          <p:spPr bwMode="auto">
            <a:xfrm>
              <a:off x="5218113" y="5089525"/>
              <a:ext cx="26988" cy="34925"/>
            </a:xfrm>
            <a:custGeom>
              <a:avLst/>
              <a:gdLst>
                <a:gd name="T0" fmla="*/ 2 w 8"/>
                <a:gd name="T1" fmla="*/ 10 h 10"/>
                <a:gd name="T2" fmla="*/ 4 w 8"/>
                <a:gd name="T3" fmla="*/ 1 h 10"/>
                <a:gd name="T4" fmla="*/ 3 w 8"/>
                <a:gd name="T5" fmla="*/ 10 h 10"/>
              </a:gdLst>
              <a:ahLst/>
              <a:cxnLst>
                <a:cxn ang="0">
                  <a:pos x="T0" y="T1"/>
                </a:cxn>
                <a:cxn ang="0">
                  <a:pos x="T2" y="T3"/>
                </a:cxn>
                <a:cxn ang="0">
                  <a:pos x="T4" y="T5"/>
                </a:cxn>
              </a:cxnLst>
              <a:rect l="0" t="0" r="r" b="b"/>
              <a:pathLst>
                <a:path w="8" h="10">
                  <a:moveTo>
                    <a:pt x="2" y="10"/>
                  </a:moveTo>
                  <a:cubicBezTo>
                    <a:pt x="0" y="8"/>
                    <a:pt x="1" y="0"/>
                    <a:pt x="4" y="1"/>
                  </a:cubicBezTo>
                  <a:cubicBezTo>
                    <a:pt x="8" y="2"/>
                    <a:pt x="4" y="8"/>
                    <a:pt x="3" y="1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8" name="Freeform 910"/>
            <p:cNvSpPr/>
            <p:nvPr/>
          </p:nvSpPr>
          <p:spPr bwMode="auto">
            <a:xfrm>
              <a:off x="5183188" y="5100638"/>
              <a:ext cx="31750" cy="33337"/>
            </a:xfrm>
            <a:custGeom>
              <a:avLst/>
              <a:gdLst>
                <a:gd name="T0" fmla="*/ 8 w 9"/>
                <a:gd name="T1" fmla="*/ 9 h 10"/>
                <a:gd name="T2" fmla="*/ 3 w 9"/>
                <a:gd name="T3" fmla="*/ 2 h 10"/>
                <a:gd name="T4" fmla="*/ 9 w 9"/>
                <a:gd name="T5" fmla="*/ 9 h 10"/>
              </a:gdLst>
              <a:ahLst/>
              <a:cxnLst>
                <a:cxn ang="0">
                  <a:pos x="T0" y="T1"/>
                </a:cxn>
                <a:cxn ang="0">
                  <a:pos x="T2" y="T3"/>
                </a:cxn>
                <a:cxn ang="0">
                  <a:pos x="T4" y="T5"/>
                </a:cxn>
              </a:cxnLst>
              <a:rect l="0" t="0" r="r" b="b"/>
              <a:pathLst>
                <a:path w="9" h="10">
                  <a:moveTo>
                    <a:pt x="8" y="9"/>
                  </a:moveTo>
                  <a:cubicBezTo>
                    <a:pt x="6" y="10"/>
                    <a:pt x="0" y="3"/>
                    <a:pt x="3" y="2"/>
                  </a:cubicBezTo>
                  <a:cubicBezTo>
                    <a:pt x="7" y="0"/>
                    <a:pt x="8" y="7"/>
                    <a:pt x="9"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99" name="Freeform 911"/>
            <p:cNvSpPr/>
            <p:nvPr/>
          </p:nvSpPr>
          <p:spPr bwMode="auto">
            <a:xfrm>
              <a:off x="5173663" y="5127625"/>
              <a:ext cx="34925" cy="26987"/>
            </a:xfrm>
            <a:custGeom>
              <a:avLst/>
              <a:gdLst>
                <a:gd name="T0" fmla="*/ 10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10" y="6"/>
                  </a:moveTo>
                  <a:cubicBezTo>
                    <a:pt x="8" y="8"/>
                    <a:pt x="0" y="7"/>
                    <a:pt x="1" y="4"/>
                  </a:cubicBezTo>
                  <a:cubicBezTo>
                    <a:pt x="2" y="0"/>
                    <a:pt x="9" y="4"/>
                    <a:pt x="10" y="5"/>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0" name="Freeform 912"/>
            <p:cNvSpPr/>
            <p:nvPr/>
          </p:nvSpPr>
          <p:spPr bwMode="auto">
            <a:xfrm>
              <a:off x="5183188" y="5157788"/>
              <a:ext cx="34925" cy="31750"/>
            </a:xfrm>
            <a:custGeom>
              <a:avLst/>
              <a:gdLst>
                <a:gd name="T0" fmla="*/ 9 w 10"/>
                <a:gd name="T1" fmla="*/ 1 h 9"/>
                <a:gd name="T2" fmla="*/ 2 w 10"/>
                <a:gd name="T3" fmla="*/ 6 h 9"/>
                <a:gd name="T4" fmla="*/ 9 w 10"/>
                <a:gd name="T5" fmla="*/ 0 h 9"/>
              </a:gdLst>
              <a:ahLst/>
              <a:cxnLst>
                <a:cxn ang="0">
                  <a:pos x="T0" y="T1"/>
                </a:cxn>
                <a:cxn ang="0">
                  <a:pos x="T2" y="T3"/>
                </a:cxn>
                <a:cxn ang="0">
                  <a:pos x="T4" y="T5"/>
                </a:cxn>
              </a:cxnLst>
              <a:rect l="0" t="0" r="r" b="b"/>
              <a:pathLst>
                <a:path w="10" h="9">
                  <a:moveTo>
                    <a:pt x="9" y="1"/>
                  </a:moveTo>
                  <a:cubicBezTo>
                    <a:pt x="10" y="3"/>
                    <a:pt x="4" y="9"/>
                    <a:pt x="2" y="6"/>
                  </a:cubicBezTo>
                  <a:cubicBezTo>
                    <a:pt x="0" y="2"/>
                    <a:pt x="7" y="1"/>
                    <a:pt x="9"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1" name="Freeform 913"/>
            <p:cNvSpPr/>
            <p:nvPr/>
          </p:nvSpPr>
          <p:spPr bwMode="auto">
            <a:xfrm>
              <a:off x="5211763" y="5165725"/>
              <a:ext cx="26988" cy="33337"/>
            </a:xfrm>
            <a:custGeom>
              <a:avLst/>
              <a:gdLst>
                <a:gd name="T0" fmla="*/ 6 w 8"/>
                <a:gd name="T1" fmla="*/ 0 h 10"/>
                <a:gd name="T2" fmla="*/ 4 w 8"/>
                <a:gd name="T3" fmla="*/ 9 h 10"/>
                <a:gd name="T4" fmla="*/ 5 w 8"/>
                <a:gd name="T5" fmla="*/ 0 h 10"/>
              </a:gdLst>
              <a:ahLst/>
              <a:cxnLst>
                <a:cxn ang="0">
                  <a:pos x="T0" y="T1"/>
                </a:cxn>
                <a:cxn ang="0">
                  <a:pos x="T2" y="T3"/>
                </a:cxn>
                <a:cxn ang="0">
                  <a:pos x="T4" y="T5"/>
                </a:cxn>
              </a:cxnLst>
              <a:rect l="0" t="0" r="r" b="b"/>
              <a:pathLst>
                <a:path w="8" h="10">
                  <a:moveTo>
                    <a:pt x="6" y="0"/>
                  </a:moveTo>
                  <a:cubicBezTo>
                    <a:pt x="8" y="2"/>
                    <a:pt x="7" y="10"/>
                    <a:pt x="4" y="9"/>
                  </a:cubicBezTo>
                  <a:cubicBezTo>
                    <a:pt x="0" y="8"/>
                    <a:pt x="4" y="1"/>
                    <a:pt x="5"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2" name="Freeform 914"/>
            <p:cNvSpPr/>
            <p:nvPr/>
          </p:nvSpPr>
          <p:spPr bwMode="auto">
            <a:xfrm>
              <a:off x="5241925" y="5154613"/>
              <a:ext cx="31750" cy="34925"/>
            </a:xfrm>
            <a:custGeom>
              <a:avLst/>
              <a:gdLst>
                <a:gd name="T0" fmla="*/ 1 w 9"/>
                <a:gd name="T1" fmla="*/ 1 h 10"/>
                <a:gd name="T2" fmla="*/ 6 w 9"/>
                <a:gd name="T3" fmla="*/ 8 h 10"/>
                <a:gd name="T4" fmla="*/ 0 w 9"/>
                <a:gd name="T5" fmla="*/ 1 h 10"/>
              </a:gdLst>
              <a:ahLst/>
              <a:cxnLst>
                <a:cxn ang="0">
                  <a:pos x="T0" y="T1"/>
                </a:cxn>
                <a:cxn ang="0">
                  <a:pos x="T2" y="T3"/>
                </a:cxn>
                <a:cxn ang="0">
                  <a:pos x="T4" y="T5"/>
                </a:cxn>
              </a:cxnLst>
              <a:rect l="0" t="0" r="r" b="b"/>
              <a:pathLst>
                <a:path w="9" h="10">
                  <a:moveTo>
                    <a:pt x="1" y="1"/>
                  </a:moveTo>
                  <a:cubicBezTo>
                    <a:pt x="3" y="0"/>
                    <a:pt x="9" y="6"/>
                    <a:pt x="6" y="8"/>
                  </a:cubicBezTo>
                  <a:cubicBezTo>
                    <a:pt x="2" y="10"/>
                    <a:pt x="1" y="3"/>
                    <a:pt x="0" y="1"/>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3" name="Freeform 915"/>
            <p:cNvSpPr/>
            <p:nvPr/>
          </p:nvSpPr>
          <p:spPr bwMode="auto">
            <a:xfrm>
              <a:off x="5248275" y="5133975"/>
              <a:ext cx="34925" cy="28575"/>
            </a:xfrm>
            <a:custGeom>
              <a:avLst/>
              <a:gdLst>
                <a:gd name="T0" fmla="*/ 0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0" y="2"/>
                  </a:moveTo>
                  <a:cubicBezTo>
                    <a:pt x="2" y="0"/>
                    <a:pt x="10" y="1"/>
                    <a:pt x="9" y="4"/>
                  </a:cubicBezTo>
                  <a:cubicBezTo>
                    <a:pt x="8" y="8"/>
                    <a:pt x="1" y="4"/>
                    <a:pt x="0" y="3"/>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4" name="Freeform 916"/>
            <p:cNvSpPr/>
            <p:nvPr/>
          </p:nvSpPr>
          <p:spPr bwMode="auto">
            <a:xfrm>
              <a:off x="5238750" y="5100638"/>
              <a:ext cx="34925" cy="30162"/>
            </a:xfrm>
            <a:custGeom>
              <a:avLst/>
              <a:gdLst>
                <a:gd name="T0" fmla="*/ 1 w 10"/>
                <a:gd name="T1" fmla="*/ 8 h 9"/>
                <a:gd name="T2" fmla="*/ 8 w 10"/>
                <a:gd name="T3" fmla="*/ 3 h 9"/>
                <a:gd name="T4" fmla="*/ 1 w 10"/>
                <a:gd name="T5" fmla="*/ 9 h 9"/>
              </a:gdLst>
              <a:ahLst/>
              <a:cxnLst>
                <a:cxn ang="0">
                  <a:pos x="T0" y="T1"/>
                </a:cxn>
                <a:cxn ang="0">
                  <a:pos x="T2" y="T3"/>
                </a:cxn>
                <a:cxn ang="0">
                  <a:pos x="T4" y="T5"/>
                </a:cxn>
              </a:cxnLst>
              <a:rect l="0" t="0" r="r" b="b"/>
              <a:pathLst>
                <a:path w="10" h="9">
                  <a:moveTo>
                    <a:pt x="1" y="8"/>
                  </a:moveTo>
                  <a:cubicBezTo>
                    <a:pt x="0" y="5"/>
                    <a:pt x="6" y="0"/>
                    <a:pt x="8" y="3"/>
                  </a:cubicBezTo>
                  <a:cubicBezTo>
                    <a:pt x="10" y="6"/>
                    <a:pt x="3" y="8"/>
                    <a:pt x="1"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5" name="Freeform 917"/>
            <p:cNvSpPr/>
            <p:nvPr/>
          </p:nvSpPr>
          <p:spPr bwMode="auto">
            <a:xfrm>
              <a:off x="5248275" y="5045075"/>
              <a:ext cx="31750" cy="44450"/>
            </a:xfrm>
            <a:custGeom>
              <a:avLst/>
              <a:gdLst>
                <a:gd name="T0" fmla="*/ 8 w 9"/>
                <a:gd name="T1" fmla="*/ 2 h 13"/>
                <a:gd name="T2" fmla="*/ 9 w 9"/>
                <a:gd name="T3" fmla="*/ 5 h 13"/>
                <a:gd name="T4" fmla="*/ 0 w 9"/>
                <a:gd name="T5" fmla="*/ 13 h 13"/>
                <a:gd name="T6" fmla="*/ 2 w 9"/>
                <a:gd name="T7" fmla="*/ 2 h 13"/>
                <a:gd name="T8" fmla="*/ 8 w 9"/>
                <a:gd name="T9" fmla="*/ 2 h 13"/>
              </a:gdLst>
              <a:ahLst/>
              <a:cxnLst>
                <a:cxn ang="0">
                  <a:pos x="T0" y="T1"/>
                </a:cxn>
                <a:cxn ang="0">
                  <a:pos x="T2" y="T3"/>
                </a:cxn>
                <a:cxn ang="0">
                  <a:pos x="T4" y="T5"/>
                </a:cxn>
                <a:cxn ang="0">
                  <a:pos x="T6" y="T7"/>
                </a:cxn>
                <a:cxn ang="0">
                  <a:pos x="T8" y="T9"/>
                </a:cxn>
              </a:cxnLst>
              <a:rect l="0" t="0" r="r" b="b"/>
              <a:pathLst>
                <a:path w="9" h="13">
                  <a:moveTo>
                    <a:pt x="8" y="2"/>
                  </a:moveTo>
                  <a:cubicBezTo>
                    <a:pt x="9" y="2"/>
                    <a:pt x="9" y="4"/>
                    <a:pt x="9" y="5"/>
                  </a:cubicBezTo>
                  <a:cubicBezTo>
                    <a:pt x="8" y="9"/>
                    <a:pt x="3" y="11"/>
                    <a:pt x="0" y="13"/>
                  </a:cubicBezTo>
                  <a:cubicBezTo>
                    <a:pt x="1" y="10"/>
                    <a:pt x="0" y="5"/>
                    <a:pt x="2" y="2"/>
                  </a:cubicBezTo>
                  <a:cubicBezTo>
                    <a:pt x="4" y="0"/>
                    <a:pt x="7" y="0"/>
                    <a:pt x="8" y="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6" name="Freeform 918"/>
            <p:cNvSpPr/>
            <p:nvPr/>
          </p:nvSpPr>
          <p:spPr bwMode="auto">
            <a:xfrm>
              <a:off x="5218113" y="5035550"/>
              <a:ext cx="30163" cy="50800"/>
            </a:xfrm>
            <a:custGeom>
              <a:avLst/>
              <a:gdLst>
                <a:gd name="T0" fmla="*/ 6 w 9"/>
                <a:gd name="T1" fmla="*/ 1 h 15"/>
                <a:gd name="T2" fmla="*/ 8 w 9"/>
                <a:gd name="T3" fmla="*/ 4 h 15"/>
                <a:gd name="T4" fmla="*/ 3 w 9"/>
                <a:gd name="T5" fmla="*/ 15 h 15"/>
                <a:gd name="T6" fmla="*/ 1 w 9"/>
                <a:gd name="T7" fmla="*/ 4 h 15"/>
                <a:gd name="T8" fmla="*/ 6 w 9"/>
                <a:gd name="T9" fmla="*/ 1 h 15"/>
              </a:gdLst>
              <a:ahLst/>
              <a:cxnLst>
                <a:cxn ang="0">
                  <a:pos x="T0" y="T1"/>
                </a:cxn>
                <a:cxn ang="0">
                  <a:pos x="T2" y="T3"/>
                </a:cxn>
                <a:cxn ang="0">
                  <a:pos x="T4" y="T5"/>
                </a:cxn>
                <a:cxn ang="0">
                  <a:pos x="T6" y="T7"/>
                </a:cxn>
                <a:cxn ang="0">
                  <a:pos x="T8" y="T9"/>
                </a:cxn>
              </a:cxnLst>
              <a:rect l="0" t="0" r="r" b="b"/>
              <a:pathLst>
                <a:path w="9" h="15">
                  <a:moveTo>
                    <a:pt x="6" y="1"/>
                  </a:moveTo>
                  <a:cubicBezTo>
                    <a:pt x="7" y="2"/>
                    <a:pt x="8" y="3"/>
                    <a:pt x="8" y="4"/>
                  </a:cubicBezTo>
                  <a:cubicBezTo>
                    <a:pt x="9" y="8"/>
                    <a:pt x="5" y="12"/>
                    <a:pt x="3" y="15"/>
                  </a:cubicBezTo>
                  <a:cubicBezTo>
                    <a:pt x="3" y="11"/>
                    <a:pt x="0" y="8"/>
                    <a:pt x="1" y="4"/>
                  </a:cubicBezTo>
                  <a:cubicBezTo>
                    <a:pt x="1" y="1"/>
                    <a:pt x="4" y="0"/>
                    <a:pt x="6"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7" name="Freeform 919"/>
            <p:cNvSpPr/>
            <p:nvPr/>
          </p:nvSpPr>
          <p:spPr bwMode="auto">
            <a:xfrm>
              <a:off x="5183188" y="5041900"/>
              <a:ext cx="31750" cy="47625"/>
            </a:xfrm>
            <a:custGeom>
              <a:avLst/>
              <a:gdLst>
                <a:gd name="T0" fmla="*/ 4 w 9"/>
                <a:gd name="T1" fmla="*/ 0 h 14"/>
                <a:gd name="T2" fmla="*/ 7 w 9"/>
                <a:gd name="T3" fmla="*/ 2 h 14"/>
                <a:gd name="T4" fmla="*/ 7 w 9"/>
                <a:gd name="T5" fmla="*/ 14 h 14"/>
                <a:gd name="T6" fmla="*/ 1 w 9"/>
                <a:gd name="T7" fmla="*/ 5 h 14"/>
                <a:gd name="T8" fmla="*/ 4 w 9"/>
                <a:gd name="T9" fmla="*/ 0 h 14"/>
              </a:gdLst>
              <a:ahLst/>
              <a:cxnLst>
                <a:cxn ang="0">
                  <a:pos x="T0" y="T1"/>
                </a:cxn>
                <a:cxn ang="0">
                  <a:pos x="T2" y="T3"/>
                </a:cxn>
                <a:cxn ang="0">
                  <a:pos x="T4" y="T5"/>
                </a:cxn>
                <a:cxn ang="0">
                  <a:pos x="T6" y="T7"/>
                </a:cxn>
                <a:cxn ang="0">
                  <a:pos x="T8" y="T9"/>
                </a:cxn>
              </a:cxnLst>
              <a:rect l="0" t="0" r="r" b="b"/>
              <a:pathLst>
                <a:path w="9" h="14">
                  <a:moveTo>
                    <a:pt x="4" y="0"/>
                  </a:moveTo>
                  <a:cubicBezTo>
                    <a:pt x="5" y="1"/>
                    <a:pt x="6" y="1"/>
                    <a:pt x="7" y="2"/>
                  </a:cubicBezTo>
                  <a:cubicBezTo>
                    <a:pt x="9" y="5"/>
                    <a:pt x="7" y="11"/>
                    <a:pt x="7" y="14"/>
                  </a:cubicBezTo>
                  <a:cubicBezTo>
                    <a:pt x="5" y="11"/>
                    <a:pt x="1" y="8"/>
                    <a:pt x="1" y="5"/>
                  </a:cubicBezTo>
                  <a:cubicBezTo>
                    <a:pt x="0" y="2"/>
                    <a:pt x="2" y="0"/>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8" name="Freeform 920"/>
            <p:cNvSpPr/>
            <p:nvPr/>
          </p:nvSpPr>
          <p:spPr bwMode="auto">
            <a:xfrm>
              <a:off x="5153025" y="5062538"/>
              <a:ext cx="38100" cy="41275"/>
            </a:xfrm>
            <a:custGeom>
              <a:avLst/>
              <a:gdLst>
                <a:gd name="T0" fmla="*/ 3 w 11"/>
                <a:gd name="T1" fmla="*/ 0 h 12"/>
                <a:gd name="T2" fmla="*/ 6 w 11"/>
                <a:gd name="T3" fmla="*/ 0 h 12"/>
                <a:gd name="T4" fmla="*/ 11 w 11"/>
                <a:gd name="T5" fmla="*/ 12 h 12"/>
                <a:gd name="T6" fmla="*/ 1 w 11"/>
                <a:gd name="T7" fmla="*/ 5 h 12"/>
                <a:gd name="T8" fmla="*/ 3 w 11"/>
                <a:gd name="T9" fmla="*/ 0 h 12"/>
              </a:gdLst>
              <a:ahLst/>
              <a:cxnLst>
                <a:cxn ang="0">
                  <a:pos x="T0" y="T1"/>
                </a:cxn>
                <a:cxn ang="0">
                  <a:pos x="T2" y="T3"/>
                </a:cxn>
                <a:cxn ang="0">
                  <a:pos x="T4" y="T5"/>
                </a:cxn>
                <a:cxn ang="0">
                  <a:pos x="T6" y="T7"/>
                </a:cxn>
                <a:cxn ang="0">
                  <a:pos x="T8" y="T9"/>
                </a:cxn>
              </a:cxnLst>
              <a:rect l="0" t="0" r="r" b="b"/>
              <a:pathLst>
                <a:path w="11" h="12">
                  <a:moveTo>
                    <a:pt x="3" y="0"/>
                  </a:moveTo>
                  <a:cubicBezTo>
                    <a:pt x="4" y="0"/>
                    <a:pt x="5" y="0"/>
                    <a:pt x="6" y="0"/>
                  </a:cubicBezTo>
                  <a:cubicBezTo>
                    <a:pt x="10" y="2"/>
                    <a:pt x="10" y="8"/>
                    <a:pt x="11" y="12"/>
                  </a:cubicBezTo>
                  <a:cubicBezTo>
                    <a:pt x="8" y="9"/>
                    <a:pt x="3" y="8"/>
                    <a:pt x="1" y="5"/>
                  </a:cubicBezTo>
                  <a:cubicBezTo>
                    <a:pt x="0" y="3"/>
                    <a:pt x="1" y="1"/>
                    <a:pt x="3"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9" name="Freeform 921"/>
            <p:cNvSpPr/>
            <p:nvPr/>
          </p:nvSpPr>
          <p:spPr bwMode="auto">
            <a:xfrm>
              <a:off x="5132388" y="5089525"/>
              <a:ext cx="44450" cy="31750"/>
            </a:xfrm>
            <a:custGeom>
              <a:avLst/>
              <a:gdLst>
                <a:gd name="T0" fmla="*/ 2 w 13"/>
                <a:gd name="T1" fmla="*/ 1 h 9"/>
                <a:gd name="T2" fmla="*/ 5 w 13"/>
                <a:gd name="T3" fmla="*/ 0 h 9"/>
                <a:gd name="T4" fmla="*/ 13 w 13"/>
                <a:gd name="T5" fmla="*/ 9 h 9"/>
                <a:gd name="T6" fmla="*/ 2 w 13"/>
                <a:gd name="T7" fmla="*/ 7 h 9"/>
                <a:gd name="T8" fmla="*/ 2 w 13"/>
                <a:gd name="T9" fmla="*/ 1 h 9"/>
              </a:gdLst>
              <a:ahLst/>
              <a:cxnLst>
                <a:cxn ang="0">
                  <a:pos x="T0" y="T1"/>
                </a:cxn>
                <a:cxn ang="0">
                  <a:pos x="T2" y="T3"/>
                </a:cxn>
                <a:cxn ang="0">
                  <a:pos x="T4" y="T5"/>
                </a:cxn>
                <a:cxn ang="0">
                  <a:pos x="T6" y="T7"/>
                </a:cxn>
                <a:cxn ang="0">
                  <a:pos x="T8" y="T9"/>
                </a:cxn>
              </a:cxnLst>
              <a:rect l="0" t="0" r="r" b="b"/>
              <a:pathLst>
                <a:path w="13" h="9">
                  <a:moveTo>
                    <a:pt x="2" y="1"/>
                  </a:moveTo>
                  <a:cubicBezTo>
                    <a:pt x="2" y="0"/>
                    <a:pt x="3" y="0"/>
                    <a:pt x="5" y="0"/>
                  </a:cubicBezTo>
                  <a:cubicBezTo>
                    <a:pt x="9" y="1"/>
                    <a:pt x="11" y="6"/>
                    <a:pt x="13" y="9"/>
                  </a:cubicBezTo>
                  <a:cubicBezTo>
                    <a:pt x="10" y="8"/>
                    <a:pt x="5" y="9"/>
                    <a:pt x="2" y="7"/>
                  </a:cubicBezTo>
                  <a:cubicBezTo>
                    <a:pt x="0" y="5"/>
                    <a:pt x="0" y="2"/>
                    <a:pt x="2"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0" name="Freeform 922"/>
            <p:cNvSpPr/>
            <p:nvPr/>
          </p:nvSpPr>
          <p:spPr bwMode="auto">
            <a:xfrm>
              <a:off x="5122863" y="5121275"/>
              <a:ext cx="50800" cy="30162"/>
            </a:xfrm>
            <a:custGeom>
              <a:avLst/>
              <a:gdLst>
                <a:gd name="T0" fmla="*/ 1 w 15"/>
                <a:gd name="T1" fmla="*/ 3 h 9"/>
                <a:gd name="T2" fmla="*/ 4 w 15"/>
                <a:gd name="T3" fmla="*/ 1 h 9"/>
                <a:gd name="T4" fmla="*/ 15 w 15"/>
                <a:gd name="T5" fmla="*/ 6 h 9"/>
                <a:gd name="T6" fmla="*/ 4 w 15"/>
                <a:gd name="T7" fmla="*/ 8 h 9"/>
                <a:gd name="T8" fmla="*/ 1 w 15"/>
                <a:gd name="T9" fmla="*/ 3 h 9"/>
              </a:gdLst>
              <a:ahLst/>
              <a:cxnLst>
                <a:cxn ang="0">
                  <a:pos x="T0" y="T1"/>
                </a:cxn>
                <a:cxn ang="0">
                  <a:pos x="T2" y="T3"/>
                </a:cxn>
                <a:cxn ang="0">
                  <a:pos x="T4" y="T5"/>
                </a:cxn>
                <a:cxn ang="0">
                  <a:pos x="T6" y="T7"/>
                </a:cxn>
                <a:cxn ang="0">
                  <a:pos x="T8" y="T9"/>
                </a:cxn>
              </a:cxnLst>
              <a:rect l="0" t="0" r="r" b="b"/>
              <a:pathLst>
                <a:path w="15" h="9">
                  <a:moveTo>
                    <a:pt x="1" y="3"/>
                  </a:moveTo>
                  <a:cubicBezTo>
                    <a:pt x="2" y="2"/>
                    <a:pt x="3" y="2"/>
                    <a:pt x="4" y="1"/>
                  </a:cubicBezTo>
                  <a:cubicBezTo>
                    <a:pt x="8" y="0"/>
                    <a:pt x="12" y="4"/>
                    <a:pt x="15" y="6"/>
                  </a:cubicBezTo>
                  <a:cubicBezTo>
                    <a:pt x="11" y="6"/>
                    <a:pt x="7" y="9"/>
                    <a:pt x="4" y="8"/>
                  </a:cubicBezTo>
                  <a:cubicBezTo>
                    <a:pt x="1" y="8"/>
                    <a:pt x="0" y="5"/>
                    <a:pt x="1"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1" name="Freeform 923"/>
            <p:cNvSpPr/>
            <p:nvPr/>
          </p:nvSpPr>
          <p:spPr bwMode="auto">
            <a:xfrm>
              <a:off x="5129213" y="5154613"/>
              <a:ext cx="47625" cy="31750"/>
            </a:xfrm>
            <a:custGeom>
              <a:avLst/>
              <a:gdLst>
                <a:gd name="T0" fmla="*/ 0 w 14"/>
                <a:gd name="T1" fmla="*/ 5 h 9"/>
                <a:gd name="T2" fmla="*/ 2 w 14"/>
                <a:gd name="T3" fmla="*/ 2 h 9"/>
                <a:gd name="T4" fmla="*/ 14 w 14"/>
                <a:gd name="T5" fmla="*/ 2 h 9"/>
                <a:gd name="T6" fmla="*/ 5 w 14"/>
                <a:gd name="T7" fmla="*/ 8 h 9"/>
                <a:gd name="T8" fmla="*/ 0 w 14"/>
                <a:gd name="T9" fmla="*/ 5 h 9"/>
              </a:gdLst>
              <a:ahLst/>
              <a:cxnLst>
                <a:cxn ang="0">
                  <a:pos x="T0" y="T1"/>
                </a:cxn>
                <a:cxn ang="0">
                  <a:pos x="T2" y="T3"/>
                </a:cxn>
                <a:cxn ang="0">
                  <a:pos x="T4" y="T5"/>
                </a:cxn>
                <a:cxn ang="0">
                  <a:pos x="T6" y="T7"/>
                </a:cxn>
                <a:cxn ang="0">
                  <a:pos x="T8" y="T9"/>
                </a:cxn>
              </a:cxnLst>
              <a:rect l="0" t="0" r="r" b="b"/>
              <a:pathLst>
                <a:path w="14" h="9">
                  <a:moveTo>
                    <a:pt x="0" y="5"/>
                  </a:moveTo>
                  <a:cubicBezTo>
                    <a:pt x="0" y="4"/>
                    <a:pt x="1" y="3"/>
                    <a:pt x="2" y="2"/>
                  </a:cubicBezTo>
                  <a:cubicBezTo>
                    <a:pt x="5" y="0"/>
                    <a:pt x="10" y="2"/>
                    <a:pt x="14" y="2"/>
                  </a:cubicBezTo>
                  <a:cubicBezTo>
                    <a:pt x="11" y="4"/>
                    <a:pt x="8" y="8"/>
                    <a:pt x="5" y="8"/>
                  </a:cubicBezTo>
                  <a:cubicBezTo>
                    <a:pt x="2" y="9"/>
                    <a:pt x="0" y="7"/>
                    <a:pt x="0" y="5"/>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2" name="Freeform 924"/>
            <p:cNvSpPr/>
            <p:nvPr/>
          </p:nvSpPr>
          <p:spPr bwMode="auto">
            <a:xfrm>
              <a:off x="5149850" y="5183188"/>
              <a:ext cx="38100" cy="33337"/>
            </a:xfrm>
            <a:custGeom>
              <a:avLst/>
              <a:gdLst>
                <a:gd name="T0" fmla="*/ 0 w 11"/>
                <a:gd name="T1" fmla="*/ 7 h 10"/>
                <a:gd name="T2" fmla="*/ 0 w 11"/>
                <a:gd name="T3" fmla="*/ 4 h 10"/>
                <a:gd name="T4" fmla="*/ 11 w 11"/>
                <a:gd name="T5" fmla="*/ 0 h 10"/>
                <a:gd name="T6" fmla="*/ 5 w 11"/>
                <a:gd name="T7" fmla="*/ 9 h 10"/>
                <a:gd name="T8" fmla="*/ 0 w 11"/>
                <a:gd name="T9" fmla="*/ 7 h 10"/>
              </a:gdLst>
              <a:ahLst/>
              <a:cxnLst>
                <a:cxn ang="0">
                  <a:pos x="T0" y="T1"/>
                </a:cxn>
                <a:cxn ang="0">
                  <a:pos x="T2" y="T3"/>
                </a:cxn>
                <a:cxn ang="0">
                  <a:pos x="T4" y="T5"/>
                </a:cxn>
                <a:cxn ang="0">
                  <a:pos x="T6" y="T7"/>
                </a:cxn>
                <a:cxn ang="0">
                  <a:pos x="T8" y="T9"/>
                </a:cxn>
              </a:cxnLst>
              <a:rect l="0" t="0" r="r" b="b"/>
              <a:pathLst>
                <a:path w="11" h="10">
                  <a:moveTo>
                    <a:pt x="0" y="7"/>
                  </a:moveTo>
                  <a:cubicBezTo>
                    <a:pt x="0" y="6"/>
                    <a:pt x="0" y="5"/>
                    <a:pt x="0" y="4"/>
                  </a:cubicBezTo>
                  <a:cubicBezTo>
                    <a:pt x="2" y="0"/>
                    <a:pt x="8" y="0"/>
                    <a:pt x="11" y="0"/>
                  </a:cubicBezTo>
                  <a:cubicBezTo>
                    <a:pt x="9" y="2"/>
                    <a:pt x="8" y="7"/>
                    <a:pt x="5" y="9"/>
                  </a:cubicBezTo>
                  <a:cubicBezTo>
                    <a:pt x="3" y="10"/>
                    <a:pt x="1" y="9"/>
                    <a:pt x="0" y="7"/>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3" name="Freeform 925"/>
            <p:cNvSpPr/>
            <p:nvPr/>
          </p:nvSpPr>
          <p:spPr bwMode="auto">
            <a:xfrm>
              <a:off x="5176838" y="5192713"/>
              <a:ext cx="31750" cy="44450"/>
            </a:xfrm>
            <a:custGeom>
              <a:avLst/>
              <a:gdLst>
                <a:gd name="T0" fmla="*/ 1 w 9"/>
                <a:gd name="T1" fmla="*/ 11 h 13"/>
                <a:gd name="T2" fmla="*/ 0 w 9"/>
                <a:gd name="T3" fmla="*/ 8 h 13"/>
                <a:gd name="T4" fmla="*/ 9 w 9"/>
                <a:gd name="T5" fmla="*/ 0 h 13"/>
                <a:gd name="T6" fmla="*/ 7 w 9"/>
                <a:gd name="T7" fmla="*/ 11 h 13"/>
                <a:gd name="T8" fmla="*/ 1 w 9"/>
                <a:gd name="T9" fmla="*/ 11 h 13"/>
              </a:gdLst>
              <a:ahLst/>
              <a:cxnLst>
                <a:cxn ang="0">
                  <a:pos x="T0" y="T1"/>
                </a:cxn>
                <a:cxn ang="0">
                  <a:pos x="T2" y="T3"/>
                </a:cxn>
                <a:cxn ang="0">
                  <a:pos x="T4" y="T5"/>
                </a:cxn>
                <a:cxn ang="0">
                  <a:pos x="T6" y="T7"/>
                </a:cxn>
                <a:cxn ang="0">
                  <a:pos x="T8" y="T9"/>
                </a:cxn>
              </a:cxnLst>
              <a:rect l="0" t="0" r="r" b="b"/>
              <a:pathLst>
                <a:path w="9" h="13">
                  <a:moveTo>
                    <a:pt x="1" y="11"/>
                  </a:moveTo>
                  <a:cubicBezTo>
                    <a:pt x="0" y="11"/>
                    <a:pt x="0" y="10"/>
                    <a:pt x="0" y="8"/>
                  </a:cubicBezTo>
                  <a:cubicBezTo>
                    <a:pt x="1" y="4"/>
                    <a:pt x="6" y="2"/>
                    <a:pt x="9" y="0"/>
                  </a:cubicBezTo>
                  <a:cubicBezTo>
                    <a:pt x="8" y="3"/>
                    <a:pt x="9" y="8"/>
                    <a:pt x="7" y="11"/>
                  </a:cubicBezTo>
                  <a:cubicBezTo>
                    <a:pt x="5" y="13"/>
                    <a:pt x="2" y="13"/>
                    <a:pt x="1"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4" name="Freeform 926"/>
            <p:cNvSpPr/>
            <p:nvPr/>
          </p:nvSpPr>
          <p:spPr bwMode="auto">
            <a:xfrm>
              <a:off x="5208588" y="5195888"/>
              <a:ext cx="30163" cy="52387"/>
            </a:xfrm>
            <a:custGeom>
              <a:avLst/>
              <a:gdLst>
                <a:gd name="T0" fmla="*/ 3 w 9"/>
                <a:gd name="T1" fmla="*/ 14 h 15"/>
                <a:gd name="T2" fmla="*/ 1 w 9"/>
                <a:gd name="T3" fmla="*/ 11 h 15"/>
                <a:gd name="T4" fmla="*/ 6 w 9"/>
                <a:gd name="T5" fmla="*/ 0 h 15"/>
                <a:gd name="T6" fmla="*/ 8 w 9"/>
                <a:gd name="T7" fmla="*/ 11 h 15"/>
                <a:gd name="T8" fmla="*/ 3 w 9"/>
                <a:gd name="T9" fmla="*/ 14 h 15"/>
              </a:gdLst>
              <a:ahLst/>
              <a:cxnLst>
                <a:cxn ang="0">
                  <a:pos x="T0" y="T1"/>
                </a:cxn>
                <a:cxn ang="0">
                  <a:pos x="T2" y="T3"/>
                </a:cxn>
                <a:cxn ang="0">
                  <a:pos x="T4" y="T5"/>
                </a:cxn>
                <a:cxn ang="0">
                  <a:pos x="T6" y="T7"/>
                </a:cxn>
                <a:cxn ang="0">
                  <a:pos x="T8" y="T9"/>
                </a:cxn>
              </a:cxnLst>
              <a:rect l="0" t="0" r="r" b="b"/>
              <a:pathLst>
                <a:path w="9" h="15">
                  <a:moveTo>
                    <a:pt x="3" y="14"/>
                  </a:moveTo>
                  <a:cubicBezTo>
                    <a:pt x="2" y="13"/>
                    <a:pt x="1" y="12"/>
                    <a:pt x="1" y="11"/>
                  </a:cubicBezTo>
                  <a:cubicBezTo>
                    <a:pt x="0" y="7"/>
                    <a:pt x="4" y="3"/>
                    <a:pt x="6" y="0"/>
                  </a:cubicBezTo>
                  <a:cubicBezTo>
                    <a:pt x="6" y="4"/>
                    <a:pt x="9" y="8"/>
                    <a:pt x="8" y="11"/>
                  </a:cubicBezTo>
                  <a:cubicBezTo>
                    <a:pt x="8" y="14"/>
                    <a:pt x="5" y="15"/>
                    <a:pt x="3"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5" name="Freeform 927"/>
            <p:cNvSpPr/>
            <p:nvPr/>
          </p:nvSpPr>
          <p:spPr bwMode="auto">
            <a:xfrm>
              <a:off x="5238750" y="5192713"/>
              <a:ext cx="34925" cy="47625"/>
            </a:xfrm>
            <a:custGeom>
              <a:avLst/>
              <a:gdLst>
                <a:gd name="T0" fmla="*/ 6 w 10"/>
                <a:gd name="T1" fmla="*/ 14 h 14"/>
                <a:gd name="T2" fmla="*/ 3 w 10"/>
                <a:gd name="T3" fmla="*/ 12 h 14"/>
                <a:gd name="T4" fmla="*/ 3 w 10"/>
                <a:gd name="T5" fmla="*/ 0 h 14"/>
                <a:gd name="T6" fmla="*/ 9 w 10"/>
                <a:gd name="T7" fmla="*/ 9 h 14"/>
                <a:gd name="T8" fmla="*/ 6 w 10"/>
                <a:gd name="T9" fmla="*/ 14 h 14"/>
              </a:gdLst>
              <a:ahLst/>
              <a:cxnLst>
                <a:cxn ang="0">
                  <a:pos x="T0" y="T1"/>
                </a:cxn>
                <a:cxn ang="0">
                  <a:pos x="T2" y="T3"/>
                </a:cxn>
                <a:cxn ang="0">
                  <a:pos x="T4" y="T5"/>
                </a:cxn>
                <a:cxn ang="0">
                  <a:pos x="T6" y="T7"/>
                </a:cxn>
                <a:cxn ang="0">
                  <a:pos x="T8" y="T9"/>
                </a:cxn>
              </a:cxnLst>
              <a:rect l="0" t="0" r="r" b="b"/>
              <a:pathLst>
                <a:path w="10" h="14">
                  <a:moveTo>
                    <a:pt x="6" y="14"/>
                  </a:moveTo>
                  <a:cubicBezTo>
                    <a:pt x="5" y="14"/>
                    <a:pt x="4" y="13"/>
                    <a:pt x="3" y="12"/>
                  </a:cubicBezTo>
                  <a:cubicBezTo>
                    <a:pt x="0" y="9"/>
                    <a:pt x="3" y="4"/>
                    <a:pt x="3" y="0"/>
                  </a:cubicBezTo>
                  <a:cubicBezTo>
                    <a:pt x="5" y="3"/>
                    <a:pt x="9" y="6"/>
                    <a:pt x="9" y="9"/>
                  </a:cubicBezTo>
                  <a:cubicBezTo>
                    <a:pt x="10" y="12"/>
                    <a:pt x="8" y="14"/>
                    <a:pt x="6"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6" name="Freeform 928"/>
            <p:cNvSpPr/>
            <p:nvPr/>
          </p:nvSpPr>
          <p:spPr bwMode="auto">
            <a:xfrm>
              <a:off x="5265738" y="5183188"/>
              <a:ext cx="38100" cy="36512"/>
            </a:xfrm>
            <a:custGeom>
              <a:avLst/>
              <a:gdLst>
                <a:gd name="T0" fmla="*/ 8 w 11"/>
                <a:gd name="T1" fmla="*/ 11 h 11"/>
                <a:gd name="T2" fmla="*/ 5 w 11"/>
                <a:gd name="T3" fmla="*/ 11 h 11"/>
                <a:gd name="T4" fmla="*/ 0 w 11"/>
                <a:gd name="T5" fmla="*/ 0 h 11"/>
                <a:gd name="T6" fmla="*/ 10 w 11"/>
                <a:gd name="T7" fmla="*/ 6 h 11"/>
                <a:gd name="T8" fmla="*/ 8 w 11"/>
                <a:gd name="T9" fmla="*/ 11 h 11"/>
              </a:gdLst>
              <a:ahLst/>
              <a:cxnLst>
                <a:cxn ang="0">
                  <a:pos x="T0" y="T1"/>
                </a:cxn>
                <a:cxn ang="0">
                  <a:pos x="T2" y="T3"/>
                </a:cxn>
                <a:cxn ang="0">
                  <a:pos x="T4" y="T5"/>
                </a:cxn>
                <a:cxn ang="0">
                  <a:pos x="T6" y="T7"/>
                </a:cxn>
                <a:cxn ang="0">
                  <a:pos x="T8" y="T9"/>
                </a:cxn>
              </a:cxnLst>
              <a:rect l="0" t="0" r="r" b="b"/>
              <a:pathLst>
                <a:path w="11" h="11">
                  <a:moveTo>
                    <a:pt x="8" y="11"/>
                  </a:moveTo>
                  <a:cubicBezTo>
                    <a:pt x="7" y="11"/>
                    <a:pt x="6" y="11"/>
                    <a:pt x="5" y="11"/>
                  </a:cubicBezTo>
                  <a:cubicBezTo>
                    <a:pt x="1" y="9"/>
                    <a:pt x="1" y="3"/>
                    <a:pt x="0" y="0"/>
                  </a:cubicBezTo>
                  <a:cubicBezTo>
                    <a:pt x="3" y="2"/>
                    <a:pt x="8" y="3"/>
                    <a:pt x="10" y="6"/>
                  </a:cubicBezTo>
                  <a:cubicBezTo>
                    <a:pt x="11" y="8"/>
                    <a:pt x="10" y="11"/>
                    <a:pt x="8"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7" name="Freeform 929"/>
            <p:cNvSpPr/>
            <p:nvPr/>
          </p:nvSpPr>
          <p:spPr bwMode="auto">
            <a:xfrm>
              <a:off x="5280025" y="5162550"/>
              <a:ext cx="44450" cy="30162"/>
            </a:xfrm>
            <a:custGeom>
              <a:avLst/>
              <a:gdLst>
                <a:gd name="T0" fmla="*/ 11 w 13"/>
                <a:gd name="T1" fmla="*/ 8 h 9"/>
                <a:gd name="T2" fmla="*/ 8 w 13"/>
                <a:gd name="T3" fmla="*/ 9 h 9"/>
                <a:gd name="T4" fmla="*/ 0 w 13"/>
                <a:gd name="T5" fmla="*/ 0 h 9"/>
                <a:gd name="T6" fmla="*/ 11 w 13"/>
                <a:gd name="T7" fmla="*/ 2 h 9"/>
                <a:gd name="T8" fmla="*/ 11 w 13"/>
                <a:gd name="T9" fmla="*/ 8 h 9"/>
              </a:gdLst>
              <a:ahLst/>
              <a:cxnLst>
                <a:cxn ang="0">
                  <a:pos x="T0" y="T1"/>
                </a:cxn>
                <a:cxn ang="0">
                  <a:pos x="T2" y="T3"/>
                </a:cxn>
                <a:cxn ang="0">
                  <a:pos x="T4" y="T5"/>
                </a:cxn>
                <a:cxn ang="0">
                  <a:pos x="T6" y="T7"/>
                </a:cxn>
                <a:cxn ang="0">
                  <a:pos x="T8" y="T9"/>
                </a:cxn>
              </a:cxnLst>
              <a:rect l="0" t="0" r="r" b="b"/>
              <a:pathLst>
                <a:path w="13" h="9">
                  <a:moveTo>
                    <a:pt x="11" y="8"/>
                  </a:moveTo>
                  <a:cubicBezTo>
                    <a:pt x="11" y="9"/>
                    <a:pt x="10" y="9"/>
                    <a:pt x="8" y="9"/>
                  </a:cubicBezTo>
                  <a:cubicBezTo>
                    <a:pt x="4" y="8"/>
                    <a:pt x="2" y="3"/>
                    <a:pt x="0" y="0"/>
                  </a:cubicBezTo>
                  <a:cubicBezTo>
                    <a:pt x="3" y="1"/>
                    <a:pt x="8" y="0"/>
                    <a:pt x="11" y="2"/>
                  </a:cubicBezTo>
                  <a:cubicBezTo>
                    <a:pt x="13" y="4"/>
                    <a:pt x="13" y="7"/>
                    <a:pt x="11"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8" name="Freeform 930"/>
            <p:cNvSpPr/>
            <p:nvPr/>
          </p:nvSpPr>
          <p:spPr bwMode="auto">
            <a:xfrm>
              <a:off x="5283200" y="5130800"/>
              <a:ext cx="50800" cy="31750"/>
            </a:xfrm>
            <a:custGeom>
              <a:avLst/>
              <a:gdLst>
                <a:gd name="T0" fmla="*/ 14 w 15"/>
                <a:gd name="T1" fmla="*/ 6 h 9"/>
                <a:gd name="T2" fmla="*/ 11 w 15"/>
                <a:gd name="T3" fmla="*/ 8 h 9"/>
                <a:gd name="T4" fmla="*/ 0 w 15"/>
                <a:gd name="T5" fmla="*/ 3 h 9"/>
                <a:gd name="T6" fmla="*/ 11 w 15"/>
                <a:gd name="T7" fmla="*/ 1 h 9"/>
                <a:gd name="T8" fmla="*/ 14 w 15"/>
                <a:gd name="T9" fmla="*/ 6 h 9"/>
              </a:gdLst>
              <a:ahLst/>
              <a:cxnLst>
                <a:cxn ang="0">
                  <a:pos x="T0" y="T1"/>
                </a:cxn>
                <a:cxn ang="0">
                  <a:pos x="T2" y="T3"/>
                </a:cxn>
                <a:cxn ang="0">
                  <a:pos x="T4" y="T5"/>
                </a:cxn>
                <a:cxn ang="0">
                  <a:pos x="T6" y="T7"/>
                </a:cxn>
                <a:cxn ang="0">
                  <a:pos x="T8" y="T9"/>
                </a:cxn>
              </a:cxnLst>
              <a:rect l="0" t="0" r="r" b="b"/>
              <a:pathLst>
                <a:path w="15" h="9">
                  <a:moveTo>
                    <a:pt x="14" y="6"/>
                  </a:moveTo>
                  <a:cubicBezTo>
                    <a:pt x="13" y="7"/>
                    <a:pt x="12" y="8"/>
                    <a:pt x="11" y="8"/>
                  </a:cubicBezTo>
                  <a:cubicBezTo>
                    <a:pt x="7" y="9"/>
                    <a:pt x="3" y="5"/>
                    <a:pt x="0" y="3"/>
                  </a:cubicBezTo>
                  <a:cubicBezTo>
                    <a:pt x="4" y="3"/>
                    <a:pt x="8" y="0"/>
                    <a:pt x="11" y="1"/>
                  </a:cubicBezTo>
                  <a:cubicBezTo>
                    <a:pt x="14" y="1"/>
                    <a:pt x="15" y="4"/>
                    <a:pt x="14"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19" name="Freeform 931"/>
            <p:cNvSpPr/>
            <p:nvPr/>
          </p:nvSpPr>
          <p:spPr bwMode="auto">
            <a:xfrm>
              <a:off x="5280025" y="5097463"/>
              <a:ext cx="47625" cy="33337"/>
            </a:xfrm>
            <a:custGeom>
              <a:avLst/>
              <a:gdLst>
                <a:gd name="T0" fmla="*/ 14 w 14"/>
                <a:gd name="T1" fmla="*/ 4 h 10"/>
                <a:gd name="T2" fmla="*/ 12 w 14"/>
                <a:gd name="T3" fmla="*/ 7 h 10"/>
                <a:gd name="T4" fmla="*/ 0 w 14"/>
                <a:gd name="T5" fmla="*/ 7 h 10"/>
                <a:gd name="T6" fmla="*/ 9 w 14"/>
                <a:gd name="T7" fmla="*/ 1 h 10"/>
                <a:gd name="T8" fmla="*/ 14 w 14"/>
                <a:gd name="T9" fmla="*/ 4 h 10"/>
              </a:gdLst>
              <a:ahLst/>
              <a:cxnLst>
                <a:cxn ang="0">
                  <a:pos x="T0" y="T1"/>
                </a:cxn>
                <a:cxn ang="0">
                  <a:pos x="T2" y="T3"/>
                </a:cxn>
                <a:cxn ang="0">
                  <a:pos x="T4" y="T5"/>
                </a:cxn>
                <a:cxn ang="0">
                  <a:pos x="T6" y="T7"/>
                </a:cxn>
                <a:cxn ang="0">
                  <a:pos x="T8" y="T9"/>
                </a:cxn>
              </a:cxnLst>
              <a:rect l="0" t="0" r="r" b="b"/>
              <a:pathLst>
                <a:path w="14" h="10">
                  <a:moveTo>
                    <a:pt x="14" y="4"/>
                  </a:moveTo>
                  <a:cubicBezTo>
                    <a:pt x="14" y="5"/>
                    <a:pt x="13" y="6"/>
                    <a:pt x="12" y="7"/>
                  </a:cubicBezTo>
                  <a:cubicBezTo>
                    <a:pt x="9" y="10"/>
                    <a:pt x="4" y="7"/>
                    <a:pt x="0" y="7"/>
                  </a:cubicBezTo>
                  <a:cubicBezTo>
                    <a:pt x="3" y="5"/>
                    <a:pt x="6" y="1"/>
                    <a:pt x="9" y="1"/>
                  </a:cubicBezTo>
                  <a:cubicBezTo>
                    <a:pt x="12" y="0"/>
                    <a:pt x="14" y="2"/>
                    <a:pt x="14" y="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0" name="Freeform 932"/>
            <p:cNvSpPr/>
            <p:nvPr/>
          </p:nvSpPr>
          <p:spPr bwMode="auto">
            <a:xfrm>
              <a:off x="5265738" y="5065713"/>
              <a:ext cx="41275" cy="38100"/>
            </a:xfrm>
            <a:custGeom>
              <a:avLst/>
              <a:gdLst>
                <a:gd name="T0" fmla="*/ 12 w 12"/>
                <a:gd name="T1" fmla="*/ 3 h 11"/>
                <a:gd name="T2" fmla="*/ 12 w 12"/>
                <a:gd name="T3" fmla="*/ 6 h 11"/>
                <a:gd name="T4" fmla="*/ 0 w 12"/>
                <a:gd name="T5" fmla="*/ 11 h 11"/>
                <a:gd name="T6" fmla="*/ 7 w 12"/>
                <a:gd name="T7" fmla="*/ 1 h 11"/>
                <a:gd name="T8" fmla="*/ 12 w 12"/>
                <a:gd name="T9" fmla="*/ 3 h 11"/>
              </a:gdLst>
              <a:ahLst/>
              <a:cxnLst>
                <a:cxn ang="0">
                  <a:pos x="T0" y="T1"/>
                </a:cxn>
                <a:cxn ang="0">
                  <a:pos x="T2" y="T3"/>
                </a:cxn>
                <a:cxn ang="0">
                  <a:pos x="T4" y="T5"/>
                </a:cxn>
                <a:cxn ang="0">
                  <a:pos x="T6" y="T7"/>
                </a:cxn>
                <a:cxn ang="0">
                  <a:pos x="T8" y="T9"/>
                </a:cxn>
              </a:cxnLst>
              <a:rect l="0" t="0" r="r" b="b"/>
              <a:pathLst>
                <a:path w="12" h="11">
                  <a:moveTo>
                    <a:pt x="12" y="3"/>
                  </a:moveTo>
                  <a:cubicBezTo>
                    <a:pt x="12" y="4"/>
                    <a:pt x="12" y="5"/>
                    <a:pt x="12" y="6"/>
                  </a:cubicBezTo>
                  <a:cubicBezTo>
                    <a:pt x="10" y="10"/>
                    <a:pt x="4" y="10"/>
                    <a:pt x="0" y="11"/>
                  </a:cubicBezTo>
                  <a:cubicBezTo>
                    <a:pt x="3" y="8"/>
                    <a:pt x="4" y="3"/>
                    <a:pt x="7" y="1"/>
                  </a:cubicBezTo>
                  <a:cubicBezTo>
                    <a:pt x="9" y="0"/>
                    <a:pt x="11" y="1"/>
                    <a:pt x="12"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1" name="Oval 933"/>
            <p:cNvSpPr>
              <a:spLocks noChangeArrowheads="1"/>
            </p:cNvSpPr>
            <p:nvPr/>
          </p:nvSpPr>
          <p:spPr bwMode="auto">
            <a:xfrm>
              <a:off x="3009900" y="5230813"/>
              <a:ext cx="20638" cy="20637"/>
            </a:xfrm>
            <a:prstGeom prst="ellipse">
              <a:avLst/>
            </a:pr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2" name="Freeform 934"/>
            <p:cNvSpPr/>
            <p:nvPr/>
          </p:nvSpPr>
          <p:spPr bwMode="auto">
            <a:xfrm>
              <a:off x="3009900" y="5189538"/>
              <a:ext cx="23813" cy="34925"/>
            </a:xfrm>
            <a:custGeom>
              <a:avLst/>
              <a:gdLst>
                <a:gd name="T0" fmla="*/ 2 w 7"/>
                <a:gd name="T1" fmla="*/ 10 h 10"/>
                <a:gd name="T2" fmla="*/ 4 w 7"/>
                <a:gd name="T3" fmla="*/ 1 h 10"/>
                <a:gd name="T4" fmla="*/ 2 w 7"/>
                <a:gd name="T5" fmla="*/ 10 h 10"/>
              </a:gdLst>
              <a:ahLst/>
              <a:cxnLst>
                <a:cxn ang="0">
                  <a:pos x="T0" y="T1"/>
                </a:cxn>
                <a:cxn ang="0">
                  <a:pos x="T2" y="T3"/>
                </a:cxn>
                <a:cxn ang="0">
                  <a:pos x="T4" y="T5"/>
                </a:cxn>
              </a:cxnLst>
              <a:rect l="0" t="0" r="r" b="b"/>
              <a:pathLst>
                <a:path w="7" h="10">
                  <a:moveTo>
                    <a:pt x="2" y="10"/>
                  </a:moveTo>
                  <a:cubicBezTo>
                    <a:pt x="0" y="8"/>
                    <a:pt x="0" y="0"/>
                    <a:pt x="4" y="1"/>
                  </a:cubicBezTo>
                  <a:cubicBezTo>
                    <a:pt x="7" y="2"/>
                    <a:pt x="3" y="8"/>
                    <a:pt x="2" y="1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3" name="Freeform 935"/>
            <p:cNvSpPr/>
            <p:nvPr/>
          </p:nvSpPr>
          <p:spPr bwMode="auto">
            <a:xfrm>
              <a:off x="2974975" y="5199063"/>
              <a:ext cx="28575" cy="34925"/>
            </a:xfrm>
            <a:custGeom>
              <a:avLst/>
              <a:gdLst>
                <a:gd name="T0" fmla="*/ 7 w 8"/>
                <a:gd name="T1" fmla="*/ 9 h 10"/>
                <a:gd name="T2" fmla="*/ 3 w 8"/>
                <a:gd name="T3" fmla="*/ 2 h 10"/>
                <a:gd name="T4" fmla="*/ 8 w 8"/>
                <a:gd name="T5" fmla="*/ 9 h 10"/>
              </a:gdLst>
              <a:ahLst/>
              <a:cxnLst>
                <a:cxn ang="0">
                  <a:pos x="T0" y="T1"/>
                </a:cxn>
                <a:cxn ang="0">
                  <a:pos x="T2" y="T3"/>
                </a:cxn>
                <a:cxn ang="0">
                  <a:pos x="T4" y="T5"/>
                </a:cxn>
              </a:cxnLst>
              <a:rect l="0" t="0" r="r" b="b"/>
              <a:pathLst>
                <a:path w="8" h="10">
                  <a:moveTo>
                    <a:pt x="7" y="9"/>
                  </a:moveTo>
                  <a:cubicBezTo>
                    <a:pt x="5" y="10"/>
                    <a:pt x="0" y="4"/>
                    <a:pt x="3" y="2"/>
                  </a:cubicBezTo>
                  <a:cubicBezTo>
                    <a:pt x="6" y="0"/>
                    <a:pt x="8" y="7"/>
                    <a:pt x="8"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4" name="Freeform 936"/>
            <p:cNvSpPr/>
            <p:nvPr/>
          </p:nvSpPr>
          <p:spPr bwMode="auto">
            <a:xfrm>
              <a:off x="2965450" y="5227638"/>
              <a:ext cx="33338" cy="26987"/>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5" name="Freeform 937"/>
            <p:cNvSpPr/>
            <p:nvPr/>
          </p:nvSpPr>
          <p:spPr bwMode="auto">
            <a:xfrm>
              <a:off x="2974975" y="5257800"/>
              <a:ext cx="31750" cy="31750"/>
            </a:xfrm>
            <a:custGeom>
              <a:avLst/>
              <a:gdLst>
                <a:gd name="T0" fmla="*/ 9 w 9"/>
                <a:gd name="T1" fmla="*/ 1 h 9"/>
                <a:gd name="T2" fmla="*/ 2 w 9"/>
                <a:gd name="T3" fmla="*/ 6 h 9"/>
                <a:gd name="T4" fmla="*/ 9 w 9"/>
                <a:gd name="T5" fmla="*/ 0 h 9"/>
              </a:gdLst>
              <a:ahLst/>
              <a:cxnLst>
                <a:cxn ang="0">
                  <a:pos x="T0" y="T1"/>
                </a:cxn>
                <a:cxn ang="0">
                  <a:pos x="T2" y="T3"/>
                </a:cxn>
                <a:cxn ang="0">
                  <a:pos x="T4" y="T5"/>
                </a:cxn>
              </a:cxnLst>
              <a:rect l="0" t="0" r="r" b="b"/>
              <a:pathLst>
                <a:path w="9" h="9">
                  <a:moveTo>
                    <a:pt x="9" y="1"/>
                  </a:moveTo>
                  <a:cubicBezTo>
                    <a:pt x="9" y="3"/>
                    <a:pt x="3" y="9"/>
                    <a:pt x="2" y="6"/>
                  </a:cubicBezTo>
                  <a:cubicBezTo>
                    <a:pt x="0" y="2"/>
                    <a:pt x="7" y="1"/>
                    <a:pt x="9"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6" name="Freeform 938"/>
            <p:cNvSpPr/>
            <p:nvPr/>
          </p:nvSpPr>
          <p:spPr bwMode="auto">
            <a:xfrm>
              <a:off x="3003550" y="5264150"/>
              <a:ext cx="26988" cy="34925"/>
            </a:xfrm>
            <a:custGeom>
              <a:avLst/>
              <a:gdLst>
                <a:gd name="T0" fmla="*/ 6 w 8"/>
                <a:gd name="T1" fmla="*/ 0 h 10"/>
                <a:gd name="T2" fmla="*/ 4 w 8"/>
                <a:gd name="T3" fmla="*/ 9 h 10"/>
                <a:gd name="T4" fmla="*/ 5 w 8"/>
                <a:gd name="T5" fmla="*/ 0 h 10"/>
              </a:gdLst>
              <a:ahLst/>
              <a:cxnLst>
                <a:cxn ang="0">
                  <a:pos x="T0" y="T1"/>
                </a:cxn>
                <a:cxn ang="0">
                  <a:pos x="T2" y="T3"/>
                </a:cxn>
                <a:cxn ang="0">
                  <a:pos x="T4" y="T5"/>
                </a:cxn>
              </a:cxnLst>
              <a:rect l="0" t="0" r="r" b="b"/>
              <a:pathLst>
                <a:path w="8" h="10">
                  <a:moveTo>
                    <a:pt x="6" y="0"/>
                  </a:moveTo>
                  <a:cubicBezTo>
                    <a:pt x="8" y="2"/>
                    <a:pt x="7" y="10"/>
                    <a:pt x="4" y="9"/>
                  </a:cubicBezTo>
                  <a:cubicBezTo>
                    <a:pt x="0" y="8"/>
                    <a:pt x="4" y="1"/>
                    <a:pt x="5"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7" name="Freeform 939"/>
            <p:cNvSpPr/>
            <p:nvPr/>
          </p:nvSpPr>
          <p:spPr bwMode="auto">
            <a:xfrm>
              <a:off x="3033713" y="5254625"/>
              <a:ext cx="26988" cy="34925"/>
            </a:xfrm>
            <a:custGeom>
              <a:avLst/>
              <a:gdLst>
                <a:gd name="T0" fmla="*/ 1 w 8"/>
                <a:gd name="T1" fmla="*/ 1 h 10"/>
                <a:gd name="T2" fmla="*/ 6 w 8"/>
                <a:gd name="T3" fmla="*/ 8 h 10"/>
                <a:gd name="T4" fmla="*/ 0 w 8"/>
                <a:gd name="T5" fmla="*/ 1 h 10"/>
              </a:gdLst>
              <a:ahLst/>
              <a:cxnLst>
                <a:cxn ang="0">
                  <a:pos x="T0" y="T1"/>
                </a:cxn>
                <a:cxn ang="0">
                  <a:pos x="T2" y="T3"/>
                </a:cxn>
                <a:cxn ang="0">
                  <a:pos x="T4" y="T5"/>
                </a:cxn>
              </a:cxnLst>
              <a:rect l="0" t="0" r="r" b="b"/>
              <a:pathLst>
                <a:path w="8" h="10">
                  <a:moveTo>
                    <a:pt x="1" y="1"/>
                  </a:moveTo>
                  <a:cubicBezTo>
                    <a:pt x="3" y="0"/>
                    <a:pt x="8" y="6"/>
                    <a:pt x="6" y="8"/>
                  </a:cubicBezTo>
                  <a:cubicBezTo>
                    <a:pt x="2" y="10"/>
                    <a:pt x="0" y="3"/>
                    <a:pt x="0" y="1"/>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8" name="Freeform 940"/>
            <p:cNvSpPr/>
            <p:nvPr/>
          </p:nvSpPr>
          <p:spPr bwMode="auto">
            <a:xfrm>
              <a:off x="3040063" y="5233988"/>
              <a:ext cx="31750" cy="26987"/>
            </a:xfrm>
            <a:custGeom>
              <a:avLst/>
              <a:gdLst>
                <a:gd name="T0" fmla="*/ 0 w 9"/>
                <a:gd name="T1" fmla="*/ 2 h 8"/>
                <a:gd name="T2" fmla="*/ 9 w 9"/>
                <a:gd name="T3" fmla="*/ 4 h 8"/>
                <a:gd name="T4" fmla="*/ 0 w 9"/>
                <a:gd name="T5" fmla="*/ 3 h 8"/>
              </a:gdLst>
              <a:ahLst/>
              <a:cxnLst>
                <a:cxn ang="0">
                  <a:pos x="T0" y="T1"/>
                </a:cxn>
                <a:cxn ang="0">
                  <a:pos x="T2" y="T3"/>
                </a:cxn>
                <a:cxn ang="0">
                  <a:pos x="T4" y="T5"/>
                </a:cxn>
              </a:cxnLst>
              <a:rect l="0" t="0" r="r" b="b"/>
              <a:pathLst>
                <a:path w="9" h="8">
                  <a:moveTo>
                    <a:pt x="0" y="2"/>
                  </a:moveTo>
                  <a:cubicBezTo>
                    <a:pt x="1" y="0"/>
                    <a:pt x="9" y="1"/>
                    <a:pt x="9" y="4"/>
                  </a:cubicBezTo>
                  <a:cubicBezTo>
                    <a:pt x="8" y="8"/>
                    <a:pt x="1" y="4"/>
                    <a:pt x="0" y="3"/>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29" name="Freeform 941"/>
            <p:cNvSpPr/>
            <p:nvPr/>
          </p:nvSpPr>
          <p:spPr bwMode="auto">
            <a:xfrm>
              <a:off x="3030538" y="5199063"/>
              <a:ext cx="33338" cy="31750"/>
            </a:xfrm>
            <a:custGeom>
              <a:avLst/>
              <a:gdLst>
                <a:gd name="T0" fmla="*/ 0 w 10"/>
                <a:gd name="T1" fmla="*/ 8 h 9"/>
                <a:gd name="T2" fmla="*/ 8 w 10"/>
                <a:gd name="T3" fmla="*/ 3 h 9"/>
                <a:gd name="T4" fmla="*/ 1 w 10"/>
                <a:gd name="T5" fmla="*/ 9 h 9"/>
              </a:gdLst>
              <a:ahLst/>
              <a:cxnLst>
                <a:cxn ang="0">
                  <a:pos x="T0" y="T1"/>
                </a:cxn>
                <a:cxn ang="0">
                  <a:pos x="T2" y="T3"/>
                </a:cxn>
                <a:cxn ang="0">
                  <a:pos x="T4" y="T5"/>
                </a:cxn>
              </a:cxnLst>
              <a:rect l="0" t="0" r="r" b="b"/>
              <a:pathLst>
                <a:path w="10" h="9">
                  <a:moveTo>
                    <a:pt x="0" y="8"/>
                  </a:moveTo>
                  <a:cubicBezTo>
                    <a:pt x="0" y="6"/>
                    <a:pt x="6" y="0"/>
                    <a:pt x="8" y="3"/>
                  </a:cubicBezTo>
                  <a:cubicBezTo>
                    <a:pt x="10" y="7"/>
                    <a:pt x="3" y="8"/>
                    <a:pt x="1"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0" name="Freeform 942"/>
            <p:cNvSpPr/>
            <p:nvPr/>
          </p:nvSpPr>
          <p:spPr bwMode="auto">
            <a:xfrm>
              <a:off x="3040063" y="5145088"/>
              <a:ext cx="31750" cy="44450"/>
            </a:xfrm>
            <a:custGeom>
              <a:avLst/>
              <a:gdLst>
                <a:gd name="T0" fmla="*/ 8 w 9"/>
                <a:gd name="T1" fmla="*/ 2 h 13"/>
                <a:gd name="T2" fmla="*/ 9 w 9"/>
                <a:gd name="T3" fmla="*/ 5 h 13"/>
                <a:gd name="T4" fmla="*/ 0 w 9"/>
                <a:gd name="T5" fmla="*/ 13 h 13"/>
                <a:gd name="T6" fmla="*/ 2 w 9"/>
                <a:gd name="T7" fmla="*/ 2 h 13"/>
                <a:gd name="T8" fmla="*/ 8 w 9"/>
                <a:gd name="T9" fmla="*/ 2 h 13"/>
              </a:gdLst>
              <a:ahLst/>
              <a:cxnLst>
                <a:cxn ang="0">
                  <a:pos x="T0" y="T1"/>
                </a:cxn>
                <a:cxn ang="0">
                  <a:pos x="T2" y="T3"/>
                </a:cxn>
                <a:cxn ang="0">
                  <a:pos x="T4" y="T5"/>
                </a:cxn>
                <a:cxn ang="0">
                  <a:pos x="T6" y="T7"/>
                </a:cxn>
                <a:cxn ang="0">
                  <a:pos x="T8" y="T9"/>
                </a:cxn>
              </a:cxnLst>
              <a:rect l="0" t="0" r="r" b="b"/>
              <a:pathLst>
                <a:path w="9" h="13">
                  <a:moveTo>
                    <a:pt x="8" y="2"/>
                  </a:moveTo>
                  <a:cubicBezTo>
                    <a:pt x="8" y="2"/>
                    <a:pt x="9" y="4"/>
                    <a:pt x="9" y="5"/>
                  </a:cubicBezTo>
                  <a:cubicBezTo>
                    <a:pt x="8" y="9"/>
                    <a:pt x="3" y="11"/>
                    <a:pt x="0" y="13"/>
                  </a:cubicBezTo>
                  <a:cubicBezTo>
                    <a:pt x="1" y="10"/>
                    <a:pt x="0" y="5"/>
                    <a:pt x="2" y="2"/>
                  </a:cubicBezTo>
                  <a:cubicBezTo>
                    <a:pt x="4" y="0"/>
                    <a:pt x="6" y="0"/>
                    <a:pt x="8" y="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1" name="Freeform 943"/>
            <p:cNvSpPr/>
            <p:nvPr/>
          </p:nvSpPr>
          <p:spPr bwMode="auto">
            <a:xfrm>
              <a:off x="3009900" y="5133975"/>
              <a:ext cx="30163" cy="52387"/>
            </a:xfrm>
            <a:custGeom>
              <a:avLst/>
              <a:gdLst>
                <a:gd name="T0" fmla="*/ 6 w 9"/>
                <a:gd name="T1" fmla="*/ 1 h 15"/>
                <a:gd name="T2" fmla="*/ 8 w 9"/>
                <a:gd name="T3" fmla="*/ 4 h 15"/>
                <a:gd name="T4" fmla="*/ 3 w 9"/>
                <a:gd name="T5" fmla="*/ 15 h 15"/>
                <a:gd name="T6" fmla="*/ 1 w 9"/>
                <a:gd name="T7" fmla="*/ 4 h 15"/>
                <a:gd name="T8" fmla="*/ 6 w 9"/>
                <a:gd name="T9" fmla="*/ 1 h 15"/>
              </a:gdLst>
              <a:ahLst/>
              <a:cxnLst>
                <a:cxn ang="0">
                  <a:pos x="T0" y="T1"/>
                </a:cxn>
                <a:cxn ang="0">
                  <a:pos x="T2" y="T3"/>
                </a:cxn>
                <a:cxn ang="0">
                  <a:pos x="T4" y="T5"/>
                </a:cxn>
                <a:cxn ang="0">
                  <a:pos x="T6" y="T7"/>
                </a:cxn>
                <a:cxn ang="0">
                  <a:pos x="T8" y="T9"/>
                </a:cxn>
              </a:cxnLst>
              <a:rect l="0" t="0" r="r" b="b"/>
              <a:pathLst>
                <a:path w="9" h="15">
                  <a:moveTo>
                    <a:pt x="6" y="1"/>
                  </a:moveTo>
                  <a:cubicBezTo>
                    <a:pt x="7" y="2"/>
                    <a:pt x="7" y="3"/>
                    <a:pt x="8" y="4"/>
                  </a:cubicBezTo>
                  <a:cubicBezTo>
                    <a:pt x="9" y="8"/>
                    <a:pt x="5" y="12"/>
                    <a:pt x="3" y="15"/>
                  </a:cubicBezTo>
                  <a:cubicBezTo>
                    <a:pt x="2" y="11"/>
                    <a:pt x="0" y="8"/>
                    <a:pt x="1" y="4"/>
                  </a:cubicBezTo>
                  <a:cubicBezTo>
                    <a:pt x="1" y="1"/>
                    <a:pt x="4" y="0"/>
                    <a:pt x="6"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2" name="Freeform 944"/>
            <p:cNvSpPr/>
            <p:nvPr/>
          </p:nvSpPr>
          <p:spPr bwMode="auto">
            <a:xfrm>
              <a:off x="2974975" y="5141913"/>
              <a:ext cx="31750" cy="47625"/>
            </a:xfrm>
            <a:custGeom>
              <a:avLst/>
              <a:gdLst>
                <a:gd name="T0" fmla="*/ 4 w 9"/>
                <a:gd name="T1" fmla="*/ 0 h 14"/>
                <a:gd name="T2" fmla="*/ 7 w 9"/>
                <a:gd name="T3" fmla="*/ 2 h 14"/>
                <a:gd name="T4" fmla="*/ 7 w 9"/>
                <a:gd name="T5" fmla="*/ 14 h 14"/>
                <a:gd name="T6" fmla="*/ 0 w 9"/>
                <a:gd name="T7" fmla="*/ 5 h 14"/>
                <a:gd name="T8" fmla="*/ 4 w 9"/>
                <a:gd name="T9" fmla="*/ 0 h 14"/>
              </a:gdLst>
              <a:ahLst/>
              <a:cxnLst>
                <a:cxn ang="0">
                  <a:pos x="T0" y="T1"/>
                </a:cxn>
                <a:cxn ang="0">
                  <a:pos x="T2" y="T3"/>
                </a:cxn>
                <a:cxn ang="0">
                  <a:pos x="T4" y="T5"/>
                </a:cxn>
                <a:cxn ang="0">
                  <a:pos x="T6" y="T7"/>
                </a:cxn>
                <a:cxn ang="0">
                  <a:pos x="T8" y="T9"/>
                </a:cxn>
              </a:cxnLst>
              <a:rect l="0" t="0" r="r" b="b"/>
              <a:pathLst>
                <a:path w="9" h="14">
                  <a:moveTo>
                    <a:pt x="4" y="0"/>
                  </a:moveTo>
                  <a:cubicBezTo>
                    <a:pt x="5" y="1"/>
                    <a:pt x="6" y="1"/>
                    <a:pt x="7" y="2"/>
                  </a:cubicBezTo>
                  <a:cubicBezTo>
                    <a:pt x="9" y="5"/>
                    <a:pt x="7" y="11"/>
                    <a:pt x="7" y="14"/>
                  </a:cubicBezTo>
                  <a:cubicBezTo>
                    <a:pt x="5" y="11"/>
                    <a:pt x="1" y="8"/>
                    <a:pt x="0" y="5"/>
                  </a:cubicBezTo>
                  <a:cubicBezTo>
                    <a:pt x="0" y="2"/>
                    <a:pt x="2" y="0"/>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3" name="Freeform 945"/>
            <p:cNvSpPr/>
            <p:nvPr/>
          </p:nvSpPr>
          <p:spPr bwMode="auto">
            <a:xfrm>
              <a:off x="2941638" y="5162550"/>
              <a:ext cx="38100" cy="41275"/>
            </a:xfrm>
            <a:custGeom>
              <a:avLst/>
              <a:gdLst>
                <a:gd name="T0" fmla="*/ 4 w 11"/>
                <a:gd name="T1" fmla="*/ 0 h 12"/>
                <a:gd name="T2" fmla="*/ 7 w 11"/>
                <a:gd name="T3" fmla="*/ 0 h 12"/>
                <a:gd name="T4" fmla="*/ 11 w 11"/>
                <a:gd name="T5" fmla="*/ 12 h 12"/>
                <a:gd name="T6" fmla="*/ 2 w 11"/>
                <a:gd name="T7" fmla="*/ 5 h 12"/>
                <a:gd name="T8" fmla="*/ 4 w 11"/>
                <a:gd name="T9" fmla="*/ 0 h 12"/>
              </a:gdLst>
              <a:ahLst/>
              <a:cxnLst>
                <a:cxn ang="0">
                  <a:pos x="T0" y="T1"/>
                </a:cxn>
                <a:cxn ang="0">
                  <a:pos x="T2" y="T3"/>
                </a:cxn>
                <a:cxn ang="0">
                  <a:pos x="T4" y="T5"/>
                </a:cxn>
                <a:cxn ang="0">
                  <a:pos x="T6" y="T7"/>
                </a:cxn>
                <a:cxn ang="0">
                  <a:pos x="T8" y="T9"/>
                </a:cxn>
              </a:cxnLst>
              <a:rect l="0" t="0" r="r" b="b"/>
              <a:pathLst>
                <a:path w="11" h="12">
                  <a:moveTo>
                    <a:pt x="4" y="0"/>
                  </a:moveTo>
                  <a:cubicBezTo>
                    <a:pt x="5" y="0"/>
                    <a:pt x="6" y="0"/>
                    <a:pt x="7" y="0"/>
                  </a:cubicBezTo>
                  <a:cubicBezTo>
                    <a:pt x="10" y="2"/>
                    <a:pt x="10" y="8"/>
                    <a:pt x="11" y="12"/>
                  </a:cubicBezTo>
                  <a:cubicBezTo>
                    <a:pt x="9" y="9"/>
                    <a:pt x="4" y="8"/>
                    <a:pt x="2" y="5"/>
                  </a:cubicBezTo>
                  <a:cubicBezTo>
                    <a:pt x="0" y="3"/>
                    <a:pt x="2" y="1"/>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4" name="Freeform 946"/>
            <p:cNvSpPr/>
            <p:nvPr/>
          </p:nvSpPr>
          <p:spPr bwMode="auto">
            <a:xfrm>
              <a:off x="2921000" y="5189538"/>
              <a:ext cx="47625" cy="30162"/>
            </a:xfrm>
            <a:custGeom>
              <a:avLst/>
              <a:gdLst>
                <a:gd name="T0" fmla="*/ 2 w 14"/>
                <a:gd name="T1" fmla="*/ 1 h 9"/>
                <a:gd name="T2" fmla="*/ 5 w 14"/>
                <a:gd name="T3" fmla="*/ 0 h 9"/>
                <a:gd name="T4" fmla="*/ 14 w 14"/>
                <a:gd name="T5" fmla="*/ 9 h 9"/>
                <a:gd name="T6" fmla="*/ 3 w 14"/>
                <a:gd name="T7" fmla="*/ 7 h 9"/>
                <a:gd name="T8" fmla="*/ 2 w 14"/>
                <a:gd name="T9" fmla="*/ 1 h 9"/>
              </a:gdLst>
              <a:ahLst/>
              <a:cxnLst>
                <a:cxn ang="0">
                  <a:pos x="T0" y="T1"/>
                </a:cxn>
                <a:cxn ang="0">
                  <a:pos x="T2" y="T3"/>
                </a:cxn>
                <a:cxn ang="0">
                  <a:pos x="T4" y="T5"/>
                </a:cxn>
                <a:cxn ang="0">
                  <a:pos x="T6" y="T7"/>
                </a:cxn>
                <a:cxn ang="0">
                  <a:pos x="T8" y="T9"/>
                </a:cxn>
              </a:cxnLst>
              <a:rect l="0" t="0" r="r" b="b"/>
              <a:pathLst>
                <a:path w="14" h="9">
                  <a:moveTo>
                    <a:pt x="2" y="1"/>
                  </a:moveTo>
                  <a:cubicBezTo>
                    <a:pt x="3" y="0"/>
                    <a:pt x="4" y="0"/>
                    <a:pt x="5" y="0"/>
                  </a:cubicBezTo>
                  <a:cubicBezTo>
                    <a:pt x="9" y="1"/>
                    <a:pt x="12" y="6"/>
                    <a:pt x="14" y="9"/>
                  </a:cubicBezTo>
                  <a:cubicBezTo>
                    <a:pt x="10" y="8"/>
                    <a:pt x="6" y="9"/>
                    <a:pt x="3" y="7"/>
                  </a:cubicBezTo>
                  <a:cubicBezTo>
                    <a:pt x="0" y="5"/>
                    <a:pt x="1" y="2"/>
                    <a:pt x="2"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5" name="Freeform 947"/>
            <p:cNvSpPr/>
            <p:nvPr/>
          </p:nvSpPr>
          <p:spPr bwMode="auto">
            <a:xfrm>
              <a:off x="2914650" y="5219700"/>
              <a:ext cx="47625" cy="31750"/>
            </a:xfrm>
            <a:custGeom>
              <a:avLst/>
              <a:gdLst>
                <a:gd name="T0" fmla="*/ 1 w 14"/>
                <a:gd name="T1" fmla="*/ 3 h 9"/>
                <a:gd name="T2" fmla="*/ 4 w 14"/>
                <a:gd name="T3" fmla="*/ 1 h 9"/>
                <a:gd name="T4" fmla="*/ 14 w 14"/>
                <a:gd name="T5" fmla="*/ 6 h 9"/>
                <a:gd name="T6" fmla="*/ 4 w 14"/>
                <a:gd name="T7" fmla="*/ 8 h 9"/>
                <a:gd name="T8" fmla="*/ 1 w 14"/>
                <a:gd name="T9" fmla="*/ 3 h 9"/>
              </a:gdLst>
              <a:ahLst/>
              <a:cxnLst>
                <a:cxn ang="0">
                  <a:pos x="T0" y="T1"/>
                </a:cxn>
                <a:cxn ang="0">
                  <a:pos x="T2" y="T3"/>
                </a:cxn>
                <a:cxn ang="0">
                  <a:pos x="T4" y="T5"/>
                </a:cxn>
                <a:cxn ang="0">
                  <a:pos x="T6" y="T7"/>
                </a:cxn>
                <a:cxn ang="0">
                  <a:pos x="T8" y="T9"/>
                </a:cxn>
              </a:cxnLst>
              <a:rect l="0" t="0" r="r" b="b"/>
              <a:pathLst>
                <a:path w="14" h="9">
                  <a:moveTo>
                    <a:pt x="1" y="3"/>
                  </a:moveTo>
                  <a:cubicBezTo>
                    <a:pt x="1" y="2"/>
                    <a:pt x="2" y="2"/>
                    <a:pt x="4" y="1"/>
                  </a:cubicBezTo>
                  <a:cubicBezTo>
                    <a:pt x="7" y="0"/>
                    <a:pt x="11" y="4"/>
                    <a:pt x="14" y="6"/>
                  </a:cubicBezTo>
                  <a:cubicBezTo>
                    <a:pt x="11" y="6"/>
                    <a:pt x="7" y="9"/>
                    <a:pt x="4" y="8"/>
                  </a:cubicBezTo>
                  <a:cubicBezTo>
                    <a:pt x="1" y="8"/>
                    <a:pt x="0" y="5"/>
                    <a:pt x="1"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6" name="Freeform 948"/>
            <p:cNvSpPr/>
            <p:nvPr/>
          </p:nvSpPr>
          <p:spPr bwMode="auto">
            <a:xfrm>
              <a:off x="2921000" y="5254625"/>
              <a:ext cx="47625" cy="30162"/>
            </a:xfrm>
            <a:custGeom>
              <a:avLst/>
              <a:gdLst>
                <a:gd name="T0" fmla="*/ 0 w 14"/>
                <a:gd name="T1" fmla="*/ 5 h 9"/>
                <a:gd name="T2" fmla="*/ 2 w 14"/>
                <a:gd name="T3" fmla="*/ 2 h 9"/>
                <a:gd name="T4" fmla="*/ 14 w 14"/>
                <a:gd name="T5" fmla="*/ 2 h 9"/>
                <a:gd name="T6" fmla="*/ 4 w 14"/>
                <a:gd name="T7" fmla="*/ 9 h 9"/>
                <a:gd name="T8" fmla="*/ 0 w 14"/>
                <a:gd name="T9" fmla="*/ 5 h 9"/>
              </a:gdLst>
              <a:ahLst/>
              <a:cxnLst>
                <a:cxn ang="0">
                  <a:pos x="T0" y="T1"/>
                </a:cxn>
                <a:cxn ang="0">
                  <a:pos x="T2" y="T3"/>
                </a:cxn>
                <a:cxn ang="0">
                  <a:pos x="T4" y="T5"/>
                </a:cxn>
                <a:cxn ang="0">
                  <a:pos x="T6" y="T7"/>
                </a:cxn>
                <a:cxn ang="0">
                  <a:pos x="T8" y="T9"/>
                </a:cxn>
              </a:cxnLst>
              <a:rect l="0" t="0" r="r" b="b"/>
              <a:pathLst>
                <a:path w="14" h="9">
                  <a:moveTo>
                    <a:pt x="0" y="5"/>
                  </a:moveTo>
                  <a:cubicBezTo>
                    <a:pt x="0" y="4"/>
                    <a:pt x="1" y="3"/>
                    <a:pt x="2" y="2"/>
                  </a:cubicBezTo>
                  <a:cubicBezTo>
                    <a:pt x="5" y="0"/>
                    <a:pt x="10" y="2"/>
                    <a:pt x="14" y="2"/>
                  </a:cubicBezTo>
                  <a:cubicBezTo>
                    <a:pt x="11" y="4"/>
                    <a:pt x="8" y="8"/>
                    <a:pt x="4" y="9"/>
                  </a:cubicBezTo>
                  <a:cubicBezTo>
                    <a:pt x="2" y="9"/>
                    <a:pt x="0" y="7"/>
                    <a:pt x="0" y="5"/>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7" name="Freeform 949"/>
            <p:cNvSpPr/>
            <p:nvPr/>
          </p:nvSpPr>
          <p:spPr bwMode="auto">
            <a:xfrm>
              <a:off x="2938463" y="5281613"/>
              <a:ext cx="41275" cy="38100"/>
            </a:xfrm>
            <a:custGeom>
              <a:avLst/>
              <a:gdLst>
                <a:gd name="T0" fmla="*/ 1 w 12"/>
                <a:gd name="T1" fmla="*/ 7 h 11"/>
                <a:gd name="T2" fmla="*/ 1 w 12"/>
                <a:gd name="T3" fmla="*/ 4 h 11"/>
                <a:gd name="T4" fmla="*/ 12 w 12"/>
                <a:gd name="T5" fmla="*/ 0 h 11"/>
                <a:gd name="T6" fmla="*/ 6 w 12"/>
                <a:gd name="T7" fmla="*/ 9 h 11"/>
                <a:gd name="T8" fmla="*/ 1 w 12"/>
                <a:gd name="T9" fmla="*/ 7 h 11"/>
              </a:gdLst>
              <a:ahLst/>
              <a:cxnLst>
                <a:cxn ang="0">
                  <a:pos x="T0" y="T1"/>
                </a:cxn>
                <a:cxn ang="0">
                  <a:pos x="T2" y="T3"/>
                </a:cxn>
                <a:cxn ang="0">
                  <a:pos x="T4" y="T5"/>
                </a:cxn>
                <a:cxn ang="0">
                  <a:pos x="T6" y="T7"/>
                </a:cxn>
                <a:cxn ang="0">
                  <a:pos x="T8" y="T9"/>
                </a:cxn>
              </a:cxnLst>
              <a:rect l="0" t="0" r="r" b="b"/>
              <a:pathLst>
                <a:path w="12" h="11">
                  <a:moveTo>
                    <a:pt x="1" y="7"/>
                  </a:moveTo>
                  <a:cubicBezTo>
                    <a:pt x="0" y="6"/>
                    <a:pt x="0" y="5"/>
                    <a:pt x="1" y="4"/>
                  </a:cubicBezTo>
                  <a:cubicBezTo>
                    <a:pt x="3" y="0"/>
                    <a:pt x="9" y="0"/>
                    <a:pt x="12" y="0"/>
                  </a:cubicBezTo>
                  <a:cubicBezTo>
                    <a:pt x="10" y="2"/>
                    <a:pt x="9" y="7"/>
                    <a:pt x="6" y="9"/>
                  </a:cubicBezTo>
                  <a:cubicBezTo>
                    <a:pt x="4" y="11"/>
                    <a:pt x="1" y="9"/>
                    <a:pt x="1" y="7"/>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8" name="Freeform 950"/>
            <p:cNvSpPr/>
            <p:nvPr/>
          </p:nvSpPr>
          <p:spPr bwMode="auto">
            <a:xfrm>
              <a:off x="2968625" y="5292725"/>
              <a:ext cx="26988" cy="44450"/>
            </a:xfrm>
            <a:custGeom>
              <a:avLst/>
              <a:gdLst>
                <a:gd name="T0" fmla="*/ 1 w 8"/>
                <a:gd name="T1" fmla="*/ 11 h 13"/>
                <a:gd name="T2" fmla="*/ 0 w 8"/>
                <a:gd name="T3" fmla="*/ 8 h 13"/>
                <a:gd name="T4" fmla="*/ 8 w 8"/>
                <a:gd name="T5" fmla="*/ 0 h 13"/>
                <a:gd name="T6" fmla="*/ 6 w 8"/>
                <a:gd name="T7" fmla="*/ 11 h 13"/>
                <a:gd name="T8" fmla="*/ 1 w 8"/>
                <a:gd name="T9" fmla="*/ 11 h 13"/>
              </a:gdLst>
              <a:ahLst/>
              <a:cxnLst>
                <a:cxn ang="0">
                  <a:pos x="T0" y="T1"/>
                </a:cxn>
                <a:cxn ang="0">
                  <a:pos x="T2" y="T3"/>
                </a:cxn>
                <a:cxn ang="0">
                  <a:pos x="T4" y="T5"/>
                </a:cxn>
                <a:cxn ang="0">
                  <a:pos x="T6" y="T7"/>
                </a:cxn>
                <a:cxn ang="0">
                  <a:pos x="T8" y="T9"/>
                </a:cxn>
              </a:cxnLst>
              <a:rect l="0" t="0" r="r" b="b"/>
              <a:pathLst>
                <a:path w="8" h="13">
                  <a:moveTo>
                    <a:pt x="1" y="11"/>
                  </a:moveTo>
                  <a:cubicBezTo>
                    <a:pt x="0" y="11"/>
                    <a:pt x="0" y="10"/>
                    <a:pt x="0" y="8"/>
                  </a:cubicBezTo>
                  <a:cubicBezTo>
                    <a:pt x="0" y="4"/>
                    <a:pt x="6" y="2"/>
                    <a:pt x="8" y="0"/>
                  </a:cubicBezTo>
                  <a:cubicBezTo>
                    <a:pt x="7" y="3"/>
                    <a:pt x="8" y="8"/>
                    <a:pt x="6" y="11"/>
                  </a:cubicBezTo>
                  <a:cubicBezTo>
                    <a:pt x="5" y="13"/>
                    <a:pt x="2" y="13"/>
                    <a:pt x="1"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39" name="Freeform 951"/>
            <p:cNvSpPr/>
            <p:nvPr/>
          </p:nvSpPr>
          <p:spPr bwMode="auto">
            <a:xfrm>
              <a:off x="2998788" y="5295900"/>
              <a:ext cx="31750" cy="50800"/>
            </a:xfrm>
            <a:custGeom>
              <a:avLst/>
              <a:gdLst>
                <a:gd name="T0" fmla="*/ 3 w 9"/>
                <a:gd name="T1" fmla="*/ 14 h 15"/>
                <a:gd name="T2" fmla="*/ 1 w 9"/>
                <a:gd name="T3" fmla="*/ 11 h 15"/>
                <a:gd name="T4" fmla="*/ 6 w 9"/>
                <a:gd name="T5" fmla="*/ 0 h 15"/>
                <a:gd name="T6" fmla="*/ 8 w 9"/>
                <a:gd name="T7" fmla="*/ 11 h 15"/>
                <a:gd name="T8" fmla="*/ 3 w 9"/>
                <a:gd name="T9" fmla="*/ 14 h 15"/>
              </a:gdLst>
              <a:ahLst/>
              <a:cxnLst>
                <a:cxn ang="0">
                  <a:pos x="T0" y="T1"/>
                </a:cxn>
                <a:cxn ang="0">
                  <a:pos x="T2" y="T3"/>
                </a:cxn>
                <a:cxn ang="0">
                  <a:pos x="T4" y="T5"/>
                </a:cxn>
                <a:cxn ang="0">
                  <a:pos x="T6" y="T7"/>
                </a:cxn>
                <a:cxn ang="0">
                  <a:pos x="T8" y="T9"/>
                </a:cxn>
              </a:cxnLst>
              <a:rect l="0" t="0" r="r" b="b"/>
              <a:pathLst>
                <a:path w="9" h="15">
                  <a:moveTo>
                    <a:pt x="3" y="14"/>
                  </a:moveTo>
                  <a:cubicBezTo>
                    <a:pt x="2" y="13"/>
                    <a:pt x="1" y="13"/>
                    <a:pt x="1" y="11"/>
                  </a:cubicBezTo>
                  <a:cubicBezTo>
                    <a:pt x="0" y="7"/>
                    <a:pt x="4" y="3"/>
                    <a:pt x="6" y="0"/>
                  </a:cubicBezTo>
                  <a:cubicBezTo>
                    <a:pt x="6" y="4"/>
                    <a:pt x="9" y="8"/>
                    <a:pt x="8" y="11"/>
                  </a:cubicBezTo>
                  <a:cubicBezTo>
                    <a:pt x="7" y="14"/>
                    <a:pt x="5" y="15"/>
                    <a:pt x="3"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0" name="Freeform 952"/>
            <p:cNvSpPr/>
            <p:nvPr/>
          </p:nvSpPr>
          <p:spPr bwMode="auto">
            <a:xfrm>
              <a:off x="3030538" y="5292725"/>
              <a:ext cx="33338" cy="47625"/>
            </a:xfrm>
            <a:custGeom>
              <a:avLst/>
              <a:gdLst>
                <a:gd name="T0" fmla="*/ 5 w 10"/>
                <a:gd name="T1" fmla="*/ 14 h 14"/>
                <a:gd name="T2" fmla="*/ 3 w 10"/>
                <a:gd name="T3" fmla="*/ 12 h 14"/>
                <a:gd name="T4" fmla="*/ 3 w 10"/>
                <a:gd name="T5" fmla="*/ 0 h 14"/>
                <a:gd name="T6" fmla="*/ 9 w 10"/>
                <a:gd name="T7" fmla="*/ 9 h 14"/>
                <a:gd name="T8" fmla="*/ 5 w 10"/>
                <a:gd name="T9" fmla="*/ 14 h 14"/>
              </a:gdLst>
              <a:ahLst/>
              <a:cxnLst>
                <a:cxn ang="0">
                  <a:pos x="T0" y="T1"/>
                </a:cxn>
                <a:cxn ang="0">
                  <a:pos x="T2" y="T3"/>
                </a:cxn>
                <a:cxn ang="0">
                  <a:pos x="T4" y="T5"/>
                </a:cxn>
                <a:cxn ang="0">
                  <a:pos x="T6" y="T7"/>
                </a:cxn>
                <a:cxn ang="0">
                  <a:pos x="T8" y="T9"/>
                </a:cxn>
              </a:cxnLst>
              <a:rect l="0" t="0" r="r" b="b"/>
              <a:pathLst>
                <a:path w="10" h="14">
                  <a:moveTo>
                    <a:pt x="5" y="14"/>
                  </a:moveTo>
                  <a:cubicBezTo>
                    <a:pt x="4" y="14"/>
                    <a:pt x="3" y="13"/>
                    <a:pt x="3" y="12"/>
                  </a:cubicBezTo>
                  <a:cubicBezTo>
                    <a:pt x="0" y="9"/>
                    <a:pt x="2" y="4"/>
                    <a:pt x="3" y="0"/>
                  </a:cubicBezTo>
                  <a:cubicBezTo>
                    <a:pt x="5" y="3"/>
                    <a:pt x="8" y="6"/>
                    <a:pt x="9" y="9"/>
                  </a:cubicBezTo>
                  <a:cubicBezTo>
                    <a:pt x="10" y="12"/>
                    <a:pt x="8" y="14"/>
                    <a:pt x="5"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1" name="Freeform 953"/>
            <p:cNvSpPr/>
            <p:nvPr/>
          </p:nvSpPr>
          <p:spPr bwMode="auto">
            <a:xfrm>
              <a:off x="3057525" y="5281613"/>
              <a:ext cx="38100" cy="38100"/>
            </a:xfrm>
            <a:custGeom>
              <a:avLst/>
              <a:gdLst>
                <a:gd name="T0" fmla="*/ 8 w 11"/>
                <a:gd name="T1" fmla="*/ 11 h 11"/>
                <a:gd name="T2" fmla="*/ 5 w 11"/>
                <a:gd name="T3" fmla="*/ 11 h 11"/>
                <a:gd name="T4" fmla="*/ 0 w 11"/>
                <a:gd name="T5" fmla="*/ 0 h 11"/>
                <a:gd name="T6" fmla="*/ 10 w 11"/>
                <a:gd name="T7" fmla="*/ 6 h 11"/>
                <a:gd name="T8" fmla="*/ 8 w 11"/>
                <a:gd name="T9" fmla="*/ 11 h 11"/>
              </a:gdLst>
              <a:ahLst/>
              <a:cxnLst>
                <a:cxn ang="0">
                  <a:pos x="T0" y="T1"/>
                </a:cxn>
                <a:cxn ang="0">
                  <a:pos x="T2" y="T3"/>
                </a:cxn>
                <a:cxn ang="0">
                  <a:pos x="T4" y="T5"/>
                </a:cxn>
                <a:cxn ang="0">
                  <a:pos x="T6" y="T7"/>
                </a:cxn>
                <a:cxn ang="0">
                  <a:pos x="T8" y="T9"/>
                </a:cxn>
              </a:cxnLst>
              <a:rect l="0" t="0" r="r" b="b"/>
              <a:pathLst>
                <a:path w="11" h="11">
                  <a:moveTo>
                    <a:pt x="8" y="11"/>
                  </a:moveTo>
                  <a:cubicBezTo>
                    <a:pt x="7" y="11"/>
                    <a:pt x="6" y="11"/>
                    <a:pt x="5" y="11"/>
                  </a:cubicBezTo>
                  <a:cubicBezTo>
                    <a:pt x="1" y="9"/>
                    <a:pt x="1" y="3"/>
                    <a:pt x="0" y="0"/>
                  </a:cubicBezTo>
                  <a:cubicBezTo>
                    <a:pt x="3" y="2"/>
                    <a:pt x="7" y="3"/>
                    <a:pt x="10" y="6"/>
                  </a:cubicBezTo>
                  <a:cubicBezTo>
                    <a:pt x="11" y="8"/>
                    <a:pt x="10" y="11"/>
                    <a:pt x="8"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2" name="Freeform 954"/>
            <p:cNvSpPr/>
            <p:nvPr/>
          </p:nvSpPr>
          <p:spPr bwMode="auto">
            <a:xfrm>
              <a:off x="3071813" y="5260975"/>
              <a:ext cx="44450" cy="31750"/>
            </a:xfrm>
            <a:custGeom>
              <a:avLst/>
              <a:gdLst>
                <a:gd name="T0" fmla="*/ 11 w 13"/>
                <a:gd name="T1" fmla="*/ 8 h 9"/>
                <a:gd name="T2" fmla="*/ 8 w 13"/>
                <a:gd name="T3" fmla="*/ 9 h 9"/>
                <a:gd name="T4" fmla="*/ 0 w 13"/>
                <a:gd name="T5" fmla="*/ 0 h 9"/>
                <a:gd name="T6" fmla="*/ 11 w 13"/>
                <a:gd name="T7" fmla="*/ 2 h 9"/>
                <a:gd name="T8" fmla="*/ 11 w 13"/>
                <a:gd name="T9" fmla="*/ 8 h 9"/>
              </a:gdLst>
              <a:ahLst/>
              <a:cxnLst>
                <a:cxn ang="0">
                  <a:pos x="T0" y="T1"/>
                </a:cxn>
                <a:cxn ang="0">
                  <a:pos x="T2" y="T3"/>
                </a:cxn>
                <a:cxn ang="0">
                  <a:pos x="T4" y="T5"/>
                </a:cxn>
                <a:cxn ang="0">
                  <a:pos x="T6" y="T7"/>
                </a:cxn>
                <a:cxn ang="0">
                  <a:pos x="T8" y="T9"/>
                </a:cxn>
              </a:cxnLst>
              <a:rect l="0" t="0" r="r" b="b"/>
              <a:pathLst>
                <a:path w="13" h="9">
                  <a:moveTo>
                    <a:pt x="11" y="8"/>
                  </a:moveTo>
                  <a:cubicBezTo>
                    <a:pt x="10" y="9"/>
                    <a:pt x="9" y="9"/>
                    <a:pt x="8" y="9"/>
                  </a:cubicBezTo>
                  <a:cubicBezTo>
                    <a:pt x="4" y="8"/>
                    <a:pt x="2" y="3"/>
                    <a:pt x="0" y="0"/>
                  </a:cubicBezTo>
                  <a:cubicBezTo>
                    <a:pt x="3" y="1"/>
                    <a:pt x="8" y="0"/>
                    <a:pt x="11" y="2"/>
                  </a:cubicBezTo>
                  <a:cubicBezTo>
                    <a:pt x="13" y="4"/>
                    <a:pt x="13" y="7"/>
                    <a:pt x="11"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3" name="Freeform 955"/>
            <p:cNvSpPr/>
            <p:nvPr/>
          </p:nvSpPr>
          <p:spPr bwMode="auto">
            <a:xfrm>
              <a:off x="3074988" y="5230813"/>
              <a:ext cx="50800" cy="30162"/>
            </a:xfrm>
            <a:custGeom>
              <a:avLst/>
              <a:gdLst>
                <a:gd name="T0" fmla="*/ 14 w 15"/>
                <a:gd name="T1" fmla="*/ 6 h 9"/>
                <a:gd name="T2" fmla="*/ 11 w 15"/>
                <a:gd name="T3" fmla="*/ 8 h 9"/>
                <a:gd name="T4" fmla="*/ 0 w 15"/>
                <a:gd name="T5" fmla="*/ 3 h 9"/>
                <a:gd name="T6" fmla="*/ 11 w 15"/>
                <a:gd name="T7" fmla="*/ 1 h 9"/>
                <a:gd name="T8" fmla="*/ 14 w 15"/>
                <a:gd name="T9" fmla="*/ 6 h 9"/>
              </a:gdLst>
              <a:ahLst/>
              <a:cxnLst>
                <a:cxn ang="0">
                  <a:pos x="T0" y="T1"/>
                </a:cxn>
                <a:cxn ang="0">
                  <a:pos x="T2" y="T3"/>
                </a:cxn>
                <a:cxn ang="0">
                  <a:pos x="T4" y="T5"/>
                </a:cxn>
                <a:cxn ang="0">
                  <a:pos x="T6" y="T7"/>
                </a:cxn>
                <a:cxn ang="0">
                  <a:pos x="T8" y="T9"/>
                </a:cxn>
              </a:cxnLst>
              <a:rect l="0" t="0" r="r" b="b"/>
              <a:pathLst>
                <a:path w="15" h="9">
                  <a:moveTo>
                    <a:pt x="14" y="6"/>
                  </a:moveTo>
                  <a:cubicBezTo>
                    <a:pt x="13" y="7"/>
                    <a:pt x="12" y="8"/>
                    <a:pt x="11" y="8"/>
                  </a:cubicBezTo>
                  <a:cubicBezTo>
                    <a:pt x="7" y="9"/>
                    <a:pt x="3" y="5"/>
                    <a:pt x="0" y="3"/>
                  </a:cubicBezTo>
                  <a:cubicBezTo>
                    <a:pt x="4" y="3"/>
                    <a:pt x="7" y="0"/>
                    <a:pt x="11" y="1"/>
                  </a:cubicBezTo>
                  <a:cubicBezTo>
                    <a:pt x="14" y="1"/>
                    <a:pt x="15" y="4"/>
                    <a:pt x="14"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4" name="Freeform 956"/>
            <p:cNvSpPr/>
            <p:nvPr/>
          </p:nvSpPr>
          <p:spPr bwMode="auto">
            <a:xfrm>
              <a:off x="3071813" y="5195888"/>
              <a:ext cx="47625" cy="34925"/>
            </a:xfrm>
            <a:custGeom>
              <a:avLst/>
              <a:gdLst>
                <a:gd name="T0" fmla="*/ 13 w 14"/>
                <a:gd name="T1" fmla="*/ 4 h 10"/>
                <a:gd name="T2" fmla="*/ 12 w 14"/>
                <a:gd name="T3" fmla="*/ 7 h 10"/>
                <a:gd name="T4" fmla="*/ 0 w 14"/>
                <a:gd name="T5" fmla="*/ 7 h 10"/>
                <a:gd name="T6" fmla="*/ 9 w 14"/>
                <a:gd name="T7" fmla="*/ 1 h 10"/>
                <a:gd name="T8" fmla="*/ 13 w 14"/>
                <a:gd name="T9" fmla="*/ 4 h 10"/>
              </a:gdLst>
              <a:ahLst/>
              <a:cxnLst>
                <a:cxn ang="0">
                  <a:pos x="T0" y="T1"/>
                </a:cxn>
                <a:cxn ang="0">
                  <a:pos x="T2" y="T3"/>
                </a:cxn>
                <a:cxn ang="0">
                  <a:pos x="T4" y="T5"/>
                </a:cxn>
                <a:cxn ang="0">
                  <a:pos x="T6" y="T7"/>
                </a:cxn>
                <a:cxn ang="0">
                  <a:pos x="T8" y="T9"/>
                </a:cxn>
              </a:cxnLst>
              <a:rect l="0" t="0" r="r" b="b"/>
              <a:pathLst>
                <a:path w="14" h="10">
                  <a:moveTo>
                    <a:pt x="13" y="4"/>
                  </a:moveTo>
                  <a:cubicBezTo>
                    <a:pt x="13" y="5"/>
                    <a:pt x="13" y="6"/>
                    <a:pt x="12" y="7"/>
                  </a:cubicBezTo>
                  <a:cubicBezTo>
                    <a:pt x="9" y="10"/>
                    <a:pt x="3" y="7"/>
                    <a:pt x="0" y="7"/>
                  </a:cubicBezTo>
                  <a:cubicBezTo>
                    <a:pt x="3" y="5"/>
                    <a:pt x="5" y="1"/>
                    <a:pt x="9" y="1"/>
                  </a:cubicBezTo>
                  <a:cubicBezTo>
                    <a:pt x="12" y="0"/>
                    <a:pt x="14" y="2"/>
                    <a:pt x="13" y="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5" name="Freeform 957"/>
            <p:cNvSpPr/>
            <p:nvPr/>
          </p:nvSpPr>
          <p:spPr bwMode="auto">
            <a:xfrm>
              <a:off x="3057525" y="5165725"/>
              <a:ext cx="41275" cy="38100"/>
            </a:xfrm>
            <a:custGeom>
              <a:avLst/>
              <a:gdLst>
                <a:gd name="T0" fmla="*/ 12 w 12"/>
                <a:gd name="T1" fmla="*/ 3 h 11"/>
                <a:gd name="T2" fmla="*/ 11 w 12"/>
                <a:gd name="T3" fmla="*/ 6 h 11"/>
                <a:gd name="T4" fmla="*/ 0 w 12"/>
                <a:gd name="T5" fmla="*/ 11 h 11"/>
                <a:gd name="T6" fmla="*/ 6 w 12"/>
                <a:gd name="T7" fmla="*/ 1 h 11"/>
                <a:gd name="T8" fmla="*/ 12 w 12"/>
                <a:gd name="T9" fmla="*/ 3 h 11"/>
              </a:gdLst>
              <a:ahLst/>
              <a:cxnLst>
                <a:cxn ang="0">
                  <a:pos x="T0" y="T1"/>
                </a:cxn>
                <a:cxn ang="0">
                  <a:pos x="T2" y="T3"/>
                </a:cxn>
                <a:cxn ang="0">
                  <a:pos x="T4" y="T5"/>
                </a:cxn>
                <a:cxn ang="0">
                  <a:pos x="T6" y="T7"/>
                </a:cxn>
                <a:cxn ang="0">
                  <a:pos x="T8" y="T9"/>
                </a:cxn>
              </a:cxnLst>
              <a:rect l="0" t="0" r="r" b="b"/>
              <a:pathLst>
                <a:path w="12" h="11">
                  <a:moveTo>
                    <a:pt x="12" y="3"/>
                  </a:moveTo>
                  <a:cubicBezTo>
                    <a:pt x="12" y="4"/>
                    <a:pt x="12" y="5"/>
                    <a:pt x="11" y="6"/>
                  </a:cubicBezTo>
                  <a:cubicBezTo>
                    <a:pt x="9" y="10"/>
                    <a:pt x="4" y="10"/>
                    <a:pt x="0" y="11"/>
                  </a:cubicBezTo>
                  <a:cubicBezTo>
                    <a:pt x="3" y="8"/>
                    <a:pt x="3" y="3"/>
                    <a:pt x="6" y="1"/>
                  </a:cubicBezTo>
                  <a:cubicBezTo>
                    <a:pt x="9" y="0"/>
                    <a:pt x="11" y="1"/>
                    <a:pt x="12"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6" name="Oval 958"/>
            <p:cNvSpPr>
              <a:spLocks noChangeArrowheads="1"/>
            </p:cNvSpPr>
            <p:nvPr/>
          </p:nvSpPr>
          <p:spPr bwMode="auto">
            <a:xfrm>
              <a:off x="4930775" y="5062538"/>
              <a:ext cx="20638" cy="20637"/>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7" name="Freeform 959"/>
            <p:cNvSpPr/>
            <p:nvPr/>
          </p:nvSpPr>
          <p:spPr bwMode="auto">
            <a:xfrm>
              <a:off x="4930775" y="5021263"/>
              <a:ext cx="26988" cy="34925"/>
            </a:xfrm>
            <a:custGeom>
              <a:avLst/>
              <a:gdLst>
                <a:gd name="T0" fmla="*/ 2 w 8"/>
                <a:gd name="T1" fmla="*/ 10 h 10"/>
                <a:gd name="T2" fmla="*/ 4 w 8"/>
                <a:gd name="T3" fmla="*/ 1 h 10"/>
                <a:gd name="T4" fmla="*/ 3 w 8"/>
                <a:gd name="T5" fmla="*/ 10 h 10"/>
              </a:gdLst>
              <a:ahLst/>
              <a:cxnLst>
                <a:cxn ang="0">
                  <a:pos x="T0" y="T1"/>
                </a:cxn>
                <a:cxn ang="0">
                  <a:pos x="T2" y="T3"/>
                </a:cxn>
                <a:cxn ang="0">
                  <a:pos x="T4" y="T5"/>
                </a:cxn>
              </a:cxnLst>
              <a:rect l="0" t="0" r="r" b="b"/>
              <a:pathLst>
                <a:path w="8" h="10">
                  <a:moveTo>
                    <a:pt x="2" y="10"/>
                  </a:moveTo>
                  <a:cubicBezTo>
                    <a:pt x="0" y="8"/>
                    <a:pt x="1" y="0"/>
                    <a:pt x="4" y="1"/>
                  </a:cubicBezTo>
                  <a:cubicBezTo>
                    <a:pt x="8" y="2"/>
                    <a:pt x="4" y="9"/>
                    <a:pt x="3"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8" name="Freeform 960"/>
            <p:cNvSpPr/>
            <p:nvPr/>
          </p:nvSpPr>
          <p:spPr bwMode="auto">
            <a:xfrm>
              <a:off x="4895850" y="5030788"/>
              <a:ext cx="31750" cy="34925"/>
            </a:xfrm>
            <a:custGeom>
              <a:avLst/>
              <a:gdLst>
                <a:gd name="T0" fmla="*/ 8 w 9"/>
                <a:gd name="T1" fmla="*/ 9 h 10"/>
                <a:gd name="T2" fmla="*/ 3 w 9"/>
                <a:gd name="T3" fmla="*/ 2 h 10"/>
                <a:gd name="T4" fmla="*/ 9 w 9"/>
                <a:gd name="T5" fmla="*/ 9 h 10"/>
              </a:gdLst>
              <a:ahLst/>
              <a:cxnLst>
                <a:cxn ang="0">
                  <a:pos x="T0" y="T1"/>
                </a:cxn>
                <a:cxn ang="0">
                  <a:pos x="T2" y="T3"/>
                </a:cxn>
                <a:cxn ang="0">
                  <a:pos x="T4" y="T5"/>
                </a:cxn>
              </a:cxnLst>
              <a:rect l="0" t="0" r="r" b="b"/>
              <a:pathLst>
                <a:path w="9" h="10">
                  <a:moveTo>
                    <a:pt x="8" y="9"/>
                  </a:moveTo>
                  <a:cubicBezTo>
                    <a:pt x="6" y="10"/>
                    <a:pt x="0" y="4"/>
                    <a:pt x="3" y="2"/>
                  </a:cubicBezTo>
                  <a:cubicBezTo>
                    <a:pt x="7" y="0"/>
                    <a:pt x="8" y="7"/>
                    <a:pt x="9"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49" name="Freeform 961"/>
            <p:cNvSpPr/>
            <p:nvPr/>
          </p:nvSpPr>
          <p:spPr bwMode="auto">
            <a:xfrm>
              <a:off x="4886325" y="5059363"/>
              <a:ext cx="33338" cy="26987"/>
            </a:xfrm>
            <a:custGeom>
              <a:avLst/>
              <a:gdLst>
                <a:gd name="T0" fmla="*/ 10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10" y="6"/>
                  </a:moveTo>
                  <a:cubicBezTo>
                    <a:pt x="8" y="8"/>
                    <a:pt x="0" y="7"/>
                    <a:pt x="1" y="4"/>
                  </a:cubicBezTo>
                  <a:cubicBezTo>
                    <a:pt x="2" y="0"/>
                    <a:pt x="9"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0" name="Freeform 962"/>
            <p:cNvSpPr/>
            <p:nvPr/>
          </p:nvSpPr>
          <p:spPr bwMode="auto">
            <a:xfrm>
              <a:off x="4895850" y="5089525"/>
              <a:ext cx="34925" cy="31750"/>
            </a:xfrm>
            <a:custGeom>
              <a:avLst/>
              <a:gdLst>
                <a:gd name="T0" fmla="*/ 9 w 10"/>
                <a:gd name="T1" fmla="*/ 1 h 9"/>
                <a:gd name="T2" fmla="*/ 2 w 10"/>
                <a:gd name="T3" fmla="*/ 6 h 9"/>
                <a:gd name="T4" fmla="*/ 9 w 10"/>
                <a:gd name="T5" fmla="*/ 0 h 9"/>
              </a:gdLst>
              <a:ahLst/>
              <a:cxnLst>
                <a:cxn ang="0">
                  <a:pos x="T0" y="T1"/>
                </a:cxn>
                <a:cxn ang="0">
                  <a:pos x="T2" y="T3"/>
                </a:cxn>
                <a:cxn ang="0">
                  <a:pos x="T4" y="T5"/>
                </a:cxn>
              </a:cxnLst>
              <a:rect l="0" t="0" r="r" b="b"/>
              <a:pathLst>
                <a:path w="10" h="9">
                  <a:moveTo>
                    <a:pt x="9" y="1"/>
                  </a:moveTo>
                  <a:cubicBezTo>
                    <a:pt x="10" y="3"/>
                    <a:pt x="4" y="9"/>
                    <a:pt x="2" y="6"/>
                  </a:cubicBezTo>
                  <a:cubicBezTo>
                    <a:pt x="0" y="2"/>
                    <a:pt x="7" y="1"/>
                    <a:pt x="9"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1" name="Freeform 963"/>
            <p:cNvSpPr/>
            <p:nvPr/>
          </p:nvSpPr>
          <p:spPr bwMode="auto">
            <a:xfrm>
              <a:off x="4924425" y="5097463"/>
              <a:ext cx="26988" cy="33337"/>
            </a:xfrm>
            <a:custGeom>
              <a:avLst/>
              <a:gdLst>
                <a:gd name="T0" fmla="*/ 6 w 8"/>
                <a:gd name="T1" fmla="*/ 0 h 10"/>
                <a:gd name="T2" fmla="*/ 4 w 8"/>
                <a:gd name="T3" fmla="*/ 9 h 10"/>
                <a:gd name="T4" fmla="*/ 5 w 8"/>
                <a:gd name="T5" fmla="*/ 0 h 10"/>
              </a:gdLst>
              <a:ahLst/>
              <a:cxnLst>
                <a:cxn ang="0">
                  <a:pos x="T0" y="T1"/>
                </a:cxn>
                <a:cxn ang="0">
                  <a:pos x="T2" y="T3"/>
                </a:cxn>
                <a:cxn ang="0">
                  <a:pos x="T4" y="T5"/>
                </a:cxn>
              </a:cxnLst>
              <a:rect l="0" t="0" r="r" b="b"/>
              <a:pathLst>
                <a:path w="8" h="10">
                  <a:moveTo>
                    <a:pt x="6" y="0"/>
                  </a:moveTo>
                  <a:cubicBezTo>
                    <a:pt x="8" y="2"/>
                    <a:pt x="7" y="10"/>
                    <a:pt x="4" y="9"/>
                  </a:cubicBezTo>
                  <a:cubicBezTo>
                    <a:pt x="0" y="8"/>
                    <a:pt x="4" y="1"/>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2" name="Freeform 964"/>
            <p:cNvSpPr/>
            <p:nvPr/>
          </p:nvSpPr>
          <p:spPr bwMode="auto">
            <a:xfrm>
              <a:off x="4954588" y="5086350"/>
              <a:ext cx="30163" cy="34925"/>
            </a:xfrm>
            <a:custGeom>
              <a:avLst/>
              <a:gdLst>
                <a:gd name="T0" fmla="*/ 1 w 9"/>
                <a:gd name="T1" fmla="*/ 1 h 10"/>
                <a:gd name="T2" fmla="*/ 6 w 9"/>
                <a:gd name="T3" fmla="*/ 8 h 10"/>
                <a:gd name="T4" fmla="*/ 0 w 9"/>
                <a:gd name="T5" fmla="*/ 1 h 10"/>
              </a:gdLst>
              <a:ahLst/>
              <a:cxnLst>
                <a:cxn ang="0">
                  <a:pos x="T0" y="T1"/>
                </a:cxn>
                <a:cxn ang="0">
                  <a:pos x="T2" y="T3"/>
                </a:cxn>
                <a:cxn ang="0">
                  <a:pos x="T4" y="T5"/>
                </a:cxn>
              </a:cxnLst>
              <a:rect l="0" t="0" r="r" b="b"/>
              <a:pathLst>
                <a:path w="9" h="10">
                  <a:moveTo>
                    <a:pt x="1" y="1"/>
                  </a:moveTo>
                  <a:cubicBezTo>
                    <a:pt x="3" y="0"/>
                    <a:pt x="9" y="6"/>
                    <a:pt x="6" y="8"/>
                  </a:cubicBezTo>
                  <a:cubicBezTo>
                    <a:pt x="2" y="10"/>
                    <a:pt x="1" y="3"/>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3" name="Freeform 965"/>
            <p:cNvSpPr/>
            <p:nvPr/>
          </p:nvSpPr>
          <p:spPr bwMode="auto">
            <a:xfrm>
              <a:off x="4960938" y="5065713"/>
              <a:ext cx="34925" cy="26987"/>
            </a:xfrm>
            <a:custGeom>
              <a:avLst/>
              <a:gdLst>
                <a:gd name="T0" fmla="*/ 0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0" y="2"/>
                  </a:moveTo>
                  <a:cubicBezTo>
                    <a:pt x="2" y="0"/>
                    <a:pt x="10" y="1"/>
                    <a:pt x="9" y="4"/>
                  </a:cubicBezTo>
                  <a:cubicBezTo>
                    <a:pt x="8" y="8"/>
                    <a:pt x="1" y="4"/>
                    <a:pt x="0" y="3"/>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4" name="Freeform 966"/>
            <p:cNvSpPr/>
            <p:nvPr/>
          </p:nvSpPr>
          <p:spPr bwMode="auto">
            <a:xfrm>
              <a:off x="4951413" y="5030788"/>
              <a:ext cx="33338" cy="31750"/>
            </a:xfrm>
            <a:custGeom>
              <a:avLst/>
              <a:gdLst>
                <a:gd name="T0" fmla="*/ 1 w 10"/>
                <a:gd name="T1" fmla="*/ 8 h 9"/>
                <a:gd name="T2" fmla="*/ 8 w 10"/>
                <a:gd name="T3" fmla="*/ 3 h 9"/>
                <a:gd name="T4" fmla="*/ 1 w 10"/>
                <a:gd name="T5" fmla="*/ 9 h 9"/>
              </a:gdLst>
              <a:ahLst/>
              <a:cxnLst>
                <a:cxn ang="0">
                  <a:pos x="T0" y="T1"/>
                </a:cxn>
                <a:cxn ang="0">
                  <a:pos x="T2" y="T3"/>
                </a:cxn>
                <a:cxn ang="0">
                  <a:pos x="T4" y="T5"/>
                </a:cxn>
              </a:cxnLst>
              <a:rect l="0" t="0" r="r" b="b"/>
              <a:pathLst>
                <a:path w="10" h="9">
                  <a:moveTo>
                    <a:pt x="1" y="8"/>
                  </a:moveTo>
                  <a:cubicBezTo>
                    <a:pt x="0" y="6"/>
                    <a:pt x="6" y="0"/>
                    <a:pt x="8" y="3"/>
                  </a:cubicBezTo>
                  <a:cubicBezTo>
                    <a:pt x="10" y="7"/>
                    <a:pt x="3" y="8"/>
                    <a:pt x="1"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5" name="Oval 967"/>
            <p:cNvSpPr>
              <a:spLocks noChangeArrowheads="1"/>
            </p:cNvSpPr>
            <p:nvPr/>
          </p:nvSpPr>
          <p:spPr bwMode="auto">
            <a:xfrm>
              <a:off x="3448050" y="5268913"/>
              <a:ext cx="20638" cy="15875"/>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6" name="Freeform 968"/>
            <p:cNvSpPr/>
            <p:nvPr/>
          </p:nvSpPr>
          <p:spPr bwMode="auto">
            <a:xfrm>
              <a:off x="3448050" y="5227638"/>
              <a:ext cx="26988" cy="33337"/>
            </a:xfrm>
            <a:custGeom>
              <a:avLst/>
              <a:gdLst>
                <a:gd name="T0" fmla="*/ 2 w 8"/>
                <a:gd name="T1" fmla="*/ 9 h 10"/>
                <a:gd name="T2" fmla="*/ 4 w 8"/>
                <a:gd name="T3" fmla="*/ 1 h 10"/>
                <a:gd name="T4" fmla="*/ 3 w 8"/>
                <a:gd name="T5" fmla="*/ 10 h 10"/>
              </a:gdLst>
              <a:ahLst/>
              <a:cxnLst>
                <a:cxn ang="0">
                  <a:pos x="T0" y="T1"/>
                </a:cxn>
                <a:cxn ang="0">
                  <a:pos x="T2" y="T3"/>
                </a:cxn>
                <a:cxn ang="0">
                  <a:pos x="T4" y="T5"/>
                </a:cxn>
              </a:cxnLst>
              <a:rect l="0" t="0" r="r" b="b"/>
              <a:pathLst>
                <a:path w="8" h="10">
                  <a:moveTo>
                    <a:pt x="2" y="9"/>
                  </a:moveTo>
                  <a:cubicBezTo>
                    <a:pt x="0" y="8"/>
                    <a:pt x="1" y="0"/>
                    <a:pt x="4" y="1"/>
                  </a:cubicBezTo>
                  <a:cubicBezTo>
                    <a:pt x="8" y="2"/>
                    <a:pt x="4" y="8"/>
                    <a:pt x="3"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7" name="Freeform 969"/>
            <p:cNvSpPr/>
            <p:nvPr/>
          </p:nvSpPr>
          <p:spPr bwMode="auto">
            <a:xfrm>
              <a:off x="3413125" y="5233988"/>
              <a:ext cx="28575" cy="34925"/>
            </a:xfrm>
            <a:custGeom>
              <a:avLst/>
              <a:gdLst>
                <a:gd name="T0" fmla="*/ 8 w 8"/>
                <a:gd name="T1" fmla="*/ 10 h 10"/>
                <a:gd name="T2" fmla="*/ 3 w 8"/>
                <a:gd name="T3" fmla="*/ 2 h 10"/>
                <a:gd name="T4" fmla="*/ 8 w 8"/>
                <a:gd name="T5" fmla="*/ 10 h 10"/>
              </a:gdLst>
              <a:ahLst/>
              <a:cxnLst>
                <a:cxn ang="0">
                  <a:pos x="T0" y="T1"/>
                </a:cxn>
                <a:cxn ang="0">
                  <a:pos x="T2" y="T3"/>
                </a:cxn>
                <a:cxn ang="0">
                  <a:pos x="T4" y="T5"/>
                </a:cxn>
              </a:cxnLst>
              <a:rect l="0" t="0" r="r" b="b"/>
              <a:pathLst>
                <a:path w="8" h="10">
                  <a:moveTo>
                    <a:pt x="8" y="10"/>
                  </a:moveTo>
                  <a:cubicBezTo>
                    <a:pt x="5" y="10"/>
                    <a:pt x="0" y="4"/>
                    <a:pt x="3" y="2"/>
                  </a:cubicBezTo>
                  <a:cubicBezTo>
                    <a:pt x="6" y="0"/>
                    <a:pt x="8" y="8"/>
                    <a:pt x="8"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8" name="Freeform 970"/>
            <p:cNvSpPr/>
            <p:nvPr/>
          </p:nvSpPr>
          <p:spPr bwMode="auto">
            <a:xfrm>
              <a:off x="3403600" y="5264150"/>
              <a:ext cx="34925" cy="25400"/>
            </a:xfrm>
            <a:custGeom>
              <a:avLst/>
              <a:gdLst>
                <a:gd name="T0" fmla="*/ 10 w 10"/>
                <a:gd name="T1" fmla="*/ 6 h 7"/>
                <a:gd name="T2" fmla="*/ 1 w 10"/>
                <a:gd name="T3" fmla="*/ 4 h 7"/>
                <a:gd name="T4" fmla="*/ 10 w 10"/>
                <a:gd name="T5" fmla="*/ 5 h 7"/>
              </a:gdLst>
              <a:ahLst/>
              <a:cxnLst>
                <a:cxn ang="0">
                  <a:pos x="T0" y="T1"/>
                </a:cxn>
                <a:cxn ang="0">
                  <a:pos x="T2" y="T3"/>
                </a:cxn>
                <a:cxn ang="0">
                  <a:pos x="T4" y="T5"/>
                </a:cxn>
              </a:cxnLst>
              <a:rect l="0" t="0" r="r" b="b"/>
              <a:pathLst>
                <a:path w="10" h="7">
                  <a:moveTo>
                    <a:pt x="10" y="6"/>
                  </a:moveTo>
                  <a:cubicBezTo>
                    <a:pt x="8" y="7"/>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59" name="Freeform 971"/>
            <p:cNvSpPr/>
            <p:nvPr/>
          </p:nvSpPr>
          <p:spPr bwMode="auto">
            <a:xfrm>
              <a:off x="3413125" y="5295900"/>
              <a:ext cx="31750" cy="26987"/>
            </a:xfrm>
            <a:custGeom>
              <a:avLst/>
              <a:gdLst>
                <a:gd name="T0" fmla="*/ 9 w 9"/>
                <a:gd name="T1" fmla="*/ 1 h 8"/>
                <a:gd name="T2" fmla="*/ 2 w 9"/>
                <a:gd name="T3" fmla="*/ 5 h 8"/>
                <a:gd name="T4" fmla="*/ 9 w 9"/>
                <a:gd name="T5" fmla="*/ 0 h 8"/>
              </a:gdLst>
              <a:ahLst/>
              <a:cxnLst>
                <a:cxn ang="0">
                  <a:pos x="T0" y="T1"/>
                </a:cxn>
                <a:cxn ang="0">
                  <a:pos x="T2" y="T3"/>
                </a:cxn>
                <a:cxn ang="0">
                  <a:pos x="T4" y="T5"/>
                </a:cxn>
              </a:cxnLst>
              <a:rect l="0" t="0" r="r" b="b"/>
              <a:pathLst>
                <a:path w="9" h="8">
                  <a:moveTo>
                    <a:pt x="9" y="1"/>
                  </a:moveTo>
                  <a:cubicBezTo>
                    <a:pt x="9" y="3"/>
                    <a:pt x="3" y="8"/>
                    <a:pt x="2" y="5"/>
                  </a:cubicBezTo>
                  <a:cubicBezTo>
                    <a:pt x="0" y="2"/>
                    <a:pt x="7" y="0"/>
                    <a:pt x="9"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0" name="Freeform 972"/>
            <p:cNvSpPr/>
            <p:nvPr/>
          </p:nvSpPr>
          <p:spPr bwMode="auto">
            <a:xfrm>
              <a:off x="3441700" y="5299075"/>
              <a:ext cx="26988" cy="34925"/>
            </a:xfrm>
            <a:custGeom>
              <a:avLst/>
              <a:gdLst>
                <a:gd name="T0" fmla="*/ 6 w 8"/>
                <a:gd name="T1" fmla="*/ 1 h 10"/>
                <a:gd name="T2" fmla="*/ 4 w 8"/>
                <a:gd name="T3" fmla="*/ 9 h 10"/>
                <a:gd name="T4" fmla="*/ 5 w 8"/>
                <a:gd name="T5" fmla="*/ 0 h 10"/>
              </a:gdLst>
              <a:ahLst/>
              <a:cxnLst>
                <a:cxn ang="0">
                  <a:pos x="T0" y="T1"/>
                </a:cxn>
                <a:cxn ang="0">
                  <a:pos x="T2" y="T3"/>
                </a:cxn>
                <a:cxn ang="0">
                  <a:pos x="T4" y="T5"/>
                </a:cxn>
              </a:cxnLst>
              <a:rect l="0" t="0" r="r" b="b"/>
              <a:pathLst>
                <a:path w="8" h="10">
                  <a:moveTo>
                    <a:pt x="6" y="1"/>
                  </a:moveTo>
                  <a:cubicBezTo>
                    <a:pt x="8" y="2"/>
                    <a:pt x="7" y="10"/>
                    <a:pt x="4" y="9"/>
                  </a:cubicBezTo>
                  <a:cubicBezTo>
                    <a:pt x="0" y="8"/>
                    <a:pt x="4" y="2"/>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1" name="Freeform 973"/>
            <p:cNvSpPr/>
            <p:nvPr/>
          </p:nvSpPr>
          <p:spPr bwMode="auto">
            <a:xfrm>
              <a:off x="3471863" y="5292725"/>
              <a:ext cx="30163" cy="33337"/>
            </a:xfrm>
            <a:custGeom>
              <a:avLst/>
              <a:gdLst>
                <a:gd name="T0" fmla="*/ 1 w 9"/>
                <a:gd name="T1" fmla="*/ 0 h 10"/>
                <a:gd name="T2" fmla="*/ 6 w 9"/>
                <a:gd name="T3" fmla="*/ 8 h 10"/>
                <a:gd name="T4" fmla="*/ 0 w 9"/>
                <a:gd name="T5" fmla="*/ 0 h 10"/>
              </a:gdLst>
              <a:ahLst/>
              <a:cxnLst>
                <a:cxn ang="0">
                  <a:pos x="T0" y="T1"/>
                </a:cxn>
                <a:cxn ang="0">
                  <a:pos x="T2" y="T3"/>
                </a:cxn>
                <a:cxn ang="0">
                  <a:pos x="T4" y="T5"/>
                </a:cxn>
              </a:cxnLst>
              <a:rect l="0" t="0" r="r" b="b"/>
              <a:pathLst>
                <a:path w="9" h="10">
                  <a:moveTo>
                    <a:pt x="1" y="0"/>
                  </a:moveTo>
                  <a:cubicBezTo>
                    <a:pt x="3" y="0"/>
                    <a:pt x="9" y="6"/>
                    <a:pt x="6" y="8"/>
                  </a:cubicBezTo>
                  <a:cubicBezTo>
                    <a:pt x="2" y="10"/>
                    <a:pt x="1" y="2"/>
                    <a:pt x="0"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2" name="Freeform 974"/>
            <p:cNvSpPr/>
            <p:nvPr/>
          </p:nvSpPr>
          <p:spPr bwMode="auto">
            <a:xfrm>
              <a:off x="3478213" y="5272088"/>
              <a:ext cx="31750" cy="23812"/>
            </a:xfrm>
            <a:custGeom>
              <a:avLst/>
              <a:gdLst>
                <a:gd name="T0" fmla="*/ 0 w 9"/>
                <a:gd name="T1" fmla="*/ 1 h 7"/>
                <a:gd name="T2" fmla="*/ 9 w 9"/>
                <a:gd name="T3" fmla="*/ 3 h 7"/>
                <a:gd name="T4" fmla="*/ 0 w 9"/>
                <a:gd name="T5" fmla="*/ 2 h 7"/>
              </a:gdLst>
              <a:ahLst/>
              <a:cxnLst>
                <a:cxn ang="0">
                  <a:pos x="T0" y="T1"/>
                </a:cxn>
                <a:cxn ang="0">
                  <a:pos x="T2" y="T3"/>
                </a:cxn>
                <a:cxn ang="0">
                  <a:pos x="T4" y="T5"/>
                </a:cxn>
              </a:cxnLst>
              <a:rect l="0" t="0" r="r" b="b"/>
              <a:pathLst>
                <a:path w="9" h="7">
                  <a:moveTo>
                    <a:pt x="0" y="1"/>
                  </a:moveTo>
                  <a:cubicBezTo>
                    <a:pt x="1" y="0"/>
                    <a:pt x="9" y="0"/>
                    <a:pt x="9" y="3"/>
                  </a:cubicBezTo>
                  <a:cubicBezTo>
                    <a:pt x="8" y="7"/>
                    <a:pt x="1" y="3"/>
                    <a:pt x="0" y="2"/>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3" name="Freeform 975"/>
            <p:cNvSpPr/>
            <p:nvPr/>
          </p:nvSpPr>
          <p:spPr bwMode="auto">
            <a:xfrm>
              <a:off x="3468688" y="5237163"/>
              <a:ext cx="33338" cy="26987"/>
            </a:xfrm>
            <a:custGeom>
              <a:avLst/>
              <a:gdLst>
                <a:gd name="T0" fmla="*/ 0 w 10"/>
                <a:gd name="T1" fmla="*/ 7 h 8"/>
                <a:gd name="T2" fmla="*/ 8 w 10"/>
                <a:gd name="T3" fmla="*/ 3 h 8"/>
                <a:gd name="T4" fmla="*/ 1 w 10"/>
                <a:gd name="T5" fmla="*/ 8 h 8"/>
              </a:gdLst>
              <a:ahLst/>
              <a:cxnLst>
                <a:cxn ang="0">
                  <a:pos x="T0" y="T1"/>
                </a:cxn>
                <a:cxn ang="0">
                  <a:pos x="T2" y="T3"/>
                </a:cxn>
                <a:cxn ang="0">
                  <a:pos x="T4" y="T5"/>
                </a:cxn>
              </a:cxnLst>
              <a:rect l="0" t="0" r="r" b="b"/>
              <a:pathLst>
                <a:path w="10" h="8">
                  <a:moveTo>
                    <a:pt x="0" y="7"/>
                  </a:moveTo>
                  <a:cubicBezTo>
                    <a:pt x="0" y="5"/>
                    <a:pt x="6" y="0"/>
                    <a:pt x="8" y="3"/>
                  </a:cubicBezTo>
                  <a:cubicBezTo>
                    <a:pt x="10" y="6"/>
                    <a:pt x="3" y="8"/>
                    <a:pt x="1" y="8"/>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4" name="Oval 976"/>
            <p:cNvSpPr>
              <a:spLocks noChangeArrowheads="1"/>
            </p:cNvSpPr>
            <p:nvPr/>
          </p:nvSpPr>
          <p:spPr bwMode="auto">
            <a:xfrm>
              <a:off x="4078288" y="5056188"/>
              <a:ext cx="17463" cy="20637"/>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5" name="Freeform 977"/>
            <p:cNvSpPr/>
            <p:nvPr/>
          </p:nvSpPr>
          <p:spPr bwMode="auto">
            <a:xfrm>
              <a:off x="4078288" y="5014913"/>
              <a:ext cx="23813" cy="33337"/>
            </a:xfrm>
            <a:custGeom>
              <a:avLst/>
              <a:gdLst>
                <a:gd name="T0" fmla="*/ 1 w 7"/>
                <a:gd name="T1" fmla="*/ 10 h 10"/>
                <a:gd name="T2" fmla="*/ 3 w 7"/>
                <a:gd name="T3" fmla="*/ 1 h 10"/>
                <a:gd name="T4" fmla="*/ 2 w 7"/>
                <a:gd name="T5" fmla="*/ 10 h 10"/>
              </a:gdLst>
              <a:ahLst/>
              <a:cxnLst>
                <a:cxn ang="0">
                  <a:pos x="T0" y="T1"/>
                </a:cxn>
                <a:cxn ang="0">
                  <a:pos x="T2" y="T3"/>
                </a:cxn>
                <a:cxn ang="0">
                  <a:pos x="T4" y="T5"/>
                </a:cxn>
              </a:cxnLst>
              <a:rect l="0" t="0" r="r" b="b"/>
              <a:pathLst>
                <a:path w="7" h="10">
                  <a:moveTo>
                    <a:pt x="1" y="10"/>
                  </a:moveTo>
                  <a:cubicBezTo>
                    <a:pt x="0" y="8"/>
                    <a:pt x="0" y="0"/>
                    <a:pt x="3" y="1"/>
                  </a:cubicBezTo>
                  <a:cubicBezTo>
                    <a:pt x="7" y="2"/>
                    <a:pt x="3" y="9"/>
                    <a:pt x="2"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6" name="Freeform 978"/>
            <p:cNvSpPr/>
            <p:nvPr/>
          </p:nvSpPr>
          <p:spPr bwMode="auto">
            <a:xfrm>
              <a:off x="4043363" y="5024438"/>
              <a:ext cx="28575" cy="34925"/>
            </a:xfrm>
            <a:custGeom>
              <a:avLst/>
              <a:gdLst>
                <a:gd name="T0" fmla="*/ 7 w 8"/>
                <a:gd name="T1" fmla="*/ 9 h 10"/>
                <a:gd name="T2" fmla="*/ 3 w 8"/>
                <a:gd name="T3" fmla="*/ 2 h 10"/>
                <a:gd name="T4" fmla="*/ 8 w 8"/>
                <a:gd name="T5" fmla="*/ 9 h 10"/>
              </a:gdLst>
              <a:ahLst/>
              <a:cxnLst>
                <a:cxn ang="0">
                  <a:pos x="T0" y="T1"/>
                </a:cxn>
                <a:cxn ang="0">
                  <a:pos x="T2" y="T3"/>
                </a:cxn>
                <a:cxn ang="0">
                  <a:pos x="T4" y="T5"/>
                </a:cxn>
              </a:cxnLst>
              <a:rect l="0" t="0" r="r" b="b"/>
              <a:pathLst>
                <a:path w="8" h="10">
                  <a:moveTo>
                    <a:pt x="7" y="9"/>
                  </a:moveTo>
                  <a:cubicBezTo>
                    <a:pt x="5" y="10"/>
                    <a:pt x="0" y="4"/>
                    <a:pt x="3" y="2"/>
                  </a:cubicBezTo>
                  <a:cubicBezTo>
                    <a:pt x="6" y="0"/>
                    <a:pt x="8" y="7"/>
                    <a:pt x="8"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7" name="Freeform 979"/>
            <p:cNvSpPr/>
            <p:nvPr/>
          </p:nvSpPr>
          <p:spPr bwMode="auto">
            <a:xfrm>
              <a:off x="4033838" y="5051425"/>
              <a:ext cx="33338" cy="28575"/>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8" name="Freeform 980"/>
            <p:cNvSpPr/>
            <p:nvPr/>
          </p:nvSpPr>
          <p:spPr bwMode="auto">
            <a:xfrm>
              <a:off x="4040188" y="5083175"/>
              <a:ext cx="34925" cy="30162"/>
            </a:xfrm>
            <a:custGeom>
              <a:avLst/>
              <a:gdLst>
                <a:gd name="T0" fmla="*/ 10 w 10"/>
                <a:gd name="T1" fmla="*/ 1 h 9"/>
                <a:gd name="T2" fmla="*/ 2 w 10"/>
                <a:gd name="T3" fmla="*/ 6 h 9"/>
                <a:gd name="T4" fmla="*/ 10 w 10"/>
                <a:gd name="T5" fmla="*/ 0 h 9"/>
              </a:gdLst>
              <a:ahLst/>
              <a:cxnLst>
                <a:cxn ang="0">
                  <a:pos x="T0" y="T1"/>
                </a:cxn>
                <a:cxn ang="0">
                  <a:pos x="T2" y="T3"/>
                </a:cxn>
                <a:cxn ang="0">
                  <a:pos x="T4" y="T5"/>
                </a:cxn>
              </a:cxnLst>
              <a:rect l="0" t="0" r="r" b="b"/>
              <a:pathLst>
                <a:path w="10" h="9">
                  <a:moveTo>
                    <a:pt x="10" y="1"/>
                  </a:moveTo>
                  <a:cubicBezTo>
                    <a:pt x="10" y="3"/>
                    <a:pt x="4" y="9"/>
                    <a:pt x="2" y="6"/>
                  </a:cubicBezTo>
                  <a:cubicBezTo>
                    <a:pt x="0" y="2"/>
                    <a:pt x="8" y="1"/>
                    <a:pt x="10"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69" name="Freeform 981"/>
            <p:cNvSpPr/>
            <p:nvPr/>
          </p:nvSpPr>
          <p:spPr bwMode="auto">
            <a:xfrm>
              <a:off x="4071938" y="5089525"/>
              <a:ext cx="23813" cy="34925"/>
            </a:xfrm>
            <a:custGeom>
              <a:avLst/>
              <a:gdLst>
                <a:gd name="T0" fmla="*/ 6 w 7"/>
                <a:gd name="T1" fmla="*/ 0 h 10"/>
                <a:gd name="T2" fmla="*/ 4 w 7"/>
                <a:gd name="T3" fmla="*/ 9 h 10"/>
                <a:gd name="T4" fmla="*/ 5 w 7"/>
                <a:gd name="T5" fmla="*/ 0 h 10"/>
              </a:gdLst>
              <a:ahLst/>
              <a:cxnLst>
                <a:cxn ang="0">
                  <a:pos x="T0" y="T1"/>
                </a:cxn>
                <a:cxn ang="0">
                  <a:pos x="T2" y="T3"/>
                </a:cxn>
                <a:cxn ang="0">
                  <a:pos x="T4" y="T5"/>
                </a:cxn>
              </a:cxnLst>
              <a:rect l="0" t="0" r="r" b="b"/>
              <a:pathLst>
                <a:path w="7" h="10">
                  <a:moveTo>
                    <a:pt x="6" y="0"/>
                  </a:moveTo>
                  <a:cubicBezTo>
                    <a:pt x="7" y="2"/>
                    <a:pt x="7" y="10"/>
                    <a:pt x="4" y="9"/>
                  </a:cubicBezTo>
                  <a:cubicBezTo>
                    <a:pt x="0" y="8"/>
                    <a:pt x="4" y="1"/>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0" name="Freeform 982"/>
            <p:cNvSpPr/>
            <p:nvPr/>
          </p:nvSpPr>
          <p:spPr bwMode="auto">
            <a:xfrm>
              <a:off x="4102100" y="5080000"/>
              <a:ext cx="26988" cy="33337"/>
            </a:xfrm>
            <a:custGeom>
              <a:avLst/>
              <a:gdLst>
                <a:gd name="T0" fmla="*/ 1 w 8"/>
                <a:gd name="T1" fmla="*/ 1 h 10"/>
                <a:gd name="T2" fmla="*/ 5 w 8"/>
                <a:gd name="T3" fmla="*/ 8 h 10"/>
                <a:gd name="T4" fmla="*/ 0 w 8"/>
                <a:gd name="T5" fmla="*/ 1 h 10"/>
              </a:gdLst>
              <a:ahLst/>
              <a:cxnLst>
                <a:cxn ang="0">
                  <a:pos x="T0" y="T1"/>
                </a:cxn>
                <a:cxn ang="0">
                  <a:pos x="T2" y="T3"/>
                </a:cxn>
                <a:cxn ang="0">
                  <a:pos x="T4" y="T5"/>
                </a:cxn>
              </a:cxnLst>
              <a:rect l="0" t="0" r="r" b="b"/>
              <a:pathLst>
                <a:path w="8" h="10">
                  <a:moveTo>
                    <a:pt x="1" y="1"/>
                  </a:moveTo>
                  <a:cubicBezTo>
                    <a:pt x="3" y="0"/>
                    <a:pt x="8" y="6"/>
                    <a:pt x="5" y="8"/>
                  </a:cubicBezTo>
                  <a:cubicBezTo>
                    <a:pt x="2" y="10"/>
                    <a:pt x="0" y="3"/>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1" name="Freeform 983"/>
            <p:cNvSpPr/>
            <p:nvPr/>
          </p:nvSpPr>
          <p:spPr bwMode="auto">
            <a:xfrm>
              <a:off x="4105275" y="5059363"/>
              <a:ext cx="34925" cy="26987"/>
            </a:xfrm>
            <a:custGeom>
              <a:avLst/>
              <a:gdLst>
                <a:gd name="T0" fmla="*/ 1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1" y="2"/>
                  </a:moveTo>
                  <a:cubicBezTo>
                    <a:pt x="2" y="0"/>
                    <a:pt x="10" y="1"/>
                    <a:pt x="9" y="4"/>
                  </a:cubicBezTo>
                  <a:cubicBezTo>
                    <a:pt x="8" y="8"/>
                    <a:pt x="2" y="4"/>
                    <a:pt x="0" y="3"/>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2" name="Freeform 984"/>
            <p:cNvSpPr/>
            <p:nvPr/>
          </p:nvSpPr>
          <p:spPr bwMode="auto">
            <a:xfrm>
              <a:off x="4098925" y="5024438"/>
              <a:ext cx="33338" cy="31750"/>
            </a:xfrm>
            <a:custGeom>
              <a:avLst/>
              <a:gdLst>
                <a:gd name="T0" fmla="*/ 0 w 10"/>
                <a:gd name="T1" fmla="*/ 8 h 9"/>
                <a:gd name="T2" fmla="*/ 7 w 10"/>
                <a:gd name="T3" fmla="*/ 3 h 9"/>
                <a:gd name="T4" fmla="*/ 0 w 10"/>
                <a:gd name="T5" fmla="*/ 9 h 9"/>
              </a:gdLst>
              <a:ahLst/>
              <a:cxnLst>
                <a:cxn ang="0">
                  <a:pos x="T0" y="T1"/>
                </a:cxn>
                <a:cxn ang="0">
                  <a:pos x="T2" y="T3"/>
                </a:cxn>
                <a:cxn ang="0">
                  <a:pos x="T4" y="T5"/>
                </a:cxn>
              </a:cxnLst>
              <a:rect l="0" t="0" r="r" b="b"/>
              <a:pathLst>
                <a:path w="10" h="9">
                  <a:moveTo>
                    <a:pt x="0" y="8"/>
                  </a:moveTo>
                  <a:cubicBezTo>
                    <a:pt x="0" y="6"/>
                    <a:pt x="6" y="0"/>
                    <a:pt x="7" y="3"/>
                  </a:cubicBezTo>
                  <a:cubicBezTo>
                    <a:pt x="10" y="7"/>
                    <a:pt x="2" y="8"/>
                    <a:pt x="0"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3" name="Oval 985"/>
            <p:cNvSpPr>
              <a:spLocks noChangeArrowheads="1"/>
            </p:cNvSpPr>
            <p:nvPr/>
          </p:nvSpPr>
          <p:spPr bwMode="auto">
            <a:xfrm>
              <a:off x="6532563" y="5295900"/>
              <a:ext cx="17463" cy="17462"/>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4" name="Freeform 986"/>
            <p:cNvSpPr/>
            <p:nvPr/>
          </p:nvSpPr>
          <p:spPr bwMode="auto">
            <a:xfrm>
              <a:off x="6532563" y="5251450"/>
              <a:ext cx="23813" cy="33337"/>
            </a:xfrm>
            <a:custGeom>
              <a:avLst/>
              <a:gdLst>
                <a:gd name="T0" fmla="*/ 1 w 7"/>
                <a:gd name="T1" fmla="*/ 10 h 10"/>
                <a:gd name="T2" fmla="*/ 3 w 7"/>
                <a:gd name="T3" fmla="*/ 1 h 10"/>
                <a:gd name="T4" fmla="*/ 2 w 7"/>
                <a:gd name="T5" fmla="*/ 10 h 10"/>
              </a:gdLst>
              <a:ahLst/>
              <a:cxnLst>
                <a:cxn ang="0">
                  <a:pos x="T0" y="T1"/>
                </a:cxn>
                <a:cxn ang="0">
                  <a:pos x="T2" y="T3"/>
                </a:cxn>
                <a:cxn ang="0">
                  <a:pos x="T4" y="T5"/>
                </a:cxn>
              </a:cxnLst>
              <a:rect l="0" t="0" r="r" b="b"/>
              <a:pathLst>
                <a:path w="7" h="10">
                  <a:moveTo>
                    <a:pt x="1" y="10"/>
                  </a:moveTo>
                  <a:cubicBezTo>
                    <a:pt x="0" y="8"/>
                    <a:pt x="0" y="0"/>
                    <a:pt x="3" y="1"/>
                  </a:cubicBezTo>
                  <a:cubicBezTo>
                    <a:pt x="7" y="2"/>
                    <a:pt x="3" y="9"/>
                    <a:pt x="2"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5" name="Freeform 987"/>
            <p:cNvSpPr/>
            <p:nvPr/>
          </p:nvSpPr>
          <p:spPr bwMode="auto">
            <a:xfrm>
              <a:off x="6499225" y="5260975"/>
              <a:ext cx="26988" cy="34925"/>
            </a:xfrm>
            <a:custGeom>
              <a:avLst/>
              <a:gdLst>
                <a:gd name="T0" fmla="*/ 7 w 8"/>
                <a:gd name="T1" fmla="*/ 9 h 10"/>
                <a:gd name="T2" fmla="*/ 3 w 8"/>
                <a:gd name="T3" fmla="*/ 2 h 10"/>
                <a:gd name="T4" fmla="*/ 8 w 8"/>
                <a:gd name="T5" fmla="*/ 9 h 10"/>
              </a:gdLst>
              <a:ahLst/>
              <a:cxnLst>
                <a:cxn ang="0">
                  <a:pos x="T0" y="T1"/>
                </a:cxn>
                <a:cxn ang="0">
                  <a:pos x="T2" y="T3"/>
                </a:cxn>
                <a:cxn ang="0">
                  <a:pos x="T4" y="T5"/>
                </a:cxn>
              </a:cxnLst>
              <a:rect l="0" t="0" r="r" b="b"/>
              <a:pathLst>
                <a:path w="8" h="10">
                  <a:moveTo>
                    <a:pt x="7" y="9"/>
                  </a:moveTo>
                  <a:cubicBezTo>
                    <a:pt x="5" y="10"/>
                    <a:pt x="0" y="4"/>
                    <a:pt x="3" y="2"/>
                  </a:cubicBezTo>
                  <a:cubicBezTo>
                    <a:pt x="6" y="0"/>
                    <a:pt x="8" y="7"/>
                    <a:pt x="8"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6" name="Freeform 988"/>
            <p:cNvSpPr/>
            <p:nvPr/>
          </p:nvSpPr>
          <p:spPr bwMode="auto">
            <a:xfrm>
              <a:off x="6488113" y="5289550"/>
              <a:ext cx="34925" cy="26987"/>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7" name="Freeform 989"/>
            <p:cNvSpPr/>
            <p:nvPr/>
          </p:nvSpPr>
          <p:spPr bwMode="auto">
            <a:xfrm>
              <a:off x="6496050" y="5319713"/>
              <a:ext cx="33338" cy="30162"/>
            </a:xfrm>
            <a:custGeom>
              <a:avLst/>
              <a:gdLst>
                <a:gd name="T0" fmla="*/ 10 w 10"/>
                <a:gd name="T1" fmla="*/ 1 h 9"/>
                <a:gd name="T2" fmla="*/ 2 w 10"/>
                <a:gd name="T3" fmla="*/ 6 h 9"/>
                <a:gd name="T4" fmla="*/ 10 w 10"/>
                <a:gd name="T5" fmla="*/ 0 h 9"/>
              </a:gdLst>
              <a:ahLst/>
              <a:cxnLst>
                <a:cxn ang="0">
                  <a:pos x="T0" y="T1"/>
                </a:cxn>
                <a:cxn ang="0">
                  <a:pos x="T2" y="T3"/>
                </a:cxn>
                <a:cxn ang="0">
                  <a:pos x="T4" y="T5"/>
                </a:cxn>
              </a:cxnLst>
              <a:rect l="0" t="0" r="r" b="b"/>
              <a:pathLst>
                <a:path w="10" h="9">
                  <a:moveTo>
                    <a:pt x="10" y="1"/>
                  </a:moveTo>
                  <a:cubicBezTo>
                    <a:pt x="10" y="3"/>
                    <a:pt x="4" y="9"/>
                    <a:pt x="2" y="6"/>
                  </a:cubicBezTo>
                  <a:cubicBezTo>
                    <a:pt x="0" y="3"/>
                    <a:pt x="8" y="1"/>
                    <a:pt x="10"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8" name="Freeform 990"/>
            <p:cNvSpPr/>
            <p:nvPr/>
          </p:nvSpPr>
          <p:spPr bwMode="auto">
            <a:xfrm>
              <a:off x="6526213" y="5326063"/>
              <a:ext cx="23813" cy="34925"/>
            </a:xfrm>
            <a:custGeom>
              <a:avLst/>
              <a:gdLst>
                <a:gd name="T0" fmla="*/ 6 w 7"/>
                <a:gd name="T1" fmla="*/ 0 h 10"/>
                <a:gd name="T2" fmla="*/ 4 w 7"/>
                <a:gd name="T3" fmla="*/ 9 h 10"/>
                <a:gd name="T4" fmla="*/ 5 w 7"/>
                <a:gd name="T5" fmla="*/ 0 h 10"/>
              </a:gdLst>
              <a:ahLst/>
              <a:cxnLst>
                <a:cxn ang="0">
                  <a:pos x="T0" y="T1"/>
                </a:cxn>
                <a:cxn ang="0">
                  <a:pos x="T2" y="T3"/>
                </a:cxn>
                <a:cxn ang="0">
                  <a:pos x="T4" y="T5"/>
                </a:cxn>
              </a:cxnLst>
              <a:rect l="0" t="0" r="r" b="b"/>
              <a:pathLst>
                <a:path w="7" h="10">
                  <a:moveTo>
                    <a:pt x="6" y="0"/>
                  </a:moveTo>
                  <a:cubicBezTo>
                    <a:pt x="7" y="2"/>
                    <a:pt x="7" y="10"/>
                    <a:pt x="4" y="9"/>
                  </a:cubicBezTo>
                  <a:cubicBezTo>
                    <a:pt x="0" y="8"/>
                    <a:pt x="4" y="2"/>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79" name="Freeform 991"/>
            <p:cNvSpPr/>
            <p:nvPr/>
          </p:nvSpPr>
          <p:spPr bwMode="auto">
            <a:xfrm>
              <a:off x="6556375" y="5316538"/>
              <a:ext cx="28575" cy="33337"/>
            </a:xfrm>
            <a:custGeom>
              <a:avLst/>
              <a:gdLst>
                <a:gd name="T0" fmla="*/ 1 w 8"/>
                <a:gd name="T1" fmla="*/ 1 h 10"/>
                <a:gd name="T2" fmla="*/ 5 w 8"/>
                <a:gd name="T3" fmla="*/ 8 h 10"/>
                <a:gd name="T4" fmla="*/ 0 w 8"/>
                <a:gd name="T5" fmla="*/ 1 h 10"/>
              </a:gdLst>
              <a:ahLst/>
              <a:cxnLst>
                <a:cxn ang="0">
                  <a:pos x="T0" y="T1"/>
                </a:cxn>
                <a:cxn ang="0">
                  <a:pos x="T2" y="T3"/>
                </a:cxn>
                <a:cxn ang="0">
                  <a:pos x="T4" y="T5"/>
                </a:cxn>
              </a:cxnLst>
              <a:rect l="0" t="0" r="r" b="b"/>
              <a:pathLst>
                <a:path w="8" h="10">
                  <a:moveTo>
                    <a:pt x="1" y="1"/>
                  </a:moveTo>
                  <a:cubicBezTo>
                    <a:pt x="3" y="0"/>
                    <a:pt x="8" y="6"/>
                    <a:pt x="5" y="8"/>
                  </a:cubicBezTo>
                  <a:cubicBezTo>
                    <a:pt x="2" y="10"/>
                    <a:pt x="0" y="3"/>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0" name="Freeform 992"/>
            <p:cNvSpPr/>
            <p:nvPr/>
          </p:nvSpPr>
          <p:spPr bwMode="auto">
            <a:xfrm>
              <a:off x="6561138" y="5295900"/>
              <a:ext cx="33338" cy="26987"/>
            </a:xfrm>
            <a:custGeom>
              <a:avLst/>
              <a:gdLst>
                <a:gd name="T0" fmla="*/ 1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1" y="2"/>
                  </a:moveTo>
                  <a:cubicBezTo>
                    <a:pt x="2" y="0"/>
                    <a:pt x="10" y="1"/>
                    <a:pt x="9" y="4"/>
                  </a:cubicBezTo>
                  <a:cubicBezTo>
                    <a:pt x="8" y="8"/>
                    <a:pt x="2" y="4"/>
                    <a:pt x="0" y="3"/>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1" name="Freeform 993"/>
            <p:cNvSpPr/>
            <p:nvPr/>
          </p:nvSpPr>
          <p:spPr bwMode="auto">
            <a:xfrm>
              <a:off x="6553200" y="5260975"/>
              <a:ext cx="34925" cy="31750"/>
            </a:xfrm>
            <a:custGeom>
              <a:avLst/>
              <a:gdLst>
                <a:gd name="T0" fmla="*/ 0 w 10"/>
                <a:gd name="T1" fmla="*/ 8 h 9"/>
                <a:gd name="T2" fmla="*/ 8 w 10"/>
                <a:gd name="T3" fmla="*/ 3 h 9"/>
                <a:gd name="T4" fmla="*/ 0 w 10"/>
                <a:gd name="T5" fmla="*/ 9 h 9"/>
              </a:gdLst>
              <a:ahLst/>
              <a:cxnLst>
                <a:cxn ang="0">
                  <a:pos x="T0" y="T1"/>
                </a:cxn>
                <a:cxn ang="0">
                  <a:pos x="T2" y="T3"/>
                </a:cxn>
                <a:cxn ang="0">
                  <a:pos x="T4" y="T5"/>
                </a:cxn>
              </a:cxnLst>
              <a:rect l="0" t="0" r="r" b="b"/>
              <a:pathLst>
                <a:path w="10" h="9">
                  <a:moveTo>
                    <a:pt x="0" y="8"/>
                  </a:moveTo>
                  <a:cubicBezTo>
                    <a:pt x="0" y="6"/>
                    <a:pt x="6" y="0"/>
                    <a:pt x="8" y="3"/>
                  </a:cubicBezTo>
                  <a:cubicBezTo>
                    <a:pt x="10" y="7"/>
                    <a:pt x="2" y="8"/>
                    <a:pt x="0"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2" name="Oval 994"/>
            <p:cNvSpPr>
              <a:spLocks noChangeArrowheads="1"/>
            </p:cNvSpPr>
            <p:nvPr/>
          </p:nvSpPr>
          <p:spPr bwMode="auto">
            <a:xfrm>
              <a:off x="6775450" y="5048250"/>
              <a:ext cx="20638" cy="17462"/>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3" name="Freeform 995"/>
            <p:cNvSpPr/>
            <p:nvPr/>
          </p:nvSpPr>
          <p:spPr bwMode="auto">
            <a:xfrm>
              <a:off x="6775450" y="5006975"/>
              <a:ext cx="28575" cy="34925"/>
            </a:xfrm>
            <a:custGeom>
              <a:avLst/>
              <a:gdLst>
                <a:gd name="T0" fmla="*/ 2 w 8"/>
                <a:gd name="T1" fmla="*/ 9 h 10"/>
                <a:gd name="T2" fmla="*/ 4 w 8"/>
                <a:gd name="T3" fmla="*/ 1 h 10"/>
                <a:gd name="T4" fmla="*/ 3 w 8"/>
                <a:gd name="T5" fmla="*/ 10 h 10"/>
              </a:gdLst>
              <a:ahLst/>
              <a:cxnLst>
                <a:cxn ang="0">
                  <a:pos x="T0" y="T1"/>
                </a:cxn>
                <a:cxn ang="0">
                  <a:pos x="T2" y="T3"/>
                </a:cxn>
                <a:cxn ang="0">
                  <a:pos x="T4" y="T5"/>
                </a:cxn>
              </a:cxnLst>
              <a:rect l="0" t="0" r="r" b="b"/>
              <a:pathLst>
                <a:path w="8" h="10">
                  <a:moveTo>
                    <a:pt x="2" y="9"/>
                  </a:moveTo>
                  <a:cubicBezTo>
                    <a:pt x="0" y="8"/>
                    <a:pt x="1" y="0"/>
                    <a:pt x="4" y="1"/>
                  </a:cubicBezTo>
                  <a:cubicBezTo>
                    <a:pt x="8" y="2"/>
                    <a:pt x="4" y="8"/>
                    <a:pt x="3"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4" name="Freeform 996"/>
            <p:cNvSpPr/>
            <p:nvPr/>
          </p:nvSpPr>
          <p:spPr bwMode="auto">
            <a:xfrm>
              <a:off x="6742113" y="5018088"/>
              <a:ext cx="30163" cy="30162"/>
            </a:xfrm>
            <a:custGeom>
              <a:avLst/>
              <a:gdLst>
                <a:gd name="T0" fmla="*/ 8 w 9"/>
                <a:gd name="T1" fmla="*/ 9 h 9"/>
                <a:gd name="T2" fmla="*/ 3 w 9"/>
                <a:gd name="T3" fmla="*/ 2 h 9"/>
                <a:gd name="T4" fmla="*/ 9 w 9"/>
                <a:gd name="T5" fmla="*/ 9 h 9"/>
              </a:gdLst>
              <a:ahLst/>
              <a:cxnLst>
                <a:cxn ang="0">
                  <a:pos x="T0" y="T1"/>
                </a:cxn>
                <a:cxn ang="0">
                  <a:pos x="T2" y="T3"/>
                </a:cxn>
                <a:cxn ang="0">
                  <a:pos x="T4" y="T5"/>
                </a:cxn>
              </a:cxnLst>
              <a:rect l="0" t="0" r="r" b="b"/>
              <a:pathLst>
                <a:path w="9" h="9">
                  <a:moveTo>
                    <a:pt x="8" y="9"/>
                  </a:moveTo>
                  <a:cubicBezTo>
                    <a:pt x="6" y="9"/>
                    <a:pt x="0" y="3"/>
                    <a:pt x="3" y="2"/>
                  </a:cubicBezTo>
                  <a:cubicBezTo>
                    <a:pt x="6" y="0"/>
                    <a:pt x="8" y="7"/>
                    <a:pt x="9"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5" name="Freeform 997"/>
            <p:cNvSpPr/>
            <p:nvPr/>
          </p:nvSpPr>
          <p:spPr bwMode="auto">
            <a:xfrm>
              <a:off x="6731000" y="5045075"/>
              <a:ext cx="34925" cy="23812"/>
            </a:xfrm>
            <a:custGeom>
              <a:avLst/>
              <a:gdLst>
                <a:gd name="T0" fmla="*/ 10 w 10"/>
                <a:gd name="T1" fmla="*/ 6 h 7"/>
                <a:gd name="T2" fmla="*/ 1 w 10"/>
                <a:gd name="T3" fmla="*/ 4 h 7"/>
                <a:gd name="T4" fmla="*/ 10 w 10"/>
                <a:gd name="T5" fmla="*/ 5 h 7"/>
              </a:gdLst>
              <a:ahLst/>
              <a:cxnLst>
                <a:cxn ang="0">
                  <a:pos x="T0" y="T1"/>
                </a:cxn>
                <a:cxn ang="0">
                  <a:pos x="T2" y="T3"/>
                </a:cxn>
                <a:cxn ang="0">
                  <a:pos x="T4" y="T5"/>
                </a:cxn>
              </a:cxnLst>
              <a:rect l="0" t="0" r="r" b="b"/>
              <a:pathLst>
                <a:path w="10" h="7">
                  <a:moveTo>
                    <a:pt x="10" y="6"/>
                  </a:moveTo>
                  <a:cubicBezTo>
                    <a:pt x="8" y="7"/>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6" name="Freeform 998"/>
            <p:cNvSpPr/>
            <p:nvPr/>
          </p:nvSpPr>
          <p:spPr bwMode="auto">
            <a:xfrm>
              <a:off x="6742113" y="5076825"/>
              <a:ext cx="33338" cy="26987"/>
            </a:xfrm>
            <a:custGeom>
              <a:avLst/>
              <a:gdLst>
                <a:gd name="T0" fmla="*/ 9 w 10"/>
                <a:gd name="T1" fmla="*/ 1 h 8"/>
                <a:gd name="T2" fmla="*/ 2 w 10"/>
                <a:gd name="T3" fmla="*/ 5 h 8"/>
                <a:gd name="T4" fmla="*/ 9 w 10"/>
                <a:gd name="T5" fmla="*/ 0 h 8"/>
              </a:gdLst>
              <a:ahLst/>
              <a:cxnLst>
                <a:cxn ang="0">
                  <a:pos x="T0" y="T1"/>
                </a:cxn>
                <a:cxn ang="0">
                  <a:pos x="T2" y="T3"/>
                </a:cxn>
                <a:cxn ang="0">
                  <a:pos x="T4" y="T5"/>
                </a:cxn>
              </a:cxnLst>
              <a:rect l="0" t="0" r="r" b="b"/>
              <a:pathLst>
                <a:path w="10" h="8">
                  <a:moveTo>
                    <a:pt x="9" y="1"/>
                  </a:moveTo>
                  <a:cubicBezTo>
                    <a:pt x="10" y="3"/>
                    <a:pt x="4" y="8"/>
                    <a:pt x="2" y="5"/>
                  </a:cubicBezTo>
                  <a:cubicBezTo>
                    <a:pt x="0" y="2"/>
                    <a:pt x="7" y="0"/>
                    <a:pt x="9"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7" name="Freeform 999"/>
            <p:cNvSpPr/>
            <p:nvPr/>
          </p:nvSpPr>
          <p:spPr bwMode="auto">
            <a:xfrm>
              <a:off x="6769100" y="5080000"/>
              <a:ext cx="26988" cy="33337"/>
            </a:xfrm>
            <a:custGeom>
              <a:avLst/>
              <a:gdLst>
                <a:gd name="T0" fmla="*/ 6 w 8"/>
                <a:gd name="T1" fmla="*/ 1 h 10"/>
                <a:gd name="T2" fmla="*/ 4 w 8"/>
                <a:gd name="T3" fmla="*/ 9 h 10"/>
                <a:gd name="T4" fmla="*/ 5 w 8"/>
                <a:gd name="T5" fmla="*/ 0 h 10"/>
              </a:gdLst>
              <a:ahLst/>
              <a:cxnLst>
                <a:cxn ang="0">
                  <a:pos x="T0" y="T1"/>
                </a:cxn>
                <a:cxn ang="0">
                  <a:pos x="T2" y="T3"/>
                </a:cxn>
                <a:cxn ang="0">
                  <a:pos x="T4" y="T5"/>
                </a:cxn>
              </a:cxnLst>
              <a:rect l="0" t="0" r="r" b="b"/>
              <a:pathLst>
                <a:path w="8" h="10">
                  <a:moveTo>
                    <a:pt x="6" y="1"/>
                  </a:moveTo>
                  <a:cubicBezTo>
                    <a:pt x="8" y="2"/>
                    <a:pt x="7" y="10"/>
                    <a:pt x="4" y="9"/>
                  </a:cubicBezTo>
                  <a:cubicBezTo>
                    <a:pt x="0" y="8"/>
                    <a:pt x="4" y="2"/>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8" name="Freeform 1000"/>
            <p:cNvSpPr/>
            <p:nvPr/>
          </p:nvSpPr>
          <p:spPr bwMode="auto">
            <a:xfrm>
              <a:off x="6800850" y="5072063"/>
              <a:ext cx="30163" cy="34925"/>
            </a:xfrm>
            <a:custGeom>
              <a:avLst/>
              <a:gdLst>
                <a:gd name="T0" fmla="*/ 1 w 9"/>
                <a:gd name="T1" fmla="*/ 0 h 10"/>
                <a:gd name="T2" fmla="*/ 6 w 9"/>
                <a:gd name="T3" fmla="*/ 8 h 10"/>
                <a:gd name="T4" fmla="*/ 0 w 9"/>
                <a:gd name="T5" fmla="*/ 1 h 10"/>
              </a:gdLst>
              <a:ahLst/>
              <a:cxnLst>
                <a:cxn ang="0">
                  <a:pos x="T0" y="T1"/>
                </a:cxn>
                <a:cxn ang="0">
                  <a:pos x="T2" y="T3"/>
                </a:cxn>
                <a:cxn ang="0">
                  <a:pos x="T4" y="T5"/>
                </a:cxn>
              </a:cxnLst>
              <a:rect l="0" t="0" r="r" b="b"/>
              <a:pathLst>
                <a:path w="9" h="10">
                  <a:moveTo>
                    <a:pt x="1" y="0"/>
                  </a:moveTo>
                  <a:cubicBezTo>
                    <a:pt x="3" y="0"/>
                    <a:pt x="9" y="6"/>
                    <a:pt x="6" y="8"/>
                  </a:cubicBezTo>
                  <a:cubicBezTo>
                    <a:pt x="2" y="10"/>
                    <a:pt x="1" y="2"/>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89" name="Freeform 1001"/>
            <p:cNvSpPr/>
            <p:nvPr/>
          </p:nvSpPr>
          <p:spPr bwMode="auto">
            <a:xfrm>
              <a:off x="6807200" y="5051425"/>
              <a:ext cx="33338" cy="25400"/>
            </a:xfrm>
            <a:custGeom>
              <a:avLst/>
              <a:gdLst>
                <a:gd name="T0" fmla="*/ 0 w 10"/>
                <a:gd name="T1" fmla="*/ 1 h 7"/>
                <a:gd name="T2" fmla="*/ 9 w 10"/>
                <a:gd name="T3" fmla="*/ 3 h 7"/>
                <a:gd name="T4" fmla="*/ 0 w 10"/>
                <a:gd name="T5" fmla="*/ 2 h 7"/>
              </a:gdLst>
              <a:ahLst/>
              <a:cxnLst>
                <a:cxn ang="0">
                  <a:pos x="T0" y="T1"/>
                </a:cxn>
                <a:cxn ang="0">
                  <a:pos x="T2" y="T3"/>
                </a:cxn>
                <a:cxn ang="0">
                  <a:pos x="T4" y="T5"/>
                </a:cxn>
              </a:cxnLst>
              <a:rect l="0" t="0" r="r" b="b"/>
              <a:pathLst>
                <a:path w="10" h="7">
                  <a:moveTo>
                    <a:pt x="0" y="1"/>
                  </a:moveTo>
                  <a:cubicBezTo>
                    <a:pt x="2" y="0"/>
                    <a:pt x="10" y="0"/>
                    <a:pt x="9" y="3"/>
                  </a:cubicBezTo>
                  <a:cubicBezTo>
                    <a:pt x="8" y="7"/>
                    <a:pt x="1" y="3"/>
                    <a:pt x="0" y="2"/>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90" name="Freeform 1002"/>
            <p:cNvSpPr/>
            <p:nvPr/>
          </p:nvSpPr>
          <p:spPr bwMode="auto">
            <a:xfrm>
              <a:off x="6796088" y="5018088"/>
              <a:ext cx="34925" cy="26987"/>
            </a:xfrm>
            <a:custGeom>
              <a:avLst/>
              <a:gdLst>
                <a:gd name="T0" fmla="*/ 1 w 10"/>
                <a:gd name="T1" fmla="*/ 7 h 8"/>
                <a:gd name="T2" fmla="*/ 8 w 10"/>
                <a:gd name="T3" fmla="*/ 3 h 8"/>
                <a:gd name="T4" fmla="*/ 1 w 10"/>
                <a:gd name="T5" fmla="*/ 8 h 8"/>
              </a:gdLst>
              <a:ahLst/>
              <a:cxnLst>
                <a:cxn ang="0">
                  <a:pos x="T0" y="T1"/>
                </a:cxn>
                <a:cxn ang="0">
                  <a:pos x="T2" y="T3"/>
                </a:cxn>
                <a:cxn ang="0">
                  <a:pos x="T4" y="T5"/>
                </a:cxn>
              </a:cxnLst>
              <a:rect l="0" t="0" r="r" b="b"/>
              <a:pathLst>
                <a:path w="10" h="8">
                  <a:moveTo>
                    <a:pt x="1" y="7"/>
                  </a:moveTo>
                  <a:cubicBezTo>
                    <a:pt x="0" y="5"/>
                    <a:pt x="6" y="0"/>
                    <a:pt x="8" y="3"/>
                  </a:cubicBezTo>
                  <a:cubicBezTo>
                    <a:pt x="10" y="6"/>
                    <a:pt x="3" y="8"/>
                    <a:pt x="1" y="8"/>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grpSp>
        <p:nvGrpSpPr>
          <p:cNvPr id="197" name="组合 196"/>
          <p:cNvGrpSpPr/>
          <p:nvPr/>
        </p:nvGrpSpPr>
        <p:grpSpPr>
          <a:xfrm>
            <a:off x="861487" y="3280345"/>
            <a:ext cx="7280925" cy="274301"/>
            <a:chOff x="2390775" y="4991100"/>
            <a:chExt cx="4754563" cy="384175"/>
          </a:xfrm>
        </p:grpSpPr>
        <p:sp>
          <p:nvSpPr>
            <p:cNvPr id="198" name="Freeform 863"/>
            <p:cNvSpPr/>
            <p:nvPr/>
          </p:nvSpPr>
          <p:spPr bwMode="auto">
            <a:xfrm>
              <a:off x="2390775" y="5083175"/>
              <a:ext cx="4754563" cy="236537"/>
            </a:xfrm>
            <a:custGeom>
              <a:avLst/>
              <a:gdLst>
                <a:gd name="T0" fmla="*/ 739 w 1389"/>
                <a:gd name="T1" fmla="*/ 67 h 69"/>
                <a:gd name="T2" fmla="*/ 370 w 1389"/>
                <a:gd name="T3" fmla="*/ 30 h 69"/>
                <a:gd name="T4" fmla="*/ 370 w 1389"/>
                <a:gd name="T5" fmla="*/ 30 h 69"/>
                <a:gd name="T6" fmla="*/ 259 w 1389"/>
                <a:gd name="T7" fmla="*/ 15 h 69"/>
                <a:gd name="T8" fmla="*/ 259 w 1389"/>
                <a:gd name="T9" fmla="*/ 15 h 69"/>
                <a:gd name="T10" fmla="*/ 174 w 1389"/>
                <a:gd name="T11" fmla="*/ 8 h 69"/>
                <a:gd name="T12" fmla="*/ 174 w 1389"/>
                <a:gd name="T13" fmla="*/ 8 h 69"/>
                <a:gd name="T14" fmla="*/ 112 w 1389"/>
                <a:gd name="T15" fmla="*/ 5 h 69"/>
                <a:gd name="T16" fmla="*/ 112 w 1389"/>
                <a:gd name="T17" fmla="*/ 5 h 69"/>
                <a:gd name="T18" fmla="*/ 60 w 1389"/>
                <a:gd name="T19" fmla="*/ 3 h 69"/>
                <a:gd name="T20" fmla="*/ 60 w 1389"/>
                <a:gd name="T21" fmla="*/ 3 h 69"/>
                <a:gd name="T22" fmla="*/ 34 w 1389"/>
                <a:gd name="T23" fmla="*/ 3 h 69"/>
                <a:gd name="T24" fmla="*/ 34 w 1389"/>
                <a:gd name="T25" fmla="*/ 3 h 69"/>
                <a:gd name="T26" fmla="*/ 0 w 1389"/>
                <a:gd name="T27" fmla="*/ 3 h 69"/>
                <a:gd name="T28" fmla="*/ 0 w 1389"/>
                <a:gd name="T29" fmla="*/ 3 h 69"/>
                <a:gd name="T30" fmla="*/ 0 w 1389"/>
                <a:gd name="T31" fmla="*/ 1 h 69"/>
                <a:gd name="T32" fmla="*/ 34 w 1389"/>
                <a:gd name="T33" fmla="*/ 0 h 69"/>
                <a:gd name="T34" fmla="*/ 34 w 1389"/>
                <a:gd name="T35" fmla="*/ 0 h 69"/>
                <a:gd name="T36" fmla="*/ 60 w 1389"/>
                <a:gd name="T37" fmla="*/ 1 h 69"/>
                <a:gd name="T38" fmla="*/ 60 w 1389"/>
                <a:gd name="T39" fmla="*/ 1 h 69"/>
                <a:gd name="T40" fmla="*/ 112 w 1389"/>
                <a:gd name="T41" fmla="*/ 2 h 69"/>
                <a:gd name="T42" fmla="*/ 112 w 1389"/>
                <a:gd name="T43" fmla="*/ 2 h 69"/>
                <a:gd name="T44" fmla="*/ 174 w 1389"/>
                <a:gd name="T45" fmla="*/ 5 h 69"/>
                <a:gd name="T46" fmla="*/ 174 w 1389"/>
                <a:gd name="T47" fmla="*/ 5 h 69"/>
                <a:gd name="T48" fmla="*/ 260 w 1389"/>
                <a:gd name="T49" fmla="*/ 12 h 69"/>
                <a:gd name="T50" fmla="*/ 260 w 1389"/>
                <a:gd name="T51" fmla="*/ 12 h 69"/>
                <a:gd name="T52" fmla="*/ 371 w 1389"/>
                <a:gd name="T53" fmla="*/ 27 h 69"/>
                <a:gd name="T54" fmla="*/ 371 w 1389"/>
                <a:gd name="T55" fmla="*/ 27 h 69"/>
                <a:gd name="T56" fmla="*/ 739 w 1389"/>
                <a:gd name="T57" fmla="*/ 64 h 69"/>
                <a:gd name="T58" fmla="*/ 739 w 1389"/>
                <a:gd name="T59" fmla="*/ 64 h 69"/>
                <a:gd name="T60" fmla="*/ 843 w 1389"/>
                <a:gd name="T61" fmla="*/ 66 h 69"/>
                <a:gd name="T62" fmla="*/ 843 w 1389"/>
                <a:gd name="T63" fmla="*/ 66 h 69"/>
                <a:gd name="T64" fmla="*/ 976 w 1389"/>
                <a:gd name="T65" fmla="*/ 59 h 69"/>
                <a:gd name="T66" fmla="*/ 976 w 1389"/>
                <a:gd name="T67" fmla="*/ 59 h 69"/>
                <a:gd name="T68" fmla="*/ 1389 w 1389"/>
                <a:gd name="T69" fmla="*/ 1 h 69"/>
                <a:gd name="T70" fmla="*/ 1389 w 1389"/>
                <a:gd name="T71" fmla="*/ 1 h 69"/>
                <a:gd name="T72" fmla="*/ 1389 w 1389"/>
                <a:gd name="T73" fmla="*/ 3 h 69"/>
                <a:gd name="T74" fmla="*/ 976 w 1389"/>
                <a:gd name="T75" fmla="*/ 62 h 69"/>
                <a:gd name="T76" fmla="*/ 976 w 1389"/>
                <a:gd name="T77" fmla="*/ 62 h 69"/>
                <a:gd name="T78" fmla="*/ 843 w 1389"/>
                <a:gd name="T79" fmla="*/ 69 h 69"/>
                <a:gd name="T80" fmla="*/ 843 w 1389"/>
                <a:gd name="T81" fmla="*/ 69 h 69"/>
                <a:gd name="T82" fmla="*/ 739 w 1389"/>
                <a:gd name="T83" fmla="*/ 6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9" h="69">
                  <a:moveTo>
                    <a:pt x="739" y="67"/>
                  </a:moveTo>
                  <a:cubicBezTo>
                    <a:pt x="616" y="64"/>
                    <a:pt x="490" y="48"/>
                    <a:pt x="370" y="30"/>
                  </a:cubicBezTo>
                  <a:cubicBezTo>
                    <a:pt x="370" y="30"/>
                    <a:pt x="370" y="30"/>
                    <a:pt x="370" y="30"/>
                  </a:cubicBezTo>
                  <a:cubicBezTo>
                    <a:pt x="333" y="24"/>
                    <a:pt x="296" y="19"/>
                    <a:pt x="259" y="15"/>
                  </a:cubicBezTo>
                  <a:cubicBezTo>
                    <a:pt x="259" y="15"/>
                    <a:pt x="259" y="15"/>
                    <a:pt x="259" y="15"/>
                  </a:cubicBezTo>
                  <a:cubicBezTo>
                    <a:pt x="231" y="12"/>
                    <a:pt x="202" y="10"/>
                    <a:pt x="174" y="8"/>
                  </a:cubicBezTo>
                  <a:cubicBezTo>
                    <a:pt x="174" y="8"/>
                    <a:pt x="174" y="8"/>
                    <a:pt x="174" y="8"/>
                  </a:cubicBezTo>
                  <a:cubicBezTo>
                    <a:pt x="153" y="7"/>
                    <a:pt x="133" y="6"/>
                    <a:pt x="112" y="5"/>
                  </a:cubicBezTo>
                  <a:cubicBezTo>
                    <a:pt x="112" y="5"/>
                    <a:pt x="112" y="5"/>
                    <a:pt x="112" y="5"/>
                  </a:cubicBezTo>
                  <a:cubicBezTo>
                    <a:pt x="95" y="4"/>
                    <a:pt x="77" y="4"/>
                    <a:pt x="60" y="3"/>
                  </a:cubicBezTo>
                  <a:cubicBezTo>
                    <a:pt x="60" y="3"/>
                    <a:pt x="60" y="3"/>
                    <a:pt x="60" y="3"/>
                  </a:cubicBezTo>
                  <a:cubicBezTo>
                    <a:pt x="51" y="3"/>
                    <a:pt x="43" y="3"/>
                    <a:pt x="34" y="3"/>
                  </a:cubicBezTo>
                  <a:cubicBezTo>
                    <a:pt x="34" y="3"/>
                    <a:pt x="34" y="3"/>
                    <a:pt x="34" y="3"/>
                  </a:cubicBezTo>
                  <a:cubicBezTo>
                    <a:pt x="23" y="3"/>
                    <a:pt x="12" y="3"/>
                    <a:pt x="0" y="3"/>
                  </a:cubicBezTo>
                  <a:cubicBezTo>
                    <a:pt x="0" y="3"/>
                    <a:pt x="0" y="3"/>
                    <a:pt x="0" y="3"/>
                  </a:cubicBezTo>
                  <a:cubicBezTo>
                    <a:pt x="0" y="1"/>
                    <a:pt x="0" y="1"/>
                    <a:pt x="0" y="1"/>
                  </a:cubicBezTo>
                  <a:cubicBezTo>
                    <a:pt x="12" y="1"/>
                    <a:pt x="23" y="0"/>
                    <a:pt x="34" y="0"/>
                  </a:cubicBezTo>
                  <a:cubicBezTo>
                    <a:pt x="34" y="0"/>
                    <a:pt x="34" y="0"/>
                    <a:pt x="34" y="0"/>
                  </a:cubicBezTo>
                  <a:cubicBezTo>
                    <a:pt x="43" y="0"/>
                    <a:pt x="51" y="0"/>
                    <a:pt x="60" y="1"/>
                  </a:cubicBezTo>
                  <a:cubicBezTo>
                    <a:pt x="60" y="1"/>
                    <a:pt x="60" y="1"/>
                    <a:pt x="60" y="1"/>
                  </a:cubicBezTo>
                  <a:cubicBezTo>
                    <a:pt x="77" y="1"/>
                    <a:pt x="95" y="1"/>
                    <a:pt x="112" y="2"/>
                  </a:cubicBezTo>
                  <a:cubicBezTo>
                    <a:pt x="112" y="2"/>
                    <a:pt x="112" y="2"/>
                    <a:pt x="112" y="2"/>
                  </a:cubicBezTo>
                  <a:cubicBezTo>
                    <a:pt x="133" y="3"/>
                    <a:pt x="153" y="4"/>
                    <a:pt x="174" y="5"/>
                  </a:cubicBezTo>
                  <a:cubicBezTo>
                    <a:pt x="174" y="5"/>
                    <a:pt x="174" y="5"/>
                    <a:pt x="174" y="5"/>
                  </a:cubicBezTo>
                  <a:cubicBezTo>
                    <a:pt x="203" y="7"/>
                    <a:pt x="231" y="9"/>
                    <a:pt x="260" y="12"/>
                  </a:cubicBezTo>
                  <a:cubicBezTo>
                    <a:pt x="260" y="12"/>
                    <a:pt x="260" y="12"/>
                    <a:pt x="260" y="12"/>
                  </a:cubicBezTo>
                  <a:cubicBezTo>
                    <a:pt x="297" y="16"/>
                    <a:pt x="334" y="22"/>
                    <a:pt x="371" y="27"/>
                  </a:cubicBezTo>
                  <a:cubicBezTo>
                    <a:pt x="371" y="27"/>
                    <a:pt x="371" y="27"/>
                    <a:pt x="371" y="27"/>
                  </a:cubicBezTo>
                  <a:cubicBezTo>
                    <a:pt x="491" y="45"/>
                    <a:pt x="616" y="61"/>
                    <a:pt x="739" y="64"/>
                  </a:cubicBezTo>
                  <a:cubicBezTo>
                    <a:pt x="739" y="64"/>
                    <a:pt x="739" y="64"/>
                    <a:pt x="739" y="64"/>
                  </a:cubicBezTo>
                  <a:cubicBezTo>
                    <a:pt x="789" y="65"/>
                    <a:pt x="818" y="66"/>
                    <a:pt x="843" y="66"/>
                  </a:cubicBezTo>
                  <a:cubicBezTo>
                    <a:pt x="843" y="66"/>
                    <a:pt x="843" y="66"/>
                    <a:pt x="843" y="66"/>
                  </a:cubicBezTo>
                  <a:cubicBezTo>
                    <a:pt x="878" y="66"/>
                    <a:pt x="907" y="64"/>
                    <a:pt x="976" y="59"/>
                  </a:cubicBezTo>
                  <a:cubicBezTo>
                    <a:pt x="976" y="59"/>
                    <a:pt x="976" y="59"/>
                    <a:pt x="976" y="59"/>
                  </a:cubicBezTo>
                  <a:cubicBezTo>
                    <a:pt x="1075" y="52"/>
                    <a:pt x="1283" y="1"/>
                    <a:pt x="1389" y="1"/>
                  </a:cubicBezTo>
                  <a:cubicBezTo>
                    <a:pt x="1389" y="1"/>
                    <a:pt x="1389" y="1"/>
                    <a:pt x="1389" y="1"/>
                  </a:cubicBezTo>
                  <a:cubicBezTo>
                    <a:pt x="1389" y="3"/>
                    <a:pt x="1389" y="3"/>
                    <a:pt x="1389" y="3"/>
                  </a:cubicBezTo>
                  <a:cubicBezTo>
                    <a:pt x="1284" y="3"/>
                    <a:pt x="1076" y="55"/>
                    <a:pt x="976" y="62"/>
                  </a:cubicBezTo>
                  <a:cubicBezTo>
                    <a:pt x="976" y="62"/>
                    <a:pt x="976" y="62"/>
                    <a:pt x="976" y="62"/>
                  </a:cubicBezTo>
                  <a:cubicBezTo>
                    <a:pt x="907" y="67"/>
                    <a:pt x="879" y="69"/>
                    <a:pt x="843" y="69"/>
                  </a:cubicBezTo>
                  <a:cubicBezTo>
                    <a:pt x="843" y="69"/>
                    <a:pt x="843" y="69"/>
                    <a:pt x="843" y="69"/>
                  </a:cubicBezTo>
                  <a:cubicBezTo>
                    <a:pt x="818" y="69"/>
                    <a:pt x="789" y="68"/>
                    <a:pt x="739" y="67"/>
                  </a:cubicBezTo>
                  <a:close/>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99" name="Freeform 864"/>
            <p:cNvSpPr>
              <a:spLocks noEditPoints="1"/>
            </p:cNvSpPr>
            <p:nvPr/>
          </p:nvSpPr>
          <p:spPr bwMode="auto">
            <a:xfrm>
              <a:off x="2390775" y="5072063"/>
              <a:ext cx="4754563" cy="192087"/>
            </a:xfrm>
            <a:custGeom>
              <a:avLst/>
              <a:gdLst>
                <a:gd name="T0" fmla="*/ 0 w 1389"/>
                <a:gd name="T1" fmla="*/ 56 h 56"/>
                <a:gd name="T2" fmla="*/ 0 w 1389"/>
                <a:gd name="T3" fmla="*/ 56 h 56"/>
                <a:gd name="T4" fmla="*/ 0 w 1389"/>
                <a:gd name="T5" fmla="*/ 56 h 56"/>
                <a:gd name="T6" fmla="*/ 1169 w 1389"/>
                <a:gd name="T7" fmla="*/ 43 h 56"/>
                <a:gd name="T8" fmla="*/ 1050 w 1389"/>
                <a:gd name="T9" fmla="*/ 31 h 56"/>
                <a:gd name="T10" fmla="*/ 1050 w 1389"/>
                <a:gd name="T11" fmla="*/ 31 h 56"/>
                <a:gd name="T12" fmla="*/ 708 w 1389"/>
                <a:gd name="T13" fmla="*/ 2 h 56"/>
                <a:gd name="T14" fmla="*/ 708 w 1389"/>
                <a:gd name="T15" fmla="*/ 2 h 56"/>
                <a:gd name="T16" fmla="*/ 639 w 1389"/>
                <a:gd name="T17" fmla="*/ 4 h 56"/>
                <a:gd name="T18" fmla="*/ 639 w 1389"/>
                <a:gd name="T19" fmla="*/ 4 h 56"/>
                <a:gd name="T20" fmla="*/ 494 w 1389"/>
                <a:gd name="T21" fmla="*/ 16 h 56"/>
                <a:gd name="T22" fmla="*/ 494 w 1389"/>
                <a:gd name="T23" fmla="*/ 16 h 56"/>
                <a:gd name="T24" fmla="*/ 238 w 1389"/>
                <a:gd name="T25" fmla="*/ 43 h 56"/>
                <a:gd name="T26" fmla="*/ 238 w 1389"/>
                <a:gd name="T27" fmla="*/ 43 h 56"/>
                <a:gd name="T28" fmla="*/ 0 w 1389"/>
                <a:gd name="T29" fmla="*/ 56 h 56"/>
                <a:gd name="T30" fmla="*/ 0 w 1389"/>
                <a:gd name="T31" fmla="*/ 56 h 56"/>
                <a:gd name="T32" fmla="*/ 0 w 1389"/>
                <a:gd name="T33" fmla="*/ 53 h 56"/>
                <a:gd name="T34" fmla="*/ 237 w 1389"/>
                <a:gd name="T35" fmla="*/ 41 h 56"/>
                <a:gd name="T36" fmla="*/ 237 w 1389"/>
                <a:gd name="T37" fmla="*/ 41 h 56"/>
                <a:gd name="T38" fmla="*/ 494 w 1389"/>
                <a:gd name="T39" fmla="*/ 13 h 56"/>
                <a:gd name="T40" fmla="*/ 494 w 1389"/>
                <a:gd name="T41" fmla="*/ 13 h 56"/>
                <a:gd name="T42" fmla="*/ 639 w 1389"/>
                <a:gd name="T43" fmla="*/ 1 h 56"/>
                <a:gd name="T44" fmla="*/ 639 w 1389"/>
                <a:gd name="T45" fmla="*/ 1 h 56"/>
                <a:gd name="T46" fmla="*/ 708 w 1389"/>
                <a:gd name="T47" fmla="*/ 0 h 56"/>
                <a:gd name="T48" fmla="*/ 708 w 1389"/>
                <a:gd name="T49" fmla="*/ 0 h 56"/>
                <a:gd name="T50" fmla="*/ 1051 w 1389"/>
                <a:gd name="T51" fmla="*/ 28 h 56"/>
                <a:gd name="T52" fmla="*/ 1051 w 1389"/>
                <a:gd name="T53" fmla="*/ 28 h 56"/>
                <a:gd name="T54" fmla="*/ 1170 w 1389"/>
                <a:gd name="T55" fmla="*/ 41 h 56"/>
                <a:gd name="T56" fmla="*/ 1170 w 1389"/>
                <a:gd name="T57" fmla="*/ 41 h 56"/>
                <a:gd name="T58" fmla="*/ 1389 w 1389"/>
                <a:gd name="T59" fmla="*/ 53 h 56"/>
                <a:gd name="T60" fmla="*/ 1389 w 1389"/>
                <a:gd name="T61" fmla="*/ 53 h 56"/>
                <a:gd name="T62" fmla="*/ 1389 w 1389"/>
                <a:gd name="T63" fmla="*/ 56 h 56"/>
                <a:gd name="T64" fmla="*/ 1169 w 1389"/>
                <a:gd name="T65" fmla="*/ 4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89" h="56">
                  <a:moveTo>
                    <a:pt x="0" y="56"/>
                  </a:moveTo>
                  <a:cubicBezTo>
                    <a:pt x="0" y="56"/>
                    <a:pt x="0" y="56"/>
                    <a:pt x="0" y="56"/>
                  </a:cubicBezTo>
                  <a:cubicBezTo>
                    <a:pt x="0" y="56"/>
                    <a:pt x="0" y="56"/>
                    <a:pt x="0" y="56"/>
                  </a:cubicBezTo>
                  <a:close/>
                  <a:moveTo>
                    <a:pt x="1169" y="43"/>
                  </a:moveTo>
                  <a:cubicBezTo>
                    <a:pt x="1129" y="40"/>
                    <a:pt x="1090" y="36"/>
                    <a:pt x="1050" y="31"/>
                  </a:cubicBezTo>
                  <a:cubicBezTo>
                    <a:pt x="1050" y="31"/>
                    <a:pt x="1050" y="31"/>
                    <a:pt x="1050" y="31"/>
                  </a:cubicBezTo>
                  <a:cubicBezTo>
                    <a:pt x="937" y="17"/>
                    <a:pt x="822" y="2"/>
                    <a:pt x="708" y="2"/>
                  </a:cubicBezTo>
                  <a:cubicBezTo>
                    <a:pt x="708" y="2"/>
                    <a:pt x="708" y="2"/>
                    <a:pt x="708" y="2"/>
                  </a:cubicBezTo>
                  <a:cubicBezTo>
                    <a:pt x="685" y="2"/>
                    <a:pt x="662" y="3"/>
                    <a:pt x="639" y="4"/>
                  </a:cubicBezTo>
                  <a:cubicBezTo>
                    <a:pt x="639" y="4"/>
                    <a:pt x="639" y="4"/>
                    <a:pt x="639" y="4"/>
                  </a:cubicBezTo>
                  <a:cubicBezTo>
                    <a:pt x="591" y="7"/>
                    <a:pt x="542" y="11"/>
                    <a:pt x="494" y="16"/>
                  </a:cubicBezTo>
                  <a:cubicBezTo>
                    <a:pt x="494" y="16"/>
                    <a:pt x="494" y="16"/>
                    <a:pt x="494" y="16"/>
                  </a:cubicBezTo>
                  <a:cubicBezTo>
                    <a:pt x="409" y="24"/>
                    <a:pt x="324" y="35"/>
                    <a:pt x="238" y="43"/>
                  </a:cubicBezTo>
                  <a:cubicBezTo>
                    <a:pt x="238" y="43"/>
                    <a:pt x="238" y="43"/>
                    <a:pt x="238" y="43"/>
                  </a:cubicBezTo>
                  <a:cubicBezTo>
                    <a:pt x="161" y="51"/>
                    <a:pt x="112" y="56"/>
                    <a:pt x="0" y="56"/>
                  </a:cubicBezTo>
                  <a:cubicBezTo>
                    <a:pt x="0" y="56"/>
                    <a:pt x="0" y="56"/>
                    <a:pt x="0" y="56"/>
                  </a:cubicBezTo>
                  <a:cubicBezTo>
                    <a:pt x="0" y="53"/>
                    <a:pt x="0" y="53"/>
                    <a:pt x="0" y="53"/>
                  </a:cubicBezTo>
                  <a:cubicBezTo>
                    <a:pt x="111" y="53"/>
                    <a:pt x="160" y="49"/>
                    <a:pt x="237" y="41"/>
                  </a:cubicBezTo>
                  <a:cubicBezTo>
                    <a:pt x="237" y="41"/>
                    <a:pt x="237" y="41"/>
                    <a:pt x="237" y="41"/>
                  </a:cubicBezTo>
                  <a:cubicBezTo>
                    <a:pt x="323" y="32"/>
                    <a:pt x="408" y="21"/>
                    <a:pt x="494" y="13"/>
                  </a:cubicBezTo>
                  <a:cubicBezTo>
                    <a:pt x="494" y="13"/>
                    <a:pt x="494" y="13"/>
                    <a:pt x="494" y="13"/>
                  </a:cubicBezTo>
                  <a:cubicBezTo>
                    <a:pt x="542" y="8"/>
                    <a:pt x="590" y="4"/>
                    <a:pt x="639" y="1"/>
                  </a:cubicBezTo>
                  <a:cubicBezTo>
                    <a:pt x="639" y="1"/>
                    <a:pt x="639" y="1"/>
                    <a:pt x="639" y="1"/>
                  </a:cubicBezTo>
                  <a:cubicBezTo>
                    <a:pt x="662" y="0"/>
                    <a:pt x="685" y="0"/>
                    <a:pt x="708" y="0"/>
                  </a:cubicBezTo>
                  <a:cubicBezTo>
                    <a:pt x="708" y="0"/>
                    <a:pt x="708" y="0"/>
                    <a:pt x="708" y="0"/>
                  </a:cubicBezTo>
                  <a:cubicBezTo>
                    <a:pt x="823" y="0"/>
                    <a:pt x="938" y="15"/>
                    <a:pt x="1051" y="28"/>
                  </a:cubicBezTo>
                  <a:cubicBezTo>
                    <a:pt x="1051" y="28"/>
                    <a:pt x="1051" y="28"/>
                    <a:pt x="1051" y="28"/>
                  </a:cubicBezTo>
                  <a:cubicBezTo>
                    <a:pt x="1091" y="33"/>
                    <a:pt x="1130" y="38"/>
                    <a:pt x="1170" y="41"/>
                  </a:cubicBezTo>
                  <a:cubicBezTo>
                    <a:pt x="1170" y="41"/>
                    <a:pt x="1170" y="41"/>
                    <a:pt x="1170" y="41"/>
                  </a:cubicBezTo>
                  <a:cubicBezTo>
                    <a:pt x="1247" y="46"/>
                    <a:pt x="1312" y="53"/>
                    <a:pt x="1389" y="53"/>
                  </a:cubicBezTo>
                  <a:cubicBezTo>
                    <a:pt x="1389" y="53"/>
                    <a:pt x="1389" y="53"/>
                    <a:pt x="1389" y="53"/>
                  </a:cubicBezTo>
                  <a:cubicBezTo>
                    <a:pt x="1389" y="56"/>
                    <a:pt x="1389" y="56"/>
                    <a:pt x="1389" y="56"/>
                  </a:cubicBezTo>
                  <a:cubicBezTo>
                    <a:pt x="1312" y="56"/>
                    <a:pt x="1246" y="49"/>
                    <a:pt x="1169" y="43"/>
                  </a:cubicBezTo>
                  <a:close/>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0" name="Freeform 865"/>
            <p:cNvSpPr/>
            <p:nvPr/>
          </p:nvSpPr>
          <p:spPr bwMode="auto">
            <a:xfrm>
              <a:off x="4478338" y="5157788"/>
              <a:ext cx="133350" cy="131762"/>
            </a:xfrm>
            <a:custGeom>
              <a:avLst/>
              <a:gdLst>
                <a:gd name="T0" fmla="*/ 1 w 39"/>
                <a:gd name="T1" fmla="*/ 0 h 38"/>
                <a:gd name="T2" fmla="*/ 32 w 39"/>
                <a:gd name="T3" fmla="*/ 13 h 38"/>
                <a:gd name="T4" fmla="*/ 39 w 39"/>
                <a:gd name="T5" fmla="*/ 23 h 38"/>
                <a:gd name="T6" fmla="*/ 35 w 39"/>
                <a:gd name="T7" fmla="*/ 37 h 38"/>
                <a:gd name="T8" fmla="*/ 16 w 39"/>
                <a:gd name="T9" fmla="*/ 34 h 38"/>
                <a:gd name="T10" fmla="*/ 1 w 39"/>
                <a:gd name="T11" fmla="*/ 0 h 38"/>
              </a:gdLst>
              <a:ahLst/>
              <a:cxnLst>
                <a:cxn ang="0">
                  <a:pos x="T0" y="T1"/>
                </a:cxn>
                <a:cxn ang="0">
                  <a:pos x="T2" y="T3"/>
                </a:cxn>
                <a:cxn ang="0">
                  <a:pos x="T4" y="T5"/>
                </a:cxn>
                <a:cxn ang="0">
                  <a:pos x="T6" y="T7"/>
                </a:cxn>
                <a:cxn ang="0">
                  <a:pos x="T8" y="T9"/>
                </a:cxn>
                <a:cxn ang="0">
                  <a:pos x="T10" y="T11"/>
                </a:cxn>
              </a:cxnLst>
              <a:rect l="0" t="0" r="r" b="b"/>
              <a:pathLst>
                <a:path w="39" h="38">
                  <a:moveTo>
                    <a:pt x="1" y="0"/>
                  </a:moveTo>
                  <a:cubicBezTo>
                    <a:pt x="13" y="0"/>
                    <a:pt x="25" y="6"/>
                    <a:pt x="32" y="13"/>
                  </a:cubicBezTo>
                  <a:cubicBezTo>
                    <a:pt x="35" y="16"/>
                    <a:pt x="38" y="20"/>
                    <a:pt x="39" y="23"/>
                  </a:cubicBezTo>
                  <a:cubicBezTo>
                    <a:pt x="39" y="25"/>
                    <a:pt x="37" y="38"/>
                    <a:pt x="35" y="37"/>
                  </a:cubicBezTo>
                  <a:cubicBezTo>
                    <a:pt x="28" y="36"/>
                    <a:pt x="23" y="37"/>
                    <a:pt x="16" y="34"/>
                  </a:cubicBezTo>
                  <a:cubicBezTo>
                    <a:pt x="0" y="26"/>
                    <a:pt x="1" y="12"/>
                    <a:pt x="1"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1" name="Freeform 866"/>
            <p:cNvSpPr/>
            <p:nvPr/>
          </p:nvSpPr>
          <p:spPr bwMode="auto">
            <a:xfrm>
              <a:off x="4445000" y="5284788"/>
              <a:ext cx="150813" cy="90487"/>
            </a:xfrm>
            <a:custGeom>
              <a:avLst/>
              <a:gdLst>
                <a:gd name="T0" fmla="*/ 44 w 44"/>
                <a:gd name="T1" fmla="*/ 5 h 26"/>
                <a:gd name="T2" fmla="*/ 21 w 44"/>
                <a:gd name="T3" fmla="*/ 3 h 26"/>
                <a:gd name="T4" fmla="*/ 0 w 44"/>
                <a:gd name="T5" fmla="*/ 21 h 26"/>
                <a:gd name="T6" fmla="*/ 31 w 44"/>
                <a:gd name="T7" fmla="*/ 20 h 26"/>
                <a:gd name="T8" fmla="*/ 44 w 44"/>
                <a:gd name="T9" fmla="*/ 5 h 26"/>
              </a:gdLst>
              <a:ahLst/>
              <a:cxnLst>
                <a:cxn ang="0">
                  <a:pos x="T0" y="T1"/>
                </a:cxn>
                <a:cxn ang="0">
                  <a:pos x="T2" y="T3"/>
                </a:cxn>
                <a:cxn ang="0">
                  <a:pos x="T4" y="T5"/>
                </a:cxn>
                <a:cxn ang="0">
                  <a:pos x="T6" y="T7"/>
                </a:cxn>
                <a:cxn ang="0">
                  <a:pos x="T8" y="T9"/>
                </a:cxn>
              </a:cxnLst>
              <a:rect l="0" t="0" r="r" b="b"/>
              <a:pathLst>
                <a:path w="44" h="26">
                  <a:moveTo>
                    <a:pt x="44" y="5"/>
                  </a:moveTo>
                  <a:cubicBezTo>
                    <a:pt x="39" y="0"/>
                    <a:pt x="28" y="1"/>
                    <a:pt x="21" y="3"/>
                  </a:cubicBezTo>
                  <a:cubicBezTo>
                    <a:pt x="10" y="7"/>
                    <a:pt x="7" y="14"/>
                    <a:pt x="0" y="21"/>
                  </a:cubicBezTo>
                  <a:cubicBezTo>
                    <a:pt x="11" y="20"/>
                    <a:pt x="19" y="26"/>
                    <a:pt x="31" y="20"/>
                  </a:cubicBezTo>
                  <a:cubicBezTo>
                    <a:pt x="39" y="16"/>
                    <a:pt x="40" y="11"/>
                    <a:pt x="44" y="5"/>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2" name="Freeform 867"/>
            <p:cNvSpPr/>
            <p:nvPr/>
          </p:nvSpPr>
          <p:spPr bwMode="auto">
            <a:xfrm>
              <a:off x="5872163" y="5035550"/>
              <a:ext cx="133350" cy="136525"/>
            </a:xfrm>
            <a:custGeom>
              <a:avLst/>
              <a:gdLst>
                <a:gd name="T0" fmla="*/ 4 w 39"/>
                <a:gd name="T1" fmla="*/ 0 h 40"/>
                <a:gd name="T2" fmla="*/ 33 w 39"/>
                <a:gd name="T3" fmla="*/ 14 h 40"/>
                <a:gd name="T4" fmla="*/ 39 w 39"/>
                <a:gd name="T5" fmla="*/ 25 h 40"/>
                <a:gd name="T6" fmla="*/ 34 w 39"/>
                <a:gd name="T7" fmla="*/ 39 h 40"/>
                <a:gd name="T8" fmla="*/ 16 w 39"/>
                <a:gd name="T9" fmla="*/ 35 h 40"/>
                <a:gd name="T10" fmla="*/ 4 w 39"/>
                <a:gd name="T11" fmla="*/ 0 h 40"/>
              </a:gdLst>
              <a:ahLst/>
              <a:cxnLst>
                <a:cxn ang="0">
                  <a:pos x="T0" y="T1"/>
                </a:cxn>
                <a:cxn ang="0">
                  <a:pos x="T2" y="T3"/>
                </a:cxn>
                <a:cxn ang="0">
                  <a:pos x="T4" y="T5"/>
                </a:cxn>
                <a:cxn ang="0">
                  <a:pos x="T6" y="T7"/>
                </a:cxn>
                <a:cxn ang="0">
                  <a:pos x="T8" y="T9"/>
                </a:cxn>
                <a:cxn ang="0">
                  <a:pos x="T10" y="T11"/>
                </a:cxn>
              </a:cxnLst>
              <a:rect l="0" t="0" r="r" b="b"/>
              <a:pathLst>
                <a:path w="39" h="40">
                  <a:moveTo>
                    <a:pt x="4" y="0"/>
                  </a:moveTo>
                  <a:cubicBezTo>
                    <a:pt x="16" y="1"/>
                    <a:pt x="27" y="7"/>
                    <a:pt x="33" y="14"/>
                  </a:cubicBezTo>
                  <a:cubicBezTo>
                    <a:pt x="36" y="18"/>
                    <a:pt x="38" y="22"/>
                    <a:pt x="39" y="25"/>
                  </a:cubicBezTo>
                  <a:cubicBezTo>
                    <a:pt x="39" y="27"/>
                    <a:pt x="37" y="40"/>
                    <a:pt x="34" y="39"/>
                  </a:cubicBezTo>
                  <a:cubicBezTo>
                    <a:pt x="28" y="38"/>
                    <a:pt x="22" y="38"/>
                    <a:pt x="16" y="35"/>
                  </a:cubicBezTo>
                  <a:cubicBezTo>
                    <a:pt x="0" y="27"/>
                    <a:pt x="3" y="12"/>
                    <a:pt x="4"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3" name="Freeform 868"/>
            <p:cNvSpPr/>
            <p:nvPr/>
          </p:nvSpPr>
          <p:spPr bwMode="auto">
            <a:xfrm>
              <a:off x="5830888" y="5168900"/>
              <a:ext cx="153988" cy="85725"/>
            </a:xfrm>
            <a:custGeom>
              <a:avLst/>
              <a:gdLst>
                <a:gd name="T0" fmla="*/ 45 w 45"/>
                <a:gd name="T1" fmla="*/ 5 h 25"/>
                <a:gd name="T2" fmla="*/ 22 w 45"/>
                <a:gd name="T3" fmla="*/ 2 h 25"/>
                <a:gd name="T4" fmla="*/ 0 w 45"/>
                <a:gd name="T5" fmla="*/ 19 h 25"/>
                <a:gd name="T6" fmla="*/ 30 w 45"/>
                <a:gd name="T7" fmla="*/ 20 h 25"/>
                <a:gd name="T8" fmla="*/ 45 w 45"/>
                <a:gd name="T9" fmla="*/ 5 h 25"/>
              </a:gdLst>
              <a:ahLst/>
              <a:cxnLst>
                <a:cxn ang="0">
                  <a:pos x="T0" y="T1"/>
                </a:cxn>
                <a:cxn ang="0">
                  <a:pos x="T2" y="T3"/>
                </a:cxn>
                <a:cxn ang="0">
                  <a:pos x="T4" y="T5"/>
                </a:cxn>
                <a:cxn ang="0">
                  <a:pos x="T6" y="T7"/>
                </a:cxn>
                <a:cxn ang="0">
                  <a:pos x="T8" y="T9"/>
                </a:cxn>
              </a:cxnLst>
              <a:rect l="0" t="0" r="r" b="b"/>
              <a:pathLst>
                <a:path w="45" h="25">
                  <a:moveTo>
                    <a:pt x="45" y="5"/>
                  </a:moveTo>
                  <a:cubicBezTo>
                    <a:pt x="40" y="0"/>
                    <a:pt x="29" y="0"/>
                    <a:pt x="22" y="2"/>
                  </a:cubicBezTo>
                  <a:cubicBezTo>
                    <a:pt x="11" y="5"/>
                    <a:pt x="7" y="12"/>
                    <a:pt x="0" y="19"/>
                  </a:cubicBezTo>
                  <a:cubicBezTo>
                    <a:pt x="11" y="18"/>
                    <a:pt x="18" y="25"/>
                    <a:pt x="30" y="20"/>
                  </a:cubicBezTo>
                  <a:cubicBezTo>
                    <a:pt x="39" y="16"/>
                    <a:pt x="41" y="11"/>
                    <a:pt x="45" y="5"/>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4" name="Freeform 869"/>
            <p:cNvSpPr/>
            <p:nvPr/>
          </p:nvSpPr>
          <p:spPr bwMode="auto">
            <a:xfrm>
              <a:off x="5718175" y="5059363"/>
              <a:ext cx="100013" cy="92075"/>
            </a:xfrm>
            <a:custGeom>
              <a:avLst/>
              <a:gdLst>
                <a:gd name="T0" fmla="*/ 0 w 29"/>
                <a:gd name="T1" fmla="*/ 0 h 27"/>
                <a:gd name="T2" fmla="*/ 23 w 29"/>
                <a:gd name="T3" fmla="*/ 9 h 27"/>
                <a:gd name="T4" fmla="*/ 29 w 29"/>
                <a:gd name="T5" fmla="*/ 17 h 27"/>
                <a:gd name="T6" fmla="*/ 27 w 29"/>
                <a:gd name="T7" fmla="*/ 27 h 27"/>
                <a:gd name="T8" fmla="*/ 13 w 29"/>
                <a:gd name="T9" fmla="*/ 25 h 27"/>
                <a:gd name="T10" fmla="*/ 0 w 29"/>
                <a:gd name="T11" fmla="*/ 0 h 27"/>
              </a:gdLst>
              <a:ahLst/>
              <a:cxnLst>
                <a:cxn ang="0">
                  <a:pos x="T0" y="T1"/>
                </a:cxn>
                <a:cxn ang="0">
                  <a:pos x="T2" y="T3"/>
                </a:cxn>
                <a:cxn ang="0">
                  <a:pos x="T4" y="T5"/>
                </a:cxn>
                <a:cxn ang="0">
                  <a:pos x="T6" y="T7"/>
                </a:cxn>
                <a:cxn ang="0">
                  <a:pos x="T8" y="T9"/>
                </a:cxn>
                <a:cxn ang="0">
                  <a:pos x="T10" y="T11"/>
                </a:cxn>
              </a:cxnLst>
              <a:rect l="0" t="0" r="r" b="b"/>
              <a:pathLst>
                <a:path w="29" h="27">
                  <a:moveTo>
                    <a:pt x="0" y="0"/>
                  </a:moveTo>
                  <a:cubicBezTo>
                    <a:pt x="9" y="0"/>
                    <a:pt x="18" y="4"/>
                    <a:pt x="23" y="9"/>
                  </a:cubicBezTo>
                  <a:cubicBezTo>
                    <a:pt x="26" y="11"/>
                    <a:pt x="28" y="14"/>
                    <a:pt x="29" y="17"/>
                  </a:cubicBezTo>
                  <a:cubicBezTo>
                    <a:pt x="29" y="18"/>
                    <a:pt x="29" y="27"/>
                    <a:pt x="27" y="27"/>
                  </a:cubicBezTo>
                  <a:cubicBezTo>
                    <a:pt x="22" y="26"/>
                    <a:pt x="18" y="27"/>
                    <a:pt x="13" y="25"/>
                  </a:cubicBezTo>
                  <a:cubicBezTo>
                    <a:pt x="0" y="20"/>
                    <a:pt x="0" y="9"/>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5" name="Freeform 870"/>
            <p:cNvSpPr/>
            <p:nvPr/>
          </p:nvSpPr>
          <p:spPr bwMode="auto">
            <a:xfrm>
              <a:off x="5700713" y="5151438"/>
              <a:ext cx="106363" cy="68262"/>
            </a:xfrm>
            <a:custGeom>
              <a:avLst/>
              <a:gdLst>
                <a:gd name="T0" fmla="*/ 31 w 31"/>
                <a:gd name="T1" fmla="*/ 4 h 20"/>
                <a:gd name="T2" fmla="*/ 14 w 31"/>
                <a:gd name="T3" fmla="*/ 3 h 20"/>
                <a:gd name="T4" fmla="*/ 0 w 31"/>
                <a:gd name="T5" fmla="*/ 16 h 20"/>
                <a:gd name="T6" fmla="*/ 22 w 31"/>
                <a:gd name="T7" fmla="*/ 15 h 20"/>
                <a:gd name="T8" fmla="*/ 31 w 31"/>
                <a:gd name="T9" fmla="*/ 4 h 20"/>
              </a:gdLst>
              <a:ahLst/>
              <a:cxnLst>
                <a:cxn ang="0">
                  <a:pos x="T0" y="T1"/>
                </a:cxn>
                <a:cxn ang="0">
                  <a:pos x="T2" y="T3"/>
                </a:cxn>
                <a:cxn ang="0">
                  <a:pos x="T4" y="T5"/>
                </a:cxn>
                <a:cxn ang="0">
                  <a:pos x="T6" y="T7"/>
                </a:cxn>
                <a:cxn ang="0">
                  <a:pos x="T8" y="T9"/>
                </a:cxn>
              </a:cxnLst>
              <a:rect l="0" t="0" r="r" b="b"/>
              <a:pathLst>
                <a:path w="31" h="20">
                  <a:moveTo>
                    <a:pt x="31" y="4"/>
                  </a:moveTo>
                  <a:cubicBezTo>
                    <a:pt x="27" y="0"/>
                    <a:pt x="19" y="1"/>
                    <a:pt x="14" y="3"/>
                  </a:cubicBezTo>
                  <a:cubicBezTo>
                    <a:pt x="6" y="6"/>
                    <a:pt x="4" y="11"/>
                    <a:pt x="0" y="16"/>
                  </a:cubicBezTo>
                  <a:cubicBezTo>
                    <a:pt x="8" y="15"/>
                    <a:pt x="14" y="20"/>
                    <a:pt x="22" y="15"/>
                  </a:cubicBezTo>
                  <a:cubicBezTo>
                    <a:pt x="28" y="12"/>
                    <a:pt x="29" y="8"/>
                    <a:pt x="31" y="4"/>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6" name="Freeform 871"/>
            <p:cNvSpPr/>
            <p:nvPr/>
          </p:nvSpPr>
          <p:spPr bwMode="auto">
            <a:xfrm>
              <a:off x="5597525" y="5076825"/>
              <a:ext cx="65088" cy="60325"/>
            </a:xfrm>
            <a:custGeom>
              <a:avLst/>
              <a:gdLst>
                <a:gd name="T0" fmla="*/ 0 w 19"/>
                <a:gd name="T1" fmla="*/ 0 h 18"/>
                <a:gd name="T2" fmla="*/ 15 w 19"/>
                <a:gd name="T3" fmla="*/ 5 h 18"/>
                <a:gd name="T4" fmla="*/ 19 w 19"/>
                <a:gd name="T5" fmla="*/ 11 h 18"/>
                <a:gd name="T6" fmla="*/ 18 w 19"/>
                <a:gd name="T7" fmla="*/ 17 h 18"/>
                <a:gd name="T8" fmla="*/ 8 w 19"/>
                <a:gd name="T9" fmla="*/ 16 h 18"/>
                <a:gd name="T10" fmla="*/ 0 w 19"/>
                <a:gd name="T11" fmla="*/ 0 h 18"/>
              </a:gdLst>
              <a:ahLst/>
              <a:cxnLst>
                <a:cxn ang="0">
                  <a:pos x="T0" y="T1"/>
                </a:cxn>
                <a:cxn ang="0">
                  <a:pos x="T2" y="T3"/>
                </a:cxn>
                <a:cxn ang="0">
                  <a:pos x="T4" y="T5"/>
                </a:cxn>
                <a:cxn ang="0">
                  <a:pos x="T6" y="T7"/>
                </a:cxn>
                <a:cxn ang="0">
                  <a:pos x="T8" y="T9"/>
                </a:cxn>
                <a:cxn ang="0">
                  <a:pos x="T10" y="T11"/>
                </a:cxn>
              </a:cxnLst>
              <a:rect l="0" t="0" r="r" b="b"/>
              <a:pathLst>
                <a:path w="19" h="18">
                  <a:moveTo>
                    <a:pt x="0" y="0"/>
                  </a:moveTo>
                  <a:cubicBezTo>
                    <a:pt x="6" y="0"/>
                    <a:pt x="12" y="2"/>
                    <a:pt x="15" y="5"/>
                  </a:cubicBezTo>
                  <a:cubicBezTo>
                    <a:pt x="17" y="7"/>
                    <a:pt x="18" y="9"/>
                    <a:pt x="19" y="11"/>
                  </a:cubicBezTo>
                  <a:cubicBezTo>
                    <a:pt x="19" y="11"/>
                    <a:pt x="19" y="18"/>
                    <a:pt x="18" y="17"/>
                  </a:cubicBezTo>
                  <a:cubicBezTo>
                    <a:pt x="14" y="17"/>
                    <a:pt x="11" y="18"/>
                    <a:pt x="8" y="16"/>
                  </a:cubicBezTo>
                  <a:cubicBezTo>
                    <a:pt x="0" y="13"/>
                    <a:pt x="0" y="6"/>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7" name="Freeform 872"/>
            <p:cNvSpPr/>
            <p:nvPr/>
          </p:nvSpPr>
          <p:spPr bwMode="auto">
            <a:xfrm>
              <a:off x="5584825" y="5137150"/>
              <a:ext cx="71438" cy="46037"/>
            </a:xfrm>
            <a:custGeom>
              <a:avLst/>
              <a:gdLst>
                <a:gd name="T0" fmla="*/ 21 w 21"/>
                <a:gd name="T1" fmla="*/ 2 h 13"/>
                <a:gd name="T2" fmla="*/ 10 w 21"/>
                <a:gd name="T3" fmla="*/ 1 h 13"/>
                <a:gd name="T4" fmla="*/ 0 w 21"/>
                <a:gd name="T5" fmla="*/ 10 h 13"/>
                <a:gd name="T6" fmla="*/ 15 w 21"/>
                <a:gd name="T7" fmla="*/ 10 h 13"/>
                <a:gd name="T8" fmla="*/ 21 w 21"/>
                <a:gd name="T9" fmla="*/ 2 h 13"/>
              </a:gdLst>
              <a:ahLst/>
              <a:cxnLst>
                <a:cxn ang="0">
                  <a:pos x="T0" y="T1"/>
                </a:cxn>
                <a:cxn ang="0">
                  <a:pos x="T2" y="T3"/>
                </a:cxn>
                <a:cxn ang="0">
                  <a:pos x="T4" y="T5"/>
                </a:cxn>
                <a:cxn ang="0">
                  <a:pos x="T6" y="T7"/>
                </a:cxn>
                <a:cxn ang="0">
                  <a:pos x="T8" y="T9"/>
                </a:cxn>
              </a:cxnLst>
              <a:rect l="0" t="0" r="r" b="b"/>
              <a:pathLst>
                <a:path w="21" h="13">
                  <a:moveTo>
                    <a:pt x="21" y="2"/>
                  </a:moveTo>
                  <a:cubicBezTo>
                    <a:pt x="18" y="0"/>
                    <a:pt x="13" y="0"/>
                    <a:pt x="10" y="1"/>
                  </a:cubicBezTo>
                  <a:cubicBezTo>
                    <a:pt x="5" y="3"/>
                    <a:pt x="3" y="7"/>
                    <a:pt x="0" y="10"/>
                  </a:cubicBezTo>
                  <a:cubicBezTo>
                    <a:pt x="5" y="10"/>
                    <a:pt x="9" y="13"/>
                    <a:pt x="15" y="10"/>
                  </a:cubicBezTo>
                  <a:cubicBezTo>
                    <a:pt x="19" y="7"/>
                    <a:pt x="20" y="5"/>
                    <a:pt x="21" y="2"/>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8" name="Freeform 873"/>
            <p:cNvSpPr/>
            <p:nvPr/>
          </p:nvSpPr>
          <p:spPr bwMode="auto">
            <a:xfrm>
              <a:off x="4341813" y="5178425"/>
              <a:ext cx="103188" cy="96837"/>
            </a:xfrm>
            <a:custGeom>
              <a:avLst/>
              <a:gdLst>
                <a:gd name="T0" fmla="*/ 0 w 30"/>
                <a:gd name="T1" fmla="*/ 1 h 28"/>
                <a:gd name="T2" fmla="*/ 24 w 30"/>
                <a:gd name="T3" fmla="*/ 9 h 28"/>
                <a:gd name="T4" fmla="*/ 29 w 30"/>
                <a:gd name="T5" fmla="*/ 17 h 28"/>
                <a:gd name="T6" fmla="*/ 27 w 30"/>
                <a:gd name="T7" fmla="*/ 27 h 28"/>
                <a:gd name="T8" fmla="*/ 13 w 30"/>
                <a:gd name="T9" fmla="*/ 26 h 28"/>
                <a:gd name="T10" fmla="*/ 0 w 30"/>
                <a:gd name="T11" fmla="*/ 1 h 28"/>
              </a:gdLst>
              <a:ahLst/>
              <a:cxnLst>
                <a:cxn ang="0">
                  <a:pos x="T0" y="T1"/>
                </a:cxn>
                <a:cxn ang="0">
                  <a:pos x="T2" y="T3"/>
                </a:cxn>
                <a:cxn ang="0">
                  <a:pos x="T4" y="T5"/>
                </a:cxn>
                <a:cxn ang="0">
                  <a:pos x="T6" y="T7"/>
                </a:cxn>
                <a:cxn ang="0">
                  <a:pos x="T8" y="T9"/>
                </a:cxn>
                <a:cxn ang="0">
                  <a:pos x="T10" y="T11"/>
                </a:cxn>
              </a:cxnLst>
              <a:rect l="0" t="0" r="r" b="b"/>
              <a:pathLst>
                <a:path w="30" h="28">
                  <a:moveTo>
                    <a:pt x="0" y="1"/>
                  </a:moveTo>
                  <a:cubicBezTo>
                    <a:pt x="9" y="0"/>
                    <a:pt x="19" y="4"/>
                    <a:pt x="24" y="9"/>
                  </a:cubicBezTo>
                  <a:cubicBezTo>
                    <a:pt x="26" y="11"/>
                    <a:pt x="28" y="14"/>
                    <a:pt x="29" y="17"/>
                  </a:cubicBezTo>
                  <a:cubicBezTo>
                    <a:pt x="30" y="18"/>
                    <a:pt x="29" y="28"/>
                    <a:pt x="27" y="27"/>
                  </a:cubicBezTo>
                  <a:cubicBezTo>
                    <a:pt x="22" y="27"/>
                    <a:pt x="18" y="28"/>
                    <a:pt x="13" y="26"/>
                  </a:cubicBezTo>
                  <a:cubicBezTo>
                    <a:pt x="1" y="20"/>
                    <a:pt x="1" y="10"/>
                    <a:pt x="0" y="1"/>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09" name="Freeform 874"/>
            <p:cNvSpPr/>
            <p:nvPr/>
          </p:nvSpPr>
          <p:spPr bwMode="auto">
            <a:xfrm>
              <a:off x="4324350" y="5275263"/>
              <a:ext cx="109538" cy="65087"/>
            </a:xfrm>
            <a:custGeom>
              <a:avLst/>
              <a:gdLst>
                <a:gd name="T0" fmla="*/ 32 w 32"/>
                <a:gd name="T1" fmla="*/ 3 h 19"/>
                <a:gd name="T2" fmla="*/ 15 w 32"/>
                <a:gd name="T3" fmla="*/ 2 h 19"/>
                <a:gd name="T4" fmla="*/ 0 w 32"/>
                <a:gd name="T5" fmla="*/ 16 h 19"/>
                <a:gd name="T6" fmla="*/ 22 w 32"/>
                <a:gd name="T7" fmla="*/ 15 h 19"/>
                <a:gd name="T8" fmla="*/ 32 w 32"/>
                <a:gd name="T9" fmla="*/ 3 h 19"/>
              </a:gdLst>
              <a:ahLst/>
              <a:cxnLst>
                <a:cxn ang="0">
                  <a:pos x="T0" y="T1"/>
                </a:cxn>
                <a:cxn ang="0">
                  <a:pos x="T2" y="T3"/>
                </a:cxn>
                <a:cxn ang="0">
                  <a:pos x="T4" y="T5"/>
                </a:cxn>
                <a:cxn ang="0">
                  <a:pos x="T6" y="T7"/>
                </a:cxn>
                <a:cxn ang="0">
                  <a:pos x="T8" y="T9"/>
                </a:cxn>
              </a:cxnLst>
              <a:rect l="0" t="0" r="r" b="b"/>
              <a:pathLst>
                <a:path w="32" h="19">
                  <a:moveTo>
                    <a:pt x="32" y="3"/>
                  </a:moveTo>
                  <a:cubicBezTo>
                    <a:pt x="27" y="0"/>
                    <a:pt x="20" y="0"/>
                    <a:pt x="15" y="2"/>
                  </a:cubicBezTo>
                  <a:cubicBezTo>
                    <a:pt x="7" y="5"/>
                    <a:pt x="5" y="11"/>
                    <a:pt x="0" y="16"/>
                  </a:cubicBezTo>
                  <a:cubicBezTo>
                    <a:pt x="8" y="15"/>
                    <a:pt x="14" y="19"/>
                    <a:pt x="22" y="15"/>
                  </a:cubicBezTo>
                  <a:cubicBezTo>
                    <a:pt x="28" y="11"/>
                    <a:pt x="29" y="8"/>
                    <a:pt x="32" y="3"/>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0" name="Freeform 875"/>
            <p:cNvSpPr/>
            <p:nvPr/>
          </p:nvSpPr>
          <p:spPr bwMode="auto">
            <a:xfrm>
              <a:off x="4221163" y="5195888"/>
              <a:ext cx="65088" cy="61912"/>
            </a:xfrm>
            <a:custGeom>
              <a:avLst/>
              <a:gdLst>
                <a:gd name="T0" fmla="*/ 0 w 19"/>
                <a:gd name="T1" fmla="*/ 0 h 18"/>
                <a:gd name="T2" fmla="*/ 16 w 19"/>
                <a:gd name="T3" fmla="*/ 6 h 18"/>
                <a:gd name="T4" fmla="*/ 19 w 19"/>
                <a:gd name="T5" fmla="*/ 11 h 18"/>
                <a:gd name="T6" fmla="*/ 18 w 19"/>
                <a:gd name="T7" fmla="*/ 18 h 18"/>
                <a:gd name="T8" fmla="*/ 9 w 19"/>
                <a:gd name="T9" fmla="*/ 17 h 18"/>
                <a:gd name="T10" fmla="*/ 0 w 19"/>
                <a:gd name="T11" fmla="*/ 0 h 18"/>
              </a:gdLst>
              <a:ahLst/>
              <a:cxnLst>
                <a:cxn ang="0">
                  <a:pos x="T0" y="T1"/>
                </a:cxn>
                <a:cxn ang="0">
                  <a:pos x="T2" y="T3"/>
                </a:cxn>
                <a:cxn ang="0">
                  <a:pos x="T4" y="T5"/>
                </a:cxn>
                <a:cxn ang="0">
                  <a:pos x="T6" y="T7"/>
                </a:cxn>
                <a:cxn ang="0">
                  <a:pos x="T8" y="T9"/>
                </a:cxn>
                <a:cxn ang="0">
                  <a:pos x="T10" y="T11"/>
                </a:cxn>
              </a:cxnLst>
              <a:rect l="0" t="0" r="r" b="b"/>
              <a:pathLst>
                <a:path w="19" h="18">
                  <a:moveTo>
                    <a:pt x="0" y="0"/>
                  </a:moveTo>
                  <a:cubicBezTo>
                    <a:pt x="6" y="0"/>
                    <a:pt x="12" y="2"/>
                    <a:pt x="16" y="6"/>
                  </a:cubicBezTo>
                  <a:cubicBezTo>
                    <a:pt x="17" y="7"/>
                    <a:pt x="19" y="9"/>
                    <a:pt x="19" y="11"/>
                  </a:cubicBezTo>
                  <a:cubicBezTo>
                    <a:pt x="19" y="12"/>
                    <a:pt x="19" y="18"/>
                    <a:pt x="18" y="18"/>
                  </a:cubicBezTo>
                  <a:cubicBezTo>
                    <a:pt x="15" y="18"/>
                    <a:pt x="12" y="18"/>
                    <a:pt x="9" y="17"/>
                  </a:cubicBezTo>
                  <a:cubicBezTo>
                    <a:pt x="0" y="13"/>
                    <a:pt x="0" y="6"/>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1" name="Freeform 876"/>
            <p:cNvSpPr/>
            <p:nvPr/>
          </p:nvSpPr>
          <p:spPr bwMode="auto">
            <a:xfrm>
              <a:off x="4211638" y="5257800"/>
              <a:ext cx="71438" cy="44450"/>
            </a:xfrm>
            <a:custGeom>
              <a:avLst/>
              <a:gdLst>
                <a:gd name="T0" fmla="*/ 21 w 21"/>
                <a:gd name="T1" fmla="*/ 2 h 13"/>
                <a:gd name="T2" fmla="*/ 9 w 21"/>
                <a:gd name="T3" fmla="*/ 2 h 13"/>
                <a:gd name="T4" fmla="*/ 0 w 21"/>
                <a:gd name="T5" fmla="*/ 11 h 13"/>
                <a:gd name="T6" fmla="*/ 14 w 21"/>
                <a:gd name="T7" fmla="*/ 10 h 13"/>
                <a:gd name="T8" fmla="*/ 20 w 21"/>
                <a:gd name="T9" fmla="*/ 2 h 13"/>
              </a:gdLst>
              <a:ahLst/>
              <a:cxnLst>
                <a:cxn ang="0">
                  <a:pos x="T0" y="T1"/>
                </a:cxn>
                <a:cxn ang="0">
                  <a:pos x="T2" y="T3"/>
                </a:cxn>
                <a:cxn ang="0">
                  <a:pos x="T4" y="T5"/>
                </a:cxn>
                <a:cxn ang="0">
                  <a:pos x="T6" y="T7"/>
                </a:cxn>
                <a:cxn ang="0">
                  <a:pos x="T8" y="T9"/>
                </a:cxn>
              </a:cxnLst>
              <a:rect l="0" t="0" r="r" b="b"/>
              <a:pathLst>
                <a:path w="21" h="13">
                  <a:moveTo>
                    <a:pt x="21" y="2"/>
                  </a:moveTo>
                  <a:cubicBezTo>
                    <a:pt x="18" y="0"/>
                    <a:pt x="13" y="0"/>
                    <a:pt x="9" y="2"/>
                  </a:cubicBezTo>
                  <a:cubicBezTo>
                    <a:pt x="4" y="4"/>
                    <a:pt x="3" y="7"/>
                    <a:pt x="0" y="11"/>
                  </a:cubicBezTo>
                  <a:cubicBezTo>
                    <a:pt x="5" y="10"/>
                    <a:pt x="9" y="13"/>
                    <a:pt x="14" y="10"/>
                  </a:cubicBezTo>
                  <a:cubicBezTo>
                    <a:pt x="18" y="8"/>
                    <a:pt x="19" y="5"/>
                    <a:pt x="20" y="2"/>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2" name="Freeform 877"/>
            <p:cNvSpPr/>
            <p:nvPr/>
          </p:nvSpPr>
          <p:spPr bwMode="auto">
            <a:xfrm>
              <a:off x="2551113" y="5011738"/>
              <a:ext cx="106363" cy="88900"/>
            </a:xfrm>
            <a:custGeom>
              <a:avLst/>
              <a:gdLst>
                <a:gd name="T0" fmla="*/ 0 w 31"/>
                <a:gd name="T1" fmla="*/ 0 h 26"/>
                <a:gd name="T2" fmla="*/ 24 w 31"/>
                <a:gd name="T3" fmla="*/ 8 h 26"/>
                <a:gd name="T4" fmla="*/ 30 w 31"/>
                <a:gd name="T5" fmla="*/ 15 h 26"/>
                <a:gd name="T6" fmla="*/ 30 w 31"/>
                <a:gd name="T7" fmla="*/ 26 h 26"/>
                <a:gd name="T8" fmla="*/ 16 w 31"/>
                <a:gd name="T9" fmla="*/ 25 h 26"/>
                <a:gd name="T10" fmla="*/ 0 w 31"/>
                <a:gd name="T11" fmla="*/ 0 h 26"/>
              </a:gdLst>
              <a:ahLst/>
              <a:cxnLst>
                <a:cxn ang="0">
                  <a:pos x="T0" y="T1"/>
                </a:cxn>
                <a:cxn ang="0">
                  <a:pos x="T2" y="T3"/>
                </a:cxn>
                <a:cxn ang="0">
                  <a:pos x="T4" y="T5"/>
                </a:cxn>
                <a:cxn ang="0">
                  <a:pos x="T6" y="T7"/>
                </a:cxn>
                <a:cxn ang="0">
                  <a:pos x="T8" y="T9"/>
                </a:cxn>
                <a:cxn ang="0">
                  <a:pos x="T10" y="T11"/>
                </a:cxn>
              </a:cxnLst>
              <a:rect l="0" t="0" r="r" b="b"/>
              <a:pathLst>
                <a:path w="31" h="26">
                  <a:moveTo>
                    <a:pt x="0" y="0"/>
                  </a:moveTo>
                  <a:cubicBezTo>
                    <a:pt x="9" y="0"/>
                    <a:pt x="18" y="3"/>
                    <a:pt x="24" y="8"/>
                  </a:cubicBezTo>
                  <a:cubicBezTo>
                    <a:pt x="27" y="10"/>
                    <a:pt x="29" y="13"/>
                    <a:pt x="30" y="15"/>
                  </a:cubicBezTo>
                  <a:cubicBezTo>
                    <a:pt x="31" y="16"/>
                    <a:pt x="31" y="26"/>
                    <a:pt x="30" y="26"/>
                  </a:cubicBezTo>
                  <a:cubicBezTo>
                    <a:pt x="25" y="25"/>
                    <a:pt x="20" y="26"/>
                    <a:pt x="16" y="25"/>
                  </a:cubicBezTo>
                  <a:cubicBezTo>
                    <a:pt x="2" y="20"/>
                    <a:pt x="1" y="10"/>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3" name="Freeform 878"/>
            <p:cNvSpPr/>
            <p:nvPr/>
          </p:nvSpPr>
          <p:spPr bwMode="auto">
            <a:xfrm>
              <a:off x="2551113" y="5100638"/>
              <a:ext cx="103188" cy="68262"/>
            </a:xfrm>
            <a:custGeom>
              <a:avLst/>
              <a:gdLst>
                <a:gd name="T0" fmla="*/ 30 w 30"/>
                <a:gd name="T1" fmla="*/ 3 h 20"/>
                <a:gd name="T2" fmla="*/ 12 w 30"/>
                <a:gd name="T3" fmla="*/ 4 h 20"/>
                <a:gd name="T4" fmla="*/ 0 w 30"/>
                <a:gd name="T5" fmla="*/ 18 h 20"/>
                <a:gd name="T6" fmla="*/ 22 w 30"/>
                <a:gd name="T7" fmla="*/ 15 h 20"/>
                <a:gd name="T8" fmla="*/ 29 w 30"/>
                <a:gd name="T9" fmla="*/ 3 h 20"/>
              </a:gdLst>
              <a:ahLst/>
              <a:cxnLst>
                <a:cxn ang="0">
                  <a:pos x="T0" y="T1"/>
                </a:cxn>
                <a:cxn ang="0">
                  <a:pos x="T2" y="T3"/>
                </a:cxn>
                <a:cxn ang="0">
                  <a:pos x="T4" y="T5"/>
                </a:cxn>
                <a:cxn ang="0">
                  <a:pos x="T6" y="T7"/>
                </a:cxn>
                <a:cxn ang="0">
                  <a:pos x="T8" y="T9"/>
                </a:cxn>
              </a:cxnLst>
              <a:rect l="0" t="0" r="r" b="b"/>
              <a:pathLst>
                <a:path w="30" h="20">
                  <a:moveTo>
                    <a:pt x="30" y="3"/>
                  </a:moveTo>
                  <a:cubicBezTo>
                    <a:pt x="25" y="0"/>
                    <a:pt x="17" y="1"/>
                    <a:pt x="12" y="4"/>
                  </a:cubicBezTo>
                  <a:cubicBezTo>
                    <a:pt x="5" y="7"/>
                    <a:pt x="4" y="13"/>
                    <a:pt x="0" y="18"/>
                  </a:cubicBezTo>
                  <a:cubicBezTo>
                    <a:pt x="7" y="16"/>
                    <a:pt x="14" y="20"/>
                    <a:pt x="22" y="15"/>
                  </a:cubicBezTo>
                  <a:cubicBezTo>
                    <a:pt x="27" y="12"/>
                    <a:pt x="28" y="8"/>
                    <a:pt x="29" y="3"/>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4" name="Freeform 879"/>
            <p:cNvSpPr/>
            <p:nvPr/>
          </p:nvSpPr>
          <p:spPr bwMode="auto">
            <a:xfrm>
              <a:off x="2430463" y="5035550"/>
              <a:ext cx="73025" cy="57150"/>
            </a:xfrm>
            <a:custGeom>
              <a:avLst/>
              <a:gdLst>
                <a:gd name="T0" fmla="*/ 0 w 21"/>
                <a:gd name="T1" fmla="*/ 0 h 17"/>
                <a:gd name="T2" fmla="*/ 16 w 21"/>
                <a:gd name="T3" fmla="*/ 5 h 17"/>
                <a:gd name="T4" fmla="*/ 20 w 21"/>
                <a:gd name="T5" fmla="*/ 10 h 17"/>
                <a:gd name="T6" fmla="*/ 20 w 21"/>
                <a:gd name="T7" fmla="*/ 17 h 17"/>
                <a:gd name="T8" fmla="*/ 11 w 21"/>
                <a:gd name="T9" fmla="*/ 16 h 17"/>
                <a:gd name="T10" fmla="*/ 0 w 21"/>
                <a:gd name="T11" fmla="*/ 0 h 17"/>
              </a:gdLst>
              <a:ahLst/>
              <a:cxnLst>
                <a:cxn ang="0">
                  <a:pos x="T0" y="T1"/>
                </a:cxn>
                <a:cxn ang="0">
                  <a:pos x="T2" y="T3"/>
                </a:cxn>
                <a:cxn ang="0">
                  <a:pos x="T4" y="T5"/>
                </a:cxn>
                <a:cxn ang="0">
                  <a:pos x="T6" y="T7"/>
                </a:cxn>
                <a:cxn ang="0">
                  <a:pos x="T8" y="T9"/>
                </a:cxn>
                <a:cxn ang="0">
                  <a:pos x="T10" y="T11"/>
                </a:cxn>
              </a:cxnLst>
              <a:rect l="0" t="0" r="r" b="b"/>
              <a:pathLst>
                <a:path w="21" h="17">
                  <a:moveTo>
                    <a:pt x="0" y="0"/>
                  </a:moveTo>
                  <a:cubicBezTo>
                    <a:pt x="6" y="0"/>
                    <a:pt x="12" y="2"/>
                    <a:pt x="16" y="5"/>
                  </a:cubicBezTo>
                  <a:cubicBezTo>
                    <a:pt x="18" y="6"/>
                    <a:pt x="20" y="8"/>
                    <a:pt x="20" y="10"/>
                  </a:cubicBezTo>
                  <a:cubicBezTo>
                    <a:pt x="21" y="11"/>
                    <a:pt x="21" y="17"/>
                    <a:pt x="20" y="17"/>
                  </a:cubicBezTo>
                  <a:cubicBezTo>
                    <a:pt x="17" y="17"/>
                    <a:pt x="14" y="17"/>
                    <a:pt x="11" y="16"/>
                  </a:cubicBezTo>
                  <a:cubicBezTo>
                    <a:pt x="2" y="13"/>
                    <a:pt x="1" y="6"/>
                    <a:pt x="0" y="0"/>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5" name="Freeform 880"/>
            <p:cNvSpPr/>
            <p:nvPr/>
          </p:nvSpPr>
          <p:spPr bwMode="auto">
            <a:xfrm>
              <a:off x="2430463" y="5092700"/>
              <a:ext cx="69850" cy="49212"/>
            </a:xfrm>
            <a:custGeom>
              <a:avLst/>
              <a:gdLst>
                <a:gd name="T0" fmla="*/ 20 w 20"/>
                <a:gd name="T1" fmla="*/ 2 h 14"/>
                <a:gd name="T2" fmla="*/ 8 w 20"/>
                <a:gd name="T3" fmla="*/ 2 h 14"/>
                <a:gd name="T4" fmla="*/ 0 w 20"/>
                <a:gd name="T5" fmla="*/ 12 h 14"/>
                <a:gd name="T6" fmla="*/ 15 w 20"/>
                <a:gd name="T7" fmla="*/ 10 h 14"/>
                <a:gd name="T8" fmla="*/ 20 w 20"/>
                <a:gd name="T9" fmla="*/ 2 h 14"/>
              </a:gdLst>
              <a:ahLst/>
              <a:cxnLst>
                <a:cxn ang="0">
                  <a:pos x="T0" y="T1"/>
                </a:cxn>
                <a:cxn ang="0">
                  <a:pos x="T2" y="T3"/>
                </a:cxn>
                <a:cxn ang="0">
                  <a:pos x="T4" y="T5"/>
                </a:cxn>
                <a:cxn ang="0">
                  <a:pos x="T6" y="T7"/>
                </a:cxn>
                <a:cxn ang="0">
                  <a:pos x="T8" y="T9"/>
                </a:cxn>
              </a:cxnLst>
              <a:rect l="0" t="0" r="r" b="b"/>
              <a:pathLst>
                <a:path w="20" h="14">
                  <a:moveTo>
                    <a:pt x="20" y="2"/>
                  </a:moveTo>
                  <a:cubicBezTo>
                    <a:pt x="17" y="0"/>
                    <a:pt x="12" y="1"/>
                    <a:pt x="8" y="2"/>
                  </a:cubicBezTo>
                  <a:cubicBezTo>
                    <a:pt x="4" y="5"/>
                    <a:pt x="3" y="9"/>
                    <a:pt x="0" y="12"/>
                  </a:cubicBezTo>
                  <a:cubicBezTo>
                    <a:pt x="5" y="11"/>
                    <a:pt x="10" y="14"/>
                    <a:pt x="15" y="10"/>
                  </a:cubicBezTo>
                  <a:cubicBezTo>
                    <a:pt x="18" y="8"/>
                    <a:pt x="19" y="5"/>
                    <a:pt x="20" y="2"/>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6" name="Freeform 881"/>
            <p:cNvSpPr/>
            <p:nvPr/>
          </p:nvSpPr>
          <p:spPr bwMode="auto">
            <a:xfrm>
              <a:off x="2684463" y="4991100"/>
              <a:ext cx="150813" cy="119062"/>
            </a:xfrm>
            <a:custGeom>
              <a:avLst/>
              <a:gdLst>
                <a:gd name="T0" fmla="*/ 0 w 44"/>
                <a:gd name="T1" fmla="*/ 1 h 35"/>
                <a:gd name="T2" fmla="*/ 33 w 44"/>
                <a:gd name="T3" fmla="*/ 10 h 35"/>
                <a:gd name="T4" fmla="*/ 42 w 44"/>
                <a:gd name="T5" fmla="*/ 20 h 35"/>
                <a:gd name="T6" fmla="*/ 42 w 44"/>
                <a:gd name="T7" fmla="*/ 34 h 35"/>
                <a:gd name="T8" fmla="*/ 22 w 44"/>
                <a:gd name="T9" fmla="*/ 33 h 35"/>
                <a:gd name="T10" fmla="*/ 0 w 44"/>
                <a:gd name="T11" fmla="*/ 1 h 35"/>
              </a:gdLst>
              <a:ahLst/>
              <a:cxnLst>
                <a:cxn ang="0">
                  <a:pos x="T0" y="T1"/>
                </a:cxn>
                <a:cxn ang="0">
                  <a:pos x="T2" y="T3"/>
                </a:cxn>
                <a:cxn ang="0">
                  <a:pos x="T4" y="T5"/>
                </a:cxn>
                <a:cxn ang="0">
                  <a:pos x="T6" y="T7"/>
                </a:cxn>
                <a:cxn ang="0">
                  <a:pos x="T8" y="T9"/>
                </a:cxn>
                <a:cxn ang="0">
                  <a:pos x="T10" y="T11"/>
                </a:cxn>
              </a:cxnLst>
              <a:rect l="0" t="0" r="r" b="b"/>
              <a:pathLst>
                <a:path w="44" h="35">
                  <a:moveTo>
                    <a:pt x="0" y="1"/>
                  </a:moveTo>
                  <a:cubicBezTo>
                    <a:pt x="12" y="0"/>
                    <a:pt x="25" y="4"/>
                    <a:pt x="33" y="10"/>
                  </a:cubicBezTo>
                  <a:cubicBezTo>
                    <a:pt x="37" y="13"/>
                    <a:pt x="40" y="17"/>
                    <a:pt x="42" y="20"/>
                  </a:cubicBezTo>
                  <a:cubicBezTo>
                    <a:pt x="43" y="21"/>
                    <a:pt x="44" y="34"/>
                    <a:pt x="42" y="34"/>
                  </a:cubicBezTo>
                  <a:cubicBezTo>
                    <a:pt x="35" y="34"/>
                    <a:pt x="29" y="35"/>
                    <a:pt x="22" y="33"/>
                  </a:cubicBezTo>
                  <a:cubicBezTo>
                    <a:pt x="4" y="28"/>
                    <a:pt x="2" y="13"/>
                    <a:pt x="0" y="1"/>
                  </a:cubicBezTo>
                  <a:close/>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7" name="Freeform 882"/>
            <p:cNvSpPr/>
            <p:nvPr/>
          </p:nvSpPr>
          <p:spPr bwMode="auto">
            <a:xfrm>
              <a:off x="2690813" y="5110163"/>
              <a:ext cx="138113" cy="96837"/>
            </a:xfrm>
            <a:custGeom>
              <a:avLst/>
              <a:gdLst>
                <a:gd name="T0" fmla="*/ 40 w 40"/>
                <a:gd name="T1" fmla="*/ 4 h 28"/>
                <a:gd name="T2" fmla="*/ 16 w 40"/>
                <a:gd name="T3" fmla="*/ 5 h 28"/>
                <a:gd name="T4" fmla="*/ 0 w 40"/>
                <a:gd name="T5" fmla="*/ 25 h 28"/>
                <a:gd name="T6" fmla="*/ 30 w 40"/>
                <a:gd name="T7" fmla="*/ 21 h 28"/>
                <a:gd name="T8" fmla="*/ 39 w 40"/>
                <a:gd name="T9" fmla="*/ 4 h 28"/>
              </a:gdLst>
              <a:ahLst/>
              <a:cxnLst>
                <a:cxn ang="0">
                  <a:pos x="T0" y="T1"/>
                </a:cxn>
                <a:cxn ang="0">
                  <a:pos x="T2" y="T3"/>
                </a:cxn>
                <a:cxn ang="0">
                  <a:pos x="T4" y="T5"/>
                </a:cxn>
                <a:cxn ang="0">
                  <a:pos x="T6" y="T7"/>
                </a:cxn>
                <a:cxn ang="0">
                  <a:pos x="T8" y="T9"/>
                </a:cxn>
              </a:cxnLst>
              <a:rect l="0" t="0" r="r" b="b"/>
              <a:pathLst>
                <a:path w="40" h="28">
                  <a:moveTo>
                    <a:pt x="40" y="4"/>
                  </a:moveTo>
                  <a:cubicBezTo>
                    <a:pt x="33" y="0"/>
                    <a:pt x="23" y="2"/>
                    <a:pt x="16" y="5"/>
                  </a:cubicBezTo>
                  <a:cubicBezTo>
                    <a:pt x="7" y="10"/>
                    <a:pt x="5" y="18"/>
                    <a:pt x="0" y="25"/>
                  </a:cubicBezTo>
                  <a:cubicBezTo>
                    <a:pt x="10" y="22"/>
                    <a:pt x="19" y="28"/>
                    <a:pt x="30" y="21"/>
                  </a:cubicBezTo>
                  <a:cubicBezTo>
                    <a:pt x="37" y="16"/>
                    <a:pt x="37" y="10"/>
                    <a:pt x="39" y="4"/>
                  </a:cubicBezTo>
                </a:path>
              </a:pathLst>
            </a:custGeom>
            <a:solidFill>
              <a:srgbClr val="4168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8" name="Oval 883"/>
            <p:cNvSpPr>
              <a:spLocks noChangeArrowheads="1"/>
            </p:cNvSpPr>
            <p:nvPr/>
          </p:nvSpPr>
          <p:spPr bwMode="auto">
            <a:xfrm>
              <a:off x="6913563" y="5224463"/>
              <a:ext cx="15875" cy="19050"/>
            </a:xfrm>
            <a:prstGeom prst="ellipse">
              <a:avLst/>
            </a:pr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19" name="Freeform 884"/>
            <p:cNvSpPr/>
            <p:nvPr/>
          </p:nvSpPr>
          <p:spPr bwMode="auto">
            <a:xfrm>
              <a:off x="6913563" y="5183188"/>
              <a:ext cx="23813" cy="33337"/>
            </a:xfrm>
            <a:custGeom>
              <a:avLst/>
              <a:gdLst>
                <a:gd name="T0" fmla="*/ 1 w 7"/>
                <a:gd name="T1" fmla="*/ 10 h 10"/>
                <a:gd name="T2" fmla="*/ 3 w 7"/>
                <a:gd name="T3" fmla="*/ 1 h 10"/>
                <a:gd name="T4" fmla="*/ 2 w 7"/>
                <a:gd name="T5" fmla="*/ 10 h 10"/>
              </a:gdLst>
              <a:ahLst/>
              <a:cxnLst>
                <a:cxn ang="0">
                  <a:pos x="T0" y="T1"/>
                </a:cxn>
                <a:cxn ang="0">
                  <a:pos x="T2" y="T3"/>
                </a:cxn>
                <a:cxn ang="0">
                  <a:pos x="T4" y="T5"/>
                </a:cxn>
              </a:cxnLst>
              <a:rect l="0" t="0" r="r" b="b"/>
              <a:pathLst>
                <a:path w="7" h="10">
                  <a:moveTo>
                    <a:pt x="1" y="10"/>
                  </a:moveTo>
                  <a:cubicBezTo>
                    <a:pt x="0" y="8"/>
                    <a:pt x="0" y="0"/>
                    <a:pt x="3" y="1"/>
                  </a:cubicBezTo>
                  <a:cubicBezTo>
                    <a:pt x="7" y="2"/>
                    <a:pt x="3" y="8"/>
                    <a:pt x="2" y="1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0" name="Freeform 885"/>
            <p:cNvSpPr/>
            <p:nvPr/>
          </p:nvSpPr>
          <p:spPr bwMode="auto">
            <a:xfrm>
              <a:off x="6878638" y="5192713"/>
              <a:ext cx="26988" cy="31750"/>
            </a:xfrm>
            <a:custGeom>
              <a:avLst/>
              <a:gdLst>
                <a:gd name="T0" fmla="*/ 7 w 8"/>
                <a:gd name="T1" fmla="*/ 9 h 9"/>
                <a:gd name="T2" fmla="*/ 3 w 8"/>
                <a:gd name="T3" fmla="*/ 2 h 9"/>
                <a:gd name="T4" fmla="*/ 8 w 8"/>
                <a:gd name="T5" fmla="*/ 9 h 9"/>
              </a:gdLst>
              <a:ahLst/>
              <a:cxnLst>
                <a:cxn ang="0">
                  <a:pos x="T0" y="T1"/>
                </a:cxn>
                <a:cxn ang="0">
                  <a:pos x="T2" y="T3"/>
                </a:cxn>
                <a:cxn ang="0">
                  <a:pos x="T4" y="T5"/>
                </a:cxn>
              </a:cxnLst>
              <a:rect l="0" t="0" r="r" b="b"/>
              <a:pathLst>
                <a:path w="8" h="9">
                  <a:moveTo>
                    <a:pt x="7" y="9"/>
                  </a:moveTo>
                  <a:cubicBezTo>
                    <a:pt x="5" y="9"/>
                    <a:pt x="0" y="3"/>
                    <a:pt x="3" y="2"/>
                  </a:cubicBezTo>
                  <a:cubicBezTo>
                    <a:pt x="6" y="0"/>
                    <a:pt x="8" y="7"/>
                    <a:pt x="8"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1" name="Freeform 886"/>
            <p:cNvSpPr/>
            <p:nvPr/>
          </p:nvSpPr>
          <p:spPr bwMode="auto">
            <a:xfrm>
              <a:off x="6869113" y="5219700"/>
              <a:ext cx="33338" cy="28575"/>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2" name="Freeform 887"/>
            <p:cNvSpPr/>
            <p:nvPr/>
          </p:nvSpPr>
          <p:spPr bwMode="auto">
            <a:xfrm>
              <a:off x="6875463" y="5251450"/>
              <a:ext cx="34925" cy="26987"/>
            </a:xfrm>
            <a:custGeom>
              <a:avLst/>
              <a:gdLst>
                <a:gd name="T0" fmla="*/ 10 w 10"/>
                <a:gd name="T1" fmla="*/ 1 h 8"/>
                <a:gd name="T2" fmla="*/ 3 w 10"/>
                <a:gd name="T3" fmla="*/ 6 h 8"/>
                <a:gd name="T4" fmla="*/ 10 w 10"/>
                <a:gd name="T5" fmla="*/ 0 h 8"/>
              </a:gdLst>
              <a:ahLst/>
              <a:cxnLst>
                <a:cxn ang="0">
                  <a:pos x="T0" y="T1"/>
                </a:cxn>
                <a:cxn ang="0">
                  <a:pos x="T2" y="T3"/>
                </a:cxn>
                <a:cxn ang="0">
                  <a:pos x="T4" y="T5"/>
                </a:cxn>
              </a:cxnLst>
              <a:rect l="0" t="0" r="r" b="b"/>
              <a:pathLst>
                <a:path w="10" h="8">
                  <a:moveTo>
                    <a:pt x="10" y="1"/>
                  </a:moveTo>
                  <a:cubicBezTo>
                    <a:pt x="10" y="3"/>
                    <a:pt x="4" y="8"/>
                    <a:pt x="3" y="6"/>
                  </a:cubicBezTo>
                  <a:cubicBezTo>
                    <a:pt x="0" y="2"/>
                    <a:pt x="8" y="1"/>
                    <a:pt x="10"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3" name="Freeform 888"/>
            <p:cNvSpPr/>
            <p:nvPr/>
          </p:nvSpPr>
          <p:spPr bwMode="auto">
            <a:xfrm>
              <a:off x="6905625" y="5257800"/>
              <a:ext cx="23813" cy="31750"/>
            </a:xfrm>
            <a:custGeom>
              <a:avLst/>
              <a:gdLst>
                <a:gd name="T0" fmla="*/ 6 w 7"/>
                <a:gd name="T1" fmla="*/ 0 h 9"/>
                <a:gd name="T2" fmla="*/ 4 w 7"/>
                <a:gd name="T3" fmla="*/ 9 h 9"/>
                <a:gd name="T4" fmla="*/ 5 w 7"/>
                <a:gd name="T5" fmla="*/ 0 h 9"/>
              </a:gdLst>
              <a:ahLst/>
              <a:cxnLst>
                <a:cxn ang="0">
                  <a:pos x="T0" y="T1"/>
                </a:cxn>
                <a:cxn ang="0">
                  <a:pos x="T2" y="T3"/>
                </a:cxn>
                <a:cxn ang="0">
                  <a:pos x="T4" y="T5"/>
                </a:cxn>
              </a:cxnLst>
              <a:rect l="0" t="0" r="r" b="b"/>
              <a:pathLst>
                <a:path w="7" h="9">
                  <a:moveTo>
                    <a:pt x="6" y="0"/>
                  </a:moveTo>
                  <a:cubicBezTo>
                    <a:pt x="7" y="1"/>
                    <a:pt x="7" y="9"/>
                    <a:pt x="4" y="9"/>
                  </a:cubicBezTo>
                  <a:cubicBezTo>
                    <a:pt x="0" y="8"/>
                    <a:pt x="4" y="1"/>
                    <a:pt x="5"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4" name="Freeform 889"/>
            <p:cNvSpPr/>
            <p:nvPr/>
          </p:nvSpPr>
          <p:spPr bwMode="auto">
            <a:xfrm>
              <a:off x="6937375" y="5248275"/>
              <a:ext cx="26988" cy="33337"/>
            </a:xfrm>
            <a:custGeom>
              <a:avLst/>
              <a:gdLst>
                <a:gd name="T0" fmla="*/ 1 w 8"/>
                <a:gd name="T1" fmla="*/ 0 h 10"/>
                <a:gd name="T2" fmla="*/ 5 w 8"/>
                <a:gd name="T3" fmla="*/ 8 h 10"/>
                <a:gd name="T4" fmla="*/ 0 w 8"/>
                <a:gd name="T5" fmla="*/ 1 h 10"/>
              </a:gdLst>
              <a:ahLst/>
              <a:cxnLst>
                <a:cxn ang="0">
                  <a:pos x="T0" y="T1"/>
                </a:cxn>
                <a:cxn ang="0">
                  <a:pos x="T2" y="T3"/>
                </a:cxn>
                <a:cxn ang="0">
                  <a:pos x="T4" y="T5"/>
                </a:cxn>
              </a:cxnLst>
              <a:rect l="0" t="0" r="r" b="b"/>
              <a:pathLst>
                <a:path w="8" h="10">
                  <a:moveTo>
                    <a:pt x="1" y="0"/>
                  </a:moveTo>
                  <a:cubicBezTo>
                    <a:pt x="3" y="0"/>
                    <a:pt x="8" y="6"/>
                    <a:pt x="5" y="8"/>
                  </a:cubicBezTo>
                  <a:cubicBezTo>
                    <a:pt x="2" y="10"/>
                    <a:pt x="0" y="3"/>
                    <a:pt x="0" y="1"/>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5" name="Freeform 890"/>
            <p:cNvSpPr/>
            <p:nvPr/>
          </p:nvSpPr>
          <p:spPr bwMode="auto">
            <a:xfrm>
              <a:off x="6940550" y="5227638"/>
              <a:ext cx="34925" cy="26987"/>
            </a:xfrm>
            <a:custGeom>
              <a:avLst/>
              <a:gdLst>
                <a:gd name="T0" fmla="*/ 1 w 10"/>
                <a:gd name="T1" fmla="*/ 2 h 8"/>
                <a:gd name="T2" fmla="*/ 9 w 10"/>
                <a:gd name="T3" fmla="*/ 4 h 8"/>
                <a:gd name="T4" fmla="*/ 0 w 10"/>
                <a:gd name="T5" fmla="*/ 2 h 8"/>
              </a:gdLst>
              <a:ahLst/>
              <a:cxnLst>
                <a:cxn ang="0">
                  <a:pos x="T0" y="T1"/>
                </a:cxn>
                <a:cxn ang="0">
                  <a:pos x="T2" y="T3"/>
                </a:cxn>
                <a:cxn ang="0">
                  <a:pos x="T4" y="T5"/>
                </a:cxn>
              </a:cxnLst>
              <a:rect l="0" t="0" r="r" b="b"/>
              <a:pathLst>
                <a:path w="10" h="8">
                  <a:moveTo>
                    <a:pt x="1" y="2"/>
                  </a:moveTo>
                  <a:cubicBezTo>
                    <a:pt x="2" y="0"/>
                    <a:pt x="10" y="1"/>
                    <a:pt x="9" y="4"/>
                  </a:cubicBezTo>
                  <a:cubicBezTo>
                    <a:pt x="8" y="8"/>
                    <a:pt x="2" y="4"/>
                    <a:pt x="0" y="2"/>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6" name="Freeform 891"/>
            <p:cNvSpPr/>
            <p:nvPr/>
          </p:nvSpPr>
          <p:spPr bwMode="auto">
            <a:xfrm>
              <a:off x="6934200" y="5192713"/>
              <a:ext cx="33338" cy="26987"/>
            </a:xfrm>
            <a:custGeom>
              <a:avLst/>
              <a:gdLst>
                <a:gd name="T0" fmla="*/ 0 w 10"/>
                <a:gd name="T1" fmla="*/ 8 h 8"/>
                <a:gd name="T2" fmla="*/ 8 w 10"/>
                <a:gd name="T3" fmla="*/ 3 h 8"/>
                <a:gd name="T4" fmla="*/ 0 w 10"/>
                <a:gd name="T5" fmla="*/ 8 h 8"/>
              </a:gdLst>
              <a:ahLst/>
              <a:cxnLst>
                <a:cxn ang="0">
                  <a:pos x="T0" y="T1"/>
                </a:cxn>
                <a:cxn ang="0">
                  <a:pos x="T2" y="T3"/>
                </a:cxn>
                <a:cxn ang="0">
                  <a:pos x="T4" y="T5"/>
                </a:cxn>
              </a:cxnLst>
              <a:rect l="0" t="0" r="r" b="b"/>
              <a:pathLst>
                <a:path w="10" h="8">
                  <a:moveTo>
                    <a:pt x="0" y="8"/>
                  </a:moveTo>
                  <a:cubicBezTo>
                    <a:pt x="0" y="5"/>
                    <a:pt x="6" y="0"/>
                    <a:pt x="8" y="3"/>
                  </a:cubicBezTo>
                  <a:cubicBezTo>
                    <a:pt x="10" y="6"/>
                    <a:pt x="2" y="8"/>
                    <a:pt x="0" y="8"/>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7" name="Freeform 892"/>
            <p:cNvSpPr/>
            <p:nvPr/>
          </p:nvSpPr>
          <p:spPr bwMode="auto">
            <a:xfrm>
              <a:off x="6943725" y="5137150"/>
              <a:ext cx="31750" cy="46037"/>
            </a:xfrm>
            <a:custGeom>
              <a:avLst/>
              <a:gdLst>
                <a:gd name="T0" fmla="*/ 8 w 9"/>
                <a:gd name="T1" fmla="*/ 2 h 13"/>
                <a:gd name="T2" fmla="*/ 8 w 9"/>
                <a:gd name="T3" fmla="*/ 5 h 13"/>
                <a:gd name="T4" fmla="*/ 0 w 9"/>
                <a:gd name="T5" fmla="*/ 13 h 13"/>
                <a:gd name="T6" fmla="*/ 2 w 9"/>
                <a:gd name="T7" fmla="*/ 2 h 13"/>
                <a:gd name="T8" fmla="*/ 8 w 9"/>
                <a:gd name="T9" fmla="*/ 2 h 13"/>
              </a:gdLst>
              <a:ahLst/>
              <a:cxnLst>
                <a:cxn ang="0">
                  <a:pos x="T0" y="T1"/>
                </a:cxn>
                <a:cxn ang="0">
                  <a:pos x="T2" y="T3"/>
                </a:cxn>
                <a:cxn ang="0">
                  <a:pos x="T4" y="T5"/>
                </a:cxn>
                <a:cxn ang="0">
                  <a:pos x="T6" y="T7"/>
                </a:cxn>
                <a:cxn ang="0">
                  <a:pos x="T8" y="T9"/>
                </a:cxn>
              </a:cxnLst>
              <a:rect l="0" t="0" r="r" b="b"/>
              <a:pathLst>
                <a:path w="9" h="13">
                  <a:moveTo>
                    <a:pt x="8" y="2"/>
                  </a:moveTo>
                  <a:cubicBezTo>
                    <a:pt x="8" y="2"/>
                    <a:pt x="9" y="3"/>
                    <a:pt x="8" y="5"/>
                  </a:cubicBezTo>
                  <a:cubicBezTo>
                    <a:pt x="8" y="9"/>
                    <a:pt x="3" y="11"/>
                    <a:pt x="0" y="13"/>
                  </a:cubicBezTo>
                  <a:cubicBezTo>
                    <a:pt x="1" y="10"/>
                    <a:pt x="0" y="5"/>
                    <a:pt x="2" y="2"/>
                  </a:cubicBezTo>
                  <a:cubicBezTo>
                    <a:pt x="4" y="0"/>
                    <a:pt x="6" y="0"/>
                    <a:pt x="8" y="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8" name="Freeform 893"/>
            <p:cNvSpPr/>
            <p:nvPr/>
          </p:nvSpPr>
          <p:spPr bwMode="auto">
            <a:xfrm>
              <a:off x="6913563" y="5127625"/>
              <a:ext cx="26988" cy="50800"/>
            </a:xfrm>
            <a:custGeom>
              <a:avLst/>
              <a:gdLst>
                <a:gd name="T0" fmla="*/ 5 w 8"/>
                <a:gd name="T1" fmla="*/ 1 h 15"/>
                <a:gd name="T2" fmla="*/ 7 w 8"/>
                <a:gd name="T3" fmla="*/ 4 h 15"/>
                <a:gd name="T4" fmla="*/ 3 w 8"/>
                <a:gd name="T5" fmla="*/ 15 h 15"/>
                <a:gd name="T6" fmla="*/ 0 w 8"/>
                <a:gd name="T7" fmla="*/ 4 h 15"/>
                <a:gd name="T8" fmla="*/ 5 w 8"/>
                <a:gd name="T9" fmla="*/ 1 h 15"/>
              </a:gdLst>
              <a:ahLst/>
              <a:cxnLst>
                <a:cxn ang="0">
                  <a:pos x="T0" y="T1"/>
                </a:cxn>
                <a:cxn ang="0">
                  <a:pos x="T2" y="T3"/>
                </a:cxn>
                <a:cxn ang="0">
                  <a:pos x="T4" y="T5"/>
                </a:cxn>
                <a:cxn ang="0">
                  <a:pos x="T6" y="T7"/>
                </a:cxn>
                <a:cxn ang="0">
                  <a:pos x="T8" y="T9"/>
                </a:cxn>
              </a:cxnLst>
              <a:rect l="0" t="0" r="r" b="b"/>
              <a:pathLst>
                <a:path w="8" h="15">
                  <a:moveTo>
                    <a:pt x="5" y="1"/>
                  </a:moveTo>
                  <a:cubicBezTo>
                    <a:pt x="6" y="2"/>
                    <a:pt x="7" y="3"/>
                    <a:pt x="7" y="4"/>
                  </a:cubicBezTo>
                  <a:cubicBezTo>
                    <a:pt x="8" y="8"/>
                    <a:pt x="4" y="12"/>
                    <a:pt x="3" y="15"/>
                  </a:cubicBezTo>
                  <a:cubicBezTo>
                    <a:pt x="2" y="11"/>
                    <a:pt x="0" y="7"/>
                    <a:pt x="0" y="4"/>
                  </a:cubicBezTo>
                  <a:cubicBezTo>
                    <a:pt x="1" y="1"/>
                    <a:pt x="4" y="0"/>
                    <a:pt x="5"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29" name="Freeform 894"/>
            <p:cNvSpPr/>
            <p:nvPr/>
          </p:nvSpPr>
          <p:spPr bwMode="auto">
            <a:xfrm>
              <a:off x="6878638" y="5133975"/>
              <a:ext cx="31750" cy="49212"/>
            </a:xfrm>
            <a:custGeom>
              <a:avLst/>
              <a:gdLst>
                <a:gd name="T0" fmla="*/ 4 w 9"/>
                <a:gd name="T1" fmla="*/ 0 h 14"/>
                <a:gd name="T2" fmla="*/ 7 w 9"/>
                <a:gd name="T3" fmla="*/ 2 h 14"/>
                <a:gd name="T4" fmla="*/ 6 w 9"/>
                <a:gd name="T5" fmla="*/ 14 h 14"/>
                <a:gd name="T6" fmla="*/ 0 w 9"/>
                <a:gd name="T7" fmla="*/ 5 h 14"/>
                <a:gd name="T8" fmla="*/ 4 w 9"/>
                <a:gd name="T9" fmla="*/ 0 h 14"/>
              </a:gdLst>
              <a:ahLst/>
              <a:cxnLst>
                <a:cxn ang="0">
                  <a:pos x="T0" y="T1"/>
                </a:cxn>
                <a:cxn ang="0">
                  <a:pos x="T2" y="T3"/>
                </a:cxn>
                <a:cxn ang="0">
                  <a:pos x="T4" y="T5"/>
                </a:cxn>
                <a:cxn ang="0">
                  <a:pos x="T6" y="T7"/>
                </a:cxn>
                <a:cxn ang="0">
                  <a:pos x="T8" y="T9"/>
                </a:cxn>
              </a:cxnLst>
              <a:rect l="0" t="0" r="r" b="b"/>
              <a:pathLst>
                <a:path w="9" h="14">
                  <a:moveTo>
                    <a:pt x="4" y="0"/>
                  </a:moveTo>
                  <a:cubicBezTo>
                    <a:pt x="5" y="0"/>
                    <a:pt x="6" y="1"/>
                    <a:pt x="7" y="2"/>
                  </a:cubicBezTo>
                  <a:cubicBezTo>
                    <a:pt x="9" y="5"/>
                    <a:pt x="7" y="10"/>
                    <a:pt x="6" y="14"/>
                  </a:cubicBezTo>
                  <a:cubicBezTo>
                    <a:pt x="5" y="11"/>
                    <a:pt x="1" y="8"/>
                    <a:pt x="0" y="5"/>
                  </a:cubicBezTo>
                  <a:cubicBezTo>
                    <a:pt x="0" y="2"/>
                    <a:pt x="2" y="0"/>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0" name="Freeform 895"/>
            <p:cNvSpPr/>
            <p:nvPr/>
          </p:nvSpPr>
          <p:spPr bwMode="auto">
            <a:xfrm>
              <a:off x="6845300" y="5154613"/>
              <a:ext cx="36513" cy="38100"/>
            </a:xfrm>
            <a:custGeom>
              <a:avLst/>
              <a:gdLst>
                <a:gd name="T0" fmla="*/ 4 w 11"/>
                <a:gd name="T1" fmla="*/ 0 h 11"/>
                <a:gd name="T2" fmla="*/ 7 w 11"/>
                <a:gd name="T3" fmla="*/ 0 h 11"/>
                <a:gd name="T4" fmla="*/ 11 w 11"/>
                <a:gd name="T5" fmla="*/ 11 h 11"/>
                <a:gd name="T6" fmla="*/ 2 w 11"/>
                <a:gd name="T7" fmla="*/ 5 h 11"/>
                <a:gd name="T8" fmla="*/ 4 w 11"/>
                <a:gd name="T9" fmla="*/ 0 h 11"/>
              </a:gdLst>
              <a:ahLst/>
              <a:cxnLst>
                <a:cxn ang="0">
                  <a:pos x="T0" y="T1"/>
                </a:cxn>
                <a:cxn ang="0">
                  <a:pos x="T2" y="T3"/>
                </a:cxn>
                <a:cxn ang="0">
                  <a:pos x="T4" y="T5"/>
                </a:cxn>
                <a:cxn ang="0">
                  <a:pos x="T6" y="T7"/>
                </a:cxn>
                <a:cxn ang="0">
                  <a:pos x="T8" y="T9"/>
                </a:cxn>
              </a:cxnLst>
              <a:rect l="0" t="0" r="r" b="b"/>
              <a:pathLst>
                <a:path w="11" h="11">
                  <a:moveTo>
                    <a:pt x="4" y="0"/>
                  </a:moveTo>
                  <a:cubicBezTo>
                    <a:pt x="5" y="0"/>
                    <a:pt x="6" y="0"/>
                    <a:pt x="7" y="0"/>
                  </a:cubicBezTo>
                  <a:cubicBezTo>
                    <a:pt x="10" y="2"/>
                    <a:pt x="10" y="8"/>
                    <a:pt x="11" y="11"/>
                  </a:cubicBezTo>
                  <a:cubicBezTo>
                    <a:pt x="8" y="9"/>
                    <a:pt x="4" y="8"/>
                    <a:pt x="2" y="5"/>
                  </a:cubicBezTo>
                  <a:cubicBezTo>
                    <a:pt x="0" y="3"/>
                    <a:pt x="1" y="1"/>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1" name="Freeform 896"/>
            <p:cNvSpPr/>
            <p:nvPr/>
          </p:nvSpPr>
          <p:spPr bwMode="auto">
            <a:xfrm>
              <a:off x="6824663" y="5183188"/>
              <a:ext cx="47625" cy="30162"/>
            </a:xfrm>
            <a:custGeom>
              <a:avLst/>
              <a:gdLst>
                <a:gd name="T0" fmla="*/ 2 w 14"/>
                <a:gd name="T1" fmla="*/ 1 h 9"/>
                <a:gd name="T2" fmla="*/ 5 w 14"/>
                <a:gd name="T3" fmla="*/ 0 h 9"/>
                <a:gd name="T4" fmla="*/ 14 w 14"/>
                <a:gd name="T5" fmla="*/ 9 h 9"/>
                <a:gd name="T6" fmla="*/ 3 w 14"/>
                <a:gd name="T7" fmla="*/ 7 h 9"/>
                <a:gd name="T8" fmla="*/ 2 w 14"/>
                <a:gd name="T9" fmla="*/ 1 h 9"/>
              </a:gdLst>
              <a:ahLst/>
              <a:cxnLst>
                <a:cxn ang="0">
                  <a:pos x="T0" y="T1"/>
                </a:cxn>
                <a:cxn ang="0">
                  <a:pos x="T2" y="T3"/>
                </a:cxn>
                <a:cxn ang="0">
                  <a:pos x="T4" y="T5"/>
                </a:cxn>
                <a:cxn ang="0">
                  <a:pos x="T6" y="T7"/>
                </a:cxn>
                <a:cxn ang="0">
                  <a:pos x="T8" y="T9"/>
                </a:cxn>
              </a:cxnLst>
              <a:rect l="0" t="0" r="r" b="b"/>
              <a:pathLst>
                <a:path w="14" h="9">
                  <a:moveTo>
                    <a:pt x="2" y="1"/>
                  </a:moveTo>
                  <a:cubicBezTo>
                    <a:pt x="3" y="0"/>
                    <a:pt x="4" y="0"/>
                    <a:pt x="5" y="0"/>
                  </a:cubicBezTo>
                  <a:cubicBezTo>
                    <a:pt x="9" y="1"/>
                    <a:pt x="11" y="6"/>
                    <a:pt x="14" y="9"/>
                  </a:cubicBezTo>
                  <a:cubicBezTo>
                    <a:pt x="10" y="8"/>
                    <a:pt x="6" y="9"/>
                    <a:pt x="3" y="7"/>
                  </a:cubicBezTo>
                  <a:cubicBezTo>
                    <a:pt x="0" y="5"/>
                    <a:pt x="0" y="2"/>
                    <a:pt x="2"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2" name="Freeform 897"/>
            <p:cNvSpPr/>
            <p:nvPr/>
          </p:nvSpPr>
          <p:spPr bwMode="auto">
            <a:xfrm>
              <a:off x="6816725" y="5213350"/>
              <a:ext cx="47625" cy="30162"/>
            </a:xfrm>
            <a:custGeom>
              <a:avLst/>
              <a:gdLst>
                <a:gd name="T0" fmla="*/ 1 w 14"/>
                <a:gd name="T1" fmla="*/ 3 h 9"/>
                <a:gd name="T2" fmla="*/ 3 w 14"/>
                <a:gd name="T3" fmla="*/ 1 h 9"/>
                <a:gd name="T4" fmla="*/ 14 w 14"/>
                <a:gd name="T5" fmla="*/ 6 h 9"/>
                <a:gd name="T6" fmla="*/ 3 w 14"/>
                <a:gd name="T7" fmla="*/ 8 h 9"/>
                <a:gd name="T8" fmla="*/ 1 w 14"/>
                <a:gd name="T9" fmla="*/ 3 h 9"/>
              </a:gdLst>
              <a:ahLst/>
              <a:cxnLst>
                <a:cxn ang="0">
                  <a:pos x="T0" y="T1"/>
                </a:cxn>
                <a:cxn ang="0">
                  <a:pos x="T2" y="T3"/>
                </a:cxn>
                <a:cxn ang="0">
                  <a:pos x="T4" y="T5"/>
                </a:cxn>
                <a:cxn ang="0">
                  <a:pos x="T6" y="T7"/>
                </a:cxn>
                <a:cxn ang="0">
                  <a:pos x="T8" y="T9"/>
                </a:cxn>
              </a:cxnLst>
              <a:rect l="0" t="0" r="r" b="b"/>
              <a:pathLst>
                <a:path w="14" h="9">
                  <a:moveTo>
                    <a:pt x="1" y="3"/>
                  </a:moveTo>
                  <a:cubicBezTo>
                    <a:pt x="1" y="2"/>
                    <a:pt x="2" y="1"/>
                    <a:pt x="3" y="1"/>
                  </a:cubicBezTo>
                  <a:cubicBezTo>
                    <a:pt x="7" y="0"/>
                    <a:pt x="11" y="4"/>
                    <a:pt x="14" y="6"/>
                  </a:cubicBezTo>
                  <a:cubicBezTo>
                    <a:pt x="11" y="6"/>
                    <a:pt x="7" y="9"/>
                    <a:pt x="3" y="8"/>
                  </a:cubicBezTo>
                  <a:cubicBezTo>
                    <a:pt x="1" y="8"/>
                    <a:pt x="0" y="5"/>
                    <a:pt x="1"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3" name="Freeform 898"/>
            <p:cNvSpPr/>
            <p:nvPr/>
          </p:nvSpPr>
          <p:spPr bwMode="auto">
            <a:xfrm>
              <a:off x="6824663" y="5243513"/>
              <a:ext cx="47625" cy="34925"/>
            </a:xfrm>
            <a:custGeom>
              <a:avLst/>
              <a:gdLst>
                <a:gd name="T0" fmla="*/ 0 w 14"/>
                <a:gd name="T1" fmla="*/ 6 h 10"/>
                <a:gd name="T2" fmla="*/ 2 w 14"/>
                <a:gd name="T3" fmla="*/ 3 h 10"/>
                <a:gd name="T4" fmla="*/ 14 w 14"/>
                <a:gd name="T5" fmla="*/ 3 h 10"/>
                <a:gd name="T6" fmla="*/ 4 w 14"/>
                <a:gd name="T7" fmla="*/ 9 h 10"/>
                <a:gd name="T8" fmla="*/ 0 w 14"/>
                <a:gd name="T9" fmla="*/ 6 h 10"/>
              </a:gdLst>
              <a:ahLst/>
              <a:cxnLst>
                <a:cxn ang="0">
                  <a:pos x="T0" y="T1"/>
                </a:cxn>
                <a:cxn ang="0">
                  <a:pos x="T2" y="T3"/>
                </a:cxn>
                <a:cxn ang="0">
                  <a:pos x="T4" y="T5"/>
                </a:cxn>
                <a:cxn ang="0">
                  <a:pos x="T6" y="T7"/>
                </a:cxn>
                <a:cxn ang="0">
                  <a:pos x="T8" y="T9"/>
                </a:cxn>
              </a:cxnLst>
              <a:rect l="0" t="0" r="r" b="b"/>
              <a:pathLst>
                <a:path w="14" h="10">
                  <a:moveTo>
                    <a:pt x="0" y="6"/>
                  </a:moveTo>
                  <a:cubicBezTo>
                    <a:pt x="0" y="5"/>
                    <a:pt x="1" y="4"/>
                    <a:pt x="2" y="3"/>
                  </a:cubicBezTo>
                  <a:cubicBezTo>
                    <a:pt x="5" y="0"/>
                    <a:pt x="10" y="3"/>
                    <a:pt x="14" y="3"/>
                  </a:cubicBezTo>
                  <a:cubicBezTo>
                    <a:pt x="10" y="5"/>
                    <a:pt x="8" y="9"/>
                    <a:pt x="4" y="9"/>
                  </a:cubicBezTo>
                  <a:cubicBezTo>
                    <a:pt x="1" y="10"/>
                    <a:pt x="0" y="8"/>
                    <a:pt x="0"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4" name="Freeform 899"/>
            <p:cNvSpPr/>
            <p:nvPr/>
          </p:nvSpPr>
          <p:spPr bwMode="auto">
            <a:xfrm>
              <a:off x="6840538" y="5272088"/>
              <a:ext cx="41275" cy="38100"/>
            </a:xfrm>
            <a:custGeom>
              <a:avLst/>
              <a:gdLst>
                <a:gd name="T0" fmla="*/ 0 w 12"/>
                <a:gd name="T1" fmla="*/ 8 h 11"/>
                <a:gd name="T2" fmla="*/ 1 w 12"/>
                <a:gd name="T3" fmla="*/ 5 h 11"/>
                <a:gd name="T4" fmla="*/ 12 w 12"/>
                <a:gd name="T5" fmla="*/ 0 h 11"/>
                <a:gd name="T6" fmla="*/ 6 w 12"/>
                <a:gd name="T7" fmla="*/ 10 h 11"/>
                <a:gd name="T8" fmla="*/ 0 w 12"/>
                <a:gd name="T9" fmla="*/ 8 h 11"/>
              </a:gdLst>
              <a:ahLst/>
              <a:cxnLst>
                <a:cxn ang="0">
                  <a:pos x="T0" y="T1"/>
                </a:cxn>
                <a:cxn ang="0">
                  <a:pos x="T2" y="T3"/>
                </a:cxn>
                <a:cxn ang="0">
                  <a:pos x="T4" y="T5"/>
                </a:cxn>
                <a:cxn ang="0">
                  <a:pos x="T6" y="T7"/>
                </a:cxn>
                <a:cxn ang="0">
                  <a:pos x="T8" y="T9"/>
                </a:cxn>
              </a:cxnLst>
              <a:rect l="0" t="0" r="r" b="b"/>
              <a:pathLst>
                <a:path w="12" h="11">
                  <a:moveTo>
                    <a:pt x="0" y="8"/>
                  </a:moveTo>
                  <a:cubicBezTo>
                    <a:pt x="0" y="7"/>
                    <a:pt x="0" y="6"/>
                    <a:pt x="1" y="5"/>
                  </a:cubicBezTo>
                  <a:cubicBezTo>
                    <a:pt x="3" y="1"/>
                    <a:pt x="9" y="1"/>
                    <a:pt x="12" y="0"/>
                  </a:cubicBezTo>
                  <a:cubicBezTo>
                    <a:pt x="10" y="3"/>
                    <a:pt x="9" y="8"/>
                    <a:pt x="6" y="10"/>
                  </a:cubicBezTo>
                  <a:cubicBezTo>
                    <a:pt x="3" y="11"/>
                    <a:pt x="1" y="10"/>
                    <a:pt x="0"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5" name="Freeform 900"/>
            <p:cNvSpPr/>
            <p:nvPr/>
          </p:nvSpPr>
          <p:spPr bwMode="auto">
            <a:xfrm>
              <a:off x="6869113" y="5284788"/>
              <a:ext cx="30163" cy="46037"/>
            </a:xfrm>
            <a:custGeom>
              <a:avLst/>
              <a:gdLst>
                <a:gd name="T0" fmla="*/ 2 w 9"/>
                <a:gd name="T1" fmla="*/ 11 h 13"/>
                <a:gd name="T2" fmla="*/ 1 w 9"/>
                <a:gd name="T3" fmla="*/ 8 h 13"/>
                <a:gd name="T4" fmla="*/ 9 w 9"/>
                <a:gd name="T5" fmla="*/ 0 h 13"/>
                <a:gd name="T6" fmla="*/ 7 w 9"/>
                <a:gd name="T7" fmla="*/ 11 h 13"/>
                <a:gd name="T8" fmla="*/ 2 w 9"/>
                <a:gd name="T9" fmla="*/ 11 h 13"/>
              </a:gdLst>
              <a:ahLst/>
              <a:cxnLst>
                <a:cxn ang="0">
                  <a:pos x="T0" y="T1"/>
                </a:cxn>
                <a:cxn ang="0">
                  <a:pos x="T2" y="T3"/>
                </a:cxn>
                <a:cxn ang="0">
                  <a:pos x="T4" y="T5"/>
                </a:cxn>
                <a:cxn ang="0">
                  <a:pos x="T6" y="T7"/>
                </a:cxn>
                <a:cxn ang="0">
                  <a:pos x="T8" y="T9"/>
                </a:cxn>
              </a:cxnLst>
              <a:rect l="0" t="0" r="r" b="b"/>
              <a:pathLst>
                <a:path w="9" h="13">
                  <a:moveTo>
                    <a:pt x="2" y="11"/>
                  </a:moveTo>
                  <a:cubicBezTo>
                    <a:pt x="1" y="11"/>
                    <a:pt x="0" y="10"/>
                    <a:pt x="1" y="8"/>
                  </a:cubicBezTo>
                  <a:cubicBezTo>
                    <a:pt x="1" y="4"/>
                    <a:pt x="6" y="2"/>
                    <a:pt x="9" y="0"/>
                  </a:cubicBezTo>
                  <a:cubicBezTo>
                    <a:pt x="8" y="3"/>
                    <a:pt x="9" y="8"/>
                    <a:pt x="7" y="11"/>
                  </a:cubicBezTo>
                  <a:cubicBezTo>
                    <a:pt x="6" y="13"/>
                    <a:pt x="3" y="13"/>
                    <a:pt x="2"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6" name="Freeform 901"/>
            <p:cNvSpPr/>
            <p:nvPr/>
          </p:nvSpPr>
          <p:spPr bwMode="auto">
            <a:xfrm>
              <a:off x="6902450" y="5289550"/>
              <a:ext cx="26988" cy="50800"/>
            </a:xfrm>
            <a:custGeom>
              <a:avLst/>
              <a:gdLst>
                <a:gd name="T0" fmla="*/ 3 w 8"/>
                <a:gd name="T1" fmla="*/ 14 h 15"/>
                <a:gd name="T2" fmla="*/ 1 w 8"/>
                <a:gd name="T3" fmla="*/ 11 h 15"/>
                <a:gd name="T4" fmla="*/ 6 w 8"/>
                <a:gd name="T5" fmla="*/ 0 h 15"/>
                <a:gd name="T6" fmla="*/ 8 w 8"/>
                <a:gd name="T7" fmla="*/ 11 h 15"/>
                <a:gd name="T8" fmla="*/ 3 w 8"/>
                <a:gd name="T9" fmla="*/ 14 h 15"/>
              </a:gdLst>
              <a:ahLst/>
              <a:cxnLst>
                <a:cxn ang="0">
                  <a:pos x="T0" y="T1"/>
                </a:cxn>
                <a:cxn ang="0">
                  <a:pos x="T2" y="T3"/>
                </a:cxn>
                <a:cxn ang="0">
                  <a:pos x="T4" y="T5"/>
                </a:cxn>
                <a:cxn ang="0">
                  <a:pos x="T6" y="T7"/>
                </a:cxn>
                <a:cxn ang="0">
                  <a:pos x="T8" y="T9"/>
                </a:cxn>
              </a:cxnLst>
              <a:rect l="0" t="0" r="r" b="b"/>
              <a:pathLst>
                <a:path w="8" h="15">
                  <a:moveTo>
                    <a:pt x="3" y="14"/>
                  </a:moveTo>
                  <a:cubicBezTo>
                    <a:pt x="2" y="13"/>
                    <a:pt x="1" y="12"/>
                    <a:pt x="1" y="11"/>
                  </a:cubicBezTo>
                  <a:cubicBezTo>
                    <a:pt x="0" y="7"/>
                    <a:pt x="4" y="3"/>
                    <a:pt x="6" y="0"/>
                  </a:cubicBezTo>
                  <a:cubicBezTo>
                    <a:pt x="6" y="4"/>
                    <a:pt x="8" y="8"/>
                    <a:pt x="8" y="11"/>
                  </a:cubicBezTo>
                  <a:cubicBezTo>
                    <a:pt x="7" y="14"/>
                    <a:pt x="5" y="15"/>
                    <a:pt x="3"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7" name="Freeform 902"/>
            <p:cNvSpPr/>
            <p:nvPr/>
          </p:nvSpPr>
          <p:spPr bwMode="auto">
            <a:xfrm>
              <a:off x="6934200" y="5284788"/>
              <a:ext cx="33338" cy="49212"/>
            </a:xfrm>
            <a:custGeom>
              <a:avLst/>
              <a:gdLst>
                <a:gd name="T0" fmla="*/ 5 w 10"/>
                <a:gd name="T1" fmla="*/ 14 h 14"/>
                <a:gd name="T2" fmla="*/ 2 w 10"/>
                <a:gd name="T3" fmla="*/ 12 h 14"/>
                <a:gd name="T4" fmla="*/ 3 w 10"/>
                <a:gd name="T5" fmla="*/ 0 h 14"/>
                <a:gd name="T6" fmla="*/ 9 w 10"/>
                <a:gd name="T7" fmla="*/ 9 h 14"/>
                <a:gd name="T8" fmla="*/ 5 w 10"/>
                <a:gd name="T9" fmla="*/ 14 h 14"/>
              </a:gdLst>
              <a:ahLst/>
              <a:cxnLst>
                <a:cxn ang="0">
                  <a:pos x="T0" y="T1"/>
                </a:cxn>
                <a:cxn ang="0">
                  <a:pos x="T2" y="T3"/>
                </a:cxn>
                <a:cxn ang="0">
                  <a:pos x="T4" y="T5"/>
                </a:cxn>
                <a:cxn ang="0">
                  <a:pos x="T6" y="T7"/>
                </a:cxn>
                <a:cxn ang="0">
                  <a:pos x="T8" y="T9"/>
                </a:cxn>
              </a:cxnLst>
              <a:rect l="0" t="0" r="r" b="b"/>
              <a:pathLst>
                <a:path w="10" h="14">
                  <a:moveTo>
                    <a:pt x="5" y="14"/>
                  </a:moveTo>
                  <a:cubicBezTo>
                    <a:pt x="4" y="13"/>
                    <a:pt x="3" y="13"/>
                    <a:pt x="2" y="12"/>
                  </a:cubicBezTo>
                  <a:cubicBezTo>
                    <a:pt x="0" y="9"/>
                    <a:pt x="2" y="3"/>
                    <a:pt x="3" y="0"/>
                  </a:cubicBezTo>
                  <a:cubicBezTo>
                    <a:pt x="4" y="3"/>
                    <a:pt x="8" y="6"/>
                    <a:pt x="9" y="9"/>
                  </a:cubicBezTo>
                  <a:cubicBezTo>
                    <a:pt x="10" y="12"/>
                    <a:pt x="7" y="14"/>
                    <a:pt x="5"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8" name="Freeform 903"/>
            <p:cNvSpPr/>
            <p:nvPr/>
          </p:nvSpPr>
          <p:spPr bwMode="auto">
            <a:xfrm>
              <a:off x="6961188" y="5272088"/>
              <a:ext cx="38100" cy="41275"/>
            </a:xfrm>
            <a:custGeom>
              <a:avLst/>
              <a:gdLst>
                <a:gd name="T0" fmla="*/ 8 w 11"/>
                <a:gd name="T1" fmla="*/ 12 h 12"/>
                <a:gd name="T2" fmla="*/ 4 w 11"/>
                <a:gd name="T3" fmla="*/ 12 h 12"/>
                <a:gd name="T4" fmla="*/ 0 w 11"/>
                <a:gd name="T5" fmla="*/ 0 h 12"/>
                <a:gd name="T6" fmla="*/ 9 w 11"/>
                <a:gd name="T7" fmla="*/ 7 h 12"/>
                <a:gd name="T8" fmla="*/ 8 w 11"/>
                <a:gd name="T9" fmla="*/ 12 h 12"/>
              </a:gdLst>
              <a:ahLst/>
              <a:cxnLst>
                <a:cxn ang="0">
                  <a:pos x="T0" y="T1"/>
                </a:cxn>
                <a:cxn ang="0">
                  <a:pos x="T2" y="T3"/>
                </a:cxn>
                <a:cxn ang="0">
                  <a:pos x="T4" y="T5"/>
                </a:cxn>
                <a:cxn ang="0">
                  <a:pos x="T6" y="T7"/>
                </a:cxn>
                <a:cxn ang="0">
                  <a:pos x="T8" y="T9"/>
                </a:cxn>
              </a:cxnLst>
              <a:rect l="0" t="0" r="r" b="b"/>
              <a:pathLst>
                <a:path w="11" h="12">
                  <a:moveTo>
                    <a:pt x="8" y="12"/>
                  </a:moveTo>
                  <a:cubicBezTo>
                    <a:pt x="7" y="12"/>
                    <a:pt x="5" y="12"/>
                    <a:pt x="4" y="12"/>
                  </a:cubicBezTo>
                  <a:cubicBezTo>
                    <a:pt x="1" y="10"/>
                    <a:pt x="1" y="4"/>
                    <a:pt x="0" y="0"/>
                  </a:cubicBezTo>
                  <a:cubicBezTo>
                    <a:pt x="3" y="3"/>
                    <a:pt x="7" y="4"/>
                    <a:pt x="9" y="7"/>
                  </a:cubicBezTo>
                  <a:cubicBezTo>
                    <a:pt x="11" y="9"/>
                    <a:pt x="10" y="11"/>
                    <a:pt x="8" y="1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39" name="Freeform 904"/>
            <p:cNvSpPr/>
            <p:nvPr/>
          </p:nvSpPr>
          <p:spPr bwMode="auto">
            <a:xfrm>
              <a:off x="6975475" y="5254625"/>
              <a:ext cx="44450" cy="30162"/>
            </a:xfrm>
            <a:custGeom>
              <a:avLst/>
              <a:gdLst>
                <a:gd name="T0" fmla="*/ 11 w 13"/>
                <a:gd name="T1" fmla="*/ 8 h 9"/>
                <a:gd name="T2" fmla="*/ 8 w 13"/>
                <a:gd name="T3" fmla="*/ 9 h 9"/>
                <a:gd name="T4" fmla="*/ 0 w 13"/>
                <a:gd name="T5" fmla="*/ 0 h 9"/>
                <a:gd name="T6" fmla="*/ 11 w 13"/>
                <a:gd name="T7" fmla="*/ 2 h 9"/>
                <a:gd name="T8" fmla="*/ 11 w 13"/>
                <a:gd name="T9" fmla="*/ 8 h 9"/>
              </a:gdLst>
              <a:ahLst/>
              <a:cxnLst>
                <a:cxn ang="0">
                  <a:pos x="T0" y="T1"/>
                </a:cxn>
                <a:cxn ang="0">
                  <a:pos x="T2" y="T3"/>
                </a:cxn>
                <a:cxn ang="0">
                  <a:pos x="T4" y="T5"/>
                </a:cxn>
                <a:cxn ang="0">
                  <a:pos x="T6" y="T7"/>
                </a:cxn>
                <a:cxn ang="0">
                  <a:pos x="T8" y="T9"/>
                </a:cxn>
              </a:cxnLst>
              <a:rect l="0" t="0" r="r" b="b"/>
              <a:pathLst>
                <a:path w="13" h="9">
                  <a:moveTo>
                    <a:pt x="11" y="8"/>
                  </a:moveTo>
                  <a:cubicBezTo>
                    <a:pt x="10" y="9"/>
                    <a:pt x="9" y="9"/>
                    <a:pt x="8" y="9"/>
                  </a:cubicBezTo>
                  <a:cubicBezTo>
                    <a:pt x="4" y="8"/>
                    <a:pt x="2" y="3"/>
                    <a:pt x="0" y="0"/>
                  </a:cubicBezTo>
                  <a:cubicBezTo>
                    <a:pt x="3" y="1"/>
                    <a:pt x="7" y="0"/>
                    <a:pt x="11" y="2"/>
                  </a:cubicBezTo>
                  <a:cubicBezTo>
                    <a:pt x="13" y="4"/>
                    <a:pt x="13" y="7"/>
                    <a:pt x="11"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0" name="Freeform 905"/>
            <p:cNvSpPr/>
            <p:nvPr/>
          </p:nvSpPr>
          <p:spPr bwMode="auto">
            <a:xfrm>
              <a:off x="6978650" y="5224463"/>
              <a:ext cx="47625" cy="30162"/>
            </a:xfrm>
            <a:custGeom>
              <a:avLst/>
              <a:gdLst>
                <a:gd name="T0" fmla="*/ 13 w 14"/>
                <a:gd name="T1" fmla="*/ 6 h 9"/>
                <a:gd name="T2" fmla="*/ 11 w 14"/>
                <a:gd name="T3" fmla="*/ 8 h 9"/>
                <a:gd name="T4" fmla="*/ 0 w 14"/>
                <a:gd name="T5" fmla="*/ 3 h 9"/>
                <a:gd name="T6" fmla="*/ 11 w 14"/>
                <a:gd name="T7" fmla="*/ 1 h 9"/>
                <a:gd name="T8" fmla="*/ 13 w 14"/>
                <a:gd name="T9" fmla="*/ 6 h 9"/>
              </a:gdLst>
              <a:ahLst/>
              <a:cxnLst>
                <a:cxn ang="0">
                  <a:pos x="T0" y="T1"/>
                </a:cxn>
                <a:cxn ang="0">
                  <a:pos x="T2" y="T3"/>
                </a:cxn>
                <a:cxn ang="0">
                  <a:pos x="T4" y="T5"/>
                </a:cxn>
                <a:cxn ang="0">
                  <a:pos x="T6" y="T7"/>
                </a:cxn>
                <a:cxn ang="0">
                  <a:pos x="T8" y="T9"/>
                </a:cxn>
              </a:cxnLst>
              <a:rect l="0" t="0" r="r" b="b"/>
              <a:pathLst>
                <a:path w="14" h="9">
                  <a:moveTo>
                    <a:pt x="13" y="6"/>
                  </a:moveTo>
                  <a:cubicBezTo>
                    <a:pt x="13" y="7"/>
                    <a:pt x="12" y="8"/>
                    <a:pt x="11" y="8"/>
                  </a:cubicBezTo>
                  <a:cubicBezTo>
                    <a:pt x="7" y="9"/>
                    <a:pt x="3" y="5"/>
                    <a:pt x="0" y="3"/>
                  </a:cubicBezTo>
                  <a:cubicBezTo>
                    <a:pt x="3" y="3"/>
                    <a:pt x="7" y="0"/>
                    <a:pt x="11" y="1"/>
                  </a:cubicBezTo>
                  <a:cubicBezTo>
                    <a:pt x="14" y="1"/>
                    <a:pt x="14" y="4"/>
                    <a:pt x="13"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1" name="Freeform 906"/>
            <p:cNvSpPr/>
            <p:nvPr/>
          </p:nvSpPr>
          <p:spPr bwMode="auto">
            <a:xfrm>
              <a:off x="6975475" y="5189538"/>
              <a:ext cx="44450" cy="30162"/>
            </a:xfrm>
            <a:custGeom>
              <a:avLst/>
              <a:gdLst>
                <a:gd name="T0" fmla="*/ 13 w 13"/>
                <a:gd name="T1" fmla="*/ 4 h 9"/>
                <a:gd name="T2" fmla="*/ 12 w 13"/>
                <a:gd name="T3" fmla="*/ 7 h 9"/>
                <a:gd name="T4" fmla="*/ 0 w 13"/>
                <a:gd name="T5" fmla="*/ 7 h 9"/>
                <a:gd name="T6" fmla="*/ 9 w 13"/>
                <a:gd name="T7" fmla="*/ 1 h 9"/>
                <a:gd name="T8" fmla="*/ 13 w 13"/>
                <a:gd name="T9" fmla="*/ 4 h 9"/>
              </a:gdLst>
              <a:ahLst/>
              <a:cxnLst>
                <a:cxn ang="0">
                  <a:pos x="T0" y="T1"/>
                </a:cxn>
                <a:cxn ang="0">
                  <a:pos x="T2" y="T3"/>
                </a:cxn>
                <a:cxn ang="0">
                  <a:pos x="T4" y="T5"/>
                </a:cxn>
                <a:cxn ang="0">
                  <a:pos x="T6" y="T7"/>
                </a:cxn>
                <a:cxn ang="0">
                  <a:pos x="T8" y="T9"/>
                </a:cxn>
              </a:cxnLst>
              <a:rect l="0" t="0" r="r" b="b"/>
              <a:pathLst>
                <a:path w="13" h="9">
                  <a:moveTo>
                    <a:pt x="13" y="4"/>
                  </a:moveTo>
                  <a:cubicBezTo>
                    <a:pt x="13" y="5"/>
                    <a:pt x="13" y="6"/>
                    <a:pt x="12" y="7"/>
                  </a:cubicBezTo>
                  <a:cubicBezTo>
                    <a:pt x="8" y="9"/>
                    <a:pt x="3" y="7"/>
                    <a:pt x="0" y="7"/>
                  </a:cubicBezTo>
                  <a:cubicBezTo>
                    <a:pt x="3" y="5"/>
                    <a:pt x="5" y="1"/>
                    <a:pt x="9" y="1"/>
                  </a:cubicBezTo>
                  <a:cubicBezTo>
                    <a:pt x="12" y="0"/>
                    <a:pt x="13" y="2"/>
                    <a:pt x="13" y="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2" name="Freeform 907"/>
            <p:cNvSpPr/>
            <p:nvPr/>
          </p:nvSpPr>
          <p:spPr bwMode="auto">
            <a:xfrm>
              <a:off x="6961188" y="5157788"/>
              <a:ext cx="41275" cy="34925"/>
            </a:xfrm>
            <a:custGeom>
              <a:avLst/>
              <a:gdLst>
                <a:gd name="T0" fmla="*/ 12 w 12"/>
                <a:gd name="T1" fmla="*/ 3 h 10"/>
                <a:gd name="T2" fmla="*/ 11 w 12"/>
                <a:gd name="T3" fmla="*/ 6 h 10"/>
                <a:gd name="T4" fmla="*/ 0 w 12"/>
                <a:gd name="T5" fmla="*/ 10 h 10"/>
                <a:gd name="T6" fmla="*/ 6 w 12"/>
                <a:gd name="T7" fmla="*/ 1 h 10"/>
                <a:gd name="T8" fmla="*/ 12 w 12"/>
                <a:gd name="T9" fmla="*/ 3 h 10"/>
              </a:gdLst>
              <a:ahLst/>
              <a:cxnLst>
                <a:cxn ang="0">
                  <a:pos x="T0" y="T1"/>
                </a:cxn>
                <a:cxn ang="0">
                  <a:pos x="T2" y="T3"/>
                </a:cxn>
                <a:cxn ang="0">
                  <a:pos x="T4" y="T5"/>
                </a:cxn>
                <a:cxn ang="0">
                  <a:pos x="T6" y="T7"/>
                </a:cxn>
                <a:cxn ang="0">
                  <a:pos x="T8" y="T9"/>
                </a:cxn>
              </a:cxnLst>
              <a:rect l="0" t="0" r="r" b="b"/>
              <a:pathLst>
                <a:path w="12" h="10">
                  <a:moveTo>
                    <a:pt x="12" y="3"/>
                  </a:moveTo>
                  <a:cubicBezTo>
                    <a:pt x="12" y="4"/>
                    <a:pt x="12" y="5"/>
                    <a:pt x="11" y="6"/>
                  </a:cubicBezTo>
                  <a:cubicBezTo>
                    <a:pt x="9" y="10"/>
                    <a:pt x="4" y="10"/>
                    <a:pt x="0" y="10"/>
                  </a:cubicBezTo>
                  <a:cubicBezTo>
                    <a:pt x="2" y="8"/>
                    <a:pt x="3" y="3"/>
                    <a:pt x="6" y="1"/>
                  </a:cubicBezTo>
                  <a:cubicBezTo>
                    <a:pt x="9" y="0"/>
                    <a:pt x="11" y="1"/>
                    <a:pt x="12"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3" name="Oval 908"/>
            <p:cNvSpPr>
              <a:spLocks noChangeArrowheads="1"/>
            </p:cNvSpPr>
            <p:nvPr/>
          </p:nvSpPr>
          <p:spPr bwMode="auto">
            <a:xfrm>
              <a:off x="5218113" y="5130800"/>
              <a:ext cx="20638" cy="20637"/>
            </a:xfrm>
            <a:prstGeom prst="ellipse">
              <a:avLst/>
            </a:pr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4" name="Freeform 909"/>
            <p:cNvSpPr/>
            <p:nvPr/>
          </p:nvSpPr>
          <p:spPr bwMode="auto">
            <a:xfrm>
              <a:off x="5218113" y="5089525"/>
              <a:ext cx="26988" cy="34925"/>
            </a:xfrm>
            <a:custGeom>
              <a:avLst/>
              <a:gdLst>
                <a:gd name="T0" fmla="*/ 2 w 8"/>
                <a:gd name="T1" fmla="*/ 10 h 10"/>
                <a:gd name="T2" fmla="*/ 4 w 8"/>
                <a:gd name="T3" fmla="*/ 1 h 10"/>
                <a:gd name="T4" fmla="*/ 3 w 8"/>
                <a:gd name="T5" fmla="*/ 10 h 10"/>
              </a:gdLst>
              <a:ahLst/>
              <a:cxnLst>
                <a:cxn ang="0">
                  <a:pos x="T0" y="T1"/>
                </a:cxn>
                <a:cxn ang="0">
                  <a:pos x="T2" y="T3"/>
                </a:cxn>
                <a:cxn ang="0">
                  <a:pos x="T4" y="T5"/>
                </a:cxn>
              </a:cxnLst>
              <a:rect l="0" t="0" r="r" b="b"/>
              <a:pathLst>
                <a:path w="8" h="10">
                  <a:moveTo>
                    <a:pt x="2" y="10"/>
                  </a:moveTo>
                  <a:cubicBezTo>
                    <a:pt x="0" y="8"/>
                    <a:pt x="1" y="0"/>
                    <a:pt x="4" y="1"/>
                  </a:cubicBezTo>
                  <a:cubicBezTo>
                    <a:pt x="8" y="2"/>
                    <a:pt x="4" y="8"/>
                    <a:pt x="3" y="1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5" name="Freeform 910"/>
            <p:cNvSpPr/>
            <p:nvPr/>
          </p:nvSpPr>
          <p:spPr bwMode="auto">
            <a:xfrm>
              <a:off x="5183188" y="5100638"/>
              <a:ext cx="31750" cy="33337"/>
            </a:xfrm>
            <a:custGeom>
              <a:avLst/>
              <a:gdLst>
                <a:gd name="T0" fmla="*/ 8 w 9"/>
                <a:gd name="T1" fmla="*/ 9 h 10"/>
                <a:gd name="T2" fmla="*/ 3 w 9"/>
                <a:gd name="T3" fmla="*/ 2 h 10"/>
                <a:gd name="T4" fmla="*/ 9 w 9"/>
                <a:gd name="T5" fmla="*/ 9 h 10"/>
              </a:gdLst>
              <a:ahLst/>
              <a:cxnLst>
                <a:cxn ang="0">
                  <a:pos x="T0" y="T1"/>
                </a:cxn>
                <a:cxn ang="0">
                  <a:pos x="T2" y="T3"/>
                </a:cxn>
                <a:cxn ang="0">
                  <a:pos x="T4" y="T5"/>
                </a:cxn>
              </a:cxnLst>
              <a:rect l="0" t="0" r="r" b="b"/>
              <a:pathLst>
                <a:path w="9" h="10">
                  <a:moveTo>
                    <a:pt x="8" y="9"/>
                  </a:moveTo>
                  <a:cubicBezTo>
                    <a:pt x="6" y="10"/>
                    <a:pt x="0" y="3"/>
                    <a:pt x="3" y="2"/>
                  </a:cubicBezTo>
                  <a:cubicBezTo>
                    <a:pt x="7" y="0"/>
                    <a:pt x="8" y="7"/>
                    <a:pt x="9"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6" name="Freeform 911"/>
            <p:cNvSpPr/>
            <p:nvPr/>
          </p:nvSpPr>
          <p:spPr bwMode="auto">
            <a:xfrm>
              <a:off x="5173663" y="5127625"/>
              <a:ext cx="34925" cy="26987"/>
            </a:xfrm>
            <a:custGeom>
              <a:avLst/>
              <a:gdLst>
                <a:gd name="T0" fmla="*/ 10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10" y="6"/>
                  </a:moveTo>
                  <a:cubicBezTo>
                    <a:pt x="8" y="8"/>
                    <a:pt x="0" y="7"/>
                    <a:pt x="1" y="4"/>
                  </a:cubicBezTo>
                  <a:cubicBezTo>
                    <a:pt x="2" y="0"/>
                    <a:pt x="9" y="4"/>
                    <a:pt x="10" y="5"/>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7" name="Freeform 912"/>
            <p:cNvSpPr/>
            <p:nvPr/>
          </p:nvSpPr>
          <p:spPr bwMode="auto">
            <a:xfrm>
              <a:off x="5183188" y="5157788"/>
              <a:ext cx="34925" cy="31750"/>
            </a:xfrm>
            <a:custGeom>
              <a:avLst/>
              <a:gdLst>
                <a:gd name="T0" fmla="*/ 9 w 10"/>
                <a:gd name="T1" fmla="*/ 1 h 9"/>
                <a:gd name="T2" fmla="*/ 2 w 10"/>
                <a:gd name="T3" fmla="*/ 6 h 9"/>
                <a:gd name="T4" fmla="*/ 9 w 10"/>
                <a:gd name="T5" fmla="*/ 0 h 9"/>
              </a:gdLst>
              <a:ahLst/>
              <a:cxnLst>
                <a:cxn ang="0">
                  <a:pos x="T0" y="T1"/>
                </a:cxn>
                <a:cxn ang="0">
                  <a:pos x="T2" y="T3"/>
                </a:cxn>
                <a:cxn ang="0">
                  <a:pos x="T4" y="T5"/>
                </a:cxn>
              </a:cxnLst>
              <a:rect l="0" t="0" r="r" b="b"/>
              <a:pathLst>
                <a:path w="10" h="9">
                  <a:moveTo>
                    <a:pt x="9" y="1"/>
                  </a:moveTo>
                  <a:cubicBezTo>
                    <a:pt x="10" y="3"/>
                    <a:pt x="4" y="9"/>
                    <a:pt x="2" y="6"/>
                  </a:cubicBezTo>
                  <a:cubicBezTo>
                    <a:pt x="0" y="2"/>
                    <a:pt x="7" y="1"/>
                    <a:pt x="9"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8" name="Freeform 913"/>
            <p:cNvSpPr/>
            <p:nvPr/>
          </p:nvSpPr>
          <p:spPr bwMode="auto">
            <a:xfrm>
              <a:off x="5211763" y="5165725"/>
              <a:ext cx="26988" cy="33337"/>
            </a:xfrm>
            <a:custGeom>
              <a:avLst/>
              <a:gdLst>
                <a:gd name="T0" fmla="*/ 6 w 8"/>
                <a:gd name="T1" fmla="*/ 0 h 10"/>
                <a:gd name="T2" fmla="*/ 4 w 8"/>
                <a:gd name="T3" fmla="*/ 9 h 10"/>
                <a:gd name="T4" fmla="*/ 5 w 8"/>
                <a:gd name="T5" fmla="*/ 0 h 10"/>
              </a:gdLst>
              <a:ahLst/>
              <a:cxnLst>
                <a:cxn ang="0">
                  <a:pos x="T0" y="T1"/>
                </a:cxn>
                <a:cxn ang="0">
                  <a:pos x="T2" y="T3"/>
                </a:cxn>
                <a:cxn ang="0">
                  <a:pos x="T4" y="T5"/>
                </a:cxn>
              </a:cxnLst>
              <a:rect l="0" t="0" r="r" b="b"/>
              <a:pathLst>
                <a:path w="8" h="10">
                  <a:moveTo>
                    <a:pt x="6" y="0"/>
                  </a:moveTo>
                  <a:cubicBezTo>
                    <a:pt x="8" y="2"/>
                    <a:pt x="7" y="10"/>
                    <a:pt x="4" y="9"/>
                  </a:cubicBezTo>
                  <a:cubicBezTo>
                    <a:pt x="0" y="8"/>
                    <a:pt x="4" y="1"/>
                    <a:pt x="5"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49" name="Freeform 914"/>
            <p:cNvSpPr/>
            <p:nvPr/>
          </p:nvSpPr>
          <p:spPr bwMode="auto">
            <a:xfrm>
              <a:off x="5241925" y="5154613"/>
              <a:ext cx="31750" cy="34925"/>
            </a:xfrm>
            <a:custGeom>
              <a:avLst/>
              <a:gdLst>
                <a:gd name="T0" fmla="*/ 1 w 9"/>
                <a:gd name="T1" fmla="*/ 1 h 10"/>
                <a:gd name="T2" fmla="*/ 6 w 9"/>
                <a:gd name="T3" fmla="*/ 8 h 10"/>
                <a:gd name="T4" fmla="*/ 0 w 9"/>
                <a:gd name="T5" fmla="*/ 1 h 10"/>
              </a:gdLst>
              <a:ahLst/>
              <a:cxnLst>
                <a:cxn ang="0">
                  <a:pos x="T0" y="T1"/>
                </a:cxn>
                <a:cxn ang="0">
                  <a:pos x="T2" y="T3"/>
                </a:cxn>
                <a:cxn ang="0">
                  <a:pos x="T4" y="T5"/>
                </a:cxn>
              </a:cxnLst>
              <a:rect l="0" t="0" r="r" b="b"/>
              <a:pathLst>
                <a:path w="9" h="10">
                  <a:moveTo>
                    <a:pt x="1" y="1"/>
                  </a:moveTo>
                  <a:cubicBezTo>
                    <a:pt x="3" y="0"/>
                    <a:pt x="9" y="6"/>
                    <a:pt x="6" y="8"/>
                  </a:cubicBezTo>
                  <a:cubicBezTo>
                    <a:pt x="2" y="10"/>
                    <a:pt x="1" y="3"/>
                    <a:pt x="0" y="1"/>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0" name="Freeform 915"/>
            <p:cNvSpPr/>
            <p:nvPr/>
          </p:nvSpPr>
          <p:spPr bwMode="auto">
            <a:xfrm>
              <a:off x="5248275" y="5133975"/>
              <a:ext cx="34925" cy="28575"/>
            </a:xfrm>
            <a:custGeom>
              <a:avLst/>
              <a:gdLst>
                <a:gd name="T0" fmla="*/ 0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0" y="2"/>
                  </a:moveTo>
                  <a:cubicBezTo>
                    <a:pt x="2" y="0"/>
                    <a:pt x="10" y="1"/>
                    <a:pt x="9" y="4"/>
                  </a:cubicBezTo>
                  <a:cubicBezTo>
                    <a:pt x="8" y="8"/>
                    <a:pt x="1" y="4"/>
                    <a:pt x="0" y="3"/>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1" name="Freeform 916"/>
            <p:cNvSpPr/>
            <p:nvPr/>
          </p:nvSpPr>
          <p:spPr bwMode="auto">
            <a:xfrm>
              <a:off x="5238750" y="5100638"/>
              <a:ext cx="34925" cy="30162"/>
            </a:xfrm>
            <a:custGeom>
              <a:avLst/>
              <a:gdLst>
                <a:gd name="T0" fmla="*/ 1 w 10"/>
                <a:gd name="T1" fmla="*/ 8 h 9"/>
                <a:gd name="T2" fmla="*/ 8 w 10"/>
                <a:gd name="T3" fmla="*/ 3 h 9"/>
                <a:gd name="T4" fmla="*/ 1 w 10"/>
                <a:gd name="T5" fmla="*/ 9 h 9"/>
              </a:gdLst>
              <a:ahLst/>
              <a:cxnLst>
                <a:cxn ang="0">
                  <a:pos x="T0" y="T1"/>
                </a:cxn>
                <a:cxn ang="0">
                  <a:pos x="T2" y="T3"/>
                </a:cxn>
                <a:cxn ang="0">
                  <a:pos x="T4" y="T5"/>
                </a:cxn>
              </a:cxnLst>
              <a:rect l="0" t="0" r="r" b="b"/>
              <a:pathLst>
                <a:path w="10" h="9">
                  <a:moveTo>
                    <a:pt x="1" y="8"/>
                  </a:moveTo>
                  <a:cubicBezTo>
                    <a:pt x="0" y="5"/>
                    <a:pt x="6" y="0"/>
                    <a:pt x="8" y="3"/>
                  </a:cubicBezTo>
                  <a:cubicBezTo>
                    <a:pt x="10" y="6"/>
                    <a:pt x="3" y="8"/>
                    <a:pt x="1"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2" name="Freeform 917"/>
            <p:cNvSpPr/>
            <p:nvPr/>
          </p:nvSpPr>
          <p:spPr bwMode="auto">
            <a:xfrm>
              <a:off x="5248275" y="5045075"/>
              <a:ext cx="31750" cy="44450"/>
            </a:xfrm>
            <a:custGeom>
              <a:avLst/>
              <a:gdLst>
                <a:gd name="T0" fmla="*/ 8 w 9"/>
                <a:gd name="T1" fmla="*/ 2 h 13"/>
                <a:gd name="T2" fmla="*/ 9 w 9"/>
                <a:gd name="T3" fmla="*/ 5 h 13"/>
                <a:gd name="T4" fmla="*/ 0 w 9"/>
                <a:gd name="T5" fmla="*/ 13 h 13"/>
                <a:gd name="T6" fmla="*/ 2 w 9"/>
                <a:gd name="T7" fmla="*/ 2 h 13"/>
                <a:gd name="T8" fmla="*/ 8 w 9"/>
                <a:gd name="T9" fmla="*/ 2 h 13"/>
              </a:gdLst>
              <a:ahLst/>
              <a:cxnLst>
                <a:cxn ang="0">
                  <a:pos x="T0" y="T1"/>
                </a:cxn>
                <a:cxn ang="0">
                  <a:pos x="T2" y="T3"/>
                </a:cxn>
                <a:cxn ang="0">
                  <a:pos x="T4" y="T5"/>
                </a:cxn>
                <a:cxn ang="0">
                  <a:pos x="T6" y="T7"/>
                </a:cxn>
                <a:cxn ang="0">
                  <a:pos x="T8" y="T9"/>
                </a:cxn>
              </a:cxnLst>
              <a:rect l="0" t="0" r="r" b="b"/>
              <a:pathLst>
                <a:path w="9" h="13">
                  <a:moveTo>
                    <a:pt x="8" y="2"/>
                  </a:moveTo>
                  <a:cubicBezTo>
                    <a:pt x="9" y="2"/>
                    <a:pt x="9" y="4"/>
                    <a:pt x="9" y="5"/>
                  </a:cubicBezTo>
                  <a:cubicBezTo>
                    <a:pt x="8" y="9"/>
                    <a:pt x="3" y="11"/>
                    <a:pt x="0" y="13"/>
                  </a:cubicBezTo>
                  <a:cubicBezTo>
                    <a:pt x="1" y="10"/>
                    <a:pt x="0" y="5"/>
                    <a:pt x="2" y="2"/>
                  </a:cubicBezTo>
                  <a:cubicBezTo>
                    <a:pt x="4" y="0"/>
                    <a:pt x="7" y="0"/>
                    <a:pt x="8" y="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3" name="Freeform 918"/>
            <p:cNvSpPr/>
            <p:nvPr/>
          </p:nvSpPr>
          <p:spPr bwMode="auto">
            <a:xfrm>
              <a:off x="5218113" y="5035550"/>
              <a:ext cx="30163" cy="50800"/>
            </a:xfrm>
            <a:custGeom>
              <a:avLst/>
              <a:gdLst>
                <a:gd name="T0" fmla="*/ 6 w 9"/>
                <a:gd name="T1" fmla="*/ 1 h 15"/>
                <a:gd name="T2" fmla="*/ 8 w 9"/>
                <a:gd name="T3" fmla="*/ 4 h 15"/>
                <a:gd name="T4" fmla="*/ 3 w 9"/>
                <a:gd name="T5" fmla="*/ 15 h 15"/>
                <a:gd name="T6" fmla="*/ 1 w 9"/>
                <a:gd name="T7" fmla="*/ 4 h 15"/>
                <a:gd name="T8" fmla="*/ 6 w 9"/>
                <a:gd name="T9" fmla="*/ 1 h 15"/>
              </a:gdLst>
              <a:ahLst/>
              <a:cxnLst>
                <a:cxn ang="0">
                  <a:pos x="T0" y="T1"/>
                </a:cxn>
                <a:cxn ang="0">
                  <a:pos x="T2" y="T3"/>
                </a:cxn>
                <a:cxn ang="0">
                  <a:pos x="T4" y="T5"/>
                </a:cxn>
                <a:cxn ang="0">
                  <a:pos x="T6" y="T7"/>
                </a:cxn>
                <a:cxn ang="0">
                  <a:pos x="T8" y="T9"/>
                </a:cxn>
              </a:cxnLst>
              <a:rect l="0" t="0" r="r" b="b"/>
              <a:pathLst>
                <a:path w="9" h="15">
                  <a:moveTo>
                    <a:pt x="6" y="1"/>
                  </a:moveTo>
                  <a:cubicBezTo>
                    <a:pt x="7" y="2"/>
                    <a:pt x="8" y="3"/>
                    <a:pt x="8" y="4"/>
                  </a:cubicBezTo>
                  <a:cubicBezTo>
                    <a:pt x="9" y="8"/>
                    <a:pt x="5" y="12"/>
                    <a:pt x="3" y="15"/>
                  </a:cubicBezTo>
                  <a:cubicBezTo>
                    <a:pt x="3" y="11"/>
                    <a:pt x="0" y="8"/>
                    <a:pt x="1" y="4"/>
                  </a:cubicBezTo>
                  <a:cubicBezTo>
                    <a:pt x="1" y="1"/>
                    <a:pt x="4" y="0"/>
                    <a:pt x="6"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4" name="Freeform 919"/>
            <p:cNvSpPr/>
            <p:nvPr/>
          </p:nvSpPr>
          <p:spPr bwMode="auto">
            <a:xfrm>
              <a:off x="5183188" y="5041900"/>
              <a:ext cx="31750" cy="47625"/>
            </a:xfrm>
            <a:custGeom>
              <a:avLst/>
              <a:gdLst>
                <a:gd name="T0" fmla="*/ 4 w 9"/>
                <a:gd name="T1" fmla="*/ 0 h 14"/>
                <a:gd name="T2" fmla="*/ 7 w 9"/>
                <a:gd name="T3" fmla="*/ 2 h 14"/>
                <a:gd name="T4" fmla="*/ 7 w 9"/>
                <a:gd name="T5" fmla="*/ 14 h 14"/>
                <a:gd name="T6" fmla="*/ 1 w 9"/>
                <a:gd name="T7" fmla="*/ 5 h 14"/>
                <a:gd name="T8" fmla="*/ 4 w 9"/>
                <a:gd name="T9" fmla="*/ 0 h 14"/>
              </a:gdLst>
              <a:ahLst/>
              <a:cxnLst>
                <a:cxn ang="0">
                  <a:pos x="T0" y="T1"/>
                </a:cxn>
                <a:cxn ang="0">
                  <a:pos x="T2" y="T3"/>
                </a:cxn>
                <a:cxn ang="0">
                  <a:pos x="T4" y="T5"/>
                </a:cxn>
                <a:cxn ang="0">
                  <a:pos x="T6" y="T7"/>
                </a:cxn>
                <a:cxn ang="0">
                  <a:pos x="T8" y="T9"/>
                </a:cxn>
              </a:cxnLst>
              <a:rect l="0" t="0" r="r" b="b"/>
              <a:pathLst>
                <a:path w="9" h="14">
                  <a:moveTo>
                    <a:pt x="4" y="0"/>
                  </a:moveTo>
                  <a:cubicBezTo>
                    <a:pt x="5" y="1"/>
                    <a:pt x="6" y="1"/>
                    <a:pt x="7" y="2"/>
                  </a:cubicBezTo>
                  <a:cubicBezTo>
                    <a:pt x="9" y="5"/>
                    <a:pt x="7" y="11"/>
                    <a:pt x="7" y="14"/>
                  </a:cubicBezTo>
                  <a:cubicBezTo>
                    <a:pt x="5" y="11"/>
                    <a:pt x="1" y="8"/>
                    <a:pt x="1" y="5"/>
                  </a:cubicBezTo>
                  <a:cubicBezTo>
                    <a:pt x="0" y="2"/>
                    <a:pt x="2" y="0"/>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5" name="Freeform 920"/>
            <p:cNvSpPr/>
            <p:nvPr/>
          </p:nvSpPr>
          <p:spPr bwMode="auto">
            <a:xfrm>
              <a:off x="5153025" y="5062538"/>
              <a:ext cx="38100" cy="41275"/>
            </a:xfrm>
            <a:custGeom>
              <a:avLst/>
              <a:gdLst>
                <a:gd name="T0" fmla="*/ 3 w 11"/>
                <a:gd name="T1" fmla="*/ 0 h 12"/>
                <a:gd name="T2" fmla="*/ 6 w 11"/>
                <a:gd name="T3" fmla="*/ 0 h 12"/>
                <a:gd name="T4" fmla="*/ 11 w 11"/>
                <a:gd name="T5" fmla="*/ 12 h 12"/>
                <a:gd name="T6" fmla="*/ 1 w 11"/>
                <a:gd name="T7" fmla="*/ 5 h 12"/>
                <a:gd name="T8" fmla="*/ 3 w 11"/>
                <a:gd name="T9" fmla="*/ 0 h 12"/>
              </a:gdLst>
              <a:ahLst/>
              <a:cxnLst>
                <a:cxn ang="0">
                  <a:pos x="T0" y="T1"/>
                </a:cxn>
                <a:cxn ang="0">
                  <a:pos x="T2" y="T3"/>
                </a:cxn>
                <a:cxn ang="0">
                  <a:pos x="T4" y="T5"/>
                </a:cxn>
                <a:cxn ang="0">
                  <a:pos x="T6" y="T7"/>
                </a:cxn>
                <a:cxn ang="0">
                  <a:pos x="T8" y="T9"/>
                </a:cxn>
              </a:cxnLst>
              <a:rect l="0" t="0" r="r" b="b"/>
              <a:pathLst>
                <a:path w="11" h="12">
                  <a:moveTo>
                    <a:pt x="3" y="0"/>
                  </a:moveTo>
                  <a:cubicBezTo>
                    <a:pt x="4" y="0"/>
                    <a:pt x="5" y="0"/>
                    <a:pt x="6" y="0"/>
                  </a:cubicBezTo>
                  <a:cubicBezTo>
                    <a:pt x="10" y="2"/>
                    <a:pt x="10" y="8"/>
                    <a:pt x="11" y="12"/>
                  </a:cubicBezTo>
                  <a:cubicBezTo>
                    <a:pt x="8" y="9"/>
                    <a:pt x="3" y="8"/>
                    <a:pt x="1" y="5"/>
                  </a:cubicBezTo>
                  <a:cubicBezTo>
                    <a:pt x="0" y="3"/>
                    <a:pt x="1" y="1"/>
                    <a:pt x="3"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6" name="Freeform 921"/>
            <p:cNvSpPr/>
            <p:nvPr/>
          </p:nvSpPr>
          <p:spPr bwMode="auto">
            <a:xfrm>
              <a:off x="5132388" y="5089525"/>
              <a:ext cx="44450" cy="31750"/>
            </a:xfrm>
            <a:custGeom>
              <a:avLst/>
              <a:gdLst>
                <a:gd name="T0" fmla="*/ 2 w 13"/>
                <a:gd name="T1" fmla="*/ 1 h 9"/>
                <a:gd name="T2" fmla="*/ 5 w 13"/>
                <a:gd name="T3" fmla="*/ 0 h 9"/>
                <a:gd name="T4" fmla="*/ 13 w 13"/>
                <a:gd name="T5" fmla="*/ 9 h 9"/>
                <a:gd name="T6" fmla="*/ 2 w 13"/>
                <a:gd name="T7" fmla="*/ 7 h 9"/>
                <a:gd name="T8" fmla="*/ 2 w 13"/>
                <a:gd name="T9" fmla="*/ 1 h 9"/>
              </a:gdLst>
              <a:ahLst/>
              <a:cxnLst>
                <a:cxn ang="0">
                  <a:pos x="T0" y="T1"/>
                </a:cxn>
                <a:cxn ang="0">
                  <a:pos x="T2" y="T3"/>
                </a:cxn>
                <a:cxn ang="0">
                  <a:pos x="T4" y="T5"/>
                </a:cxn>
                <a:cxn ang="0">
                  <a:pos x="T6" y="T7"/>
                </a:cxn>
                <a:cxn ang="0">
                  <a:pos x="T8" y="T9"/>
                </a:cxn>
              </a:cxnLst>
              <a:rect l="0" t="0" r="r" b="b"/>
              <a:pathLst>
                <a:path w="13" h="9">
                  <a:moveTo>
                    <a:pt x="2" y="1"/>
                  </a:moveTo>
                  <a:cubicBezTo>
                    <a:pt x="2" y="0"/>
                    <a:pt x="3" y="0"/>
                    <a:pt x="5" y="0"/>
                  </a:cubicBezTo>
                  <a:cubicBezTo>
                    <a:pt x="9" y="1"/>
                    <a:pt x="11" y="6"/>
                    <a:pt x="13" y="9"/>
                  </a:cubicBezTo>
                  <a:cubicBezTo>
                    <a:pt x="10" y="8"/>
                    <a:pt x="5" y="9"/>
                    <a:pt x="2" y="7"/>
                  </a:cubicBezTo>
                  <a:cubicBezTo>
                    <a:pt x="0" y="5"/>
                    <a:pt x="0" y="2"/>
                    <a:pt x="2"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7" name="Freeform 922"/>
            <p:cNvSpPr/>
            <p:nvPr/>
          </p:nvSpPr>
          <p:spPr bwMode="auto">
            <a:xfrm>
              <a:off x="5122863" y="5121275"/>
              <a:ext cx="50800" cy="30162"/>
            </a:xfrm>
            <a:custGeom>
              <a:avLst/>
              <a:gdLst>
                <a:gd name="T0" fmla="*/ 1 w 15"/>
                <a:gd name="T1" fmla="*/ 3 h 9"/>
                <a:gd name="T2" fmla="*/ 4 w 15"/>
                <a:gd name="T3" fmla="*/ 1 h 9"/>
                <a:gd name="T4" fmla="*/ 15 w 15"/>
                <a:gd name="T5" fmla="*/ 6 h 9"/>
                <a:gd name="T6" fmla="*/ 4 w 15"/>
                <a:gd name="T7" fmla="*/ 8 h 9"/>
                <a:gd name="T8" fmla="*/ 1 w 15"/>
                <a:gd name="T9" fmla="*/ 3 h 9"/>
              </a:gdLst>
              <a:ahLst/>
              <a:cxnLst>
                <a:cxn ang="0">
                  <a:pos x="T0" y="T1"/>
                </a:cxn>
                <a:cxn ang="0">
                  <a:pos x="T2" y="T3"/>
                </a:cxn>
                <a:cxn ang="0">
                  <a:pos x="T4" y="T5"/>
                </a:cxn>
                <a:cxn ang="0">
                  <a:pos x="T6" y="T7"/>
                </a:cxn>
                <a:cxn ang="0">
                  <a:pos x="T8" y="T9"/>
                </a:cxn>
              </a:cxnLst>
              <a:rect l="0" t="0" r="r" b="b"/>
              <a:pathLst>
                <a:path w="15" h="9">
                  <a:moveTo>
                    <a:pt x="1" y="3"/>
                  </a:moveTo>
                  <a:cubicBezTo>
                    <a:pt x="2" y="2"/>
                    <a:pt x="3" y="2"/>
                    <a:pt x="4" y="1"/>
                  </a:cubicBezTo>
                  <a:cubicBezTo>
                    <a:pt x="8" y="0"/>
                    <a:pt x="12" y="4"/>
                    <a:pt x="15" y="6"/>
                  </a:cubicBezTo>
                  <a:cubicBezTo>
                    <a:pt x="11" y="6"/>
                    <a:pt x="7" y="9"/>
                    <a:pt x="4" y="8"/>
                  </a:cubicBezTo>
                  <a:cubicBezTo>
                    <a:pt x="1" y="8"/>
                    <a:pt x="0" y="5"/>
                    <a:pt x="1"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8" name="Freeform 923"/>
            <p:cNvSpPr/>
            <p:nvPr/>
          </p:nvSpPr>
          <p:spPr bwMode="auto">
            <a:xfrm>
              <a:off x="5129213" y="5154613"/>
              <a:ext cx="47625" cy="31750"/>
            </a:xfrm>
            <a:custGeom>
              <a:avLst/>
              <a:gdLst>
                <a:gd name="T0" fmla="*/ 0 w 14"/>
                <a:gd name="T1" fmla="*/ 5 h 9"/>
                <a:gd name="T2" fmla="*/ 2 w 14"/>
                <a:gd name="T3" fmla="*/ 2 h 9"/>
                <a:gd name="T4" fmla="*/ 14 w 14"/>
                <a:gd name="T5" fmla="*/ 2 h 9"/>
                <a:gd name="T6" fmla="*/ 5 w 14"/>
                <a:gd name="T7" fmla="*/ 8 h 9"/>
                <a:gd name="T8" fmla="*/ 0 w 14"/>
                <a:gd name="T9" fmla="*/ 5 h 9"/>
              </a:gdLst>
              <a:ahLst/>
              <a:cxnLst>
                <a:cxn ang="0">
                  <a:pos x="T0" y="T1"/>
                </a:cxn>
                <a:cxn ang="0">
                  <a:pos x="T2" y="T3"/>
                </a:cxn>
                <a:cxn ang="0">
                  <a:pos x="T4" y="T5"/>
                </a:cxn>
                <a:cxn ang="0">
                  <a:pos x="T6" y="T7"/>
                </a:cxn>
                <a:cxn ang="0">
                  <a:pos x="T8" y="T9"/>
                </a:cxn>
              </a:cxnLst>
              <a:rect l="0" t="0" r="r" b="b"/>
              <a:pathLst>
                <a:path w="14" h="9">
                  <a:moveTo>
                    <a:pt x="0" y="5"/>
                  </a:moveTo>
                  <a:cubicBezTo>
                    <a:pt x="0" y="4"/>
                    <a:pt x="1" y="3"/>
                    <a:pt x="2" y="2"/>
                  </a:cubicBezTo>
                  <a:cubicBezTo>
                    <a:pt x="5" y="0"/>
                    <a:pt x="10" y="2"/>
                    <a:pt x="14" y="2"/>
                  </a:cubicBezTo>
                  <a:cubicBezTo>
                    <a:pt x="11" y="4"/>
                    <a:pt x="8" y="8"/>
                    <a:pt x="5" y="8"/>
                  </a:cubicBezTo>
                  <a:cubicBezTo>
                    <a:pt x="2" y="9"/>
                    <a:pt x="0" y="7"/>
                    <a:pt x="0" y="5"/>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59" name="Freeform 924"/>
            <p:cNvSpPr/>
            <p:nvPr/>
          </p:nvSpPr>
          <p:spPr bwMode="auto">
            <a:xfrm>
              <a:off x="5149850" y="5183188"/>
              <a:ext cx="38100" cy="33337"/>
            </a:xfrm>
            <a:custGeom>
              <a:avLst/>
              <a:gdLst>
                <a:gd name="T0" fmla="*/ 0 w 11"/>
                <a:gd name="T1" fmla="*/ 7 h 10"/>
                <a:gd name="T2" fmla="*/ 0 w 11"/>
                <a:gd name="T3" fmla="*/ 4 h 10"/>
                <a:gd name="T4" fmla="*/ 11 w 11"/>
                <a:gd name="T5" fmla="*/ 0 h 10"/>
                <a:gd name="T6" fmla="*/ 5 w 11"/>
                <a:gd name="T7" fmla="*/ 9 h 10"/>
                <a:gd name="T8" fmla="*/ 0 w 11"/>
                <a:gd name="T9" fmla="*/ 7 h 10"/>
              </a:gdLst>
              <a:ahLst/>
              <a:cxnLst>
                <a:cxn ang="0">
                  <a:pos x="T0" y="T1"/>
                </a:cxn>
                <a:cxn ang="0">
                  <a:pos x="T2" y="T3"/>
                </a:cxn>
                <a:cxn ang="0">
                  <a:pos x="T4" y="T5"/>
                </a:cxn>
                <a:cxn ang="0">
                  <a:pos x="T6" y="T7"/>
                </a:cxn>
                <a:cxn ang="0">
                  <a:pos x="T8" y="T9"/>
                </a:cxn>
              </a:cxnLst>
              <a:rect l="0" t="0" r="r" b="b"/>
              <a:pathLst>
                <a:path w="11" h="10">
                  <a:moveTo>
                    <a:pt x="0" y="7"/>
                  </a:moveTo>
                  <a:cubicBezTo>
                    <a:pt x="0" y="6"/>
                    <a:pt x="0" y="5"/>
                    <a:pt x="0" y="4"/>
                  </a:cubicBezTo>
                  <a:cubicBezTo>
                    <a:pt x="2" y="0"/>
                    <a:pt x="8" y="0"/>
                    <a:pt x="11" y="0"/>
                  </a:cubicBezTo>
                  <a:cubicBezTo>
                    <a:pt x="9" y="2"/>
                    <a:pt x="8" y="7"/>
                    <a:pt x="5" y="9"/>
                  </a:cubicBezTo>
                  <a:cubicBezTo>
                    <a:pt x="3" y="10"/>
                    <a:pt x="1" y="9"/>
                    <a:pt x="0" y="7"/>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0" name="Freeform 925"/>
            <p:cNvSpPr/>
            <p:nvPr/>
          </p:nvSpPr>
          <p:spPr bwMode="auto">
            <a:xfrm>
              <a:off x="5176838" y="5192713"/>
              <a:ext cx="31750" cy="44450"/>
            </a:xfrm>
            <a:custGeom>
              <a:avLst/>
              <a:gdLst>
                <a:gd name="T0" fmla="*/ 1 w 9"/>
                <a:gd name="T1" fmla="*/ 11 h 13"/>
                <a:gd name="T2" fmla="*/ 0 w 9"/>
                <a:gd name="T3" fmla="*/ 8 h 13"/>
                <a:gd name="T4" fmla="*/ 9 w 9"/>
                <a:gd name="T5" fmla="*/ 0 h 13"/>
                <a:gd name="T6" fmla="*/ 7 w 9"/>
                <a:gd name="T7" fmla="*/ 11 h 13"/>
                <a:gd name="T8" fmla="*/ 1 w 9"/>
                <a:gd name="T9" fmla="*/ 11 h 13"/>
              </a:gdLst>
              <a:ahLst/>
              <a:cxnLst>
                <a:cxn ang="0">
                  <a:pos x="T0" y="T1"/>
                </a:cxn>
                <a:cxn ang="0">
                  <a:pos x="T2" y="T3"/>
                </a:cxn>
                <a:cxn ang="0">
                  <a:pos x="T4" y="T5"/>
                </a:cxn>
                <a:cxn ang="0">
                  <a:pos x="T6" y="T7"/>
                </a:cxn>
                <a:cxn ang="0">
                  <a:pos x="T8" y="T9"/>
                </a:cxn>
              </a:cxnLst>
              <a:rect l="0" t="0" r="r" b="b"/>
              <a:pathLst>
                <a:path w="9" h="13">
                  <a:moveTo>
                    <a:pt x="1" y="11"/>
                  </a:moveTo>
                  <a:cubicBezTo>
                    <a:pt x="0" y="11"/>
                    <a:pt x="0" y="10"/>
                    <a:pt x="0" y="8"/>
                  </a:cubicBezTo>
                  <a:cubicBezTo>
                    <a:pt x="1" y="4"/>
                    <a:pt x="6" y="2"/>
                    <a:pt x="9" y="0"/>
                  </a:cubicBezTo>
                  <a:cubicBezTo>
                    <a:pt x="8" y="3"/>
                    <a:pt x="9" y="8"/>
                    <a:pt x="7" y="11"/>
                  </a:cubicBezTo>
                  <a:cubicBezTo>
                    <a:pt x="5" y="13"/>
                    <a:pt x="2" y="13"/>
                    <a:pt x="1"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1" name="Freeform 926"/>
            <p:cNvSpPr/>
            <p:nvPr/>
          </p:nvSpPr>
          <p:spPr bwMode="auto">
            <a:xfrm>
              <a:off x="5208588" y="5195888"/>
              <a:ext cx="30163" cy="52387"/>
            </a:xfrm>
            <a:custGeom>
              <a:avLst/>
              <a:gdLst>
                <a:gd name="T0" fmla="*/ 3 w 9"/>
                <a:gd name="T1" fmla="*/ 14 h 15"/>
                <a:gd name="T2" fmla="*/ 1 w 9"/>
                <a:gd name="T3" fmla="*/ 11 h 15"/>
                <a:gd name="T4" fmla="*/ 6 w 9"/>
                <a:gd name="T5" fmla="*/ 0 h 15"/>
                <a:gd name="T6" fmla="*/ 8 w 9"/>
                <a:gd name="T7" fmla="*/ 11 h 15"/>
                <a:gd name="T8" fmla="*/ 3 w 9"/>
                <a:gd name="T9" fmla="*/ 14 h 15"/>
              </a:gdLst>
              <a:ahLst/>
              <a:cxnLst>
                <a:cxn ang="0">
                  <a:pos x="T0" y="T1"/>
                </a:cxn>
                <a:cxn ang="0">
                  <a:pos x="T2" y="T3"/>
                </a:cxn>
                <a:cxn ang="0">
                  <a:pos x="T4" y="T5"/>
                </a:cxn>
                <a:cxn ang="0">
                  <a:pos x="T6" y="T7"/>
                </a:cxn>
                <a:cxn ang="0">
                  <a:pos x="T8" y="T9"/>
                </a:cxn>
              </a:cxnLst>
              <a:rect l="0" t="0" r="r" b="b"/>
              <a:pathLst>
                <a:path w="9" h="15">
                  <a:moveTo>
                    <a:pt x="3" y="14"/>
                  </a:moveTo>
                  <a:cubicBezTo>
                    <a:pt x="2" y="13"/>
                    <a:pt x="1" y="12"/>
                    <a:pt x="1" y="11"/>
                  </a:cubicBezTo>
                  <a:cubicBezTo>
                    <a:pt x="0" y="7"/>
                    <a:pt x="4" y="3"/>
                    <a:pt x="6" y="0"/>
                  </a:cubicBezTo>
                  <a:cubicBezTo>
                    <a:pt x="6" y="4"/>
                    <a:pt x="9" y="8"/>
                    <a:pt x="8" y="11"/>
                  </a:cubicBezTo>
                  <a:cubicBezTo>
                    <a:pt x="8" y="14"/>
                    <a:pt x="5" y="15"/>
                    <a:pt x="3"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2" name="Freeform 927"/>
            <p:cNvSpPr/>
            <p:nvPr/>
          </p:nvSpPr>
          <p:spPr bwMode="auto">
            <a:xfrm>
              <a:off x="5238750" y="5192713"/>
              <a:ext cx="34925" cy="47625"/>
            </a:xfrm>
            <a:custGeom>
              <a:avLst/>
              <a:gdLst>
                <a:gd name="T0" fmla="*/ 6 w 10"/>
                <a:gd name="T1" fmla="*/ 14 h 14"/>
                <a:gd name="T2" fmla="*/ 3 w 10"/>
                <a:gd name="T3" fmla="*/ 12 h 14"/>
                <a:gd name="T4" fmla="*/ 3 w 10"/>
                <a:gd name="T5" fmla="*/ 0 h 14"/>
                <a:gd name="T6" fmla="*/ 9 w 10"/>
                <a:gd name="T7" fmla="*/ 9 h 14"/>
                <a:gd name="T8" fmla="*/ 6 w 10"/>
                <a:gd name="T9" fmla="*/ 14 h 14"/>
              </a:gdLst>
              <a:ahLst/>
              <a:cxnLst>
                <a:cxn ang="0">
                  <a:pos x="T0" y="T1"/>
                </a:cxn>
                <a:cxn ang="0">
                  <a:pos x="T2" y="T3"/>
                </a:cxn>
                <a:cxn ang="0">
                  <a:pos x="T4" y="T5"/>
                </a:cxn>
                <a:cxn ang="0">
                  <a:pos x="T6" y="T7"/>
                </a:cxn>
                <a:cxn ang="0">
                  <a:pos x="T8" y="T9"/>
                </a:cxn>
              </a:cxnLst>
              <a:rect l="0" t="0" r="r" b="b"/>
              <a:pathLst>
                <a:path w="10" h="14">
                  <a:moveTo>
                    <a:pt x="6" y="14"/>
                  </a:moveTo>
                  <a:cubicBezTo>
                    <a:pt x="5" y="14"/>
                    <a:pt x="4" y="13"/>
                    <a:pt x="3" y="12"/>
                  </a:cubicBezTo>
                  <a:cubicBezTo>
                    <a:pt x="0" y="9"/>
                    <a:pt x="3" y="4"/>
                    <a:pt x="3" y="0"/>
                  </a:cubicBezTo>
                  <a:cubicBezTo>
                    <a:pt x="5" y="3"/>
                    <a:pt x="9" y="6"/>
                    <a:pt x="9" y="9"/>
                  </a:cubicBezTo>
                  <a:cubicBezTo>
                    <a:pt x="10" y="12"/>
                    <a:pt x="8" y="14"/>
                    <a:pt x="6"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3" name="Freeform 928"/>
            <p:cNvSpPr/>
            <p:nvPr/>
          </p:nvSpPr>
          <p:spPr bwMode="auto">
            <a:xfrm>
              <a:off x="5265738" y="5183188"/>
              <a:ext cx="38100" cy="36512"/>
            </a:xfrm>
            <a:custGeom>
              <a:avLst/>
              <a:gdLst>
                <a:gd name="T0" fmla="*/ 8 w 11"/>
                <a:gd name="T1" fmla="*/ 11 h 11"/>
                <a:gd name="T2" fmla="*/ 5 w 11"/>
                <a:gd name="T3" fmla="*/ 11 h 11"/>
                <a:gd name="T4" fmla="*/ 0 w 11"/>
                <a:gd name="T5" fmla="*/ 0 h 11"/>
                <a:gd name="T6" fmla="*/ 10 w 11"/>
                <a:gd name="T7" fmla="*/ 6 h 11"/>
                <a:gd name="T8" fmla="*/ 8 w 11"/>
                <a:gd name="T9" fmla="*/ 11 h 11"/>
              </a:gdLst>
              <a:ahLst/>
              <a:cxnLst>
                <a:cxn ang="0">
                  <a:pos x="T0" y="T1"/>
                </a:cxn>
                <a:cxn ang="0">
                  <a:pos x="T2" y="T3"/>
                </a:cxn>
                <a:cxn ang="0">
                  <a:pos x="T4" y="T5"/>
                </a:cxn>
                <a:cxn ang="0">
                  <a:pos x="T6" y="T7"/>
                </a:cxn>
                <a:cxn ang="0">
                  <a:pos x="T8" y="T9"/>
                </a:cxn>
              </a:cxnLst>
              <a:rect l="0" t="0" r="r" b="b"/>
              <a:pathLst>
                <a:path w="11" h="11">
                  <a:moveTo>
                    <a:pt x="8" y="11"/>
                  </a:moveTo>
                  <a:cubicBezTo>
                    <a:pt x="7" y="11"/>
                    <a:pt x="6" y="11"/>
                    <a:pt x="5" y="11"/>
                  </a:cubicBezTo>
                  <a:cubicBezTo>
                    <a:pt x="1" y="9"/>
                    <a:pt x="1" y="3"/>
                    <a:pt x="0" y="0"/>
                  </a:cubicBezTo>
                  <a:cubicBezTo>
                    <a:pt x="3" y="2"/>
                    <a:pt x="8" y="3"/>
                    <a:pt x="10" y="6"/>
                  </a:cubicBezTo>
                  <a:cubicBezTo>
                    <a:pt x="11" y="8"/>
                    <a:pt x="10" y="11"/>
                    <a:pt x="8"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4" name="Freeform 929"/>
            <p:cNvSpPr/>
            <p:nvPr/>
          </p:nvSpPr>
          <p:spPr bwMode="auto">
            <a:xfrm>
              <a:off x="5280025" y="5162550"/>
              <a:ext cx="44450" cy="30162"/>
            </a:xfrm>
            <a:custGeom>
              <a:avLst/>
              <a:gdLst>
                <a:gd name="T0" fmla="*/ 11 w 13"/>
                <a:gd name="T1" fmla="*/ 8 h 9"/>
                <a:gd name="T2" fmla="*/ 8 w 13"/>
                <a:gd name="T3" fmla="*/ 9 h 9"/>
                <a:gd name="T4" fmla="*/ 0 w 13"/>
                <a:gd name="T5" fmla="*/ 0 h 9"/>
                <a:gd name="T6" fmla="*/ 11 w 13"/>
                <a:gd name="T7" fmla="*/ 2 h 9"/>
                <a:gd name="T8" fmla="*/ 11 w 13"/>
                <a:gd name="T9" fmla="*/ 8 h 9"/>
              </a:gdLst>
              <a:ahLst/>
              <a:cxnLst>
                <a:cxn ang="0">
                  <a:pos x="T0" y="T1"/>
                </a:cxn>
                <a:cxn ang="0">
                  <a:pos x="T2" y="T3"/>
                </a:cxn>
                <a:cxn ang="0">
                  <a:pos x="T4" y="T5"/>
                </a:cxn>
                <a:cxn ang="0">
                  <a:pos x="T6" y="T7"/>
                </a:cxn>
                <a:cxn ang="0">
                  <a:pos x="T8" y="T9"/>
                </a:cxn>
              </a:cxnLst>
              <a:rect l="0" t="0" r="r" b="b"/>
              <a:pathLst>
                <a:path w="13" h="9">
                  <a:moveTo>
                    <a:pt x="11" y="8"/>
                  </a:moveTo>
                  <a:cubicBezTo>
                    <a:pt x="11" y="9"/>
                    <a:pt x="10" y="9"/>
                    <a:pt x="8" y="9"/>
                  </a:cubicBezTo>
                  <a:cubicBezTo>
                    <a:pt x="4" y="8"/>
                    <a:pt x="2" y="3"/>
                    <a:pt x="0" y="0"/>
                  </a:cubicBezTo>
                  <a:cubicBezTo>
                    <a:pt x="3" y="1"/>
                    <a:pt x="8" y="0"/>
                    <a:pt x="11" y="2"/>
                  </a:cubicBezTo>
                  <a:cubicBezTo>
                    <a:pt x="13" y="4"/>
                    <a:pt x="13" y="7"/>
                    <a:pt x="11"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5" name="Freeform 930"/>
            <p:cNvSpPr/>
            <p:nvPr/>
          </p:nvSpPr>
          <p:spPr bwMode="auto">
            <a:xfrm>
              <a:off x="5283200" y="5130800"/>
              <a:ext cx="50800" cy="31750"/>
            </a:xfrm>
            <a:custGeom>
              <a:avLst/>
              <a:gdLst>
                <a:gd name="T0" fmla="*/ 14 w 15"/>
                <a:gd name="T1" fmla="*/ 6 h 9"/>
                <a:gd name="T2" fmla="*/ 11 w 15"/>
                <a:gd name="T3" fmla="*/ 8 h 9"/>
                <a:gd name="T4" fmla="*/ 0 w 15"/>
                <a:gd name="T5" fmla="*/ 3 h 9"/>
                <a:gd name="T6" fmla="*/ 11 w 15"/>
                <a:gd name="T7" fmla="*/ 1 h 9"/>
                <a:gd name="T8" fmla="*/ 14 w 15"/>
                <a:gd name="T9" fmla="*/ 6 h 9"/>
              </a:gdLst>
              <a:ahLst/>
              <a:cxnLst>
                <a:cxn ang="0">
                  <a:pos x="T0" y="T1"/>
                </a:cxn>
                <a:cxn ang="0">
                  <a:pos x="T2" y="T3"/>
                </a:cxn>
                <a:cxn ang="0">
                  <a:pos x="T4" y="T5"/>
                </a:cxn>
                <a:cxn ang="0">
                  <a:pos x="T6" y="T7"/>
                </a:cxn>
                <a:cxn ang="0">
                  <a:pos x="T8" y="T9"/>
                </a:cxn>
              </a:cxnLst>
              <a:rect l="0" t="0" r="r" b="b"/>
              <a:pathLst>
                <a:path w="15" h="9">
                  <a:moveTo>
                    <a:pt x="14" y="6"/>
                  </a:moveTo>
                  <a:cubicBezTo>
                    <a:pt x="13" y="7"/>
                    <a:pt x="12" y="8"/>
                    <a:pt x="11" y="8"/>
                  </a:cubicBezTo>
                  <a:cubicBezTo>
                    <a:pt x="7" y="9"/>
                    <a:pt x="3" y="5"/>
                    <a:pt x="0" y="3"/>
                  </a:cubicBezTo>
                  <a:cubicBezTo>
                    <a:pt x="4" y="3"/>
                    <a:pt x="8" y="0"/>
                    <a:pt x="11" y="1"/>
                  </a:cubicBezTo>
                  <a:cubicBezTo>
                    <a:pt x="14" y="1"/>
                    <a:pt x="15" y="4"/>
                    <a:pt x="14"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6" name="Freeform 931"/>
            <p:cNvSpPr/>
            <p:nvPr/>
          </p:nvSpPr>
          <p:spPr bwMode="auto">
            <a:xfrm>
              <a:off x="5280025" y="5097463"/>
              <a:ext cx="47625" cy="33337"/>
            </a:xfrm>
            <a:custGeom>
              <a:avLst/>
              <a:gdLst>
                <a:gd name="T0" fmla="*/ 14 w 14"/>
                <a:gd name="T1" fmla="*/ 4 h 10"/>
                <a:gd name="T2" fmla="*/ 12 w 14"/>
                <a:gd name="T3" fmla="*/ 7 h 10"/>
                <a:gd name="T4" fmla="*/ 0 w 14"/>
                <a:gd name="T5" fmla="*/ 7 h 10"/>
                <a:gd name="T6" fmla="*/ 9 w 14"/>
                <a:gd name="T7" fmla="*/ 1 h 10"/>
                <a:gd name="T8" fmla="*/ 14 w 14"/>
                <a:gd name="T9" fmla="*/ 4 h 10"/>
              </a:gdLst>
              <a:ahLst/>
              <a:cxnLst>
                <a:cxn ang="0">
                  <a:pos x="T0" y="T1"/>
                </a:cxn>
                <a:cxn ang="0">
                  <a:pos x="T2" y="T3"/>
                </a:cxn>
                <a:cxn ang="0">
                  <a:pos x="T4" y="T5"/>
                </a:cxn>
                <a:cxn ang="0">
                  <a:pos x="T6" y="T7"/>
                </a:cxn>
                <a:cxn ang="0">
                  <a:pos x="T8" y="T9"/>
                </a:cxn>
              </a:cxnLst>
              <a:rect l="0" t="0" r="r" b="b"/>
              <a:pathLst>
                <a:path w="14" h="10">
                  <a:moveTo>
                    <a:pt x="14" y="4"/>
                  </a:moveTo>
                  <a:cubicBezTo>
                    <a:pt x="14" y="5"/>
                    <a:pt x="13" y="6"/>
                    <a:pt x="12" y="7"/>
                  </a:cubicBezTo>
                  <a:cubicBezTo>
                    <a:pt x="9" y="10"/>
                    <a:pt x="4" y="7"/>
                    <a:pt x="0" y="7"/>
                  </a:cubicBezTo>
                  <a:cubicBezTo>
                    <a:pt x="3" y="5"/>
                    <a:pt x="6" y="1"/>
                    <a:pt x="9" y="1"/>
                  </a:cubicBezTo>
                  <a:cubicBezTo>
                    <a:pt x="12" y="0"/>
                    <a:pt x="14" y="2"/>
                    <a:pt x="14" y="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7" name="Freeform 932"/>
            <p:cNvSpPr/>
            <p:nvPr/>
          </p:nvSpPr>
          <p:spPr bwMode="auto">
            <a:xfrm>
              <a:off x="5265738" y="5065713"/>
              <a:ext cx="41275" cy="38100"/>
            </a:xfrm>
            <a:custGeom>
              <a:avLst/>
              <a:gdLst>
                <a:gd name="T0" fmla="*/ 12 w 12"/>
                <a:gd name="T1" fmla="*/ 3 h 11"/>
                <a:gd name="T2" fmla="*/ 12 w 12"/>
                <a:gd name="T3" fmla="*/ 6 h 11"/>
                <a:gd name="T4" fmla="*/ 0 w 12"/>
                <a:gd name="T5" fmla="*/ 11 h 11"/>
                <a:gd name="T6" fmla="*/ 7 w 12"/>
                <a:gd name="T7" fmla="*/ 1 h 11"/>
                <a:gd name="T8" fmla="*/ 12 w 12"/>
                <a:gd name="T9" fmla="*/ 3 h 11"/>
              </a:gdLst>
              <a:ahLst/>
              <a:cxnLst>
                <a:cxn ang="0">
                  <a:pos x="T0" y="T1"/>
                </a:cxn>
                <a:cxn ang="0">
                  <a:pos x="T2" y="T3"/>
                </a:cxn>
                <a:cxn ang="0">
                  <a:pos x="T4" y="T5"/>
                </a:cxn>
                <a:cxn ang="0">
                  <a:pos x="T6" y="T7"/>
                </a:cxn>
                <a:cxn ang="0">
                  <a:pos x="T8" y="T9"/>
                </a:cxn>
              </a:cxnLst>
              <a:rect l="0" t="0" r="r" b="b"/>
              <a:pathLst>
                <a:path w="12" h="11">
                  <a:moveTo>
                    <a:pt x="12" y="3"/>
                  </a:moveTo>
                  <a:cubicBezTo>
                    <a:pt x="12" y="4"/>
                    <a:pt x="12" y="5"/>
                    <a:pt x="12" y="6"/>
                  </a:cubicBezTo>
                  <a:cubicBezTo>
                    <a:pt x="10" y="10"/>
                    <a:pt x="4" y="10"/>
                    <a:pt x="0" y="11"/>
                  </a:cubicBezTo>
                  <a:cubicBezTo>
                    <a:pt x="3" y="8"/>
                    <a:pt x="4" y="3"/>
                    <a:pt x="7" y="1"/>
                  </a:cubicBezTo>
                  <a:cubicBezTo>
                    <a:pt x="9" y="0"/>
                    <a:pt x="11" y="1"/>
                    <a:pt x="12"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8" name="Oval 933"/>
            <p:cNvSpPr>
              <a:spLocks noChangeArrowheads="1"/>
            </p:cNvSpPr>
            <p:nvPr/>
          </p:nvSpPr>
          <p:spPr bwMode="auto">
            <a:xfrm>
              <a:off x="3009900" y="5230813"/>
              <a:ext cx="20638" cy="20637"/>
            </a:xfrm>
            <a:prstGeom prst="ellipse">
              <a:avLst/>
            </a:pr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69" name="Freeform 934"/>
            <p:cNvSpPr/>
            <p:nvPr/>
          </p:nvSpPr>
          <p:spPr bwMode="auto">
            <a:xfrm>
              <a:off x="3009900" y="5189538"/>
              <a:ext cx="23813" cy="34925"/>
            </a:xfrm>
            <a:custGeom>
              <a:avLst/>
              <a:gdLst>
                <a:gd name="T0" fmla="*/ 2 w 7"/>
                <a:gd name="T1" fmla="*/ 10 h 10"/>
                <a:gd name="T2" fmla="*/ 4 w 7"/>
                <a:gd name="T3" fmla="*/ 1 h 10"/>
                <a:gd name="T4" fmla="*/ 2 w 7"/>
                <a:gd name="T5" fmla="*/ 10 h 10"/>
              </a:gdLst>
              <a:ahLst/>
              <a:cxnLst>
                <a:cxn ang="0">
                  <a:pos x="T0" y="T1"/>
                </a:cxn>
                <a:cxn ang="0">
                  <a:pos x="T2" y="T3"/>
                </a:cxn>
                <a:cxn ang="0">
                  <a:pos x="T4" y="T5"/>
                </a:cxn>
              </a:cxnLst>
              <a:rect l="0" t="0" r="r" b="b"/>
              <a:pathLst>
                <a:path w="7" h="10">
                  <a:moveTo>
                    <a:pt x="2" y="10"/>
                  </a:moveTo>
                  <a:cubicBezTo>
                    <a:pt x="0" y="8"/>
                    <a:pt x="0" y="0"/>
                    <a:pt x="4" y="1"/>
                  </a:cubicBezTo>
                  <a:cubicBezTo>
                    <a:pt x="7" y="2"/>
                    <a:pt x="3" y="8"/>
                    <a:pt x="2" y="1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0" name="Freeform 935"/>
            <p:cNvSpPr/>
            <p:nvPr/>
          </p:nvSpPr>
          <p:spPr bwMode="auto">
            <a:xfrm>
              <a:off x="2974975" y="5199063"/>
              <a:ext cx="28575" cy="34925"/>
            </a:xfrm>
            <a:custGeom>
              <a:avLst/>
              <a:gdLst>
                <a:gd name="T0" fmla="*/ 7 w 8"/>
                <a:gd name="T1" fmla="*/ 9 h 10"/>
                <a:gd name="T2" fmla="*/ 3 w 8"/>
                <a:gd name="T3" fmla="*/ 2 h 10"/>
                <a:gd name="T4" fmla="*/ 8 w 8"/>
                <a:gd name="T5" fmla="*/ 9 h 10"/>
              </a:gdLst>
              <a:ahLst/>
              <a:cxnLst>
                <a:cxn ang="0">
                  <a:pos x="T0" y="T1"/>
                </a:cxn>
                <a:cxn ang="0">
                  <a:pos x="T2" y="T3"/>
                </a:cxn>
                <a:cxn ang="0">
                  <a:pos x="T4" y="T5"/>
                </a:cxn>
              </a:cxnLst>
              <a:rect l="0" t="0" r="r" b="b"/>
              <a:pathLst>
                <a:path w="8" h="10">
                  <a:moveTo>
                    <a:pt x="7" y="9"/>
                  </a:moveTo>
                  <a:cubicBezTo>
                    <a:pt x="5" y="10"/>
                    <a:pt x="0" y="4"/>
                    <a:pt x="3" y="2"/>
                  </a:cubicBezTo>
                  <a:cubicBezTo>
                    <a:pt x="6" y="0"/>
                    <a:pt x="8" y="7"/>
                    <a:pt x="8"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1" name="Freeform 936"/>
            <p:cNvSpPr/>
            <p:nvPr/>
          </p:nvSpPr>
          <p:spPr bwMode="auto">
            <a:xfrm>
              <a:off x="2965450" y="5227638"/>
              <a:ext cx="33338" cy="26987"/>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2" name="Freeform 937"/>
            <p:cNvSpPr/>
            <p:nvPr/>
          </p:nvSpPr>
          <p:spPr bwMode="auto">
            <a:xfrm>
              <a:off x="2974975" y="5257800"/>
              <a:ext cx="31750" cy="31750"/>
            </a:xfrm>
            <a:custGeom>
              <a:avLst/>
              <a:gdLst>
                <a:gd name="T0" fmla="*/ 9 w 9"/>
                <a:gd name="T1" fmla="*/ 1 h 9"/>
                <a:gd name="T2" fmla="*/ 2 w 9"/>
                <a:gd name="T3" fmla="*/ 6 h 9"/>
                <a:gd name="T4" fmla="*/ 9 w 9"/>
                <a:gd name="T5" fmla="*/ 0 h 9"/>
              </a:gdLst>
              <a:ahLst/>
              <a:cxnLst>
                <a:cxn ang="0">
                  <a:pos x="T0" y="T1"/>
                </a:cxn>
                <a:cxn ang="0">
                  <a:pos x="T2" y="T3"/>
                </a:cxn>
                <a:cxn ang="0">
                  <a:pos x="T4" y="T5"/>
                </a:cxn>
              </a:cxnLst>
              <a:rect l="0" t="0" r="r" b="b"/>
              <a:pathLst>
                <a:path w="9" h="9">
                  <a:moveTo>
                    <a:pt x="9" y="1"/>
                  </a:moveTo>
                  <a:cubicBezTo>
                    <a:pt x="9" y="3"/>
                    <a:pt x="3" y="9"/>
                    <a:pt x="2" y="6"/>
                  </a:cubicBezTo>
                  <a:cubicBezTo>
                    <a:pt x="0" y="2"/>
                    <a:pt x="7" y="1"/>
                    <a:pt x="9"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3" name="Freeform 938"/>
            <p:cNvSpPr/>
            <p:nvPr/>
          </p:nvSpPr>
          <p:spPr bwMode="auto">
            <a:xfrm>
              <a:off x="3003550" y="5264150"/>
              <a:ext cx="26988" cy="34925"/>
            </a:xfrm>
            <a:custGeom>
              <a:avLst/>
              <a:gdLst>
                <a:gd name="T0" fmla="*/ 6 w 8"/>
                <a:gd name="T1" fmla="*/ 0 h 10"/>
                <a:gd name="T2" fmla="*/ 4 w 8"/>
                <a:gd name="T3" fmla="*/ 9 h 10"/>
                <a:gd name="T4" fmla="*/ 5 w 8"/>
                <a:gd name="T5" fmla="*/ 0 h 10"/>
              </a:gdLst>
              <a:ahLst/>
              <a:cxnLst>
                <a:cxn ang="0">
                  <a:pos x="T0" y="T1"/>
                </a:cxn>
                <a:cxn ang="0">
                  <a:pos x="T2" y="T3"/>
                </a:cxn>
                <a:cxn ang="0">
                  <a:pos x="T4" y="T5"/>
                </a:cxn>
              </a:cxnLst>
              <a:rect l="0" t="0" r="r" b="b"/>
              <a:pathLst>
                <a:path w="8" h="10">
                  <a:moveTo>
                    <a:pt x="6" y="0"/>
                  </a:moveTo>
                  <a:cubicBezTo>
                    <a:pt x="8" y="2"/>
                    <a:pt x="7" y="10"/>
                    <a:pt x="4" y="9"/>
                  </a:cubicBezTo>
                  <a:cubicBezTo>
                    <a:pt x="0" y="8"/>
                    <a:pt x="4" y="1"/>
                    <a:pt x="5" y="0"/>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4" name="Freeform 939"/>
            <p:cNvSpPr/>
            <p:nvPr/>
          </p:nvSpPr>
          <p:spPr bwMode="auto">
            <a:xfrm>
              <a:off x="3033713" y="5254625"/>
              <a:ext cx="26988" cy="34925"/>
            </a:xfrm>
            <a:custGeom>
              <a:avLst/>
              <a:gdLst>
                <a:gd name="T0" fmla="*/ 1 w 8"/>
                <a:gd name="T1" fmla="*/ 1 h 10"/>
                <a:gd name="T2" fmla="*/ 6 w 8"/>
                <a:gd name="T3" fmla="*/ 8 h 10"/>
                <a:gd name="T4" fmla="*/ 0 w 8"/>
                <a:gd name="T5" fmla="*/ 1 h 10"/>
              </a:gdLst>
              <a:ahLst/>
              <a:cxnLst>
                <a:cxn ang="0">
                  <a:pos x="T0" y="T1"/>
                </a:cxn>
                <a:cxn ang="0">
                  <a:pos x="T2" y="T3"/>
                </a:cxn>
                <a:cxn ang="0">
                  <a:pos x="T4" y="T5"/>
                </a:cxn>
              </a:cxnLst>
              <a:rect l="0" t="0" r="r" b="b"/>
              <a:pathLst>
                <a:path w="8" h="10">
                  <a:moveTo>
                    <a:pt x="1" y="1"/>
                  </a:moveTo>
                  <a:cubicBezTo>
                    <a:pt x="3" y="0"/>
                    <a:pt x="8" y="6"/>
                    <a:pt x="6" y="8"/>
                  </a:cubicBezTo>
                  <a:cubicBezTo>
                    <a:pt x="2" y="10"/>
                    <a:pt x="0" y="3"/>
                    <a:pt x="0" y="1"/>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5" name="Freeform 940"/>
            <p:cNvSpPr/>
            <p:nvPr/>
          </p:nvSpPr>
          <p:spPr bwMode="auto">
            <a:xfrm>
              <a:off x="3040063" y="5233988"/>
              <a:ext cx="31750" cy="26987"/>
            </a:xfrm>
            <a:custGeom>
              <a:avLst/>
              <a:gdLst>
                <a:gd name="T0" fmla="*/ 0 w 9"/>
                <a:gd name="T1" fmla="*/ 2 h 8"/>
                <a:gd name="T2" fmla="*/ 9 w 9"/>
                <a:gd name="T3" fmla="*/ 4 h 8"/>
                <a:gd name="T4" fmla="*/ 0 w 9"/>
                <a:gd name="T5" fmla="*/ 3 h 8"/>
              </a:gdLst>
              <a:ahLst/>
              <a:cxnLst>
                <a:cxn ang="0">
                  <a:pos x="T0" y="T1"/>
                </a:cxn>
                <a:cxn ang="0">
                  <a:pos x="T2" y="T3"/>
                </a:cxn>
                <a:cxn ang="0">
                  <a:pos x="T4" y="T5"/>
                </a:cxn>
              </a:cxnLst>
              <a:rect l="0" t="0" r="r" b="b"/>
              <a:pathLst>
                <a:path w="9" h="8">
                  <a:moveTo>
                    <a:pt x="0" y="2"/>
                  </a:moveTo>
                  <a:cubicBezTo>
                    <a:pt x="1" y="0"/>
                    <a:pt x="9" y="1"/>
                    <a:pt x="9" y="4"/>
                  </a:cubicBezTo>
                  <a:cubicBezTo>
                    <a:pt x="8" y="8"/>
                    <a:pt x="1" y="4"/>
                    <a:pt x="0" y="3"/>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6" name="Freeform 941"/>
            <p:cNvSpPr/>
            <p:nvPr/>
          </p:nvSpPr>
          <p:spPr bwMode="auto">
            <a:xfrm>
              <a:off x="3030538" y="5199063"/>
              <a:ext cx="33338" cy="31750"/>
            </a:xfrm>
            <a:custGeom>
              <a:avLst/>
              <a:gdLst>
                <a:gd name="T0" fmla="*/ 0 w 10"/>
                <a:gd name="T1" fmla="*/ 8 h 9"/>
                <a:gd name="T2" fmla="*/ 8 w 10"/>
                <a:gd name="T3" fmla="*/ 3 h 9"/>
                <a:gd name="T4" fmla="*/ 1 w 10"/>
                <a:gd name="T5" fmla="*/ 9 h 9"/>
              </a:gdLst>
              <a:ahLst/>
              <a:cxnLst>
                <a:cxn ang="0">
                  <a:pos x="T0" y="T1"/>
                </a:cxn>
                <a:cxn ang="0">
                  <a:pos x="T2" y="T3"/>
                </a:cxn>
                <a:cxn ang="0">
                  <a:pos x="T4" y="T5"/>
                </a:cxn>
              </a:cxnLst>
              <a:rect l="0" t="0" r="r" b="b"/>
              <a:pathLst>
                <a:path w="10" h="9">
                  <a:moveTo>
                    <a:pt x="0" y="8"/>
                  </a:moveTo>
                  <a:cubicBezTo>
                    <a:pt x="0" y="6"/>
                    <a:pt x="6" y="0"/>
                    <a:pt x="8" y="3"/>
                  </a:cubicBezTo>
                  <a:cubicBezTo>
                    <a:pt x="10" y="7"/>
                    <a:pt x="3" y="8"/>
                    <a:pt x="1" y="9"/>
                  </a:cubicBezTo>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7" name="Freeform 942"/>
            <p:cNvSpPr/>
            <p:nvPr/>
          </p:nvSpPr>
          <p:spPr bwMode="auto">
            <a:xfrm>
              <a:off x="3040063" y="5145088"/>
              <a:ext cx="31750" cy="44450"/>
            </a:xfrm>
            <a:custGeom>
              <a:avLst/>
              <a:gdLst>
                <a:gd name="T0" fmla="*/ 8 w 9"/>
                <a:gd name="T1" fmla="*/ 2 h 13"/>
                <a:gd name="T2" fmla="*/ 9 w 9"/>
                <a:gd name="T3" fmla="*/ 5 h 13"/>
                <a:gd name="T4" fmla="*/ 0 w 9"/>
                <a:gd name="T5" fmla="*/ 13 h 13"/>
                <a:gd name="T6" fmla="*/ 2 w 9"/>
                <a:gd name="T7" fmla="*/ 2 h 13"/>
                <a:gd name="T8" fmla="*/ 8 w 9"/>
                <a:gd name="T9" fmla="*/ 2 h 13"/>
              </a:gdLst>
              <a:ahLst/>
              <a:cxnLst>
                <a:cxn ang="0">
                  <a:pos x="T0" y="T1"/>
                </a:cxn>
                <a:cxn ang="0">
                  <a:pos x="T2" y="T3"/>
                </a:cxn>
                <a:cxn ang="0">
                  <a:pos x="T4" y="T5"/>
                </a:cxn>
                <a:cxn ang="0">
                  <a:pos x="T6" y="T7"/>
                </a:cxn>
                <a:cxn ang="0">
                  <a:pos x="T8" y="T9"/>
                </a:cxn>
              </a:cxnLst>
              <a:rect l="0" t="0" r="r" b="b"/>
              <a:pathLst>
                <a:path w="9" h="13">
                  <a:moveTo>
                    <a:pt x="8" y="2"/>
                  </a:moveTo>
                  <a:cubicBezTo>
                    <a:pt x="8" y="2"/>
                    <a:pt x="9" y="4"/>
                    <a:pt x="9" y="5"/>
                  </a:cubicBezTo>
                  <a:cubicBezTo>
                    <a:pt x="8" y="9"/>
                    <a:pt x="3" y="11"/>
                    <a:pt x="0" y="13"/>
                  </a:cubicBezTo>
                  <a:cubicBezTo>
                    <a:pt x="1" y="10"/>
                    <a:pt x="0" y="5"/>
                    <a:pt x="2" y="2"/>
                  </a:cubicBezTo>
                  <a:cubicBezTo>
                    <a:pt x="4" y="0"/>
                    <a:pt x="6" y="0"/>
                    <a:pt x="8" y="2"/>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8" name="Freeform 943"/>
            <p:cNvSpPr/>
            <p:nvPr/>
          </p:nvSpPr>
          <p:spPr bwMode="auto">
            <a:xfrm>
              <a:off x="3009900" y="5133975"/>
              <a:ext cx="30163" cy="52387"/>
            </a:xfrm>
            <a:custGeom>
              <a:avLst/>
              <a:gdLst>
                <a:gd name="T0" fmla="*/ 6 w 9"/>
                <a:gd name="T1" fmla="*/ 1 h 15"/>
                <a:gd name="T2" fmla="*/ 8 w 9"/>
                <a:gd name="T3" fmla="*/ 4 h 15"/>
                <a:gd name="T4" fmla="*/ 3 w 9"/>
                <a:gd name="T5" fmla="*/ 15 h 15"/>
                <a:gd name="T6" fmla="*/ 1 w 9"/>
                <a:gd name="T7" fmla="*/ 4 h 15"/>
                <a:gd name="T8" fmla="*/ 6 w 9"/>
                <a:gd name="T9" fmla="*/ 1 h 15"/>
              </a:gdLst>
              <a:ahLst/>
              <a:cxnLst>
                <a:cxn ang="0">
                  <a:pos x="T0" y="T1"/>
                </a:cxn>
                <a:cxn ang="0">
                  <a:pos x="T2" y="T3"/>
                </a:cxn>
                <a:cxn ang="0">
                  <a:pos x="T4" y="T5"/>
                </a:cxn>
                <a:cxn ang="0">
                  <a:pos x="T6" y="T7"/>
                </a:cxn>
                <a:cxn ang="0">
                  <a:pos x="T8" y="T9"/>
                </a:cxn>
              </a:cxnLst>
              <a:rect l="0" t="0" r="r" b="b"/>
              <a:pathLst>
                <a:path w="9" h="15">
                  <a:moveTo>
                    <a:pt x="6" y="1"/>
                  </a:moveTo>
                  <a:cubicBezTo>
                    <a:pt x="7" y="2"/>
                    <a:pt x="7" y="3"/>
                    <a:pt x="8" y="4"/>
                  </a:cubicBezTo>
                  <a:cubicBezTo>
                    <a:pt x="9" y="8"/>
                    <a:pt x="5" y="12"/>
                    <a:pt x="3" y="15"/>
                  </a:cubicBezTo>
                  <a:cubicBezTo>
                    <a:pt x="2" y="11"/>
                    <a:pt x="0" y="8"/>
                    <a:pt x="1" y="4"/>
                  </a:cubicBezTo>
                  <a:cubicBezTo>
                    <a:pt x="1" y="1"/>
                    <a:pt x="4" y="0"/>
                    <a:pt x="6"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79" name="Freeform 944"/>
            <p:cNvSpPr/>
            <p:nvPr/>
          </p:nvSpPr>
          <p:spPr bwMode="auto">
            <a:xfrm>
              <a:off x="2974975" y="5141913"/>
              <a:ext cx="31750" cy="47625"/>
            </a:xfrm>
            <a:custGeom>
              <a:avLst/>
              <a:gdLst>
                <a:gd name="T0" fmla="*/ 4 w 9"/>
                <a:gd name="T1" fmla="*/ 0 h 14"/>
                <a:gd name="T2" fmla="*/ 7 w 9"/>
                <a:gd name="T3" fmla="*/ 2 h 14"/>
                <a:gd name="T4" fmla="*/ 7 w 9"/>
                <a:gd name="T5" fmla="*/ 14 h 14"/>
                <a:gd name="T6" fmla="*/ 0 w 9"/>
                <a:gd name="T7" fmla="*/ 5 h 14"/>
                <a:gd name="T8" fmla="*/ 4 w 9"/>
                <a:gd name="T9" fmla="*/ 0 h 14"/>
              </a:gdLst>
              <a:ahLst/>
              <a:cxnLst>
                <a:cxn ang="0">
                  <a:pos x="T0" y="T1"/>
                </a:cxn>
                <a:cxn ang="0">
                  <a:pos x="T2" y="T3"/>
                </a:cxn>
                <a:cxn ang="0">
                  <a:pos x="T4" y="T5"/>
                </a:cxn>
                <a:cxn ang="0">
                  <a:pos x="T6" y="T7"/>
                </a:cxn>
                <a:cxn ang="0">
                  <a:pos x="T8" y="T9"/>
                </a:cxn>
              </a:cxnLst>
              <a:rect l="0" t="0" r="r" b="b"/>
              <a:pathLst>
                <a:path w="9" h="14">
                  <a:moveTo>
                    <a:pt x="4" y="0"/>
                  </a:moveTo>
                  <a:cubicBezTo>
                    <a:pt x="5" y="1"/>
                    <a:pt x="6" y="1"/>
                    <a:pt x="7" y="2"/>
                  </a:cubicBezTo>
                  <a:cubicBezTo>
                    <a:pt x="9" y="5"/>
                    <a:pt x="7" y="11"/>
                    <a:pt x="7" y="14"/>
                  </a:cubicBezTo>
                  <a:cubicBezTo>
                    <a:pt x="5" y="11"/>
                    <a:pt x="1" y="8"/>
                    <a:pt x="0" y="5"/>
                  </a:cubicBezTo>
                  <a:cubicBezTo>
                    <a:pt x="0" y="2"/>
                    <a:pt x="2" y="0"/>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0" name="Freeform 945"/>
            <p:cNvSpPr/>
            <p:nvPr/>
          </p:nvSpPr>
          <p:spPr bwMode="auto">
            <a:xfrm>
              <a:off x="2941638" y="5162550"/>
              <a:ext cx="38100" cy="41275"/>
            </a:xfrm>
            <a:custGeom>
              <a:avLst/>
              <a:gdLst>
                <a:gd name="T0" fmla="*/ 4 w 11"/>
                <a:gd name="T1" fmla="*/ 0 h 12"/>
                <a:gd name="T2" fmla="*/ 7 w 11"/>
                <a:gd name="T3" fmla="*/ 0 h 12"/>
                <a:gd name="T4" fmla="*/ 11 w 11"/>
                <a:gd name="T5" fmla="*/ 12 h 12"/>
                <a:gd name="T6" fmla="*/ 2 w 11"/>
                <a:gd name="T7" fmla="*/ 5 h 12"/>
                <a:gd name="T8" fmla="*/ 4 w 11"/>
                <a:gd name="T9" fmla="*/ 0 h 12"/>
              </a:gdLst>
              <a:ahLst/>
              <a:cxnLst>
                <a:cxn ang="0">
                  <a:pos x="T0" y="T1"/>
                </a:cxn>
                <a:cxn ang="0">
                  <a:pos x="T2" y="T3"/>
                </a:cxn>
                <a:cxn ang="0">
                  <a:pos x="T4" y="T5"/>
                </a:cxn>
                <a:cxn ang="0">
                  <a:pos x="T6" y="T7"/>
                </a:cxn>
                <a:cxn ang="0">
                  <a:pos x="T8" y="T9"/>
                </a:cxn>
              </a:cxnLst>
              <a:rect l="0" t="0" r="r" b="b"/>
              <a:pathLst>
                <a:path w="11" h="12">
                  <a:moveTo>
                    <a:pt x="4" y="0"/>
                  </a:moveTo>
                  <a:cubicBezTo>
                    <a:pt x="5" y="0"/>
                    <a:pt x="6" y="0"/>
                    <a:pt x="7" y="0"/>
                  </a:cubicBezTo>
                  <a:cubicBezTo>
                    <a:pt x="10" y="2"/>
                    <a:pt x="10" y="8"/>
                    <a:pt x="11" y="12"/>
                  </a:cubicBezTo>
                  <a:cubicBezTo>
                    <a:pt x="9" y="9"/>
                    <a:pt x="4" y="8"/>
                    <a:pt x="2" y="5"/>
                  </a:cubicBezTo>
                  <a:cubicBezTo>
                    <a:pt x="0" y="3"/>
                    <a:pt x="2" y="1"/>
                    <a:pt x="4" y="0"/>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1" name="Freeform 946"/>
            <p:cNvSpPr/>
            <p:nvPr/>
          </p:nvSpPr>
          <p:spPr bwMode="auto">
            <a:xfrm>
              <a:off x="2921000" y="5189538"/>
              <a:ext cx="47625" cy="30162"/>
            </a:xfrm>
            <a:custGeom>
              <a:avLst/>
              <a:gdLst>
                <a:gd name="T0" fmla="*/ 2 w 14"/>
                <a:gd name="T1" fmla="*/ 1 h 9"/>
                <a:gd name="T2" fmla="*/ 5 w 14"/>
                <a:gd name="T3" fmla="*/ 0 h 9"/>
                <a:gd name="T4" fmla="*/ 14 w 14"/>
                <a:gd name="T5" fmla="*/ 9 h 9"/>
                <a:gd name="T6" fmla="*/ 3 w 14"/>
                <a:gd name="T7" fmla="*/ 7 h 9"/>
                <a:gd name="T8" fmla="*/ 2 w 14"/>
                <a:gd name="T9" fmla="*/ 1 h 9"/>
              </a:gdLst>
              <a:ahLst/>
              <a:cxnLst>
                <a:cxn ang="0">
                  <a:pos x="T0" y="T1"/>
                </a:cxn>
                <a:cxn ang="0">
                  <a:pos x="T2" y="T3"/>
                </a:cxn>
                <a:cxn ang="0">
                  <a:pos x="T4" y="T5"/>
                </a:cxn>
                <a:cxn ang="0">
                  <a:pos x="T6" y="T7"/>
                </a:cxn>
                <a:cxn ang="0">
                  <a:pos x="T8" y="T9"/>
                </a:cxn>
              </a:cxnLst>
              <a:rect l="0" t="0" r="r" b="b"/>
              <a:pathLst>
                <a:path w="14" h="9">
                  <a:moveTo>
                    <a:pt x="2" y="1"/>
                  </a:moveTo>
                  <a:cubicBezTo>
                    <a:pt x="3" y="0"/>
                    <a:pt x="4" y="0"/>
                    <a:pt x="5" y="0"/>
                  </a:cubicBezTo>
                  <a:cubicBezTo>
                    <a:pt x="9" y="1"/>
                    <a:pt x="12" y="6"/>
                    <a:pt x="14" y="9"/>
                  </a:cubicBezTo>
                  <a:cubicBezTo>
                    <a:pt x="10" y="8"/>
                    <a:pt x="6" y="9"/>
                    <a:pt x="3" y="7"/>
                  </a:cubicBezTo>
                  <a:cubicBezTo>
                    <a:pt x="0" y="5"/>
                    <a:pt x="1" y="2"/>
                    <a:pt x="2" y="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2" name="Freeform 947"/>
            <p:cNvSpPr/>
            <p:nvPr/>
          </p:nvSpPr>
          <p:spPr bwMode="auto">
            <a:xfrm>
              <a:off x="2914650" y="5219700"/>
              <a:ext cx="47625" cy="31750"/>
            </a:xfrm>
            <a:custGeom>
              <a:avLst/>
              <a:gdLst>
                <a:gd name="T0" fmla="*/ 1 w 14"/>
                <a:gd name="T1" fmla="*/ 3 h 9"/>
                <a:gd name="T2" fmla="*/ 4 w 14"/>
                <a:gd name="T3" fmla="*/ 1 h 9"/>
                <a:gd name="T4" fmla="*/ 14 w 14"/>
                <a:gd name="T5" fmla="*/ 6 h 9"/>
                <a:gd name="T6" fmla="*/ 4 w 14"/>
                <a:gd name="T7" fmla="*/ 8 h 9"/>
                <a:gd name="T8" fmla="*/ 1 w 14"/>
                <a:gd name="T9" fmla="*/ 3 h 9"/>
              </a:gdLst>
              <a:ahLst/>
              <a:cxnLst>
                <a:cxn ang="0">
                  <a:pos x="T0" y="T1"/>
                </a:cxn>
                <a:cxn ang="0">
                  <a:pos x="T2" y="T3"/>
                </a:cxn>
                <a:cxn ang="0">
                  <a:pos x="T4" y="T5"/>
                </a:cxn>
                <a:cxn ang="0">
                  <a:pos x="T6" y="T7"/>
                </a:cxn>
                <a:cxn ang="0">
                  <a:pos x="T8" y="T9"/>
                </a:cxn>
              </a:cxnLst>
              <a:rect l="0" t="0" r="r" b="b"/>
              <a:pathLst>
                <a:path w="14" h="9">
                  <a:moveTo>
                    <a:pt x="1" y="3"/>
                  </a:moveTo>
                  <a:cubicBezTo>
                    <a:pt x="1" y="2"/>
                    <a:pt x="2" y="2"/>
                    <a:pt x="4" y="1"/>
                  </a:cubicBezTo>
                  <a:cubicBezTo>
                    <a:pt x="7" y="0"/>
                    <a:pt x="11" y="4"/>
                    <a:pt x="14" y="6"/>
                  </a:cubicBezTo>
                  <a:cubicBezTo>
                    <a:pt x="11" y="6"/>
                    <a:pt x="7" y="9"/>
                    <a:pt x="4" y="8"/>
                  </a:cubicBezTo>
                  <a:cubicBezTo>
                    <a:pt x="1" y="8"/>
                    <a:pt x="0" y="5"/>
                    <a:pt x="1"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3" name="Freeform 948"/>
            <p:cNvSpPr/>
            <p:nvPr/>
          </p:nvSpPr>
          <p:spPr bwMode="auto">
            <a:xfrm>
              <a:off x="2921000" y="5254625"/>
              <a:ext cx="47625" cy="30162"/>
            </a:xfrm>
            <a:custGeom>
              <a:avLst/>
              <a:gdLst>
                <a:gd name="T0" fmla="*/ 0 w 14"/>
                <a:gd name="T1" fmla="*/ 5 h 9"/>
                <a:gd name="T2" fmla="*/ 2 w 14"/>
                <a:gd name="T3" fmla="*/ 2 h 9"/>
                <a:gd name="T4" fmla="*/ 14 w 14"/>
                <a:gd name="T5" fmla="*/ 2 h 9"/>
                <a:gd name="T6" fmla="*/ 4 w 14"/>
                <a:gd name="T7" fmla="*/ 9 h 9"/>
                <a:gd name="T8" fmla="*/ 0 w 14"/>
                <a:gd name="T9" fmla="*/ 5 h 9"/>
              </a:gdLst>
              <a:ahLst/>
              <a:cxnLst>
                <a:cxn ang="0">
                  <a:pos x="T0" y="T1"/>
                </a:cxn>
                <a:cxn ang="0">
                  <a:pos x="T2" y="T3"/>
                </a:cxn>
                <a:cxn ang="0">
                  <a:pos x="T4" y="T5"/>
                </a:cxn>
                <a:cxn ang="0">
                  <a:pos x="T6" y="T7"/>
                </a:cxn>
                <a:cxn ang="0">
                  <a:pos x="T8" y="T9"/>
                </a:cxn>
              </a:cxnLst>
              <a:rect l="0" t="0" r="r" b="b"/>
              <a:pathLst>
                <a:path w="14" h="9">
                  <a:moveTo>
                    <a:pt x="0" y="5"/>
                  </a:moveTo>
                  <a:cubicBezTo>
                    <a:pt x="0" y="4"/>
                    <a:pt x="1" y="3"/>
                    <a:pt x="2" y="2"/>
                  </a:cubicBezTo>
                  <a:cubicBezTo>
                    <a:pt x="5" y="0"/>
                    <a:pt x="10" y="2"/>
                    <a:pt x="14" y="2"/>
                  </a:cubicBezTo>
                  <a:cubicBezTo>
                    <a:pt x="11" y="4"/>
                    <a:pt x="8" y="8"/>
                    <a:pt x="4" y="9"/>
                  </a:cubicBezTo>
                  <a:cubicBezTo>
                    <a:pt x="2" y="9"/>
                    <a:pt x="0" y="7"/>
                    <a:pt x="0" y="5"/>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4" name="Freeform 949"/>
            <p:cNvSpPr/>
            <p:nvPr/>
          </p:nvSpPr>
          <p:spPr bwMode="auto">
            <a:xfrm>
              <a:off x="2938463" y="5281613"/>
              <a:ext cx="41275" cy="38100"/>
            </a:xfrm>
            <a:custGeom>
              <a:avLst/>
              <a:gdLst>
                <a:gd name="T0" fmla="*/ 1 w 12"/>
                <a:gd name="T1" fmla="*/ 7 h 11"/>
                <a:gd name="T2" fmla="*/ 1 w 12"/>
                <a:gd name="T3" fmla="*/ 4 h 11"/>
                <a:gd name="T4" fmla="*/ 12 w 12"/>
                <a:gd name="T5" fmla="*/ 0 h 11"/>
                <a:gd name="T6" fmla="*/ 6 w 12"/>
                <a:gd name="T7" fmla="*/ 9 h 11"/>
                <a:gd name="T8" fmla="*/ 1 w 12"/>
                <a:gd name="T9" fmla="*/ 7 h 11"/>
              </a:gdLst>
              <a:ahLst/>
              <a:cxnLst>
                <a:cxn ang="0">
                  <a:pos x="T0" y="T1"/>
                </a:cxn>
                <a:cxn ang="0">
                  <a:pos x="T2" y="T3"/>
                </a:cxn>
                <a:cxn ang="0">
                  <a:pos x="T4" y="T5"/>
                </a:cxn>
                <a:cxn ang="0">
                  <a:pos x="T6" y="T7"/>
                </a:cxn>
                <a:cxn ang="0">
                  <a:pos x="T8" y="T9"/>
                </a:cxn>
              </a:cxnLst>
              <a:rect l="0" t="0" r="r" b="b"/>
              <a:pathLst>
                <a:path w="12" h="11">
                  <a:moveTo>
                    <a:pt x="1" y="7"/>
                  </a:moveTo>
                  <a:cubicBezTo>
                    <a:pt x="0" y="6"/>
                    <a:pt x="0" y="5"/>
                    <a:pt x="1" y="4"/>
                  </a:cubicBezTo>
                  <a:cubicBezTo>
                    <a:pt x="3" y="0"/>
                    <a:pt x="9" y="0"/>
                    <a:pt x="12" y="0"/>
                  </a:cubicBezTo>
                  <a:cubicBezTo>
                    <a:pt x="10" y="2"/>
                    <a:pt x="9" y="7"/>
                    <a:pt x="6" y="9"/>
                  </a:cubicBezTo>
                  <a:cubicBezTo>
                    <a:pt x="4" y="11"/>
                    <a:pt x="1" y="9"/>
                    <a:pt x="1" y="7"/>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5" name="Freeform 950"/>
            <p:cNvSpPr/>
            <p:nvPr/>
          </p:nvSpPr>
          <p:spPr bwMode="auto">
            <a:xfrm>
              <a:off x="2968625" y="5292725"/>
              <a:ext cx="26988" cy="44450"/>
            </a:xfrm>
            <a:custGeom>
              <a:avLst/>
              <a:gdLst>
                <a:gd name="T0" fmla="*/ 1 w 8"/>
                <a:gd name="T1" fmla="*/ 11 h 13"/>
                <a:gd name="T2" fmla="*/ 0 w 8"/>
                <a:gd name="T3" fmla="*/ 8 h 13"/>
                <a:gd name="T4" fmla="*/ 8 w 8"/>
                <a:gd name="T5" fmla="*/ 0 h 13"/>
                <a:gd name="T6" fmla="*/ 6 w 8"/>
                <a:gd name="T7" fmla="*/ 11 h 13"/>
                <a:gd name="T8" fmla="*/ 1 w 8"/>
                <a:gd name="T9" fmla="*/ 11 h 13"/>
              </a:gdLst>
              <a:ahLst/>
              <a:cxnLst>
                <a:cxn ang="0">
                  <a:pos x="T0" y="T1"/>
                </a:cxn>
                <a:cxn ang="0">
                  <a:pos x="T2" y="T3"/>
                </a:cxn>
                <a:cxn ang="0">
                  <a:pos x="T4" y="T5"/>
                </a:cxn>
                <a:cxn ang="0">
                  <a:pos x="T6" y="T7"/>
                </a:cxn>
                <a:cxn ang="0">
                  <a:pos x="T8" y="T9"/>
                </a:cxn>
              </a:cxnLst>
              <a:rect l="0" t="0" r="r" b="b"/>
              <a:pathLst>
                <a:path w="8" h="13">
                  <a:moveTo>
                    <a:pt x="1" y="11"/>
                  </a:moveTo>
                  <a:cubicBezTo>
                    <a:pt x="0" y="11"/>
                    <a:pt x="0" y="10"/>
                    <a:pt x="0" y="8"/>
                  </a:cubicBezTo>
                  <a:cubicBezTo>
                    <a:pt x="0" y="4"/>
                    <a:pt x="6" y="2"/>
                    <a:pt x="8" y="0"/>
                  </a:cubicBezTo>
                  <a:cubicBezTo>
                    <a:pt x="7" y="3"/>
                    <a:pt x="8" y="8"/>
                    <a:pt x="6" y="11"/>
                  </a:cubicBezTo>
                  <a:cubicBezTo>
                    <a:pt x="5" y="13"/>
                    <a:pt x="2" y="13"/>
                    <a:pt x="1"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6" name="Freeform 951"/>
            <p:cNvSpPr/>
            <p:nvPr/>
          </p:nvSpPr>
          <p:spPr bwMode="auto">
            <a:xfrm>
              <a:off x="2998788" y="5295900"/>
              <a:ext cx="31750" cy="50800"/>
            </a:xfrm>
            <a:custGeom>
              <a:avLst/>
              <a:gdLst>
                <a:gd name="T0" fmla="*/ 3 w 9"/>
                <a:gd name="T1" fmla="*/ 14 h 15"/>
                <a:gd name="T2" fmla="*/ 1 w 9"/>
                <a:gd name="T3" fmla="*/ 11 h 15"/>
                <a:gd name="T4" fmla="*/ 6 w 9"/>
                <a:gd name="T5" fmla="*/ 0 h 15"/>
                <a:gd name="T6" fmla="*/ 8 w 9"/>
                <a:gd name="T7" fmla="*/ 11 h 15"/>
                <a:gd name="T8" fmla="*/ 3 w 9"/>
                <a:gd name="T9" fmla="*/ 14 h 15"/>
              </a:gdLst>
              <a:ahLst/>
              <a:cxnLst>
                <a:cxn ang="0">
                  <a:pos x="T0" y="T1"/>
                </a:cxn>
                <a:cxn ang="0">
                  <a:pos x="T2" y="T3"/>
                </a:cxn>
                <a:cxn ang="0">
                  <a:pos x="T4" y="T5"/>
                </a:cxn>
                <a:cxn ang="0">
                  <a:pos x="T6" y="T7"/>
                </a:cxn>
                <a:cxn ang="0">
                  <a:pos x="T8" y="T9"/>
                </a:cxn>
              </a:cxnLst>
              <a:rect l="0" t="0" r="r" b="b"/>
              <a:pathLst>
                <a:path w="9" h="15">
                  <a:moveTo>
                    <a:pt x="3" y="14"/>
                  </a:moveTo>
                  <a:cubicBezTo>
                    <a:pt x="2" y="13"/>
                    <a:pt x="1" y="13"/>
                    <a:pt x="1" y="11"/>
                  </a:cubicBezTo>
                  <a:cubicBezTo>
                    <a:pt x="0" y="7"/>
                    <a:pt x="4" y="3"/>
                    <a:pt x="6" y="0"/>
                  </a:cubicBezTo>
                  <a:cubicBezTo>
                    <a:pt x="6" y="4"/>
                    <a:pt x="9" y="8"/>
                    <a:pt x="8" y="11"/>
                  </a:cubicBezTo>
                  <a:cubicBezTo>
                    <a:pt x="7" y="14"/>
                    <a:pt x="5" y="15"/>
                    <a:pt x="3"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7" name="Freeform 952"/>
            <p:cNvSpPr/>
            <p:nvPr/>
          </p:nvSpPr>
          <p:spPr bwMode="auto">
            <a:xfrm>
              <a:off x="3030538" y="5292725"/>
              <a:ext cx="33338" cy="47625"/>
            </a:xfrm>
            <a:custGeom>
              <a:avLst/>
              <a:gdLst>
                <a:gd name="T0" fmla="*/ 5 w 10"/>
                <a:gd name="T1" fmla="*/ 14 h 14"/>
                <a:gd name="T2" fmla="*/ 3 w 10"/>
                <a:gd name="T3" fmla="*/ 12 h 14"/>
                <a:gd name="T4" fmla="*/ 3 w 10"/>
                <a:gd name="T5" fmla="*/ 0 h 14"/>
                <a:gd name="T6" fmla="*/ 9 w 10"/>
                <a:gd name="T7" fmla="*/ 9 h 14"/>
                <a:gd name="T8" fmla="*/ 5 w 10"/>
                <a:gd name="T9" fmla="*/ 14 h 14"/>
              </a:gdLst>
              <a:ahLst/>
              <a:cxnLst>
                <a:cxn ang="0">
                  <a:pos x="T0" y="T1"/>
                </a:cxn>
                <a:cxn ang="0">
                  <a:pos x="T2" y="T3"/>
                </a:cxn>
                <a:cxn ang="0">
                  <a:pos x="T4" y="T5"/>
                </a:cxn>
                <a:cxn ang="0">
                  <a:pos x="T6" y="T7"/>
                </a:cxn>
                <a:cxn ang="0">
                  <a:pos x="T8" y="T9"/>
                </a:cxn>
              </a:cxnLst>
              <a:rect l="0" t="0" r="r" b="b"/>
              <a:pathLst>
                <a:path w="10" h="14">
                  <a:moveTo>
                    <a:pt x="5" y="14"/>
                  </a:moveTo>
                  <a:cubicBezTo>
                    <a:pt x="4" y="14"/>
                    <a:pt x="3" y="13"/>
                    <a:pt x="3" y="12"/>
                  </a:cubicBezTo>
                  <a:cubicBezTo>
                    <a:pt x="0" y="9"/>
                    <a:pt x="2" y="4"/>
                    <a:pt x="3" y="0"/>
                  </a:cubicBezTo>
                  <a:cubicBezTo>
                    <a:pt x="5" y="3"/>
                    <a:pt x="8" y="6"/>
                    <a:pt x="9" y="9"/>
                  </a:cubicBezTo>
                  <a:cubicBezTo>
                    <a:pt x="10" y="12"/>
                    <a:pt x="8" y="14"/>
                    <a:pt x="5" y="1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8" name="Freeform 953"/>
            <p:cNvSpPr/>
            <p:nvPr/>
          </p:nvSpPr>
          <p:spPr bwMode="auto">
            <a:xfrm>
              <a:off x="3057525" y="5281613"/>
              <a:ext cx="38100" cy="38100"/>
            </a:xfrm>
            <a:custGeom>
              <a:avLst/>
              <a:gdLst>
                <a:gd name="T0" fmla="*/ 8 w 11"/>
                <a:gd name="T1" fmla="*/ 11 h 11"/>
                <a:gd name="T2" fmla="*/ 5 w 11"/>
                <a:gd name="T3" fmla="*/ 11 h 11"/>
                <a:gd name="T4" fmla="*/ 0 w 11"/>
                <a:gd name="T5" fmla="*/ 0 h 11"/>
                <a:gd name="T6" fmla="*/ 10 w 11"/>
                <a:gd name="T7" fmla="*/ 6 h 11"/>
                <a:gd name="T8" fmla="*/ 8 w 11"/>
                <a:gd name="T9" fmla="*/ 11 h 11"/>
              </a:gdLst>
              <a:ahLst/>
              <a:cxnLst>
                <a:cxn ang="0">
                  <a:pos x="T0" y="T1"/>
                </a:cxn>
                <a:cxn ang="0">
                  <a:pos x="T2" y="T3"/>
                </a:cxn>
                <a:cxn ang="0">
                  <a:pos x="T4" y="T5"/>
                </a:cxn>
                <a:cxn ang="0">
                  <a:pos x="T6" y="T7"/>
                </a:cxn>
                <a:cxn ang="0">
                  <a:pos x="T8" y="T9"/>
                </a:cxn>
              </a:cxnLst>
              <a:rect l="0" t="0" r="r" b="b"/>
              <a:pathLst>
                <a:path w="11" h="11">
                  <a:moveTo>
                    <a:pt x="8" y="11"/>
                  </a:moveTo>
                  <a:cubicBezTo>
                    <a:pt x="7" y="11"/>
                    <a:pt x="6" y="11"/>
                    <a:pt x="5" y="11"/>
                  </a:cubicBezTo>
                  <a:cubicBezTo>
                    <a:pt x="1" y="9"/>
                    <a:pt x="1" y="3"/>
                    <a:pt x="0" y="0"/>
                  </a:cubicBezTo>
                  <a:cubicBezTo>
                    <a:pt x="3" y="2"/>
                    <a:pt x="7" y="3"/>
                    <a:pt x="10" y="6"/>
                  </a:cubicBezTo>
                  <a:cubicBezTo>
                    <a:pt x="11" y="8"/>
                    <a:pt x="10" y="11"/>
                    <a:pt x="8" y="11"/>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89" name="Freeform 954"/>
            <p:cNvSpPr/>
            <p:nvPr/>
          </p:nvSpPr>
          <p:spPr bwMode="auto">
            <a:xfrm>
              <a:off x="3071813" y="5260975"/>
              <a:ext cx="44450" cy="31750"/>
            </a:xfrm>
            <a:custGeom>
              <a:avLst/>
              <a:gdLst>
                <a:gd name="T0" fmla="*/ 11 w 13"/>
                <a:gd name="T1" fmla="*/ 8 h 9"/>
                <a:gd name="T2" fmla="*/ 8 w 13"/>
                <a:gd name="T3" fmla="*/ 9 h 9"/>
                <a:gd name="T4" fmla="*/ 0 w 13"/>
                <a:gd name="T5" fmla="*/ 0 h 9"/>
                <a:gd name="T6" fmla="*/ 11 w 13"/>
                <a:gd name="T7" fmla="*/ 2 h 9"/>
                <a:gd name="T8" fmla="*/ 11 w 13"/>
                <a:gd name="T9" fmla="*/ 8 h 9"/>
              </a:gdLst>
              <a:ahLst/>
              <a:cxnLst>
                <a:cxn ang="0">
                  <a:pos x="T0" y="T1"/>
                </a:cxn>
                <a:cxn ang="0">
                  <a:pos x="T2" y="T3"/>
                </a:cxn>
                <a:cxn ang="0">
                  <a:pos x="T4" y="T5"/>
                </a:cxn>
                <a:cxn ang="0">
                  <a:pos x="T6" y="T7"/>
                </a:cxn>
                <a:cxn ang="0">
                  <a:pos x="T8" y="T9"/>
                </a:cxn>
              </a:cxnLst>
              <a:rect l="0" t="0" r="r" b="b"/>
              <a:pathLst>
                <a:path w="13" h="9">
                  <a:moveTo>
                    <a:pt x="11" y="8"/>
                  </a:moveTo>
                  <a:cubicBezTo>
                    <a:pt x="10" y="9"/>
                    <a:pt x="9" y="9"/>
                    <a:pt x="8" y="9"/>
                  </a:cubicBezTo>
                  <a:cubicBezTo>
                    <a:pt x="4" y="8"/>
                    <a:pt x="2" y="3"/>
                    <a:pt x="0" y="0"/>
                  </a:cubicBezTo>
                  <a:cubicBezTo>
                    <a:pt x="3" y="1"/>
                    <a:pt x="8" y="0"/>
                    <a:pt x="11" y="2"/>
                  </a:cubicBezTo>
                  <a:cubicBezTo>
                    <a:pt x="13" y="4"/>
                    <a:pt x="13" y="7"/>
                    <a:pt x="11" y="8"/>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0" name="Freeform 955"/>
            <p:cNvSpPr/>
            <p:nvPr/>
          </p:nvSpPr>
          <p:spPr bwMode="auto">
            <a:xfrm>
              <a:off x="3074988" y="5230813"/>
              <a:ext cx="50800" cy="30162"/>
            </a:xfrm>
            <a:custGeom>
              <a:avLst/>
              <a:gdLst>
                <a:gd name="T0" fmla="*/ 14 w 15"/>
                <a:gd name="T1" fmla="*/ 6 h 9"/>
                <a:gd name="T2" fmla="*/ 11 w 15"/>
                <a:gd name="T3" fmla="*/ 8 h 9"/>
                <a:gd name="T4" fmla="*/ 0 w 15"/>
                <a:gd name="T5" fmla="*/ 3 h 9"/>
                <a:gd name="T6" fmla="*/ 11 w 15"/>
                <a:gd name="T7" fmla="*/ 1 h 9"/>
                <a:gd name="T8" fmla="*/ 14 w 15"/>
                <a:gd name="T9" fmla="*/ 6 h 9"/>
              </a:gdLst>
              <a:ahLst/>
              <a:cxnLst>
                <a:cxn ang="0">
                  <a:pos x="T0" y="T1"/>
                </a:cxn>
                <a:cxn ang="0">
                  <a:pos x="T2" y="T3"/>
                </a:cxn>
                <a:cxn ang="0">
                  <a:pos x="T4" y="T5"/>
                </a:cxn>
                <a:cxn ang="0">
                  <a:pos x="T6" y="T7"/>
                </a:cxn>
                <a:cxn ang="0">
                  <a:pos x="T8" y="T9"/>
                </a:cxn>
              </a:cxnLst>
              <a:rect l="0" t="0" r="r" b="b"/>
              <a:pathLst>
                <a:path w="15" h="9">
                  <a:moveTo>
                    <a:pt x="14" y="6"/>
                  </a:moveTo>
                  <a:cubicBezTo>
                    <a:pt x="13" y="7"/>
                    <a:pt x="12" y="8"/>
                    <a:pt x="11" y="8"/>
                  </a:cubicBezTo>
                  <a:cubicBezTo>
                    <a:pt x="7" y="9"/>
                    <a:pt x="3" y="5"/>
                    <a:pt x="0" y="3"/>
                  </a:cubicBezTo>
                  <a:cubicBezTo>
                    <a:pt x="4" y="3"/>
                    <a:pt x="7" y="0"/>
                    <a:pt x="11" y="1"/>
                  </a:cubicBezTo>
                  <a:cubicBezTo>
                    <a:pt x="14" y="1"/>
                    <a:pt x="15" y="4"/>
                    <a:pt x="14" y="6"/>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1" name="Freeform 956"/>
            <p:cNvSpPr/>
            <p:nvPr/>
          </p:nvSpPr>
          <p:spPr bwMode="auto">
            <a:xfrm>
              <a:off x="3071813" y="5195888"/>
              <a:ext cx="47625" cy="34925"/>
            </a:xfrm>
            <a:custGeom>
              <a:avLst/>
              <a:gdLst>
                <a:gd name="T0" fmla="*/ 13 w 14"/>
                <a:gd name="T1" fmla="*/ 4 h 10"/>
                <a:gd name="T2" fmla="*/ 12 w 14"/>
                <a:gd name="T3" fmla="*/ 7 h 10"/>
                <a:gd name="T4" fmla="*/ 0 w 14"/>
                <a:gd name="T5" fmla="*/ 7 h 10"/>
                <a:gd name="T6" fmla="*/ 9 w 14"/>
                <a:gd name="T7" fmla="*/ 1 h 10"/>
                <a:gd name="T8" fmla="*/ 13 w 14"/>
                <a:gd name="T9" fmla="*/ 4 h 10"/>
              </a:gdLst>
              <a:ahLst/>
              <a:cxnLst>
                <a:cxn ang="0">
                  <a:pos x="T0" y="T1"/>
                </a:cxn>
                <a:cxn ang="0">
                  <a:pos x="T2" y="T3"/>
                </a:cxn>
                <a:cxn ang="0">
                  <a:pos x="T4" y="T5"/>
                </a:cxn>
                <a:cxn ang="0">
                  <a:pos x="T6" y="T7"/>
                </a:cxn>
                <a:cxn ang="0">
                  <a:pos x="T8" y="T9"/>
                </a:cxn>
              </a:cxnLst>
              <a:rect l="0" t="0" r="r" b="b"/>
              <a:pathLst>
                <a:path w="14" h="10">
                  <a:moveTo>
                    <a:pt x="13" y="4"/>
                  </a:moveTo>
                  <a:cubicBezTo>
                    <a:pt x="13" y="5"/>
                    <a:pt x="13" y="6"/>
                    <a:pt x="12" y="7"/>
                  </a:cubicBezTo>
                  <a:cubicBezTo>
                    <a:pt x="9" y="10"/>
                    <a:pt x="3" y="7"/>
                    <a:pt x="0" y="7"/>
                  </a:cubicBezTo>
                  <a:cubicBezTo>
                    <a:pt x="3" y="5"/>
                    <a:pt x="5" y="1"/>
                    <a:pt x="9" y="1"/>
                  </a:cubicBezTo>
                  <a:cubicBezTo>
                    <a:pt x="12" y="0"/>
                    <a:pt x="14" y="2"/>
                    <a:pt x="13" y="4"/>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2" name="Freeform 957"/>
            <p:cNvSpPr/>
            <p:nvPr/>
          </p:nvSpPr>
          <p:spPr bwMode="auto">
            <a:xfrm>
              <a:off x="3057525" y="5165725"/>
              <a:ext cx="41275" cy="38100"/>
            </a:xfrm>
            <a:custGeom>
              <a:avLst/>
              <a:gdLst>
                <a:gd name="T0" fmla="*/ 12 w 12"/>
                <a:gd name="T1" fmla="*/ 3 h 11"/>
                <a:gd name="T2" fmla="*/ 11 w 12"/>
                <a:gd name="T3" fmla="*/ 6 h 11"/>
                <a:gd name="T4" fmla="*/ 0 w 12"/>
                <a:gd name="T5" fmla="*/ 11 h 11"/>
                <a:gd name="T6" fmla="*/ 6 w 12"/>
                <a:gd name="T7" fmla="*/ 1 h 11"/>
                <a:gd name="T8" fmla="*/ 12 w 12"/>
                <a:gd name="T9" fmla="*/ 3 h 11"/>
              </a:gdLst>
              <a:ahLst/>
              <a:cxnLst>
                <a:cxn ang="0">
                  <a:pos x="T0" y="T1"/>
                </a:cxn>
                <a:cxn ang="0">
                  <a:pos x="T2" y="T3"/>
                </a:cxn>
                <a:cxn ang="0">
                  <a:pos x="T4" y="T5"/>
                </a:cxn>
                <a:cxn ang="0">
                  <a:pos x="T6" y="T7"/>
                </a:cxn>
                <a:cxn ang="0">
                  <a:pos x="T8" y="T9"/>
                </a:cxn>
              </a:cxnLst>
              <a:rect l="0" t="0" r="r" b="b"/>
              <a:pathLst>
                <a:path w="12" h="11">
                  <a:moveTo>
                    <a:pt x="12" y="3"/>
                  </a:moveTo>
                  <a:cubicBezTo>
                    <a:pt x="12" y="4"/>
                    <a:pt x="12" y="5"/>
                    <a:pt x="11" y="6"/>
                  </a:cubicBezTo>
                  <a:cubicBezTo>
                    <a:pt x="9" y="10"/>
                    <a:pt x="4" y="10"/>
                    <a:pt x="0" y="11"/>
                  </a:cubicBezTo>
                  <a:cubicBezTo>
                    <a:pt x="3" y="8"/>
                    <a:pt x="3" y="3"/>
                    <a:pt x="6" y="1"/>
                  </a:cubicBezTo>
                  <a:cubicBezTo>
                    <a:pt x="9" y="0"/>
                    <a:pt x="11" y="1"/>
                    <a:pt x="12" y="3"/>
                  </a:cubicBezTo>
                  <a:close/>
                </a:path>
              </a:pathLst>
            </a:custGeom>
            <a:solidFill>
              <a:srgbClr val="9F916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3" name="Oval 958"/>
            <p:cNvSpPr>
              <a:spLocks noChangeArrowheads="1"/>
            </p:cNvSpPr>
            <p:nvPr/>
          </p:nvSpPr>
          <p:spPr bwMode="auto">
            <a:xfrm>
              <a:off x="4930775" y="5062538"/>
              <a:ext cx="20638" cy="20637"/>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4" name="Freeform 959"/>
            <p:cNvSpPr/>
            <p:nvPr/>
          </p:nvSpPr>
          <p:spPr bwMode="auto">
            <a:xfrm>
              <a:off x="4930775" y="5021263"/>
              <a:ext cx="26988" cy="34925"/>
            </a:xfrm>
            <a:custGeom>
              <a:avLst/>
              <a:gdLst>
                <a:gd name="T0" fmla="*/ 2 w 8"/>
                <a:gd name="T1" fmla="*/ 10 h 10"/>
                <a:gd name="T2" fmla="*/ 4 w 8"/>
                <a:gd name="T3" fmla="*/ 1 h 10"/>
                <a:gd name="T4" fmla="*/ 3 w 8"/>
                <a:gd name="T5" fmla="*/ 10 h 10"/>
              </a:gdLst>
              <a:ahLst/>
              <a:cxnLst>
                <a:cxn ang="0">
                  <a:pos x="T0" y="T1"/>
                </a:cxn>
                <a:cxn ang="0">
                  <a:pos x="T2" y="T3"/>
                </a:cxn>
                <a:cxn ang="0">
                  <a:pos x="T4" y="T5"/>
                </a:cxn>
              </a:cxnLst>
              <a:rect l="0" t="0" r="r" b="b"/>
              <a:pathLst>
                <a:path w="8" h="10">
                  <a:moveTo>
                    <a:pt x="2" y="10"/>
                  </a:moveTo>
                  <a:cubicBezTo>
                    <a:pt x="0" y="8"/>
                    <a:pt x="1" y="0"/>
                    <a:pt x="4" y="1"/>
                  </a:cubicBezTo>
                  <a:cubicBezTo>
                    <a:pt x="8" y="2"/>
                    <a:pt x="4" y="9"/>
                    <a:pt x="3"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5" name="Freeform 960"/>
            <p:cNvSpPr/>
            <p:nvPr/>
          </p:nvSpPr>
          <p:spPr bwMode="auto">
            <a:xfrm>
              <a:off x="4895850" y="5030788"/>
              <a:ext cx="31750" cy="34925"/>
            </a:xfrm>
            <a:custGeom>
              <a:avLst/>
              <a:gdLst>
                <a:gd name="T0" fmla="*/ 8 w 9"/>
                <a:gd name="T1" fmla="*/ 9 h 10"/>
                <a:gd name="T2" fmla="*/ 3 w 9"/>
                <a:gd name="T3" fmla="*/ 2 h 10"/>
                <a:gd name="T4" fmla="*/ 9 w 9"/>
                <a:gd name="T5" fmla="*/ 9 h 10"/>
              </a:gdLst>
              <a:ahLst/>
              <a:cxnLst>
                <a:cxn ang="0">
                  <a:pos x="T0" y="T1"/>
                </a:cxn>
                <a:cxn ang="0">
                  <a:pos x="T2" y="T3"/>
                </a:cxn>
                <a:cxn ang="0">
                  <a:pos x="T4" y="T5"/>
                </a:cxn>
              </a:cxnLst>
              <a:rect l="0" t="0" r="r" b="b"/>
              <a:pathLst>
                <a:path w="9" h="10">
                  <a:moveTo>
                    <a:pt x="8" y="9"/>
                  </a:moveTo>
                  <a:cubicBezTo>
                    <a:pt x="6" y="10"/>
                    <a:pt x="0" y="4"/>
                    <a:pt x="3" y="2"/>
                  </a:cubicBezTo>
                  <a:cubicBezTo>
                    <a:pt x="7" y="0"/>
                    <a:pt x="8" y="7"/>
                    <a:pt x="9"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6" name="Freeform 961"/>
            <p:cNvSpPr/>
            <p:nvPr/>
          </p:nvSpPr>
          <p:spPr bwMode="auto">
            <a:xfrm>
              <a:off x="4886325" y="5059363"/>
              <a:ext cx="33338" cy="26987"/>
            </a:xfrm>
            <a:custGeom>
              <a:avLst/>
              <a:gdLst>
                <a:gd name="T0" fmla="*/ 10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10" y="6"/>
                  </a:moveTo>
                  <a:cubicBezTo>
                    <a:pt x="8" y="8"/>
                    <a:pt x="0" y="7"/>
                    <a:pt x="1" y="4"/>
                  </a:cubicBezTo>
                  <a:cubicBezTo>
                    <a:pt x="2" y="0"/>
                    <a:pt x="9"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7" name="Freeform 962"/>
            <p:cNvSpPr/>
            <p:nvPr/>
          </p:nvSpPr>
          <p:spPr bwMode="auto">
            <a:xfrm>
              <a:off x="4895850" y="5089525"/>
              <a:ext cx="34925" cy="31750"/>
            </a:xfrm>
            <a:custGeom>
              <a:avLst/>
              <a:gdLst>
                <a:gd name="T0" fmla="*/ 9 w 10"/>
                <a:gd name="T1" fmla="*/ 1 h 9"/>
                <a:gd name="T2" fmla="*/ 2 w 10"/>
                <a:gd name="T3" fmla="*/ 6 h 9"/>
                <a:gd name="T4" fmla="*/ 9 w 10"/>
                <a:gd name="T5" fmla="*/ 0 h 9"/>
              </a:gdLst>
              <a:ahLst/>
              <a:cxnLst>
                <a:cxn ang="0">
                  <a:pos x="T0" y="T1"/>
                </a:cxn>
                <a:cxn ang="0">
                  <a:pos x="T2" y="T3"/>
                </a:cxn>
                <a:cxn ang="0">
                  <a:pos x="T4" y="T5"/>
                </a:cxn>
              </a:cxnLst>
              <a:rect l="0" t="0" r="r" b="b"/>
              <a:pathLst>
                <a:path w="10" h="9">
                  <a:moveTo>
                    <a:pt x="9" y="1"/>
                  </a:moveTo>
                  <a:cubicBezTo>
                    <a:pt x="10" y="3"/>
                    <a:pt x="4" y="9"/>
                    <a:pt x="2" y="6"/>
                  </a:cubicBezTo>
                  <a:cubicBezTo>
                    <a:pt x="0" y="2"/>
                    <a:pt x="7" y="1"/>
                    <a:pt x="9"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8" name="Freeform 963"/>
            <p:cNvSpPr/>
            <p:nvPr/>
          </p:nvSpPr>
          <p:spPr bwMode="auto">
            <a:xfrm>
              <a:off x="4924425" y="5097463"/>
              <a:ext cx="26988" cy="33337"/>
            </a:xfrm>
            <a:custGeom>
              <a:avLst/>
              <a:gdLst>
                <a:gd name="T0" fmla="*/ 6 w 8"/>
                <a:gd name="T1" fmla="*/ 0 h 10"/>
                <a:gd name="T2" fmla="*/ 4 w 8"/>
                <a:gd name="T3" fmla="*/ 9 h 10"/>
                <a:gd name="T4" fmla="*/ 5 w 8"/>
                <a:gd name="T5" fmla="*/ 0 h 10"/>
              </a:gdLst>
              <a:ahLst/>
              <a:cxnLst>
                <a:cxn ang="0">
                  <a:pos x="T0" y="T1"/>
                </a:cxn>
                <a:cxn ang="0">
                  <a:pos x="T2" y="T3"/>
                </a:cxn>
                <a:cxn ang="0">
                  <a:pos x="T4" y="T5"/>
                </a:cxn>
              </a:cxnLst>
              <a:rect l="0" t="0" r="r" b="b"/>
              <a:pathLst>
                <a:path w="8" h="10">
                  <a:moveTo>
                    <a:pt x="6" y="0"/>
                  </a:moveTo>
                  <a:cubicBezTo>
                    <a:pt x="8" y="2"/>
                    <a:pt x="7" y="10"/>
                    <a:pt x="4" y="9"/>
                  </a:cubicBezTo>
                  <a:cubicBezTo>
                    <a:pt x="0" y="8"/>
                    <a:pt x="4" y="1"/>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299" name="Freeform 964"/>
            <p:cNvSpPr/>
            <p:nvPr/>
          </p:nvSpPr>
          <p:spPr bwMode="auto">
            <a:xfrm>
              <a:off x="4954588" y="5086350"/>
              <a:ext cx="30163" cy="34925"/>
            </a:xfrm>
            <a:custGeom>
              <a:avLst/>
              <a:gdLst>
                <a:gd name="T0" fmla="*/ 1 w 9"/>
                <a:gd name="T1" fmla="*/ 1 h 10"/>
                <a:gd name="T2" fmla="*/ 6 w 9"/>
                <a:gd name="T3" fmla="*/ 8 h 10"/>
                <a:gd name="T4" fmla="*/ 0 w 9"/>
                <a:gd name="T5" fmla="*/ 1 h 10"/>
              </a:gdLst>
              <a:ahLst/>
              <a:cxnLst>
                <a:cxn ang="0">
                  <a:pos x="T0" y="T1"/>
                </a:cxn>
                <a:cxn ang="0">
                  <a:pos x="T2" y="T3"/>
                </a:cxn>
                <a:cxn ang="0">
                  <a:pos x="T4" y="T5"/>
                </a:cxn>
              </a:cxnLst>
              <a:rect l="0" t="0" r="r" b="b"/>
              <a:pathLst>
                <a:path w="9" h="10">
                  <a:moveTo>
                    <a:pt x="1" y="1"/>
                  </a:moveTo>
                  <a:cubicBezTo>
                    <a:pt x="3" y="0"/>
                    <a:pt x="9" y="6"/>
                    <a:pt x="6" y="8"/>
                  </a:cubicBezTo>
                  <a:cubicBezTo>
                    <a:pt x="2" y="10"/>
                    <a:pt x="1" y="3"/>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0" name="Freeform 965"/>
            <p:cNvSpPr/>
            <p:nvPr/>
          </p:nvSpPr>
          <p:spPr bwMode="auto">
            <a:xfrm>
              <a:off x="4960938" y="5065713"/>
              <a:ext cx="34925" cy="26987"/>
            </a:xfrm>
            <a:custGeom>
              <a:avLst/>
              <a:gdLst>
                <a:gd name="T0" fmla="*/ 0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0" y="2"/>
                  </a:moveTo>
                  <a:cubicBezTo>
                    <a:pt x="2" y="0"/>
                    <a:pt x="10" y="1"/>
                    <a:pt x="9" y="4"/>
                  </a:cubicBezTo>
                  <a:cubicBezTo>
                    <a:pt x="8" y="8"/>
                    <a:pt x="1" y="4"/>
                    <a:pt x="0" y="3"/>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1" name="Freeform 966"/>
            <p:cNvSpPr/>
            <p:nvPr/>
          </p:nvSpPr>
          <p:spPr bwMode="auto">
            <a:xfrm>
              <a:off x="4951413" y="5030788"/>
              <a:ext cx="33338" cy="31750"/>
            </a:xfrm>
            <a:custGeom>
              <a:avLst/>
              <a:gdLst>
                <a:gd name="T0" fmla="*/ 1 w 10"/>
                <a:gd name="T1" fmla="*/ 8 h 9"/>
                <a:gd name="T2" fmla="*/ 8 w 10"/>
                <a:gd name="T3" fmla="*/ 3 h 9"/>
                <a:gd name="T4" fmla="*/ 1 w 10"/>
                <a:gd name="T5" fmla="*/ 9 h 9"/>
              </a:gdLst>
              <a:ahLst/>
              <a:cxnLst>
                <a:cxn ang="0">
                  <a:pos x="T0" y="T1"/>
                </a:cxn>
                <a:cxn ang="0">
                  <a:pos x="T2" y="T3"/>
                </a:cxn>
                <a:cxn ang="0">
                  <a:pos x="T4" y="T5"/>
                </a:cxn>
              </a:cxnLst>
              <a:rect l="0" t="0" r="r" b="b"/>
              <a:pathLst>
                <a:path w="10" h="9">
                  <a:moveTo>
                    <a:pt x="1" y="8"/>
                  </a:moveTo>
                  <a:cubicBezTo>
                    <a:pt x="0" y="6"/>
                    <a:pt x="6" y="0"/>
                    <a:pt x="8" y="3"/>
                  </a:cubicBezTo>
                  <a:cubicBezTo>
                    <a:pt x="10" y="7"/>
                    <a:pt x="3" y="8"/>
                    <a:pt x="1"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2" name="Oval 967"/>
            <p:cNvSpPr>
              <a:spLocks noChangeArrowheads="1"/>
            </p:cNvSpPr>
            <p:nvPr/>
          </p:nvSpPr>
          <p:spPr bwMode="auto">
            <a:xfrm>
              <a:off x="3448050" y="5268913"/>
              <a:ext cx="20638" cy="15875"/>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3" name="Freeform 968"/>
            <p:cNvSpPr/>
            <p:nvPr/>
          </p:nvSpPr>
          <p:spPr bwMode="auto">
            <a:xfrm>
              <a:off x="3448050" y="5227638"/>
              <a:ext cx="26988" cy="33337"/>
            </a:xfrm>
            <a:custGeom>
              <a:avLst/>
              <a:gdLst>
                <a:gd name="T0" fmla="*/ 2 w 8"/>
                <a:gd name="T1" fmla="*/ 9 h 10"/>
                <a:gd name="T2" fmla="*/ 4 w 8"/>
                <a:gd name="T3" fmla="*/ 1 h 10"/>
                <a:gd name="T4" fmla="*/ 3 w 8"/>
                <a:gd name="T5" fmla="*/ 10 h 10"/>
              </a:gdLst>
              <a:ahLst/>
              <a:cxnLst>
                <a:cxn ang="0">
                  <a:pos x="T0" y="T1"/>
                </a:cxn>
                <a:cxn ang="0">
                  <a:pos x="T2" y="T3"/>
                </a:cxn>
                <a:cxn ang="0">
                  <a:pos x="T4" y="T5"/>
                </a:cxn>
              </a:cxnLst>
              <a:rect l="0" t="0" r="r" b="b"/>
              <a:pathLst>
                <a:path w="8" h="10">
                  <a:moveTo>
                    <a:pt x="2" y="9"/>
                  </a:moveTo>
                  <a:cubicBezTo>
                    <a:pt x="0" y="8"/>
                    <a:pt x="1" y="0"/>
                    <a:pt x="4" y="1"/>
                  </a:cubicBezTo>
                  <a:cubicBezTo>
                    <a:pt x="8" y="2"/>
                    <a:pt x="4" y="8"/>
                    <a:pt x="3"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4" name="Freeform 969"/>
            <p:cNvSpPr/>
            <p:nvPr/>
          </p:nvSpPr>
          <p:spPr bwMode="auto">
            <a:xfrm>
              <a:off x="3413125" y="5233988"/>
              <a:ext cx="28575" cy="34925"/>
            </a:xfrm>
            <a:custGeom>
              <a:avLst/>
              <a:gdLst>
                <a:gd name="T0" fmla="*/ 8 w 8"/>
                <a:gd name="T1" fmla="*/ 10 h 10"/>
                <a:gd name="T2" fmla="*/ 3 w 8"/>
                <a:gd name="T3" fmla="*/ 2 h 10"/>
                <a:gd name="T4" fmla="*/ 8 w 8"/>
                <a:gd name="T5" fmla="*/ 10 h 10"/>
              </a:gdLst>
              <a:ahLst/>
              <a:cxnLst>
                <a:cxn ang="0">
                  <a:pos x="T0" y="T1"/>
                </a:cxn>
                <a:cxn ang="0">
                  <a:pos x="T2" y="T3"/>
                </a:cxn>
                <a:cxn ang="0">
                  <a:pos x="T4" y="T5"/>
                </a:cxn>
              </a:cxnLst>
              <a:rect l="0" t="0" r="r" b="b"/>
              <a:pathLst>
                <a:path w="8" h="10">
                  <a:moveTo>
                    <a:pt x="8" y="10"/>
                  </a:moveTo>
                  <a:cubicBezTo>
                    <a:pt x="5" y="10"/>
                    <a:pt x="0" y="4"/>
                    <a:pt x="3" y="2"/>
                  </a:cubicBezTo>
                  <a:cubicBezTo>
                    <a:pt x="6" y="0"/>
                    <a:pt x="8" y="8"/>
                    <a:pt x="8"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5" name="Freeform 970"/>
            <p:cNvSpPr/>
            <p:nvPr/>
          </p:nvSpPr>
          <p:spPr bwMode="auto">
            <a:xfrm>
              <a:off x="3403600" y="5264150"/>
              <a:ext cx="34925" cy="25400"/>
            </a:xfrm>
            <a:custGeom>
              <a:avLst/>
              <a:gdLst>
                <a:gd name="T0" fmla="*/ 10 w 10"/>
                <a:gd name="T1" fmla="*/ 6 h 7"/>
                <a:gd name="T2" fmla="*/ 1 w 10"/>
                <a:gd name="T3" fmla="*/ 4 h 7"/>
                <a:gd name="T4" fmla="*/ 10 w 10"/>
                <a:gd name="T5" fmla="*/ 5 h 7"/>
              </a:gdLst>
              <a:ahLst/>
              <a:cxnLst>
                <a:cxn ang="0">
                  <a:pos x="T0" y="T1"/>
                </a:cxn>
                <a:cxn ang="0">
                  <a:pos x="T2" y="T3"/>
                </a:cxn>
                <a:cxn ang="0">
                  <a:pos x="T4" y="T5"/>
                </a:cxn>
              </a:cxnLst>
              <a:rect l="0" t="0" r="r" b="b"/>
              <a:pathLst>
                <a:path w="10" h="7">
                  <a:moveTo>
                    <a:pt x="10" y="6"/>
                  </a:moveTo>
                  <a:cubicBezTo>
                    <a:pt x="8" y="7"/>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6" name="Freeform 971"/>
            <p:cNvSpPr/>
            <p:nvPr/>
          </p:nvSpPr>
          <p:spPr bwMode="auto">
            <a:xfrm>
              <a:off x="3413125" y="5295900"/>
              <a:ext cx="31750" cy="26987"/>
            </a:xfrm>
            <a:custGeom>
              <a:avLst/>
              <a:gdLst>
                <a:gd name="T0" fmla="*/ 9 w 9"/>
                <a:gd name="T1" fmla="*/ 1 h 8"/>
                <a:gd name="T2" fmla="*/ 2 w 9"/>
                <a:gd name="T3" fmla="*/ 5 h 8"/>
                <a:gd name="T4" fmla="*/ 9 w 9"/>
                <a:gd name="T5" fmla="*/ 0 h 8"/>
              </a:gdLst>
              <a:ahLst/>
              <a:cxnLst>
                <a:cxn ang="0">
                  <a:pos x="T0" y="T1"/>
                </a:cxn>
                <a:cxn ang="0">
                  <a:pos x="T2" y="T3"/>
                </a:cxn>
                <a:cxn ang="0">
                  <a:pos x="T4" y="T5"/>
                </a:cxn>
              </a:cxnLst>
              <a:rect l="0" t="0" r="r" b="b"/>
              <a:pathLst>
                <a:path w="9" h="8">
                  <a:moveTo>
                    <a:pt x="9" y="1"/>
                  </a:moveTo>
                  <a:cubicBezTo>
                    <a:pt x="9" y="3"/>
                    <a:pt x="3" y="8"/>
                    <a:pt x="2" y="5"/>
                  </a:cubicBezTo>
                  <a:cubicBezTo>
                    <a:pt x="0" y="2"/>
                    <a:pt x="7" y="0"/>
                    <a:pt x="9"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7" name="Freeform 972"/>
            <p:cNvSpPr/>
            <p:nvPr/>
          </p:nvSpPr>
          <p:spPr bwMode="auto">
            <a:xfrm>
              <a:off x="3441700" y="5299075"/>
              <a:ext cx="26988" cy="34925"/>
            </a:xfrm>
            <a:custGeom>
              <a:avLst/>
              <a:gdLst>
                <a:gd name="T0" fmla="*/ 6 w 8"/>
                <a:gd name="T1" fmla="*/ 1 h 10"/>
                <a:gd name="T2" fmla="*/ 4 w 8"/>
                <a:gd name="T3" fmla="*/ 9 h 10"/>
                <a:gd name="T4" fmla="*/ 5 w 8"/>
                <a:gd name="T5" fmla="*/ 0 h 10"/>
              </a:gdLst>
              <a:ahLst/>
              <a:cxnLst>
                <a:cxn ang="0">
                  <a:pos x="T0" y="T1"/>
                </a:cxn>
                <a:cxn ang="0">
                  <a:pos x="T2" y="T3"/>
                </a:cxn>
                <a:cxn ang="0">
                  <a:pos x="T4" y="T5"/>
                </a:cxn>
              </a:cxnLst>
              <a:rect l="0" t="0" r="r" b="b"/>
              <a:pathLst>
                <a:path w="8" h="10">
                  <a:moveTo>
                    <a:pt x="6" y="1"/>
                  </a:moveTo>
                  <a:cubicBezTo>
                    <a:pt x="8" y="2"/>
                    <a:pt x="7" y="10"/>
                    <a:pt x="4" y="9"/>
                  </a:cubicBezTo>
                  <a:cubicBezTo>
                    <a:pt x="0" y="8"/>
                    <a:pt x="4" y="2"/>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8" name="Freeform 973"/>
            <p:cNvSpPr/>
            <p:nvPr/>
          </p:nvSpPr>
          <p:spPr bwMode="auto">
            <a:xfrm>
              <a:off x="3471863" y="5292725"/>
              <a:ext cx="30163" cy="33337"/>
            </a:xfrm>
            <a:custGeom>
              <a:avLst/>
              <a:gdLst>
                <a:gd name="T0" fmla="*/ 1 w 9"/>
                <a:gd name="T1" fmla="*/ 0 h 10"/>
                <a:gd name="T2" fmla="*/ 6 w 9"/>
                <a:gd name="T3" fmla="*/ 8 h 10"/>
                <a:gd name="T4" fmla="*/ 0 w 9"/>
                <a:gd name="T5" fmla="*/ 0 h 10"/>
              </a:gdLst>
              <a:ahLst/>
              <a:cxnLst>
                <a:cxn ang="0">
                  <a:pos x="T0" y="T1"/>
                </a:cxn>
                <a:cxn ang="0">
                  <a:pos x="T2" y="T3"/>
                </a:cxn>
                <a:cxn ang="0">
                  <a:pos x="T4" y="T5"/>
                </a:cxn>
              </a:cxnLst>
              <a:rect l="0" t="0" r="r" b="b"/>
              <a:pathLst>
                <a:path w="9" h="10">
                  <a:moveTo>
                    <a:pt x="1" y="0"/>
                  </a:moveTo>
                  <a:cubicBezTo>
                    <a:pt x="3" y="0"/>
                    <a:pt x="9" y="6"/>
                    <a:pt x="6" y="8"/>
                  </a:cubicBezTo>
                  <a:cubicBezTo>
                    <a:pt x="2" y="10"/>
                    <a:pt x="1" y="2"/>
                    <a:pt x="0"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09" name="Freeform 974"/>
            <p:cNvSpPr/>
            <p:nvPr/>
          </p:nvSpPr>
          <p:spPr bwMode="auto">
            <a:xfrm>
              <a:off x="3478213" y="5272088"/>
              <a:ext cx="31750" cy="23812"/>
            </a:xfrm>
            <a:custGeom>
              <a:avLst/>
              <a:gdLst>
                <a:gd name="T0" fmla="*/ 0 w 9"/>
                <a:gd name="T1" fmla="*/ 1 h 7"/>
                <a:gd name="T2" fmla="*/ 9 w 9"/>
                <a:gd name="T3" fmla="*/ 3 h 7"/>
                <a:gd name="T4" fmla="*/ 0 w 9"/>
                <a:gd name="T5" fmla="*/ 2 h 7"/>
              </a:gdLst>
              <a:ahLst/>
              <a:cxnLst>
                <a:cxn ang="0">
                  <a:pos x="T0" y="T1"/>
                </a:cxn>
                <a:cxn ang="0">
                  <a:pos x="T2" y="T3"/>
                </a:cxn>
                <a:cxn ang="0">
                  <a:pos x="T4" y="T5"/>
                </a:cxn>
              </a:cxnLst>
              <a:rect l="0" t="0" r="r" b="b"/>
              <a:pathLst>
                <a:path w="9" h="7">
                  <a:moveTo>
                    <a:pt x="0" y="1"/>
                  </a:moveTo>
                  <a:cubicBezTo>
                    <a:pt x="1" y="0"/>
                    <a:pt x="9" y="0"/>
                    <a:pt x="9" y="3"/>
                  </a:cubicBezTo>
                  <a:cubicBezTo>
                    <a:pt x="8" y="7"/>
                    <a:pt x="1" y="3"/>
                    <a:pt x="0" y="2"/>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0" name="Freeform 975"/>
            <p:cNvSpPr/>
            <p:nvPr/>
          </p:nvSpPr>
          <p:spPr bwMode="auto">
            <a:xfrm>
              <a:off x="3468688" y="5237163"/>
              <a:ext cx="33338" cy="26987"/>
            </a:xfrm>
            <a:custGeom>
              <a:avLst/>
              <a:gdLst>
                <a:gd name="T0" fmla="*/ 0 w 10"/>
                <a:gd name="T1" fmla="*/ 7 h 8"/>
                <a:gd name="T2" fmla="*/ 8 w 10"/>
                <a:gd name="T3" fmla="*/ 3 h 8"/>
                <a:gd name="T4" fmla="*/ 1 w 10"/>
                <a:gd name="T5" fmla="*/ 8 h 8"/>
              </a:gdLst>
              <a:ahLst/>
              <a:cxnLst>
                <a:cxn ang="0">
                  <a:pos x="T0" y="T1"/>
                </a:cxn>
                <a:cxn ang="0">
                  <a:pos x="T2" y="T3"/>
                </a:cxn>
                <a:cxn ang="0">
                  <a:pos x="T4" y="T5"/>
                </a:cxn>
              </a:cxnLst>
              <a:rect l="0" t="0" r="r" b="b"/>
              <a:pathLst>
                <a:path w="10" h="8">
                  <a:moveTo>
                    <a:pt x="0" y="7"/>
                  </a:moveTo>
                  <a:cubicBezTo>
                    <a:pt x="0" y="5"/>
                    <a:pt x="6" y="0"/>
                    <a:pt x="8" y="3"/>
                  </a:cubicBezTo>
                  <a:cubicBezTo>
                    <a:pt x="10" y="6"/>
                    <a:pt x="3" y="8"/>
                    <a:pt x="1" y="8"/>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1" name="Oval 976"/>
            <p:cNvSpPr>
              <a:spLocks noChangeArrowheads="1"/>
            </p:cNvSpPr>
            <p:nvPr/>
          </p:nvSpPr>
          <p:spPr bwMode="auto">
            <a:xfrm>
              <a:off x="4078288" y="5056188"/>
              <a:ext cx="17463" cy="20637"/>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2" name="Freeform 977"/>
            <p:cNvSpPr/>
            <p:nvPr/>
          </p:nvSpPr>
          <p:spPr bwMode="auto">
            <a:xfrm>
              <a:off x="4078288" y="5014913"/>
              <a:ext cx="23813" cy="33337"/>
            </a:xfrm>
            <a:custGeom>
              <a:avLst/>
              <a:gdLst>
                <a:gd name="T0" fmla="*/ 1 w 7"/>
                <a:gd name="T1" fmla="*/ 10 h 10"/>
                <a:gd name="T2" fmla="*/ 3 w 7"/>
                <a:gd name="T3" fmla="*/ 1 h 10"/>
                <a:gd name="T4" fmla="*/ 2 w 7"/>
                <a:gd name="T5" fmla="*/ 10 h 10"/>
              </a:gdLst>
              <a:ahLst/>
              <a:cxnLst>
                <a:cxn ang="0">
                  <a:pos x="T0" y="T1"/>
                </a:cxn>
                <a:cxn ang="0">
                  <a:pos x="T2" y="T3"/>
                </a:cxn>
                <a:cxn ang="0">
                  <a:pos x="T4" y="T5"/>
                </a:cxn>
              </a:cxnLst>
              <a:rect l="0" t="0" r="r" b="b"/>
              <a:pathLst>
                <a:path w="7" h="10">
                  <a:moveTo>
                    <a:pt x="1" y="10"/>
                  </a:moveTo>
                  <a:cubicBezTo>
                    <a:pt x="0" y="8"/>
                    <a:pt x="0" y="0"/>
                    <a:pt x="3" y="1"/>
                  </a:cubicBezTo>
                  <a:cubicBezTo>
                    <a:pt x="7" y="2"/>
                    <a:pt x="3" y="9"/>
                    <a:pt x="2"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3" name="Freeform 978"/>
            <p:cNvSpPr/>
            <p:nvPr/>
          </p:nvSpPr>
          <p:spPr bwMode="auto">
            <a:xfrm>
              <a:off x="4043363" y="5024438"/>
              <a:ext cx="28575" cy="34925"/>
            </a:xfrm>
            <a:custGeom>
              <a:avLst/>
              <a:gdLst>
                <a:gd name="T0" fmla="*/ 7 w 8"/>
                <a:gd name="T1" fmla="*/ 9 h 10"/>
                <a:gd name="T2" fmla="*/ 3 w 8"/>
                <a:gd name="T3" fmla="*/ 2 h 10"/>
                <a:gd name="T4" fmla="*/ 8 w 8"/>
                <a:gd name="T5" fmla="*/ 9 h 10"/>
              </a:gdLst>
              <a:ahLst/>
              <a:cxnLst>
                <a:cxn ang="0">
                  <a:pos x="T0" y="T1"/>
                </a:cxn>
                <a:cxn ang="0">
                  <a:pos x="T2" y="T3"/>
                </a:cxn>
                <a:cxn ang="0">
                  <a:pos x="T4" y="T5"/>
                </a:cxn>
              </a:cxnLst>
              <a:rect l="0" t="0" r="r" b="b"/>
              <a:pathLst>
                <a:path w="8" h="10">
                  <a:moveTo>
                    <a:pt x="7" y="9"/>
                  </a:moveTo>
                  <a:cubicBezTo>
                    <a:pt x="5" y="10"/>
                    <a:pt x="0" y="4"/>
                    <a:pt x="3" y="2"/>
                  </a:cubicBezTo>
                  <a:cubicBezTo>
                    <a:pt x="6" y="0"/>
                    <a:pt x="8" y="7"/>
                    <a:pt x="8"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4" name="Freeform 979"/>
            <p:cNvSpPr/>
            <p:nvPr/>
          </p:nvSpPr>
          <p:spPr bwMode="auto">
            <a:xfrm>
              <a:off x="4033838" y="5051425"/>
              <a:ext cx="33338" cy="28575"/>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5" name="Freeform 980"/>
            <p:cNvSpPr/>
            <p:nvPr/>
          </p:nvSpPr>
          <p:spPr bwMode="auto">
            <a:xfrm>
              <a:off x="4040188" y="5083175"/>
              <a:ext cx="34925" cy="30162"/>
            </a:xfrm>
            <a:custGeom>
              <a:avLst/>
              <a:gdLst>
                <a:gd name="T0" fmla="*/ 10 w 10"/>
                <a:gd name="T1" fmla="*/ 1 h 9"/>
                <a:gd name="T2" fmla="*/ 2 w 10"/>
                <a:gd name="T3" fmla="*/ 6 h 9"/>
                <a:gd name="T4" fmla="*/ 10 w 10"/>
                <a:gd name="T5" fmla="*/ 0 h 9"/>
              </a:gdLst>
              <a:ahLst/>
              <a:cxnLst>
                <a:cxn ang="0">
                  <a:pos x="T0" y="T1"/>
                </a:cxn>
                <a:cxn ang="0">
                  <a:pos x="T2" y="T3"/>
                </a:cxn>
                <a:cxn ang="0">
                  <a:pos x="T4" y="T5"/>
                </a:cxn>
              </a:cxnLst>
              <a:rect l="0" t="0" r="r" b="b"/>
              <a:pathLst>
                <a:path w="10" h="9">
                  <a:moveTo>
                    <a:pt x="10" y="1"/>
                  </a:moveTo>
                  <a:cubicBezTo>
                    <a:pt x="10" y="3"/>
                    <a:pt x="4" y="9"/>
                    <a:pt x="2" y="6"/>
                  </a:cubicBezTo>
                  <a:cubicBezTo>
                    <a:pt x="0" y="2"/>
                    <a:pt x="8" y="1"/>
                    <a:pt x="10"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6" name="Freeform 981"/>
            <p:cNvSpPr/>
            <p:nvPr/>
          </p:nvSpPr>
          <p:spPr bwMode="auto">
            <a:xfrm>
              <a:off x="4071938" y="5089525"/>
              <a:ext cx="23813" cy="34925"/>
            </a:xfrm>
            <a:custGeom>
              <a:avLst/>
              <a:gdLst>
                <a:gd name="T0" fmla="*/ 6 w 7"/>
                <a:gd name="T1" fmla="*/ 0 h 10"/>
                <a:gd name="T2" fmla="*/ 4 w 7"/>
                <a:gd name="T3" fmla="*/ 9 h 10"/>
                <a:gd name="T4" fmla="*/ 5 w 7"/>
                <a:gd name="T5" fmla="*/ 0 h 10"/>
              </a:gdLst>
              <a:ahLst/>
              <a:cxnLst>
                <a:cxn ang="0">
                  <a:pos x="T0" y="T1"/>
                </a:cxn>
                <a:cxn ang="0">
                  <a:pos x="T2" y="T3"/>
                </a:cxn>
                <a:cxn ang="0">
                  <a:pos x="T4" y="T5"/>
                </a:cxn>
              </a:cxnLst>
              <a:rect l="0" t="0" r="r" b="b"/>
              <a:pathLst>
                <a:path w="7" h="10">
                  <a:moveTo>
                    <a:pt x="6" y="0"/>
                  </a:moveTo>
                  <a:cubicBezTo>
                    <a:pt x="7" y="2"/>
                    <a:pt x="7" y="10"/>
                    <a:pt x="4" y="9"/>
                  </a:cubicBezTo>
                  <a:cubicBezTo>
                    <a:pt x="0" y="8"/>
                    <a:pt x="4" y="1"/>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7" name="Freeform 982"/>
            <p:cNvSpPr/>
            <p:nvPr/>
          </p:nvSpPr>
          <p:spPr bwMode="auto">
            <a:xfrm>
              <a:off x="4102100" y="5080000"/>
              <a:ext cx="26988" cy="33337"/>
            </a:xfrm>
            <a:custGeom>
              <a:avLst/>
              <a:gdLst>
                <a:gd name="T0" fmla="*/ 1 w 8"/>
                <a:gd name="T1" fmla="*/ 1 h 10"/>
                <a:gd name="T2" fmla="*/ 5 w 8"/>
                <a:gd name="T3" fmla="*/ 8 h 10"/>
                <a:gd name="T4" fmla="*/ 0 w 8"/>
                <a:gd name="T5" fmla="*/ 1 h 10"/>
              </a:gdLst>
              <a:ahLst/>
              <a:cxnLst>
                <a:cxn ang="0">
                  <a:pos x="T0" y="T1"/>
                </a:cxn>
                <a:cxn ang="0">
                  <a:pos x="T2" y="T3"/>
                </a:cxn>
                <a:cxn ang="0">
                  <a:pos x="T4" y="T5"/>
                </a:cxn>
              </a:cxnLst>
              <a:rect l="0" t="0" r="r" b="b"/>
              <a:pathLst>
                <a:path w="8" h="10">
                  <a:moveTo>
                    <a:pt x="1" y="1"/>
                  </a:moveTo>
                  <a:cubicBezTo>
                    <a:pt x="3" y="0"/>
                    <a:pt x="8" y="6"/>
                    <a:pt x="5" y="8"/>
                  </a:cubicBezTo>
                  <a:cubicBezTo>
                    <a:pt x="2" y="10"/>
                    <a:pt x="0" y="3"/>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8" name="Freeform 983"/>
            <p:cNvSpPr/>
            <p:nvPr/>
          </p:nvSpPr>
          <p:spPr bwMode="auto">
            <a:xfrm>
              <a:off x="4105275" y="5059363"/>
              <a:ext cx="34925" cy="26987"/>
            </a:xfrm>
            <a:custGeom>
              <a:avLst/>
              <a:gdLst>
                <a:gd name="T0" fmla="*/ 1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1" y="2"/>
                  </a:moveTo>
                  <a:cubicBezTo>
                    <a:pt x="2" y="0"/>
                    <a:pt x="10" y="1"/>
                    <a:pt x="9" y="4"/>
                  </a:cubicBezTo>
                  <a:cubicBezTo>
                    <a:pt x="8" y="8"/>
                    <a:pt x="2" y="4"/>
                    <a:pt x="0" y="3"/>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19" name="Freeform 984"/>
            <p:cNvSpPr/>
            <p:nvPr/>
          </p:nvSpPr>
          <p:spPr bwMode="auto">
            <a:xfrm>
              <a:off x="4098925" y="5024438"/>
              <a:ext cx="33338" cy="31750"/>
            </a:xfrm>
            <a:custGeom>
              <a:avLst/>
              <a:gdLst>
                <a:gd name="T0" fmla="*/ 0 w 10"/>
                <a:gd name="T1" fmla="*/ 8 h 9"/>
                <a:gd name="T2" fmla="*/ 7 w 10"/>
                <a:gd name="T3" fmla="*/ 3 h 9"/>
                <a:gd name="T4" fmla="*/ 0 w 10"/>
                <a:gd name="T5" fmla="*/ 9 h 9"/>
              </a:gdLst>
              <a:ahLst/>
              <a:cxnLst>
                <a:cxn ang="0">
                  <a:pos x="T0" y="T1"/>
                </a:cxn>
                <a:cxn ang="0">
                  <a:pos x="T2" y="T3"/>
                </a:cxn>
                <a:cxn ang="0">
                  <a:pos x="T4" y="T5"/>
                </a:cxn>
              </a:cxnLst>
              <a:rect l="0" t="0" r="r" b="b"/>
              <a:pathLst>
                <a:path w="10" h="9">
                  <a:moveTo>
                    <a:pt x="0" y="8"/>
                  </a:moveTo>
                  <a:cubicBezTo>
                    <a:pt x="0" y="6"/>
                    <a:pt x="6" y="0"/>
                    <a:pt x="7" y="3"/>
                  </a:cubicBezTo>
                  <a:cubicBezTo>
                    <a:pt x="10" y="7"/>
                    <a:pt x="2" y="8"/>
                    <a:pt x="0"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0" name="Oval 985"/>
            <p:cNvSpPr>
              <a:spLocks noChangeArrowheads="1"/>
            </p:cNvSpPr>
            <p:nvPr/>
          </p:nvSpPr>
          <p:spPr bwMode="auto">
            <a:xfrm>
              <a:off x="6532563" y="5295900"/>
              <a:ext cx="17463" cy="17462"/>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1" name="Freeform 986"/>
            <p:cNvSpPr/>
            <p:nvPr/>
          </p:nvSpPr>
          <p:spPr bwMode="auto">
            <a:xfrm>
              <a:off x="6532563" y="5251450"/>
              <a:ext cx="23813" cy="33337"/>
            </a:xfrm>
            <a:custGeom>
              <a:avLst/>
              <a:gdLst>
                <a:gd name="T0" fmla="*/ 1 w 7"/>
                <a:gd name="T1" fmla="*/ 10 h 10"/>
                <a:gd name="T2" fmla="*/ 3 w 7"/>
                <a:gd name="T3" fmla="*/ 1 h 10"/>
                <a:gd name="T4" fmla="*/ 2 w 7"/>
                <a:gd name="T5" fmla="*/ 10 h 10"/>
              </a:gdLst>
              <a:ahLst/>
              <a:cxnLst>
                <a:cxn ang="0">
                  <a:pos x="T0" y="T1"/>
                </a:cxn>
                <a:cxn ang="0">
                  <a:pos x="T2" y="T3"/>
                </a:cxn>
                <a:cxn ang="0">
                  <a:pos x="T4" y="T5"/>
                </a:cxn>
              </a:cxnLst>
              <a:rect l="0" t="0" r="r" b="b"/>
              <a:pathLst>
                <a:path w="7" h="10">
                  <a:moveTo>
                    <a:pt x="1" y="10"/>
                  </a:moveTo>
                  <a:cubicBezTo>
                    <a:pt x="0" y="8"/>
                    <a:pt x="0" y="0"/>
                    <a:pt x="3" y="1"/>
                  </a:cubicBezTo>
                  <a:cubicBezTo>
                    <a:pt x="7" y="2"/>
                    <a:pt x="3" y="9"/>
                    <a:pt x="2"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2" name="Freeform 987"/>
            <p:cNvSpPr/>
            <p:nvPr/>
          </p:nvSpPr>
          <p:spPr bwMode="auto">
            <a:xfrm>
              <a:off x="6499225" y="5260975"/>
              <a:ext cx="26988" cy="34925"/>
            </a:xfrm>
            <a:custGeom>
              <a:avLst/>
              <a:gdLst>
                <a:gd name="T0" fmla="*/ 7 w 8"/>
                <a:gd name="T1" fmla="*/ 9 h 10"/>
                <a:gd name="T2" fmla="*/ 3 w 8"/>
                <a:gd name="T3" fmla="*/ 2 h 10"/>
                <a:gd name="T4" fmla="*/ 8 w 8"/>
                <a:gd name="T5" fmla="*/ 9 h 10"/>
              </a:gdLst>
              <a:ahLst/>
              <a:cxnLst>
                <a:cxn ang="0">
                  <a:pos x="T0" y="T1"/>
                </a:cxn>
                <a:cxn ang="0">
                  <a:pos x="T2" y="T3"/>
                </a:cxn>
                <a:cxn ang="0">
                  <a:pos x="T4" y="T5"/>
                </a:cxn>
              </a:cxnLst>
              <a:rect l="0" t="0" r="r" b="b"/>
              <a:pathLst>
                <a:path w="8" h="10">
                  <a:moveTo>
                    <a:pt x="7" y="9"/>
                  </a:moveTo>
                  <a:cubicBezTo>
                    <a:pt x="5" y="10"/>
                    <a:pt x="0" y="4"/>
                    <a:pt x="3" y="2"/>
                  </a:cubicBezTo>
                  <a:cubicBezTo>
                    <a:pt x="6" y="0"/>
                    <a:pt x="8" y="7"/>
                    <a:pt x="8"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3" name="Freeform 988"/>
            <p:cNvSpPr/>
            <p:nvPr/>
          </p:nvSpPr>
          <p:spPr bwMode="auto">
            <a:xfrm>
              <a:off x="6488113" y="5289550"/>
              <a:ext cx="34925" cy="26987"/>
            </a:xfrm>
            <a:custGeom>
              <a:avLst/>
              <a:gdLst>
                <a:gd name="T0" fmla="*/ 9 w 10"/>
                <a:gd name="T1" fmla="*/ 6 h 8"/>
                <a:gd name="T2" fmla="*/ 1 w 10"/>
                <a:gd name="T3" fmla="*/ 4 h 8"/>
                <a:gd name="T4" fmla="*/ 10 w 10"/>
                <a:gd name="T5" fmla="*/ 5 h 8"/>
              </a:gdLst>
              <a:ahLst/>
              <a:cxnLst>
                <a:cxn ang="0">
                  <a:pos x="T0" y="T1"/>
                </a:cxn>
                <a:cxn ang="0">
                  <a:pos x="T2" y="T3"/>
                </a:cxn>
                <a:cxn ang="0">
                  <a:pos x="T4" y="T5"/>
                </a:cxn>
              </a:cxnLst>
              <a:rect l="0" t="0" r="r" b="b"/>
              <a:pathLst>
                <a:path w="10" h="8">
                  <a:moveTo>
                    <a:pt x="9" y="6"/>
                  </a:moveTo>
                  <a:cubicBezTo>
                    <a:pt x="8" y="8"/>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4" name="Freeform 989"/>
            <p:cNvSpPr/>
            <p:nvPr/>
          </p:nvSpPr>
          <p:spPr bwMode="auto">
            <a:xfrm>
              <a:off x="6496050" y="5319713"/>
              <a:ext cx="33338" cy="30162"/>
            </a:xfrm>
            <a:custGeom>
              <a:avLst/>
              <a:gdLst>
                <a:gd name="T0" fmla="*/ 10 w 10"/>
                <a:gd name="T1" fmla="*/ 1 h 9"/>
                <a:gd name="T2" fmla="*/ 2 w 10"/>
                <a:gd name="T3" fmla="*/ 6 h 9"/>
                <a:gd name="T4" fmla="*/ 10 w 10"/>
                <a:gd name="T5" fmla="*/ 0 h 9"/>
              </a:gdLst>
              <a:ahLst/>
              <a:cxnLst>
                <a:cxn ang="0">
                  <a:pos x="T0" y="T1"/>
                </a:cxn>
                <a:cxn ang="0">
                  <a:pos x="T2" y="T3"/>
                </a:cxn>
                <a:cxn ang="0">
                  <a:pos x="T4" y="T5"/>
                </a:cxn>
              </a:cxnLst>
              <a:rect l="0" t="0" r="r" b="b"/>
              <a:pathLst>
                <a:path w="10" h="9">
                  <a:moveTo>
                    <a:pt x="10" y="1"/>
                  </a:moveTo>
                  <a:cubicBezTo>
                    <a:pt x="10" y="3"/>
                    <a:pt x="4" y="9"/>
                    <a:pt x="2" y="6"/>
                  </a:cubicBezTo>
                  <a:cubicBezTo>
                    <a:pt x="0" y="3"/>
                    <a:pt x="8" y="1"/>
                    <a:pt x="10"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5" name="Freeform 990"/>
            <p:cNvSpPr/>
            <p:nvPr/>
          </p:nvSpPr>
          <p:spPr bwMode="auto">
            <a:xfrm>
              <a:off x="6526213" y="5326063"/>
              <a:ext cx="23813" cy="34925"/>
            </a:xfrm>
            <a:custGeom>
              <a:avLst/>
              <a:gdLst>
                <a:gd name="T0" fmla="*/ 6 w 7"/>
                <a:gd name="T1" fmla="*/ 0 h 10"/>
                <a:gd name="T2" fmla="*/ 4 w 7"/>
                <a:gd name="T3" fmla="*/ 9 h 10"/>
                <a:gd name="T4" fmla="*/ 5 w 7"/>
                <a:gd name="T5" fmla="*/ 0 h 10"/>
              </a:gdLst>
              <a:ahLst/>
              <a:cxnLst>
                <a:cxn ang="0">
                  <a:pos x="T0" y="T1"/>
                </a:cxn>
                <a:cxn ang="0">
                  <a:pos x="T2" y="T3"/>
                </a:cxn>
                <a:cxn ang="0">
                  <a:pos x="T4" y="T5"/>
                </a:cxn>
              </a:cxnLst>
              <a:rect l="0" t="0" r="r" b="b"/>
              <a:pathLst>
                <a:path w="7" h="10">
                  <a:moveTo>
                    <a:pt x="6" y="0"/>
                  </a:moveTo>
                  <a:cubicBezTo>
                    <a:pt x="7" y="2"/>
                    <a:pt x="7" y="10"/>
                    <a:pt x="4" y="9"/>
                  </a:cubicBezTo>
                  <a:cubicBezTo>
                    <a:pt x="0" y="8"/>
                    <a:pt x="4" y="2"/>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6" name="Freeform 991"/>
            <p:cNvSpPr/>
            <p:nvPr/>
          </p:nvSpPr>
          <p:spPr bwMode="auto">
            <a:xfrm>
              <a:off x="6556375" y="5316538"/>
              <a:ext cx="28575" cy="33337"/>
            </a:xfrm>
            <a:custGeom>
              <a:avLst/>
              <a:gdLst>
                <a:gd name="T0" fmla="*/ 1 w 8"/>
                <a:gd name="T1" fmla="*/ 1 h 10"/>
                <a:gd name="T2" fmla="*/ 5 w 8"/>
                <a:gd name="T3" fmla="*/ 8 h 10"/>
                <a:gd name="T4" fmla="*/ 0 w 8"/>
                <a:gd name="T5" fmla="*/ 1 h 10"/>
              </a:gdLst>
              <a:ahLst/>
              <a:cxnLst>
                <a:cxn ang="0">
                  <a:pos x="T0" y="T1"/>
                </a:cxn>
                <a:cxn ang="0">
                  <a:pos x="T2" y="T3"/>
                </a:cxn>
                <a:cxn ang="0">
                  <a:pos x="T4" y="T5"/>
                </a:cxn>
              </a:cxnLst>
              <a:rect l="0" t="0" r="r" b="b"/>
              <a:pathLst>
                <a:path w="8" h="10">
                  <a:moveTo>
                    <a:pt x="1" y="1"/>
                  </a:moveTo>
                  <a:cubicBezTo>
                    <a:pt x="3" y="0"/>
                    <a:pt x="8" y="6"/>
                    <a:pt x="5" y="8"/>
                  </a:cubicBezTo>
                  <a:cubicBezTo>
                    <a:pt x="2" y="10"/>
                    <a:pt x="0" y="3"/>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7" name="Freeform 992"/>
            <p:cNvSpPr/>
            <p:nvPr/>
          </p:nvSpPr>
          <p:spPr bwMode="auto">
            <a:xfrm>
              <a:off x="6561138" y="5295900"/>
              <a:ext cx="33338" cy="26987"/>
            </a:xfrm>
            <a:custGeom>
              <a:avLst/>
              <a:gdLst>
                <a:gd name="T0" fmla="*/ 1 w 10"/>
                <a:gd name="T1" fmla="*/ 2 h 8"/>
                <a:gd name="T2" fmla="*/ 9 w 10"/>
                <a:gd name="T3" fmla="*/ 4 h 8"/>
                <a:gd name="T4" fmla="*/ 0 w 10"/>
                <a:gd name="T5" fmla="*/ 3 h 8"/>
              </a:gdLst>
              <a:ahLst/>
              <a:cxnLst>
                <a:cxn ang="0">
                  <a:pos x="T0" y="T1"/>
                </a:cxn>
                <a:cxn ang="0">
                  <a:pos x="T2" y="T3"/>
                </a:cxn>
                <a:cxn ang="0">
                  <a:pos x="T4" y="T5"/>
                </a:cxn>
              </a:cxnLst>
              <a:rect l="0" t="0" r="r" b="b"/>
              <a:pathLst>
                <a:path w="10" h="8">
                  <a:moveTo>
                    <a:pt x="1" y="2"/>
                  </a:moveTo>
                  <a:cubicBezTo>
                    <a:pt x="2" y="0"/>
                    <a:pt x="10" y="1"/>
                    <a:pt x="9" y="4"/>
                  </a:cubicBezTo>
                  <a:cubicBezTo>
                    <a:pt x="8" y="8"/>
                    <a:pt x="2" y="4"/>
                    <a:pt x="0" y="3"/>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8" name="Freeform 993"/>
            <p:cNvSpPr/>
            <p:nvPr/>
          </p:nvSpPr>
          <p:spPr bwMode="auto">
            <a:xfrm>
              <a:off x="6553200" y="5260975"/>
              <a:ext cx="34925" cy="31750"/>
            </a:xfrm>
            <a:custGeom>
              <a:avLst/>
              <a:gdLst>
                <a:gd name="T0" fmla="*/ 0 w 10"/>
                <a:gd name="T1" fmla="*/ 8 h 9"/>
                <a:gd name="T2" fmla="*/ 8 w 10"/>
                <a:gd name="T3" fmla="*/ 3 h 9"/>
                <a:gd name="T4" fmla="*/ 0 w 10"/>
                <a:gd name="T5" fmla="*/ 9 h 9"/>
              </a:gdLst>
              <a:ahLst/>
              <a:cxnLst>
                <a:cxn ang="0">
                  <a:pos x="T0" y="T1"/>
                </a:cxn>
                <a:cxn ang="0">
                  <a:pos x="T2" y="T3"/>
                </a:cxn>
                <a:cxn ang="0">
                  <a:pos x="T4" y="T5"/>
                </a:cxn>
              </a:cxnLst>
              <a:rect l="0" t="0" r="r" b="b"/>
              <a:pathLst>
                <a:path w="10" h="9">
                  <a:moveTo>
                    <a:pt x="0" y="8"/>
                  </a:moveTo>
                  <a:cubicBezTo>
                    <a:pt x="0" y="6"/>
                    <a:pt x="6" y="0"/>
                    <a:pt x="8" y="3"/>
                  </a:cubicBezTo>
                  <a:cubicBezTo>
                    <a:pt x="10" y="7"/>
                    <a:pt x="2" y="8"/>
                    <a:pt x="0"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29" name="Oval 994"/>
            <p:cNvSpPr>
              <a:spLocks noChangeArrowheads="1"/>
            </p:cNvSpPr>
            <p:nvPr/>
          </p:nvSpPr>
          <p:spPr bwMode="auto">
            <a:xfrm>
              <a:off x="6775450" y="5048250"/>
              <a:ext cx="20638" cy="17462"/>
            </a:xfrm>
            <a:prstGeom prst="ellipse">
              <a:avLst/>
            </a:pr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0" name="Freeform 995"/>
            <p:cNvSpPr/>
            <p:nvPr/>
          </p:nvSpPr>
          <p:spPr bwMode="auto">
            <a:xfrm>
              <a:off x="6775450" y="5006975"/>
              <a:ext cx="28575" cy="34925"/>
            </a:xfrm>
            <a:custGeom>
              <a:avLst/>
              <a:gdLst>
                <a:gd name="T0" fmla="*/ 2 w 8"/>
                <a:gd name="T1" fmla="*/ 9 h 10"/>
                <a:gd name="T2" fmla="*/ 4 w 8"/>
                <a:gd name="T3" fmla="*/ 1 h 10"/>
                <a:gd name="T4" fmla="*/ 3 w 8"/>
                <a:gd name="T5" fmla="*/ 10 h 10"/>
              </a:gdLst>
              <a:ahLst/>
              <a:cxnLst>
                <a:cxn ang="0">
                  <a:pos x="T0" y="T1"/>
                </a:cxn>
                <a:cxn ang="0">
                  <a:pos x="T2" y="T3"/>
                </a:cxn>
                <a:cxn ang="0">
                  <a:pos x="T4" y="T5"/>
                </a:cxn>
              </a:cxnLst>
              <a:rect l="0" t="0" r="r" b="b"/>
              <a:pathLst>
                <a:path w="8" h="10">
                  <a:moveTo>
                    <a:pt x="2" y="9"/>
                  </a:moveTo>
                  <a:cubicBezTo>
                    <a:pt x="0" y="8"/>
                    <a:pt x="1" y="0"/>
                    <a:pt x="4" y="1"/>
                  </a:cubicBezTo>
                  <a:cubicBezTo>
                    <a:pt x="8" y="2"/>
                    <a:pt x="4" y="8"/>
                    <a:pt x="3" y="1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1" name="Freeform 996"/>
            <p:cNvSpPr/>
            <p:nvPr/>
          </p:nvSpPr>
          <p:spPr bwMode="auto">
            <a:xfrm>
              <a:off x="6742113" y="5018088"/>
              <a:ext cx="30163" cy="30162"/>
            </a:xfrm>
            <a:custGeom>
              <a:avLst/>
              <a:gdLst>
                <a:gd name="T0" fmla="*/ 8 w 9"/>
                <a:gd name="T1" fmla="*/ 9 h 9"/>
                <a:gd name="T2" fmla="*/ 3 w 9"/>
                <a:gd name="T3" fmla="*/ 2 h 9"/>
                <a:gd name="T4" fmla="*/ 9 w 9"/>
                <a:gd name="T5" fmla="*/ 9 h 9"/>
              </a:gdLst>
              <a:ahLst/>
              <a:cxnLst>
                <a:cxn ang="0">
                  <a:pos x="T0" y="T1"/>
                </a:cxn>
                <a:cxn ang="0">
                  <a:pos x="T2" y="T3"/>
                </a:cxn>
                <a:cxn ang="0">
                  <a:pos x="T4" y="T5"/>
                </a:cxn>
              </a:cxnLst>
              <a:rect l="0" t="0" r="r" b="b"/>
              <a:pathLst>
                <a:path w="9" h="9">
                  <a:moveTo>
                    <a:pt x="8" y="9"/>
                  </a:moveTo>
                  <a:cubicBezTo>
                    <a:pt x="6" y="9"/>
                    <a:pt x="0" y="3"/>
                    <a:pt x="3" y="2"/>
                  </a:cubicBezTo>
                  <a:cubicBezTo>
                    <a:pt x="6" y="0"/>
                    <a:pt x="8" y="7"/>
                    <a:pt x="9" y="9"/>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2" name="Freeform 997"/>
            <p:cNvSpPr/>
            <p:nvPr/>
          </p:nvSpPr>
          <p:spPr bwMode="auto">
            <a:xfrm>
              <a:off x="6731000" y="5045075"/>
              <a:ext cx="34925" cy="23812"/>
            </a:xfrm>
            <a:custGeom>
              <a:avLst/>
              <a:gdLst>
                <a:gd name="T0" fmla="*/ 10 w 10"/>
                <a:gd name="T1" fmla="*/ 6 h 7"/>
                <a:gd name="T2" fmla="*/ 1 w 10"/>
                <a:gd name="T3" fmla="*/ 4 h 7"/>
                <a:gd name="T4" fmla="*/ 10 w 10"/>
                <a:gd name="T5" fmla="*/ 5 h 7"/>
              </a:gdLst>
              <a:ahLst/>
              <a:cxnLst>
                <a:cxn ang="0">
                  <a:pos x="T0" y="T1"/>
                </a:cxn>
                <a:cxn ang="0">
                  <a:pos x="T2" y="T3"/>
                </a:cxn>
                <a:cxn ang="0">
                  <a:pos x="T4" y="T5"/>
                </a:cxn>
              </a:cxnLst>
              <a:rect l="0" t="0" r="r" b="b"/>
              <a:pathLst>
                <a:path w="10" h="7">
                  <a:moveTo>
                    <a:pt x="10" y="6"/>
                  </a:moveTo>
                  <a:cubicBezTo>
                    <a:pt x="8" y="7"/>
                    <a:pt x="0" y="7"/>
                    <a:pt x="1" y="4"/>
                  </a:cubicBezTo>
                  <a:cubicBezTo>
                    <a:pt x="2" y="0"/>
                    <a:pt x="8" y="4"/>
                    <a:pt x="10" y="5"/>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3" name="Freeform 998"/>
            <p:cNvSpPr/>
            <p:nvPr/>
          </p:nvSpPr>
          <p:spPr bwMode="auto">
            <a:xfrm>
              <a:off x="6742113" y="5076825"/>
              <a:ext cx="33338" cy="26987"/>
            </a:xfrm>
            <a:custGeom>
              <a:avLst/>
              <a:gdLst>
                <a:gd name="T0" fmla="*/ 9 w 10"/>
                <a:gd name="T1" fmla="*/ 1 h 8"/>
                <a:gd name="T2" fmla="*/ 2 w 10"/>
                <a:gd name="T3" fmla="*/ 5 h 8"/>
                <a:gd name="T4" fmla="*/ 9 w 10"/>
                <a:gd name="T5" fmla="*/ 0 h 8"/>
              </a:gdLst>
              <a:ahLst/>
              <a:cxnLst>
                <a:cxn ang="0">
                  <a:pos x="T0" y="T1"/>
                </a:cxn>
                <a:cxn ang="0">
                  <a:pos x="T2" y="T3"/>
                </a:cxn>
                <a:cxn ang="0">
                  <a:pos x="T4" y="T5"/>
                </a:cxn>
              </a:cxnLst>
              <a:rect l="0" t="0" r="r" b="b"/>
              <a:pathLst>
                <a:path w="10" h="8">
                  <a:moveTo>
                    <a:pt x="9" y="1"/>
                  </a:moveTo>
                  <a:cubicBezTo>
                    <a:pt x="10" y="3"/>
                    <a:pt x="4" y="8"/>
                    <a:pt x="2" y="5"/>
                  </a:cubicBezTo>
                  <a:cubicBezTo>
                    <a:pt x="0" y="2"/>
                    <a:pt x="7" y="0"/>
                    <a:pt x="9"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4" name="Freeform 999"/>
            <p:cNvSpPr/>
            <p:nvPr/>
          </p:nvSpPr>
          <p:spPr bwMode="auto">
            <a:xfrm>
              <a:off x="6769100" y="5080000"/>
              <a:ext cx="26988" cy="33337"/>
            </a:xfrm>
            <a:custGeom>
              <a:avLst/>
              <a:gdLst>
                <a:gd name="T0" fmla="*/ 6 w 8"/>
                <a:gd name="T1" fmla="*/ 1 h 10"/>
                <a:gd name="T2" fmla="*/ 4 w 8"/>
                <a:gd name="T3" fmla="*/ 9 h 10"/>
                <a:gd name="T4" fmla="*/ 5 w 8"/>
                <a:gd name="T5" fmla="*/ 0 h 10"/>
              </a:gdLst>
              <a:ahLst/>
              <a:cxnLst>
                <a:cxn ang="0">
                  <a:pos x="T0" y="T1"/>
                </a:cxn>
                <a:cxn ang="0">
                  <a:pos x="T2" y="T3"/>
                </a:cxn>
                <a:cxn ang="0">
                  <a:pos x="T4" y="T5"/>
                </a:cxn>
              </a:cxnLst>
              <a:rect l="0" t="0" r="r" b="b"/>
              <a:pathLst>
                <a:path w="8" h="10">
                  <a:moveTo>
                    <a:pt x="6" y="1"/>
                  </a:moveTo>
                  <a:cubicBezTo>
                    <a:pt x="8" y="2"/>
                    <a:pt x="7" y="10"/>
                    <a:pt x="4" y="9"/>
                  </a:cubicBezTo>
                  <a:cubicBezTo>
                    <a:pt x="0" y="8"/>
                    <a:pt x="4" y="2"/>
                    <a:pt x="5" y="0"/>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5" name="Freeform 1000"/>
            <p:cNvSpPr/>
            <p:nvPr/>
          </p:nvSpPr>
          <p:spPr bwMode="auto">
            <a:xfrm>
              <a:off x="6800850" y="5072063"/>
              <a:ext cx="30163" cy="34925"/>
            </a:xfrm>
            <a:custGeom>
              <a:avLst/>
              <a:gdLst>
                <a:gd name="T0" fmla="*/ 1 w 9"/>
                <a:gd name="T1" fmla="*/ 0 h 10"/>
                <a:gd name="T2" fmla="*/ 6 w 9"/>
                <a:gd name="T3" fmla="*/ 8 h 10"/>
                <a:gd name="T4" fmla="*/ 0 w 9"/>
                <a:gd name="T5" fmla="*/ 1 h 10"/>
              </a:gdLst>
              <a:ahLst/>
              <a:cxnLst>
                <a:cxn ang="0">
                  <a:pos x="T0" y="T1"/>
                </a:cxn>
                <a:cxn ang="0">
                  <a:pos x="T2" y="T3"/>
                </a:cxn>
                <a:cxn ang="0">
                  <a:pos x="T4" y="T5"/>
                </a:cxn>
              </a:cxnLst>
              <a:rect l="0" t="0" r="r" b="b"/>
              <a:pathLst>
                <a:path w="9" h="10">
                  <a:moveTo>
                    <a:pt x="1" y="0"/>
                  </a:moveTo>
                  <a:cubicBezTo>
                    <a:pt x="3" y="0"/>
                    <a:pt x="9" y="6"/>
                    <a:pt x="6" y="8"/>
                  </a:cubicBezTo>
                  <a:cubicBezTo>
                    <a:pt x="2" y="10"/>
                    <a:pt x="1" y="2"/>
                    <a:pt x="0" y="1"/>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6" name="Freeform 1001"/>
            <p:cNvSpPr/>
            <p:nvPr/>
          </p:nvSpPr>
          <p:spPr bwMode="auto">
            <a:xfrm>
              <a:off x="6807200" y="5051425"/>
              <a:ext cx="33338" cy="25400"/>
            </a:xfrm>
            <a:custGeom>
              <a:avLst/>
              <a:gdLst>
                <a:gd name="T0" fmla="*/ 0 w 10"/>
                <a:gd name="T1" fmla="*/ 1 h 7"/>
                <a:gd name="T2" fmla="*/ 9 w 10"/>
                <a:gd name="T3" fmla="*/ 3 h 7"/>
                <a:gd name="T4" fmla="*/ 0 w 10"/>
                <a:gd name="T5" fmla="*/ 2 h 7"/>
              </a:gdLst>
              <a:ahLst/>
              <a:cxnLst>
                <a:cxn ang="0">
                  <a:pos x="T0" y="T1"/>
                </a:cxn>
                <a:cxn ang="0">
                  <a:pos x="T2" y="T3"/>
                </a:cxn>
                <a:cxn ang="0">
                  <a:pos x="T4" y="T5"/>
                </a:cxn>
              </a:cxnLst>
              <a:rect l="0" t="0" r="r" b="b"/>
              <a:pathLst>
                <a:path w="10" h="7">
                  <a:moveTo>
                    <a:pt x="0" y="1"/>
                  </a:moveTo>
                  <a:cubicBezTo>
                    <a:pt x="2" y="0"/>
                    <a:pt x="10" y="0"/>
                    <a:pt x="9" y="3"/>
                  </a:cubicBezTo>
                  <a:cubicBezTo>
                    <a:pt x="8" y="7"/>
                    <a:pt x="1" y="3"/>
                    <a:pt x="0" y="2"/>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337" name="Freeform 1002"/>
            <p:cNvSpPr/>
            <p:nvPr/>
          </p:nvSpPr>
          <p:spPr bwMode="auto">
            <a:xfrm>
              <a:off x="6796088" y="5018088"/>
              <a:ext cx="34925" cy="26987"/>
            </a:xfrm>
            <a:custGeom>
              <a:avLst/>
              <a:gdLst>
                <a:gd name="T0" fmla="*/ 1 w 10"/>
                <a:gd name="T1" fmla="*/ 7 h 8"/>
                <a:gd name="T2" fmla="*/ 8 w 10"/>
                <a:gd name="T3" fmla="*/ 3 h 8"/>
                <a:gd name="T4" fmla="*/ 1 w 10"/>
                <a:gd name="T5" fmla="*/ 8 h 8"/>
              </a:gdLst>
              <a:ahLst/>
              <a:cxnLst>
                <a:cxn ang="0">
                  <a:pos x="T0" y="T1"/>
                </a:cxn>
                <a:cxn ang="0">
                  <a:pos x="T2" y="T3"/>
                </a:cxn>
                <a:cxn ang="0">
                  <a:pos x="T4" y="T5"/>
                </a:cxn>
              </a:cxnLst>
              <a:rect l="0" t="0" r="r" b="b"/>
              <a:pathLst>
                <a:path w="10" h="8">
                  <a:moveTo>
                    <a:pt x="1" y="7"/>
                  </a:moveTo>
                  <a:cubicBezTo>
                    <a:pt x="0" y="5"/>
                    <a:pt x="6" y="0"/>
                    <a:pt x="8" y="3"/>
                  </a:cubicBezTo>
                  <a:cubicBezTo>
                    <a:pt x="10" y="6"/>
                    <a:pt x="3" y="8"/>
                    <a:pt x="1" y="8"/>
                  </a:cubicBezTo>
                </a:path>
              </a:pathLst>
            </a:custGeom>
            <a:solidFill>
              <a:srgbClr val="A1BE7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pic>
        <p:nvPicPr>
          <p:cNvPr id="7" name="图片 6"/>
          <p:cNvPicPr>
            <a:picLocks noChangeAspect="1"/>
          </p:cNvPicPr>
          <p:nvPr/>
        </p:nvPicPr>
        <p:blipFill>
          <a:blip r:embed="rId1" cstate="email"/>
          <a:stretch>
            <a:fillRect/>
          </a:stretch>
        </p:blipFill>
        <p:spPr>
          <a:xfrm>
            <a:off x="906594" y="1091171"/>
            <a:ext cx="479612" cy="838277"/>
          </a:xfrm>
          <a:prstGeom prst="rect">
            <a:avLst/>
          </a:prstGeom>
        </p:spPr>
      </p:pic>
      <p:pic>
        <p:nvPicPr>
          <p:cNvPr id="340" name="图片 339"/>
          <p:cNvPicPr>
            <a:picLocks noChangeAspect="1"/>
          </p:cNvPicPr>
          <p:nvPr/>
        </p:nvPicPr>
        <p:blipFill>
          <a:blip r:embed="rId1" cstate="email"/>
          <a:stretch>
            <a:fillRect/>
          </a:stretch>
        </p:blipFill>
        <p:spPr>
          <a:xfrm>
            <a:off x="916319" y="2305767"/>
            <a:ext cx="479612" cy="838277"/>
          </a:xfrm>
          <a:prstGeom prst="rect">
            <a:avLst/>
          </a:prstGeom>
        </p:spPr>
      </p:pic>
      <p:pic>
        <p:nvPicPr>
          <p:cNvPr id="341" name="图片 340"/>
          <p:cNvPicPr>
            <a:picLocks noChangeAspect="1"/>
          </p:cNvPicPr>
          <p:nvPr/>
        </p:nvPicPr>
        <p:blipFill>
          <a:blip r:embed="rId1" cstate="email"/>
          <a:stretch>
            <a:fillRect/>
          </a:stretch>
        </p:blipFill>
        <p:spPr>
          <a:xfrm>
            <a:off x="916319" y="3556246"/>
            <a:ext cx="479612" cy="838277"/>
          </a:xfrm>
          <a:prstGeom prst="rect">
            <a:avLst/>
          </a:prstGeom>
        </p:spPr>
      </p:pic>
      <p:pic>
        <p:nvPicPr>
          <p:cNvPr id="347" name="图片 346"/>
          <p:cNvPicPr>
            <a:picLocks noChangeAspect="1"/>
          </p:cNvPicPr>
          <p:nvPr/>
        </p:nvPicPr>
        <p:blipFill rotWithShape="1">
          <a:blip r:embed="rId2" cstate="email"/>
          <a:srcRect/>
          <a:stretch>
            <a:fillRect/>
          </a:stretch>
        </p:blipFill>
        <p:spPr>
          <a:xfrm rot="20027581">
            <a:off x="216303" y="159986"/>
            <a:ext cx="770211" cy="947430"/>
          </a:xfrm>
          <a:prstGeom prst="rect">
            <a:avLst/>
          </a:prstGeom>
        </p:spPr>
      </p:pic>
      <p:sp>
        <p:nvSpPr>
          <p:cNvPr id="342" name="文本框 341"/>
          <p:cNvSpPr txBox="1"/>
          <p:nvPr/>
        </p:nvSpPr>
        <p:spPr>
          <a:xfrm>
            <a:off x="993037" y="525793"/>
            <a:ext cx="2547440" cy="484748"/>
          </a:xfrm>
          <a:prstGeom prst="rect">
            <a:avLst/>
          </a:prstGeom>
          <a:noFill/>
        </p:spPr>
        <p:txBody>
          <a:bodyPr wrap="square" lIns="68580" tIns="34290" rIns="68580" bIns="34290" rtlCol="0">
            <a:spAutoFit/>
          </a:bodyPr>
          <a:lstStyle/>
          <a:p>
            <a:pPr algn="ctr"/>
            <a:r>
              <a:rPr lang="zh-CN" altLang="en-US" sz="2700" b="1" dirty="0">
                <a:solidFill>
                  <a:srgbClr val="1C9A98"/>
                </a:solidFill>
                <a:latin typeface="黑体" panose="02010609060101010101" charset="-122"/>
                <a:ea typeface="黑体" panose="02010609060101010101" charset="-122"/>
                <a:sym typeface="+mn-lt"/>
              </a:rPr>
              <a:t>阅读任务一</a:t>
            </a:r>
            <a:endParaRPr lang="zh-CN" altLang="en-US" sz="2700" b="1" dirty="0">
              <a:solidFill>
                <a:srgbClr val="1C9A98"/>
              </a:solidFill>
              <a:latin typeface="黑体" panose="02010609060101010101" charset="-122"/>
              <a:ea typeface="黑体" panose="02010609060101010101" charset="-122"/>
              <a:sym typeface="+mn-lt"/>
            </a:endParaRPr>
          </a:p>
        </p:txBody>
      </p:sp>
      <p:sp>
        <p:nvSpPr>
          <p:cNvPr id="343" name="Text Box 5"/>
          <p:cNvSpPr txBox="1">
            <a:spLocks noChangeArrowheads="1"/>
          </p:cNvSpPr>
          <p:nvPr/>
        </p:nvSpPr>
        <p:spPr bwMode="auto">
          <a:xfrm>
            <a:off x="1608928" y="1109319"/>
            <a:ext cx="6684057" cy="955646"/>
          </a:xfrm>
          <a:prstGeom prst="rect">
            <a:avLst/>
          </a:prstGeom>
          <a:noFill/>
          <a:ln w="9525">
            <a:noFill/>
            <a:miter lim="800000"/>
          </a:ln>
        </p:spPr>
        <p:txBody>
          <a:bodyPr wrap="square" lIns="68580" tIns="34290" rIns="68580" bIns="34290">
            <a:spAutoFit/>
          </a:body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①找出制作竹节人的相关文字，写一份制作指南。</a:t>
            </a:r>
            <a:endParaRPr lang="en-US" altLang="zh-CN" sz="2400" dirty="0">
              <a:solidFill>
                <a:srgbClr val="000000">
                  <a:lumMod val="85000"/>
                  <a:lumOff val="15000"/>
                </a:srgbClr>
              </a:solidFill>
              <a:latin typeface="楷体" panose="02010609060101010101" pitchFamily="49" charset="-122"/>
              <a:ea typeface="楷体" panose="02010609060101010101" pitchFamily="49" charset="-122"/>
              <a:cs typeface="+mn-ea"/>
              <a:sym typeface="+mn-lt"/>
            </a:endParaRPr>
          </a:p>
        </p:txBody>
      </p:sp>
      <p:sp>
        <p:nvSpPr>
          <p:cNvPr id="344" name="Text Box 5"/>
          <p:cNvSpPr txBox="1">
            <a:spLocks noChangeArrowheads="1"/>
          </p:cNvSpPr>
          <p:nvPr/>
        </p:nvSpPr>
        <p:spPr bwMode="auto">
          <a:xfrm>
            <a:off x="1529298" y="2368320"/>
            <a:ext cx="6656645" cy="955646"/>
          </a:xfrm>
          <a:prstGeom prst="rect">
            <a:avLst/>
          </a:prstGeom>
          <a:noFill/>
          <a:ln w="9525">
            <a:noFill/>
            <a:miter lim="800000"/>
          </a:ln>
        </p:spPr>
        <p:txBody>
          <a:bodyPr wrap="square" lIns="68580" tIns="34290" rIns="68580" bIns="34290">
            <a:spAutoFit/>
          </a:body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②找出与竹节人的玩法相关的文字，画出重点字词。</a:t>
            </a:r>
            <a:endParaRPr lang="en-US" altLang="zh-CN" sz="2400" dirty="0">
              <a:solidFill>
                <a:srgbClr val="000000">
                  <a:lumMod val="85000"/>
                  <a:lumOff val="15000"/>
                </a:srgbClr>
              </a:solidFill>
              <a:latin typeface="楷体" panose="02010609060101010101" pitchFamily="49" charset="-122"/>
              <a:ea typeface="楷体" panose="02010609060101010101" pitchFamily="49" charset="-122"/>
              <a:cs typeface="+mn-ea"/>
              <a:sym typeface="+mn-lt"/>
            </a:endParaRPr>
          </a:p>
        </p:txBody>
      </p:sp>
      <p:sp>
        <p:nvSpPr>
          <p:cNvPr id="348" name="Text Box 5"/>
          <p:cNvSpPr txBox="1">
            <a:spLocks noChangeArrowheads="1"/>
          </p:cNvSpPr>
          <p:nvPr/>
        </p:nvSpPr>
        <p:spPr bwMode="auto">
          <a:xfrm>
            <a:off x="1644549" y="3552378"/>
            <a:ext cx="6583132" cy="1398844"/>
          </a:xfrm>
          <a:prstGeom prst="rect">
            <a:avLst/>
          </a:prstGeom>
          <a:noFill/>
          <a:ln w="9525">
            <a:noFill/>
            <a:miter lim="800000"/>
          </a:ln>
        </p:spPr>
        <p:txBody>
          <a:bodyPr wrap="square" lIns="68580" tIns="34290" rIns="68580" bIns="34290">
            <a:spAutoFit/>
          </a:body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③本文是一篇记叙文，为什么用这么多说明性的内容来详细介绍做竹节人的方法和竹节人的玩法呢？</a:t>
            </a:r>
            <a:endParaRPr lang="en-US" altLang="zh-CN" sz="2400" dirty="0">
              <a:solidFill>
                <a:srgbClr val="000000">
                  <a:lumMod val="85000"/>
                  <a:lumOff val="15000"/>
                </a:srgbClr>
              </a:solidFill>
              <a:latin typeface="楷体" panose="02010609060101010101" pitchFamily="49" charset="-122"/>
              <a:ea typeface="楷体" panose="02010609060101010101" pitchFamily="49" charset="-122"/>
              <a:cs typeface="+mn-ea"/>
              <a:sym typeface="+mn-l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email"/>
          <a:srcRect/>
          <a:stretch>
            <a:fillRect/>
          </a:stretch>
        </p:blipFill>
        <p:spPr>
          <a:xfrm>
            <a:off x="415422" y="3886911"/>
            <a:ext cx="827531" cy="817960"/>
          </a:xfrm>
          <a:prstGeom prst="rect">
            <a:avLst/>
          </a:prstGeom>
        </p:spPr>
      </p:pic>
      <p:pic>
        <p:nvPicPr>
          <p:cNvPr id="7" name="图片 6"/>
          <p:cNvPicPr>
            <a:picLocks noChangeAspect="1"/>
          </p:cNvPicPr>
          <p:nvPr/>
        </p:nvPicPr>
        <p:blipFill>
          <a:blip r:embed="rId2" cstate="email"/>
          <a:stretch>
            <a:fillRect/>
          </a:stretch>
        </p:blipFill>
        <p:spPr>
          <a:xfrm>
            <a:off x="7800858" y="616561"/>
            <a:ext cx="868439" cy="752240"/>
          </a:xfrm>
          <a:prstGeom prst="rect">
            <a:avLst/>
          </a:prstGeom>
        </p:spPr>
      </p:pic>
      <p:pic>
        <p:nvPicPr>
          <p:cNvPr id="14" name="图片 13"/>
          <p:cNvPicPr>
            <a:picLocks noChangeAspect="1"/>
          </p:cNvPicPr>
          <p:nvPr/>
        </p:nvPicPr>
        <p:blipFill rotWithShape="1">
          <a:blip r:embed="rId3" cstate="email"/>
          <a:srcRect/>
          <a:stretch>
            <a:fillRect/>
          </a:stretch>
        </p:blipFill>
        <p:spPr>
          <a:xfrm rot="20027581">
            <a:off x="216303" y="159986"/>
            <a:ext cx="770211" cy="947430"/>
          </a:xfrm>
          <a:prstGeom prst="rect">
            <a:avLst/>
          </a:prstGeom>
        </p:spPr>
      </p:pic>
      <p:pic>
        <p:nvPicPr>
          <p:cNvPr id="13" name="图片 12"/>
          <p:cNvPicPr>
            <a:picLocks noChangeAspect="1"/>
          </p:cNvPicPr>
          <p:nvPr/>
        </p:nvPicPr>
        <p:blipFill>
          <a:blip r:embed="rId4" cstate="print"/>
          <a:stretch>
            <a:fillRect/>
          </a:stretch>
        </p:blipFill>
        <p:spPr>
          <a:xfrm>
            <a:off x="2102474" y="1010541"/>
            <a:ext cx="1900712" cy="3322114"/>
          </a:xfrm>
          <a:prstGeom prst="rect">
            <a:avLst/>
          </a:prstGeom>
        </p:spPr>
      </p:pic>
      <p:sp>
        <p:nvSpPr>
          <p:cNvPr id="15" name="文本框 14"/>
          <p:cNvSpPr txBox="1"/>
          <p:nvPr/>
        </p:nvSpPr>
        <p:spPr>
          <a:xfrm>
            <a:off x="993038" y="525793"/>
            <a:ext cx="2447995" cy="484748"/>
          </a:xfrm>
          <a:prstGeom prst="rect">
            <a:avLst/>
          </a:prstGeom>
          <a:noFill/>
        </p:spPr>
        <p:txBody>
          <a:bodyPr wrap="square" lIns="68580" tIns="34290" rIns="68580" bIns="34290" rtlCol="0">
            <a:spAutoFit/>
          </a:bodyPr>
          <a:lstStyle/>
          <a:p>
            <a:pPr algn="ctr"/>
            <a:r>
              <a:rPr lang="zh-CN" altLang="en-US" sz="2700" b="1" dirty="0">
                <a:solidFill>
                  <a:srgbClr val="1C9A98"/>
                </a:solidFill>
                <a:latin typeface="黑体" panose="02010609060101010101" charset="-122"/>
                <a:ea typeface="黑体" panose="02010609060101010101" charset="-122"/>
                <a:sym typeface="+mn-lt"/>
              </a:rPr>
              <a:t>阅读任务二</a:t>
            </a:r>
            <a:endParaRPr lang="zh-CN" altLang="en-US" sz="2700" b="1" dirty="0">
              <a:solidFill>
                <a:srgbClr val="1C9A98"/>
              </a:solidFill>
              <a:latin typeface="黑体" panose="02010609060101010101" charset="-122"/>
              <a:ea typeface="黑体" panose="02010609060101010101" charset="-122"/>
              <a:sym typeface="+mn-lt"/>
            </a:endParaRPr>
          </a:p>
        </p:txBody>
      </p:sp>
      <p:sp>
        <p:nvSpPr>
          <p:cNvPr id="16" name="矩形 4"/>
          <p:cNvSpPr>
            <a:spLocks noChangeArrowheads="1"/>
          </p:cNvSpPr>
          <p:nvPr/>
        </p:nvSpPr>
        <p:spPr bwMode="auto">
          <a:xfrm>
            <a:off x="876573" y="1304995"/>
            <a:ext cx="1468094"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竹节人给人们带来了哪些乐趣？结合相关语句说一说。</a:t>
            </a:r>
            <a:endParaRPr lang="zh-CN" altLang="en-US" sz="2400" dirty="0">
              <a:latin typeface="Times New Roman" panose="02020603050405020304" pitchFamily="18" charset="0"/>
              <a:ea typeface="楷体" panose="02010609060101010101" pitchFamily="49" charset="-122"/>
            </a:endParaRPr>
          </a:p>
        </p:txBody>
      </p:sp>
      <p:sp>
        <p:nvSpPr>
          <p:cNvPr id="17" name="矩形 4"/>
          <p:cNvSpPr>
            <a:spLocks noChangeArrowheads="1"/>
          </p:cNvSpPr>
          <p:nvPr/>
        </p:nvSpPr>
        <p:spPr bwMode="auto">
          <a:xfrm>
            <a:off x="3516086" y="1380287"/>
            <a:ext cx="5013680"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②文章的主体部分是描写斗竹节人的有趣经历（第</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8—19</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自然段）。一般来讲，写竹节人搏斗的场面要按照斗竹节人的具体过程来写，但课文中记叙的是几个片段、几个画面。作者是按照什么顺序来构思布局的呢？</a:t>
            </a:r>
            <a:endParaRPr lang="zh-CN" altLang="en-US" sz="2400" dirty="0">
              <a:latin typeface="Times New Roman" panose="02020603050405020304" pitchFamily="18" charset="0"/>
              <a:ea typeface="楷体" panose="02010609060101010101" pitchFamily="49"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44" name="图片 43"/>
          <p:cNvPicPr>
            <a:picLocks noChangeAspect="1"/>
          </p:cNvPicPr>
          <p:nvPr/>
        </p:nvPicPr>
        <p:blipFill rotWithShape="1">
          <a:blip r:embed="rId1" cstate="email"/>
          <a:srcRect/>
          <a:stretch>
            <a:fillRect/>
          </a:stretch>
        </p:blipFill>
        <p:spPr>
          <a:xfrm rot="19785319">
            <a:off x="267004" y="271789"/>
            <a:ext cx="745991" cy="913189"/>
          </a:xfrm>
          <a:prstGeom prst="rect">
            <a:avLst/>
          </a:prstGeom>
        </p:spPr>
      </p:pic>
      <p:grpSp>
        <p:nvGrpSpPr>
          <p:cNvPr id="17" name="组合 16"/>
          <p:cNvGrpSpPr/>
          <p:nvPr/>
        </p:nvGrpSpPr>
        <p:grpSpPr>
          <a:xfrm>
            <a:off x="3000857" y="656894"/>
            <a:ext cx="2766422" cy="4948188"/>
            <a:chOff x="1784389" y="1619250"/>
            <a:chExt cx="3358676" cy="4957190"/>
          </a:xfrm>
        </p:grpSpPr>
        <p:sp>
          <p:nvSpPr>
            <p:cNvPr id="21" name="任意多边形: 形状 20"/>
            <p:cNvSpPr/>
            <p:nvPr/>
          </p:nvSpPr>
          <p:spPr>
            <a:xfrm rot="2651699">
              <a:off x="1784389" y="3218584"/>
              <a:ext cx="3358676" cy="3357856"/>
            </a:xfrm>
            <a:custGeom>
              <a:avLst/>
              <a:gdLst>
                <a:gd name="connsiteX0" fmla="*/ 72734 w 4155158"/>
                <a:gd name="connsiteY0" fmla="*/ 72733 h 4098584"/>
                <a:gd name="connsiteX1" fmla="*/ 248328 w 4155158"/>
                <a:gd name="connsiteY1" fmla="*/ 0 h 4098584"/>
                <a:gd name="connsiteX2" fmla="*/ 2713341 w 4155158"/>
                <a:gd name="connsiteY2" fmla="*/ 0 h 4098584"/>
                <a:gd name="connsiteX3" fmla="*/ 4155158 w 4155158"/>
                <a:gd name="connsiteY3" fmla="*/ 1482913 h 4098584"/>
                <a:gd name="connsiteX4" fmla="*/ 1464933 w 4155158"/>
                <a:gd name="connsiteY4" fmla="*/ 4098584 h 4098584"/>
                <a:gd name="connsiteX5" fmla="*/ 0 w 4155158"/>
                <a:gd name="connsiteY5" fmla="*/ 2591897 h 4098584"/>
                <a:gd name="connsiteX6" fmla="*/ 0 w 4155158"/>
                <a:gd name="connsiteY6" fmla="*/ 248328 h 4098584"/>
                <a:gd name="connsiteX7" fmla="*/ 72734 w 4155158"/>
                <a:gd name="connsiteY7" fmla="*/ 72733 h 40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5158" h="4098584">
                  <a:moveTo>
                    <a:pt x="72734" y="72733"/>
                  </a:moveTo>
                  <a:cubicBezTo>
                    <a:pt x="117672" y="27795"/>
                    <a:pt x="179754" y="0"/>
                    <a:pt x="248328" y="0"/>
                  </a:cubicBezTo>
                  <a:lnTo>
                    <a:pt x="2713341" y="0"/>
                  </a:lnTo>
                  <a:lnTo>
                    <a:pt x="4155158" y="1482913"/>
                  </a:lnTo>
                  <a:lnTo>
                    <a:pt x="1464933" y="4098584"/>
                  </a:lnTo>
                  <a:lnTo>
                    <a:pt x="0" y="2591897"/>
                  </a:lnTo>
                  <a:lnTo>
                    <a:pt x="0" y="248328"/>
                  </a:lnTo>
                  <a:cubicBezTo>
                    <a:pt x="0" y="179754"/>
                    <a:pt x="27795" y="117672"/>
                    <a:pt x="72734" y="72733"/>
                  </a:cubicBezTo>
                  <a:close/>
                </a:path>
              </a:pathLst>
            </a:custGeom>
            <a:solidFill>
              <a:srgbClr val="1C9A98"/>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cs typeface="+mn-ea"/>
                <a:sym typeface="+mn-lt"/>
              </a:endParaRPr>
            </a:p>
          </p:txBody>
        </p:sp>
        <p:grpSp>
          <p:nvGrpSpPr>
            <p:cNvPr id="16" name="组合 15"/>
            <p:cNvGrpSpPr/>
            <p:nvPr/>
          </p:nvGrpSpPr>
          <p:grpSpPr>
            <a:xfrm>
              <a:off x="1944044" y="1619250"/>
              <a:ext cx="3046914" cy="4136120"/>
              <a:chOff x="1944044" y="1619250"/>
              <a:chExt cx="3046914" cy="4136120"/>
            </a:xfrm>
          </p:grpSpPr>
          <p:sp>
            <p:nvSpPr>
              <p:cNvPr id="14" name="矩形 13"/>
              <p:cNvSpPr/>
              <p:nvPr/>
            </p:nvSpPr>
            <p:spPr>
              <a:xfrm>
                <a:off x="2038351" y="1619250"/>
                <a:ext cx="2881038" cy="4032000"/>
              </a:xfrm>
              <a:prstGeom prst="rect">
                <a:avLst/>
              </a:prstGeom>
              <a:solidFill>
                <a:schemeClr val="bg1"/>
              </a:solidFill>
              <a:ln w="19050">
                <a:noFill/>
                <a:prstDash val="solid"/>
                <a:round/>
              </a:ln>
              <a:effectLst>
                <a:outerShdw blurRad="76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 name="组合 5"/>
              <p:cNvGrpSpPr/>
              <p:nvPr/>
            </p:nvGrpSpPr>
            <p:grpSpPr>
              <a:xfrm>
                <a:off x="1944044" y="4422833"/>
                <a:ext cx="3046914" cy="1332537"/>
                <a:chOff x="5332395" y="3619099"/>
                <a:chExt cx="3763479" cy="1645920"/>
              </a:xfrm>
            </p:grpSpPr>
            <p:sp>
              <p:nvSpPr>
                <p:cNvPr id="4" name="矩形 3"/>
                <p:cNvSpPr/>
                <p:nvPr/>
              </p:nvSpPr>
              <p:spPr>
                <a:xfrm>
                  <a:off x="5332396" y="3619099"/>
                  <a:ext cx="3763478" cy="1645920"/>
                </a:xfrm>
                <a:custGeom>
                  <a:avLst/>
                  <a:gdLst>
                    <a:gd name="connsiteX0" fmla="*/ 0 w 3763478"/>
                    <a:gd name="connsiteY0" fmla="*/ 0 h 1645920"/>
                    <a:gd name="connsiteX1" fmla="*/ 3763478 w 3763478"/>
                    <a:gd name="connsiteY1" fmla="*/ 0 h 1645920"/>
                    <a:gd name="connsiteX2" fmla="*/ 3763478 w 3763478"/>
                    <a:gd name="connsiteY2" fmla="*/ 1645920 h 1645920"/>
                    <a:gd name="connsiteX3" fmla="*/ 0 w 3763478"/>
                    <a:gd name="connsiteY3" fmla="*/ 1645920 h 1645920"/>
                    <a:gd name="connsiteX4" fmla="*/ 0 w 3763478"/>
                    <a:gd name="connsiteY4" fmla="*/ 0 h 1645920"/>
                    <a:gd name="connsiteX0-1" fmla="*/ 0 w 3763478"/>
                    <a:gd name="connsiteY0-2" fmla="*/ 9625 h 1655545"/>
                    <a:gd name="connsiteX1-3" fmla="*/ 1838425 w 3763478"/>
                    <a:gd name="connsiteY1-4" fmla="*/ 0 h 1655545"/>
                    <a:gd name="connsiteX2-5" fmla="*/ 3763478 w 3763478"/>
                    <a:gd name="connsiteY2-6" fmla="*/ 9625 h 1655545"/>
                    <a:gd name="connsiteX3-7" fmla="*/ 3763478 w 3763478"/>
                    <a:gd name="connsiteY3-8" fmla="*/ 1655545 h 1655545"/>
                    <a:gd name="connsiteX4-9" fmla="*/ 0 w 3763478"/>
                    <a:gd name="connsiteY4-10" fmla="*/ 1655545 h 1655545"/>
                    <a:gd name="connsiteX5" fmla="*/ 0 w 3763478"/>
                    <a:gd name="connsiteY5" fmla="*/ 9625 h 1655545"/>
                    <a:gd name="connsiteX0-11" fmla="*/ 0 w 3763478"/>
                    <a:gd name="connsiteY0-12" fmla="*/ 0 h 1645920"/>
                    <a:gd name="connsiteX1-13" fmla="*/ 1848050 w 3763478"/>
                    <a:gd name="connsiteY1-14" fmla="*/ 914400 h 1645920"/>
                    <a:gd name="connsiteX2-15" fmla="*/ 3763478 w 3763478"/>
                    <a:gd name="connsiteY2-16" fmla="*/ 0 h 1645920"/>
                    <a:gd name="connsiteX3-17" fmla="*/ 3763478 w 3763478"/>
                    <a:gd name="connsiteY3-18" fmla="*/ 1645920 h 1645920"/>
                    <a:gd name="connsiteX4-19" fmla="*/ 0 w 3763478"/>
                    <a:gd name="connsiteY4-20" fmla="*/ 1645920 h 1645920"/>
                    <a:gd name="connsiteX5-21" fmla="*/ 0 w 3763478"/>
                    <a:gd name="connsiteY5-22" fmla="*/ 0 h 1645920"/>
                    <a:gd name="connsiteX0-23" fmla="*/ 0 w 3763478"/>
                    <a:gd name="connsiteY0-24" fmla="*/ 0 h 1645920"/>
                    <a:gd name="connsiteX1-25" fmla="*/ 1876926 w 3763478"/>
                    <a:gd name="connsiteY1-26" fmla="*/ 693019 h 1645920"/>
                    <a:gd name="connsiteX2-27" fmla="*/ 3763478 w 3763478"/>
                    <a:gd name="connsiteY2-28" fmla="*/ 0 h 1645920"/>
                    <a:gd name="connsiteX3-29" fmla="*/ 3763478 w 3763478"/>
                    <a:gd name="connsiteY3-30" fmla="*/ 1645920 h 1645920"/>
                    <a:gd name="connsiteX4-31" fmla="*/ 0 w 3763478"/>
                    <a:gd name="connsiteY4-32" fmla="*/ 1645920 h 1645920"/>
                    <a:gd name="connsiteX5-33" fmla="*/ 0 w 3763478"/>
                    <a:gd name="connsiteY5-34" fmla="*/ 0 h 1645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763478" h="1645920">
                      <a:moveTo>
                        <a:pt x="0" y="0"/>
                      </a:moveTo>
                      <a:lnTo>
                        <a:pt x="1876926" y="693019"/>
                      </a:lnTo>
                      <a:lnTo>
                        <a:pt x="3763478" y="0"/>
                      </a:lnTo>
                      <a:lnTo>
                        <a:pt x="3763478" y="1645920"/>
                      </a:lnTo>
                      <a:lnTo>
                        <a:pt x="0" y="1645920"/>
                      </a:lnTo>
                      <a:lnTo>
                        <a:pt x="0" y="0"/>
                      </a:lnTo>
                      <a:close/>
                    </a:path>
                  </a:pathLst>
                </a:custGeom>
                <a:solidFill>
                  <a:srgbClr val="8ADAD4"/>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梯形 2"/>
                <p:cNvSpPr/>
                <p:nvPr/>
              </p:nvSpPr>
              <p:spPr>
                <a:xfrm>
                  <a:off x="5332395" y="4023359"/>
                  <a:ext cx="3763479" cy="1241660"/>
                </a:xfrm>
                <a:prstGeom prst="trapezoid">
                  <a:avLst>
                    <a:gd name="adj" fmla="val 95785"/>
                  </a:avLst>
                </a:prstGeom>
                <a:solidFill>
                  <a:srgbClr val="51C8BF"/>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grpSp>
        <p:nvGrpSpPr>
          <p:cNvPr id="28" name="组合 27"/>
          <p:cNvGrpSpPr/>
          <p:nvPr/>
        </p:nvGrpSpPr>
        <p:grpSpPr>
          <a:xfrm>
            <a:off x="5956341" y="656895"/>
            <a:ext cx="2709029" cy="4862159"/>
            <a:chOff x="1784389" y="1619250"/>
            <a:chExt cx="3358676" cy="4957190"/>
          </a:xfrm>
        </p:grpSpPr>
        <p:sp>
          <p:nvSpPr>
            <p:cNvPr id="30" name="任意多边形: 形状 29"/>
            <p:cNvSpPr/>
            <p:nvPr/>
          </p:nvSpPr>
          <p:spPr>
            <a:xfrm rot="2651699">
              <a:off x="1784389" y="3218584"/>
              <a:ext cx="3358676" cy="3357856"/>
            </a:xfrm>
            <a:custGeom>
              <a:avLst/>
              <a:gdLst>
                <a:gd name="connsiteX0" fmla="*/ 72734 w 4155158"/>
                <a:gd name="connsiteY0" fmla="*/ 72733 h 4098584"/>
                <a:gd name="connsiteX1" fmla="*/ 248328 w 4155158"/>
                <a:gd name="connsiteY1" fmla="*/ 0 h 4098584"/>
                <a:gd name="connsiteX2" fmla="*/ 2713341 w 4155158"/>
                <a:gd name="connsiteY2" fmla="*/ 0 h 4098584"/>
                <a:gd name="connsiteX3" fmla="*/ 4155158 w 4155158"/>
                <a:gd name="connsiteY3" fmla="*/ 1482913 h 4098584"/>
                <a:gd name="connsiteX4" fmla="*/ 1464933 w 4155158"/>
                <a:gd name="connsiteY4" fmla="*/ 4098584 h 4098584"/>
                <a:gd name="connsiteX5" fmla="*/ 0 w 4155158"/>
                <a:gd name="connsiteY5" fmla="*/ 2591897 h 4098584"/>
                <a:gd name="connsiteX6" fmla="*/ 0 w 4155158"/>
                <a:gd name="connsiteY6" fmla="*/ 248328 h 4098584"/>
                <a:gd name="connsiteX7" fmla="*/ 72734 w 4155158"/>
                <a:gd name="connsiteY7" fmla="*/ 72733 h 40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5158" h="4098584">
                  <a:moveTo>
                    <a:pt x="72734" y="72733"/>
                  </a:moveTo>
                  <a:cubicBezTo>
                    <a:pt x="117672" y="27795"/>
                    <a:pt x="179754" y="0"/>
                    <a:pt x="248328" y="0"/>
                  </a:cubicBezTo>
                  <a:lnTo>
                    <a:pt x="2713341" y="0"/>
                  </a:lnTo>
                  <a:lnTo>
                    <a:pt x="4155158" y="1482913"/>
                  </a:lnTo>
                  <a:lnTo>
                    <a:pt x="1464933" y="4098584"/>
                  </a:lnTo>
                  <a:lnTo>
                    <a:pt x="0" y="2591897"/>
                  </a:lnTo>
                  <a:lnTo>
                    <a:pt x="0" y="248328"/>
                  </a:lnTo>
                  <a:cubicBezTo>
                    <a:pt x="0" y="179754"/>
                    <a:pt x="27795" y="117672"/>
                    <a:pt x="72734" y="72733"/>
                  </a:cubicBezTo>
                  <a:close/>
                </a:path>
              </a:pathLst>
            </a:custGeom>
            <a:solidFill>
              <a:srgbClr val="D3A00F"/>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cs typeface="+mn-ea"/>
                <a:sym typeface="+mn-lt"/>
              </a:endParaRPr>
            </a:p>
          </p:txBody>
        </p:sp>
        <p:grpSp>
          <p:nvGrpSpPr>
            <p:cNvPr id="31" name="组合 30"/>
            <p:cNvGrpSpPr/>
            <p:nvPr/>
          </p:nvGrpSpPr>
          <p:grpSpPr>
            <a:xfrm>
              <a:off x="1944044" y="1619250"/>
              <a:ext cx="3046914" cy="4136120"/>
              <a:chOff x="1944044" y="1619250"/>
              <a:chExt cx="3046914" cy="4136120"/>
            </a:xfrm>
          </p:grpSpPr>
          <p:sp>
            <p:nvSpPr>
              <p:cNvPr id="32" name="矩形 31"/>
              <p:cNvSpPr/>
              <p:nvPr/>
            </p:nvSpPr>
            <p:spPr>
              <a:xfrm>
                <a:off x="2038351" y="1619250"/>
                <a:ext cx="2881038" cy="4032000"/>
              </a:xfrm>
              <a:prstGeom prst="rect">
                <a:avLst/>
              </a:prstGeom>
              <a:solidFill>
                <a:schemeClr val="bg1"/>
              </a:solidFill>
              <a:ln w="19050">
                <a:noFill/>
                <a:prstDash val="solid"/>
                <a:round/>
              </a:ln>
              <a:effectLst>
                <a:outerShdw blurRad="76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1944044" y="4422833"/>
                <a:ext cx="3046914" cy="1332537"/>
                <a:chOff x="5332395" y="3619099"/>
                <a:chExt cx="3763479" cy="1645920"/>
              </a:xfrm>
            </p:grpSpPr>
            <p:sp>
              <p:nvSpPr>
                <p:cNvPr id="34" name="矩形 3"/>
                <p:cNvSpPr/>
                <p:nvPr/>
              </p:nvSpPr>
              <p:spPr>
                <a:xfrm>
                  <a:off x="5332396" y="3619099"/>
                  <a:ext cx="3763478" cy="1645920"/>
                </a:xfrm>
                <a:custGeom>
                  <a:avLst/>
                  <a:gdLst>
                    <a:gd name="connsiteX0" fmla="*/ 0 w 3763478"/>
                    <a:gd name="connsiteY0" fmla="*/ 0 h 1645920"/>
                    <a:gd name="connsiteX1" fmla="*/ 3763478 w 3763478"/>
                    <a:gd name="connsiteY1" fmla="*/ 0 h 1645920"/>
                    <a:gd name="connsiteX2" fmla="*/ 3763478 w 3763478"/>
                    <a:gd name="connsiteY2" fmla="*/ 1645920 h 1645920"/>
                    <a:gd name="connsiteX3" fmla="*/ 0 w 3763478"/>
                    <a:gd name="connsiteY3" fmla="*/ 1645920 h 1645920"/>
                    <a:gd name="connsiteX4" fmla="*/ 0 w 3763478"/>
                    <a:gd name="connsiteY4" fmla="*/ 0 h 1645920"/>
                    <a:gd name="connsiteX0-1" fmla="*/ 0 w 3763478"/>
                    <a:gd name="connsiteY0-2" fmla="*/ 9625 h 1655545"/>
                    <a:gd name="connsiteX1-3" fmla="*/ 1838425 w 3763478"/>
                    <a:gd name="connsiteY1-4" fmla="*/ 0 h 1655545"/>
                    <a:gd name="connsiteX2-5" fmla="*/ 3763478 w 3763478"/>
                    <a:gd name="connsiteY2-6" fmla="*/ 9625 h 1655545"/>
                    <a:gd name="connsiteX3-7" fmla="*/ 3763478 w 3763478"/>
                    <a:gd name="connsiteY3-8" fmla="*/ 1655545 h 1655545"/>
                    <a:gd name="connsiteX4-9" fmla="*/ 0 w 3763478"/>
                    <a:gd name="connsiteY4-10" fmla="*/ 1655545 h 1655545"/>
                    <a:gd name="connsiteX5" fmla="*/ 0 w 3763478"/>
                    <a:gd name="connsiteY5" fmla="*/ 9625 h 1655545"/>
                    <a:gd name="connsiteX0-11" fmla="*/ 0 w 3763478"/>
                    <a:gd name="connsiteY0-12" fmla="*/ 0 h 1645920"/>
                    <a:gd name="connsiteX1-13" fmla="*/ 1848050 w 3763478"/>
                    <a:gd name="connsiteY1-14" fmla="*/ 914400 h 1645920"/>
                    <a:gd name="connsiteX2-15" fmla="*/ 3763478 w 3763478"/>
                    <a:gd name="connsiteY2-16" fmla="*/ 0 h 1645920"/>
                    <a:gd name="connsiteX3-17" fmla="*/ 3763478 w 3763478"/>
                    <a:gd name="connsiteY3-18" fmla="*/ 1645920 h 1645920"/>
                    <a:gd name="connsiteX4-19" fmla="*/ 0 w 3763478"/>
                    <a:gd name="connsiteY4-20" fmla="*/ 1645920 h 1645920"/>
                    <a:gd name="connsiteX5-21" fmla="*/ 0 w 3763478"/>
                    <a:gd name="connsiteY5-22" fmla="*/ 0 h 1645920"/>
                    <a:gd name="connsiteX0-23" fmla="*/ 0 w 3763478"/>
                    <a:gd name="connsiteY0-24" fmla="*/ 0 h 1645920"/>
                    <a:gd name="connsiteX1-25" fmla="*/ 1876926 w 3763478"/>
                    <a:gd name="connsiteY1-26" fmla="*/ 693019 h 1645920"/>
                    <a:gd name="connsiteX2-27" fmla="*/ 3763478 w 3763478"/>
                    <a:gd name="connsiteY2-28" fmla="*/ 0 h 1645920"/>
                    <a:gd name="connsiteX3-29" fmla="*/ 3763478 w 3763478"/>
                    <a:gd name="connsiteY3-30" fmla="*/ 1645920 h 1645920"/>
                    <a:gd name="connsiteX4-31" fmla="*/ 0 w 3763478"/>
                    <a:gd name="connsiteY4-32" fmla="*/ 1645920 h 1645920"/>
                    <a:gd name="connsiteX5-33" fmla="*/ 0 w 3763478"/>
                    <a:gd name="connsiteY5-34" fmla="*/ 0 h 1645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763478" h="1645920">
                      <a:moveTo>
                        <a:pt x="0" y="0"/>
                      </a:moveTo>
                      <a:lnTo>
                        <a:pt x="1876926" y="693019"/>
                      </a:lnTo>
                      <a:lnTo>
                        <a:pt x="3763478" y="0"/>
                      </a:lnTo>
                      <a:lnTo>
                        <a:pt x="3763478" y="1645920"/>
                      </a:lnTo>
                      <a:lnTo>
                        <a:pt x="0" y="1645920"/>
                      </a:lnTo>
                      <a:lnTo>
                        <a:pt x="0" y="0"/>
                      </a:lnTo>
                      <a:close/>
                    </a:path>
                  </a:pathLst>
                </a:custGeom>
                <a:solidFill>
                  <a:srgbClr val="F4CE5F"/>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梯形 34"/>
                <p:cNvSpPr/>
                <p:nvPr/>
              </p:nvSpPr>
              <p:spPr>
                <a:xfrm>
                  <a:off x="5332395" y="4023359"/>
                  <a:ext cx="3763479" cy="1241660"/>
                </a:xfrm>
                <a:prstGeom prst="trapezoid">
                  <a:avLst>
                    <a:gd name="adj" fmla="val 95785"/>
                  </a:avLst>
                </a:prstGeom>
                <a:solidFill>
                  <a:srgbClr val="F0BB24"/>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grpSp>
        <p:nvGrpSpPr>
          <p:cNvPr id="40" name="组合 39"/>
          <p:cNvGrpSpPr/>
          <p:nvPr/>
        </p:nvGrpSpPr>
        <p:grpSpPr>
          <a:xfrm>
            <a:off x="367361" y="1279546"/>
            <a:ext cx="2519007" cy="3717893"/>
            <a:chOff x="1784389" y="1619250"/>
            <a:chExt cx="3358676" cy="4957190"/>
          </a:xfrm>
        </p:grpSpPr>
        <p:sp>
          <p:nvSpPr>
            <p:cNvPr id="41" name="任意多边形: 形状 29"/>
            <p:cNvSpPr/>
            <p:nvPr/>
          </p:nvSpPr>
          <p:spPr>
            <a:xfrm rot="2651699">
              <a:off x="1784389" y="3218584"/>
              <a:ext cx="3358676" cy="3357856"/>
            </a:xfrm>
            <a:custGeom>
              <a:avLst/>
              <a:gdLst>
                <a:gd name="connsiteX0" fmla="*/ 72734 w 4155158"/>
                <a:gd name="connsiteY0" fmla="*/ 72733 h 4098584"/>
                <a:gd name="connsiteX1" fmla="*/ 248328 w 4155158"/>
                <a:gd name="connsiteY1" fmla="*/ 0 h 4098584"/>
                <a:gd name="connsiteX2" fmla="*/ 2713341 w 4155158"/>
                <a:gd name="connsiteY2" fmla="*/ 0 h 4098584"/>
                <a:gd name="connsiteX3" fmla="*/ 4155158 w 4155158"/>
                <a:gd name="connsiteY3" fmla="*/ 1482913 h 4098584"/>
                <a:gd name="connsiteX4" fmla="*/ 1464933 w 4155158"/>
                <a:gd name="connsiteY4" fmla="*/ 4098584 h 4098584"/>
                <a:gd name="connsiteX5" fmla="*/ 0 w 4155158"/>
                <a:gd name="connsiteY5" fmla="*/ 2591897 h 4098584"/>
                <a:gd name="connsiteX6" fmla="*/ 0 w 4155158"/>
                <a:gd name="connsiteY6" fmla="*/ 248328 h 4098584"/>
                <a:gd name="connsiteX7" fmla="*/ 72734 w 4155158"/>
                <a:gd name="connsiteY7" fmla="*/ 72733 h 4098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55158" h="4098584">
                  <a:moveTo>
                    <a:pt x="72734" y="72733"/>
                  </a:moveTo>
                  <a:cubicBezTo>
                    <a:pt x="117672" y="27795"/>
                    <a:pt x="179754" y="0"/>
                    <a:pt x="248328" y="0"/>
                  </a:cubicBezTo>
                  <a:lnTo>
                    <a:pt x="2713341" y="0"/>
                  </a:lnTo>
                  <a:lnTo>
                    <a:pt x="4155158" y="1482913"/>
                  </a:lnTo>
                  <a:lnTo>
                    <a:pt x="1464933" y="4098584"/>
                  </a:lnTo>
                  <a:lnTo>
                    <a:pt x="0" y="2591897"/>
                  </a:lnTo>
                  <a:lnTo>
                    <a:pt x="0" y="248328"/>
                  </a:lnTo>
                  <a:cubicBezTo>
                    <a:pt x="0" y="179754"/>
                    <a:pt x="27795" y="117672"/>
                    <a:pt x="72734" y="72733"/>
                  </a:cubicBezTo>
                  <a:close/>
                </a:path>
              </a:pathLst>
            </a:custGeom>
            <a:solidFill>
              <a:srgbClr val="D3A00F"/>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sz="1200">
                <a:cs typeface="+mn-ea"/>
                <a:sym typeface="+mn-lt"/>
              </a:endParaRPr>
            </a:p>
          </p:txBody>
        </p:sp>
        <p:grpSp>
          <p:nvGrpSpPr>
            <p:cNvPr id="42" name="组合 41"/>
            <p:cNvGrpSpPr/>
            <p:nvPr/>
          </p:nvGrpSpPr>
          <p:grpSpPr>
            <a:xfrm>
              <a:off x="1944044" y="1619250"/>
              <a:ext cx="3046914" cy="4136120"/>
              <a:chOff x="1944044" y="1619250"/>
              <a:chExt cx="3046914" cy="4136120"/>
            </a:xfrm>
          </p:grpSpPr>
          <p:sp>
            <p:nvSpPr>
              <p:cNvPr id="43" name="矩形 42"/>
              <p:cNvSpPr/>
              <p:nvPr/>
            </p:nvSpPr>
            <p:spPr>
              <a:xfrm>
                <a:off x="2038351" y="1619250"/>
                <a:ext cx="2881038" cy="4032000"/>
              </a:xfrm>
              <a:prstGeom prst="rect">
                <a:avLst/>
              </a:prstGeom>
              <a:solidFill>
                <a:schemeClr val="bg1"/>
              </a:solidFill>
              <a:ln w="19050">
                <a:noFill/>
                <a:prstDash val="solid"/>
                <a:round/>
              </a:ln>
              <a:effectLst>
                <a:outerShdw blurRad="762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5" name="组合 44"/>
              <p:cNvGrpSpPr/>
              <p:nvPr/>
            </p:nvGrpSpPr>
            <p:grpSpPr>
              <a:xfrm>
                <a:off x="1944044" y="4422833"/>
                <a:ext cx="3046914" cy="1332537"/>
                <a:chOff x="5332395" y="3619099"/>
                <a:chExt cx="3763479" cy="1645920"/>
              </a:xfrm>
            </p:grpSpPr>
            <p:sp>
              <p:nvSpPr>
                <p:cNvPr id="46" name="矩形 3"/>
                <p:cNvSpPr/>
                <p:nvPr/>
              </p:nvSpPr>
              <p:spPr>
                <a:xfrm>
                  <a:off x="5332396" y="3619099"/>
                  <a:ext cx="3763478" cy="1645920"/>
                </a:xfrm>
                <a:custGeom>
                  <a:avLst/>
                  <a:gdLst>
                    <a:gd name="connsiteX0" fmla="*/ 0 w 3763478"/>
                    <a:gd name="connsiteY0" fmla="*/ 0 h 1645920"/>
                    <a:gd name="connsiteX1" fmla="*/ 3763478 w 3763478"/>
                    <a:gd name="connsiteY1" fmla="*/ 0 h 1645920"/>
                    <a:gd name="connsiteX2" fmla="*/ 3763478 w 3763478"/>
                    <a:gd name="connsiteY2" fmla="*/ 1645920 h 1645920"/>
                    <a:gd name="connsiteX3" fmla="*/ 0 w 3763478"/>
                    <a:gd name="connsiteY3" fmla="*/ 1645920 h 1645920"/>
                    <a:gd name="connsiteX4" fmla="*/ 0 w 3763478"/>
                    <a:gd name="connsiteY4" fmla="*/ 0 h 1645920"/>
                    <a:gd name="connsiteX0-1" fmla="*/ 0 w 3763478"/>
                    <a:gd name="connsiteY0-2" fmla="*/ 9625 h 1655545"/>
                    <a:gd name="connsiteX1-3" fmla="*/ 1838425 w 3763478"/>
                    <a:gd name="connsiteY1-4" fmla="*/ 0 h 1655545"/>
                    <a:gd name="connsiteX2-5" fmla="*/ 3763478 w 3763478"/>
                    <a:gd name="connsiteY2-6" fmla="*/ 9625 h 1655545"/>
                    <a:gd name="connsiteX3-7" fmla="*/ 3763478 w 3763478"/>
                    <a:gd name="connsiteY3-8" fmla="*/ 1655545 h 1655545"/>
                    <a:gd name="connsiteX4-9" fmla="*/ 0 w 3763478"/>
                    <a:gd name="connsiteY4-10" fmla="*/ 1655545 h 1655545"/>
                    <a:gd name="connsiteX5" fmla="*/ 0 w 3763478"/>
                    <a:gd name="connsiteY5" fmla="*/ 9625 h 1655545"/>
                    <a:gd name="connsiteX0-11" fmla="*/ 0 w 3763478"/>
                    <a:gd name="connsiteY0-12" fmla="*/ 0 h 1645920"/>
                    <a:gd name="connsiteX1-13" fmla="*/ 1848050 w 3763478"/>
                    <a:gd name="connsiteY1-14" fmla="*/ 914400 h 1645920"/>
                    <a:gd name="connsiteX2-15" fmla="*/ 3763478 w 3763478"/>
                    <a:gd name="connsiteY2-16" fmla="*/ 0 h 1645920"/>
                    <a:gd name="connsiteX3-17" fmla="*/ 3763478 w 3763478"/>
                    <a:gd name="connsiteY3-18" fmla="*/ 1645920 h 1645920"/>
                    <a:gd name="connsiteX4-19" fmla="*/ 0 w 3763478"/>
                    <a:gd name="connsiteY4-20" fmla="*/ 1645920 h 1645920"/>
                    <a:gd name="connsiteX5-21" fmla="*/ 0 w 3763478"/>
                    <a:gd name="connsiteY5-22" fmla="*/ 0 h 1645920"/>
                    <a:gd name="connsiteX0-23" fmla="*/ 0 w 3763478"/>
                    <a:gd name="connsiteY0-24" fmla="*/ 0 h 1645920"/>
                    <a:gd name="connsiteX1-25" fmla="*/ 1876926 w 3763478"/>
                    <a:gd name="connsiteY1-26" fmla="*/ 693019 h 1645920"/>
                    <a:gd name="connsiteX2-27" fmla="*/ 3763478 w 3763478"/>
                    <a:gd name="connsiteY2-28" fmla="*/ 0 h 1645920"/>
                    <a:gd name="connsiteX3-29" fmla="*/ 3763478 w 3763478"/>
                    <a:gd name="connsiteY3-30" fmla="*/ 1645920 h 1645920"/>
                    <a:gd name="connsiteX4-31" fmla="*/ 0 w 3763478"/>
                    <a:gd name="connsiteY4-32" fmla="*/ 1645920 h 1645920"/>
                    <a:gd name="connsiteX5-33" fmla="*/ 0 w 3763478"/>
                    <a:gd name="connsiteY5-34" fmla="*/ 0 h 164592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Lst>
                  <a:rect l="l" t="t" r="r" b="b"/>
                  <a:pathLst>
                    <a:path w="3763478" h="1645920">
                      <a:moveTo>
                        <a:pt x="0" y="0"/>
                      </a:moveTo>
                      <a:lnTo>
                        <a:pt x="1876926" y="693019"/>
                      </a:lnTo>
                      <a:lnTo>
                        <a:pt x="3763478" y="0"/>
                      </a:lnTo>
                      <a:lnTo>
                        <a:pt x="3763478" y="1645920"/>
                      </a:lnTo>
                      <a:lnTo>
                        <a:pt x="0" y="1645920"/>
                      </a:lnTo>
                      <a:lnTo>
                        <a:pt x="0" y="0"/>
                      </a:lnTo>
                      <a:close/>
                    </a:path>
                  </a:pathLst>
                </a:custGeom>
                <a:solidFill>
                  <a:srgbClr val="F4CE5F"/>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梯形 46"/>
                <p:cNvSpPr/>
                <p:nvPr/>
              </p:nvSpPr>
              <p:spPr>
                <a:xfrm>
                  <a:off x="5332395" y="4023359"/>
                  <a:ext cx="3763479" cy="1241660"/>
                </a:xfrm>
                <a:prstGeom prst="trapezoid">
                  <a:avLst>
                    <a:gd name="adj" fmla="val 95785"/>
                  </a:avLst>
                </a:prstGeom>
                <a:solidFill>
                  <a:srgbClr val="F0BB24"/>
                </a:solidFill>
                <a:ln w="19050">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grpSp>
      <p:sp>
        <p:nvSpPr>
          <p:cNvPr id="48" name="Text Box 5"/>
          <p:cNvSpPr txBox="1">
            <a:spLocks noChangeArrowheads="1"/>
          </p:cNvSpPr>
          <p:nvPr/>
        </p:nvSpPr>
        <p:spPr bwMode="auto">
          <a:xfrm>
            <a:off x="636651" y="1381484"/>
            <a:ext cx="2200389" cy="2285241"/>
          </a:xfrm>
          <a:prstGeom prst="rect">
            <a:avLst/>
          </a:prstGeom>
          <a:noFill/>
          <a:ln w="9525">
            <a:noFill/>
            <a:miter lim="800000"/>
          </a:ln>
        </p:spPr>
        <p:txBody>
          <a:bodyPr wrap="square" lIns="68580" tIns="34290" rIns="68580" bIns="34290">
            <a:spAutoFit/>
          </a:body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①完成“讲一个有关老师的故事”这个任务时，哪些段落可以略看？</a:t>
            </a:r>
            <a:endParaRPr lang="en-US" altLang="zh-CN" sz="2400" dirty="0">
              <a:solidFill>
                <a:srgbClr val="000000">
                  <a:lumMod val="85000"/>
                  <a:lumOff val="15000"/>
                </a:srgbClr>
              </a:solidFill>
              <a:latin typeface="楷体" panose="02010609060101010101" pitchFamily="49" charset="-122"/>
              <a:ea typeface="楷体" panose="02010609060101010101" pitchFamily="49" charset="-122"/>
              <a:cs typeface="+mn-ea"/>
              <a:sym typeface="+mn-lt"/>
            </a:endParaRPr>
          </a:p>
        </p:txBody>
      </p:sp>
      <p:sp>
        <p:nvSpPr>
          <p:cNvPr id="29" name="文本框 28"/>
          <p:cNvSpPr txBox="1"/>
          <p:nvPr/>
        </p:nvSpPr>
        <p:spPr>
          <a:xfrm>
            <a:off x="830656" y="486008"/>
            <a:ext cx="2241294" cy="484748"/>
          </a:xfrm>
          <a:prstGeom prst="rect">
            <a:avLst/>
          </a:prstGeom>
          <a:noFill/>
        </p:spPr>
        <p:txBody>
          <a:bodyPr wrap="square" lIns="68580" tIns="34290" rIns="68580" bIns="34290" rtlCol="0">
            <a:spAutoFit/>
          </a:bodyPr>
          <a:lstStyle/>
          <a:p>
            <a:pPr algn="ctr"/>
            <a:r>
              <a:rPr lang="zh-CN" altLang="en-US" sz="2700" b="1" dirty="0">
                <a:solidFill>
                  <a:srgbClr val="1C9A98"/>
                </a:solidFill>
                <a:latin typeface="黑体" panose="02010609060101010101" charset="-122"/>
                <a:ea typeface="黑体" panose="02010609060101010101" charset="-122"/>
                <a:sym typeface="+mn-lt"/>
              </a:rPr>
              <a:t>阅读任务三</a:t>
            </a:r>
            <a:endParaRPr lang="zh-CN" altLang="en-US" sz="2700" b="1" dirty="0">
              <a:solidFill>
                <a:srgbClr val="1C9A98"/>
              </a:solidFill>
              <a:latin typeface="黑体" panose="02010609060101010101" charset="-122"/>
              <a:ea typeface="黑体" panose="02010609060101010101" charset="-122"/>
              <a:sym typeface="+mn-lt"/>
            </a:endParaRPr>
          </a:p>
        </p:txBody>
      </p:sp>
      <p:sp>
        <p:nvSpPr>
          <p:cNvPr id="38" name="Text Box 5"/>
          <p:cNvSpPr txBox="1">
            <a:spLocks noChangeArrowheads="1"/>
          </p:cNvSpPr>
          <p:nvPr/>
        </p:nvSpPr>
        <p:spPr bwMode="auto">
          <a:xfrm>
            <a:off x="3220682" y="656894"/>
            <a:ext cx="2417583" cy="4058034"/>
          </a:xfrm>
          <a:prstGeom prst="rect">
            <a:avLst/>
          </a:prstGeom>
          <a:noFill/>
          <a:ln w="9525">
            <a:noFill/>
            <a:miter lim="800000"/>
          </a:ln>
        </p:spPr>
        <p:txBody>
          <a:bodyPr wrap="square" lIns="68580" tIns="34290" rIns="68580" bIns="34290">
            <a:spAutoFit/>
          </a:body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②老师没收竹节人时“怒气冲冲”，玩竹节人时却又“全神贯注，忘乎所以”，这矛盾吗？你觉得老师的这一行为会影响老师的形象吗？</a:t>
            </a:r>
            <a:endParaRPr lang="en-US" altLang="zh-CN" sz="2400" dirty="0">
              <a:solidFill>
                <a:srgbClr val="000000">
                  <a:lumMod val="85000"/>
                  <a:lumOff val="15000"/>
                </a:srgbClr>
              </a:solidFill>
              <a:latin typeface="楷体" panose="02010609060101010101" pitchFamily="49" charset="-122"/>
              <a:ea typeface="楷体" panose="02010609060101010101" pitchFamily="49" charset="-122"/>
              <a:cs typeface="+mn-ea"/>
              <a:sym typeface="+mn-lt"/>
            </a:endParaRPr>
          </a:p>
        </p:txBody>
      </p:sp>
      <p:sp>
        <p:nvSpPr>
          <p:cNvPr id="39" name="Text Box 5"/>
          <p:cNvSpPr txBox="1">
            <a:spLocks noChangeArrowheads="1"/>
          </p:cNvSpPr>
          <p:nvPr/>
        </p:nvSpPr>
        <p:spPr bwMode="auto">
          <a:xfrm>
            <a:off x="6133420" y="658950"/>
            <a:ext cx="2427602" cy="3614836"/>
          </a:xfrm>
          <a:prstGeom prst="rect">
            <a:avLst/>
          </a:prstGeom>
          <a:noFill/>
          <a:ln w="9525">
            <a:noFill/>
            <a:miter lim="800000"/>
          </a:ln>
        </p:spPr>
        <p:txBody>
          <a:bodyPr wrap="square" lIns="68580" tIns="34290" rIns="68580" bIns="34290">
            <a:spAutoFit/>
          </a:body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③为什么“我”和同桌虽然没有拿回竹节人，却“心满意足”，而且“方才的那份小小的怨恨和沮丧化为乌有”了？</a:t>
            </a:r>
            <a:endParaRPr lang="en-US" altLang="zh-CN" sz="2400" dirty="0">
              <a:solidFill>
                <a:srgbClr val="000000">
                  <a:lumMod val="85000"/>
                  <a:lumOff val="15000"/>
                </a:srgbClr>
              </a:solidFill>
              <a:latin typeface="楷体" panose="02010609060101010101" pitchFamily="49" charset="-122"/>
              <a:ea typeface="楷体" panose="02010609060101010101" pitchFamily="49" charset="-122"/>
              <a:cs typeface="+mn-ea"/>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rotWithShape="1">
          <a:blip r:embed="rId1" cstate="email"/>
          <a:srcRect/>
          <a:stretch>
            <a:fillRect/>
          </a:stretch>
        </p:blipFill>
        <p:spPr>
          <a:xfrm rot="20693907">
            <a:off x="292905" y="168895"/>
            <a:ext cx="752906" cy="899447"/>
          </a:xfrm>
          <a:prstGeom prst="rect">
            <a:avLst/>
          </a:prstGeom>
        </p:spPr>
      </p:pic>
      <p:pic>
        <p:nvPicPr>
          <p:cNvPr id="6" name="图片 5"/>
          <p:cNvPicPr>
            <a:picLocks noChangeAspect="1"/>
          </p:cNvPicPr>
          <p:nvPr/>
        </p:nvPicPr>
        <p:blipFill rotWithShape="1">
          <a:blip r:embed="rId2" cstate="email"/>
          <a:srcRect/>
          <a:stretch>
            <a:fillRect/>
          </a:stretch>
        </p:blipFill>
        <p:spPr>
          <a:xfrm>
            <a:off x="5703365" y="1150888"/>
            <a:ext cx="2831763" cy="3248234"/>
          </a:xfrm>
          <a:prstGeom prst="rect">
            <a:avLst/>
          </a:prstGeom>
        </p:spPr>
      </p:pic>
      <p:sp>
        <p:nvSpPr>
          <p:cNvPr id="12" name="文本框 11"/>
          <p:cNvSpPr txBox="1"/>
          <p:nvPr/>
        </p:nvSpPr>
        <p:spPr>
          <a:xfrm>
            <a:off x="1091893" y="539458"/>
            <a:ext cx="1702581" cy="484748"/>
          </a:xfrm>
          <a:prstGeom prst="rect">
            <a:avLst/>
          </a:prstGeom>
          <a:noFill/>
        </p:spPr>
        <p:txBody>
          <a:bodyPr wrap="square" lIns="68580" tIns="34290" rIns="68580" bIns="34290" rtlCol="0">
            <a:spAutoFit/>
          </a:bodyPr>
          <a:lstStyle/>
          <a:p>
            <a:pPr algn="ctr"/>
            <a:r>
              <a:rPr lang="zh-CN" altLang="en-US" sz="2700" b="1" dirty="0">
                <a:solidFill>
                  <a:srgbClr val="1C9A98"/>
                </a:solidFill>
                <a:latin typeface="黑体" panose="02010609060101010101" charset="-122"/>
                <a:ea typeface="黑体" panose="02010609060101010101" charset="-122"/>
                <a:sym typeface="+mn-lt"/>
              </a:rPr>
              <a:t>精彩段落</a:t>
            </a:r>
            <a:endParaRPr lang="zh-CN" altLang="en-US" sz="2700" b="1" dirty="0">
              <a:solidFill>
                <a:srgbClr val="1C9A98"/>
              </a:solidFill>
              <a:latin typeface="黑体" panose="02010609060101010101" charset="-122"/>
              <a:ea typeface="黑体" panose="02010609060101010101" charset="-122"/>
              <a:sym typeface="+mn-lt"/>
            </a:endParaRPr>
          </a:p>
        </p:txBody>
      </p:sp>
      <p:sp>
        <p:nvSpPr>
          <p:cNvPr id="8" name="矩形 4"/>
          <p:cNvSpPr>
            <a:spLocks noChangeArrowheads="1"/>
          </p:cNvSpPr>
          <p:nvPr/>
        </p:nvSpPr>
        <p:spPr bwMode="auto">
          <a:xfrm>
            <a:off x="669359" y="1218618"/>
            <a:ext cx="5000937" cy="317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100" b="1" dirty="0">
                <a:latin typeface="楷体" panose="02010609060101010101" pitchFamily="49" charset="-122"/>
                <a:ea typeface="楷体" panose="02010609060101010101" pitchFamily="49" charset="-122"/>
                <a:cs typeface="+mn-ea"/>
                <a:sym typeface="inpin heiti" panose="00000500000000000000" pitchFamily="2" charset="-122"/>
              </a:rPr>
              <a:t>     </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竹节人手上系上一根（ ），就成了手握（ ）的（ ），号称（ ）。</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竹节人手上装上两根（ ），就成为手握（ ）的（ ），号称（ ）。</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还可以用（ ）剪一把（ ），用铁丝系一绺（ ）做一柄（ ），给竹节人装上。</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1" cstate="email"/>
          <a:srcRect/>
          <a:stretch>
            <a:fillRect/>
          </a:stretch>
        </p:blipFill>
        <p:spPr>
          <a:xfrm flipH="1">
            <a:off x="669359" y="892821"/>
            <a:ext cx="1169247" cy="1268842"/>
          </a:xfrm>
          <a:prstGeom prst="rect">
            <a:avLst/>
          </a:prstGeom>
        </p:spPr>
      </p:pic>
      <p:pic>
        <p:nvPicPr>
          <p:cNvPr id="20" name="图片 19"/>
          <p:cNvPicPr>
            <a:picLocks noChangeAspect="1"/>
          </p:cNvPicPr>
          <p:nvPr/>
        </p:nvPicPr>
        <p:blipFill rotWithShape="1">
          <a:blip r:embed="rId2" cstate="email"/>
          <a:srcRect/>
          <a:stretch>
            <a:fillRect/>
          </a:stretch>
        </p:blipFill>
        <p:spPr>
          <a:xfrm>
            <a:off x="7600950" y="3533777"/>
            <a:ext cx="1315501" cy="1102703"/>
          </a:xfrm>
          <a:prstGeom prst="rect">
            <a:avLst/>
          </a:prstGeom>
        </p:spPr>
      </p:pic>
      <p:grpSp>
        <p:nvGrpSpPr>
          <p:cNvPr id="61" name="组合 60"/>
          <p:cNvGrpSpPr/>
          <p:nvPr/>
        </p:nvGrpSpPr>
        <p:grpSpPr>
          <a:xfrm>
            <a:off x="949254" y="2113953"/>
            <a:ext cx="7678799" cy="560995"/>
            <a:chOff x="2355850" y="5621338"/>
            <a:chExt cx="4824414" cy="392113"/>
          </a:xfrm>
        </p:grpSpPr>
        <p:sp>
          <p:nvSpPr>
            <p:cNvPr id="62" name="Freeform 1003"/>
            <p:cNvSpPr/>
            <p:nvPr/>
          </p:nvSpPr>
          <p:spPr bwMode="auto">
            <a:xfrm>
              <a:off x="2533650" y="5621338"/>
              <a:ext cx="168275" cy="158750"/>
            </a:xfrm>
            <a:custGeom>
              <a:avLst/>
              <a:gdLst>
                <a:gd name="T0" fmla="*/ 48 w 49"/>
                <a:gd name="T1" fmla="*/ 29 h 46"/>
                <a:gd name="T2" fmla="*/ 45 w 49"/>
                <a:gd name="T3" fmla="*/ 36 h 46"/>
                <a:gd name="T4" fmla="*/ 40 w 49"/>
                <a:gd name="T5" fmla="*/ 41 h 46"/>
                <a:gd name="T6" fmla="*/ 36 w 49"/>
                <a:gd name="T7" fmla="*/ 39 h 46"/>
                <a:gd name="T8" fmla="*/ 33 w 49"/>
                <a:gd name="T9" fmla="*/ 35 h 46"/>
                <a:gd name="T10" fmla="*/ 42 w 49"/>
                <a:gd name="T11" fmla="*/ 34 h 46"/>
                <a:gd name="T12" fmla="*/ 32 w 49"/>
                <a:gd name="T13" fmla="*/ 33 h 46"/>
                <a:gd name="T14" fmla="*/ 38 w 49"/>
                <a:gd name="T15" fmla="*/ 27 h 46"/>
                <a:gd name="T16" fmla="*/ 41 w 49"/>
                <a:gd name="T17" fmla="*/ 21 h 46"/>
                <a:gd name="T18" fmla="*/ 36 w 49"/>
                <a:gd name="T19" fmla="*/ 26 h 46"/>
                <a:gd name="T20" fmla="*/ 31 w 49"/>
                <a:gd name="T21" fmla="*/ 31 h 46"/>
                <a:gd name="T22" fmla="*/ 22 w 49"/>
                <a:gd name="T23" fmla="*/ 13 h 46"/>
                <a:gd name="T24" fmla="*/ 23 w 49"/>
                <a:gd name="T25" fmla="*/ 18 h 46"/>
                <a:gd name="T26" fmla="*/ 26 w 49"/>
                <a:gd name="T27" fmla="*/ 25 h 46"/>
                <a:gd name="T28" fmla="*/ 29 w 49"/>
                <a:gd name="T29" fmla="*/ 32 h 46"/>
                <a:gd name="T30" fmla="*/ 22 w 49"/>
                <a:gd name="T31" fmla="*/ 31 h 46"/>
                <a:gd name="T32" fmla="*/ 14 w 49"/>
                <a:gd name="T33" fmla="*/ 29 h 46"/>
                <a:gd name="T34" fmla="*/ 30 w 49"/>
                <a:gd name="T35" fmla="*/ 34 h 46"/>
                <a:gd name="T36" fmla="*/ 20 w 49"/>
                <a:gd name="T37" fmla="*/ 39 h 46"/>
                <a:gd name="T38" fmla="*/ 32 w 49"/>
                <a:gd name="T39" fmla="*/ 37 h 46"/>
                <a:gd name="T40" fmla="*/ 33 w 49"/>
                <a:gd name="T41" fmla="*/ 43 h 46"/>
                <a:gd name="T42" fmla="*/ 25 w 49"/>
                <a:gd name="T43" fmla="*/ 46 h 46"/>
                <a:gd name="T44" fmla="*/ 12 w 49"/>
                <a:gd name="T45" fmla="*/ 39 h 46"/>
                <a:gd name="T46" fmla="*/ 17 w 49"/>
                <a:gd name="T47" fmla="*/ 37 h 46"/>
                <a:gd name="T48" fmla="*/ 8 w 49"/>
                <a:gd name="T49" fmla="*/ 34 h 46"/>
                <a:gd name="T50" fmla="*/ 0 w 49"/>
                <a:gd name="T51" fmla="*/ 26 h 46"/>
                <a:gd name="T52" fmla="*/ 12 w 49"/>
                <a:gd name="T53" fmla="*/ 23 h 46"/>
                <a:gd name="T54" fmla="*/ 20 w 49"/>
                <a:gd name="T55" fmla="*/ 27 h 46"/>
                <a:gd name="T56" fmla="*/ 19 w 49"/>
                <a:gd name="T57" fmla="*/ 0 h 46"/>
                <a:gd name="T58" fmla="*/ 33 w 49"/>
                <a:gd name="T59" fmla="*/ 21 h 46"/>
                <a:gd name="T60" fmla="*/ 47 w 49"/>
                <a:gd name="T61" fmla="*/ 7 h 46"/>
                <a:gd name="T62" fmla="*/ 43 w 49"/>
                <a:gd name="T63" fmla="*/ 31 h 46"/>
                <a:gd name="T64" fmla="*/ 48 w 49"/>
                <a:gd name="T65"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6">
                  <a:moveTo>
                    <a:pt x="48" y="29"/>
                  </a:moveTo>
                  <a:cubicBezTo>
                    <a:pt x="48" y="29"/>
                    <a:pt x="46" y="36"/>
                    <a:pt x="45" y="36"/>
                  </a:cubicBezTo>
                  <a:cubicBezTo>
                    <a:pt x="44" y="38"/>
                    <a:pt x="43" y="41"/>
                    <a:pt x="40" y="41"/>
                  </a:cubicBezTo>
                  <a:cubicBezTo>
                    <a:pt x="38" y="41"/>
                    <a:pt x="37" y="40"/>
                    <a:pt x="36" y="39"/>
                  </a:cubicBezTo>
                  <a:cubicBezTo>
                    <a:pt x="36" y="39"/>
                    <a:pt x="32" y="35"/>
                    <a:pt x="33" y="35"/>
                  </a:cubicBezTo>
                  <a:cubicBezTo>
                    <a:pt x="36" y="35"/>
                    <a:pt x="39" y="35"/>
                    <a:pt x="42" y="34"/>
                  </a:cubicBezTo>
                  <a:cubicBezTo>
                    <a:pt x="39" y="34"/>
                    <a:pt x="35" y="35"/>
                    <a:pt x="32" y="33"/>
                  </a:cubicBezTo>
                  <a:cubicBezTo>
                    <a:pt x="34" y="31"/>
                    <a:pt x="36" y="29"/>
                    <a:pt x="38" y="27"/>
                  </a:cubicBezTo>
                  <a:cubicBezTo>
                    <a:pt x="39" y="25"/>
                    <a:pt x="40" y="23"/>
                    <a:pt x="41" y="21"/>
                  </a:cubicBezTo>
                  <a:cubicBezTo>
                    <a:pt x="40" y="23"/>
                    <a:pt x="38" y="25"/>
                    <a:pt x="36" y="26"/>
                  </a:cubicBezTo>
                  <a:cubicBezTo>
                    <a:pt x="35" y="28"/>
                    <a:pt x="34" y="30"/>
                    <a:pt x="31" y="31"/>
                  </a:cubicBezTo>
                  <a:cubicBezTo>
                    <a:pt x="30" y="31"/>
                    <a:pt x="23" y="15"/>
                    <a:pt x="22" y="13"/>
                  </a:cubicBezTo>
                  <a:cubicBezTo>
                    <a:pt x="23" y="15"/>
                    <a:pt x="23" y="16"/>
                    <a:pt x="23" y="18"/>
                  </a:cubicBezTo>
                  <a:cubicBezTo>
                    <a:pt x="24" y="20"/>
                    <a:pt x="25" y="22"/>
                    <a:pt x="26" y="25"/>
                  </a:cubicBezTo>
                  <a:cubicBezTo>
                    <a:pt x="27" y="27"/>
                    <a:pt x="28" y="29"/>
                    <a:pt x="29" y="32"/>
                  </a:cubicBezTo>
                  <a:cubicBezTo>
                    <a:pt x="29" y="32"/>
                    <a:pt x="23" y="31"/>
                    <a:pt x="22" y="31"/>
                  </a:cubicBezTo>
                  <a:cubicBezTo>
                    <a:pt x="20" y="31"/>
                    <a:pt x="17" y="30"/>
                    <a:pt x="14" y="29"/>
                  </a:cubicBezTo>
                  <a:cubicBezTo>
                    <a:pt x="18" y="33"/>
                    <a:pt x="25" y="34"/>
                    <a:pt x="30" y="34"/>
                  </a:cubicBezTo>
                  <a:cubicBezTo>
                    <a:pt x="28" y="37"/>
                    <a:pt x="23" y="38"/>
                    <a:pt x="20" y="39"/>
                  </a:cubicBezTo>
                  <a:cubicBezTo>
                    <a:pt x="23" y="39"/>
                    <a:pt x="28" y="38"/>
                    <a:pt x="32" y="37"/>
                  </a:cubicBezTo>
                  <a:cubicBezTo>
                    <a:pt x="33" y="36"/>
                    <a:pt x="33" y="42"/>
                    <a:pt x="33" y="43"/>
                  </a:cubicBezTo>
                  <a:cubicBezTo>
                    <a:pt x="31" y="45"/>
                    <a:pt x="28" y="46"/>
                    <a:pt x="25" y="46"/>
                  </a:cubicBezTo>
                  <a:cubicBezTo>
                    <a:pt x="21" y="46"/>
                    <a:pt x="14" y="43"/>
                    <a:pt x="12" y="39"/>
                  </a:cubicBezTo>
                  <a:cubicBezTo>
                    <a:pt x="14" y="38"/>
                    <a:pt x="16" y="38"/>
                    <a:pt x="17" y="37"/>
                  </a:cubicBezTo>
                  <a:cubicBezTo>
                    <a:pt x="14" y="38"/>
                    <a:pt x="10" y="36"/>
                    <a:pt x="8" y="34"/>
                  </a:cubicBezTo>
                  <a:cubicBezTo>
                    <a:pt x="7" y="33"/>
                    <a:pt x="1" y="26"/>
                    <a:pt x="0" y="26"/>
                  </a:cubicBezTo>
                  <a:cubicBezTo>
                    <a:pt x="4" y="25"/>
                    <a:pt x="8" y="23"/>
                    <a:pt x="12" y="23"/>
                  </a:cubicBezTo>
                  <a:cubicBezTo>
                    <a:pt x="14" y="23"/>
                    <a:pt x="18" y="25"/>
                    <a:pt x="20" y="27"/>
                  </a:cubicBezTo>
                  <a:cubicBezTo>
                    <a:pt x="13" y="19"/>
                    <a:pt x="16" y="9"/>
                    <a:pt x="19" y="0"/>
                  </a:cubicBezTo>
                  <a:cubicBezTo>
                    <a:pt x="26" y="4"/>
                    <a:pt x="35" y="11"/>
                    <a:pt x="33" y="21"/>
                  </a:cubicBezTo>
                  <a:cubicBezTo>
                    <a:pt x="34" y="13"/>
                    <a:pt x="40" y="10"/>
                    <a:pt x="47" y="7"/>
                  </a:cubicBezTo>
                  <a:cubicBezTo>
                    <a:pt x="49" y="15"/>
                    <a:pt x="49" y="25"/>
                    <a:pt x="43" y="31"/>
                  </a:cubicBezTo>
                  <a:cubicBezTo>
                    <a:pt x="44" y="30"/>
                    <a:pt x="46" y="30"/>
                    <a:pt x="48" y="29"/>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3" name="Freeform 1004"/>
            <p:cNvSpPr/>
            <p:nvPr/>
          </p:nvSpPr>
          <p:spPr bwMode="auto">
            <a:xfrm>
              <a:off x="2355850" y="5795963"/>
              <a:ext cx="160338" cy="168275"/>
            </a:xfrm>
            <a:custGeom>
              <a:avLst/>
              <a:gdLst>
                <a:gd name="T0" fmla="*/ 41 w 47"/>
                <a:gd name="T1" fmla="*/ 12 h 49"/>
                <a:gd name="T2" fmla="*/ 45 w 47"/>
                <a:gd name="T3" fmla="*/ 17 h 49"/>
                <a:gd name="T4" fmla="*/ 46 w 47"/>
                <a:gd name="T5" fmla="*/ 24 h 49"/>
                <a:gd name="T6" fmla="*/ 42 w 47"/>
                <a:gd name="T7" fmla="*/ 27 h 49"/>
                <a:gd name="T8" fmla="*/ 37 w 47"/>
                <a:gd name="T9" fmla="*/ 28 h 49"/>
                <a:gd name="T10" fmla="*/ 41 w 47"/>
                <a:gd name="T11" fmla="*/ 19 h 49"/>
                <a:gd name="T12" fmla="*/ 35 w 47"/>
                <a:gd name="T13" fmla="*/ 27 h 49"/>
                <a:gd name="T14" fmla="*/ 33 w 47"/>
                <a:gd name="T15" fmla="*/ 19 h 49"/>
                <a:gd name="T16" fmla="*/ 30 w 47"/>
                <a:gd name="T17" fmla="*/ 12 h 49"/>
                <a:gd name="T18" fmla="*/ 32 w 47"/>
                <a:gd name="T19" fmla="*/ 19 h 49"/>
                <a:gd name="T20" fmla="*/ 33 w 47"/>
                <a:gd name="T21" fmla="*/ 26 h 49"/>
                <a:gd name="T22" fmla="*/ 13 w 47"/>
                <a:gd name="T23" fmla="*/ 24 h 49"/>
                <a:gd name="T24" fmla="*/ 18 w 47"/>
                <a:gd name="T25" fmla="*/ 25 h 49"/>
                <a:gd name="T26" fmla="*/ 25 w 47"/>
                <a:gd name="T27" fmla="*/ 27 h 49"/>
                <a:gd name="T28" fmla="*/ 32 w 47"/>
                <a:gd name="T29" fmla="*/ 29 h 49"/>
                <a:gd name="T30" fmla="*/ 28 w 47"/>
                <a:gd name="T31" fmla="*/ 34 h 49"/>
                <a:gd name="T32" fmla="*/ 22 w 47"/>
                <a:gd name="T33" fmla="*/ 40 h 49"/>
                <a:gd name="T34" fmla="*/ 35 w 47"/>
                <a:gd name="T35" fmla="*/ 29 h 49"/>
                <a:gd name="T36" fmla="*/ 33 w 47"/>
                <a:gd name="T37" fmla="*/ 40 h 49"/>
                <a:gd name="T38" fmla="*/ 38 w 47"/>
                <a:gd name="T39" fmla="*/ 29 h 49"/>
                <a:gd name="T40" fmla="*/ 43 w 47"/>
                <a:gd name="T41" fmla="*/ 32 h 49"/>
                <a:gd name="T42" fmla="*/ 42 w 47"/>
                <a:gd name="T43" fmla="*/ 40 h 49"/>
                <a:gd name="T44" fmla="*/ 29 w 47"/>
                <a:gd name="T45" fmla="*/ 47 h 49"/>
                <a:gd name="T46" fmla="*/ 30 w 47"/>
                <a:gd name="T47" fmla="*/ 41 h 49"/>
                <a:gd name="T48" fmla="*/ 22 w 47"/>
                <a:gd name="T49" fmla="*/ 48 h 49"/>
                <a:gd name="T50" fmla="*/ 12 w 47"/>
                <a:gd name="T51" fmla="*/ 49 h 49"/>
                <a:gd name="T52" fmla="*/ 15 w 47"/>
                <a:gd name="T53" fmla="*/ 38 h 49"/>
                <a:gd name="T54" fmla="*/ 23 w 47"/>
                <a:gd name="T55" fmla="*/ 33 h 49"/>
                <a:gd name="T56" fmla="*/ 0 w 47"/>
                <a:gd name="T57" fmla="*/ 20 h 49"/>
                <a:gd name="T58" fmla="*/ 26 w 47"/>
                <a:gd name="T59" fmla="*/ 20 h 49"/>
                <a:gd name="T60" fmla="*/ 22 w 47"/>
                <a:gd name="T61" fmla="*/ 0 h 49"/>
                <a:gd name="T62" fmla="*/ 40 w 47"/>
                <a:gd name="T63" fmla="*/ 17 h 49"/>
                <a:gd name="T64" fmla="*/ 41 w 47"/>
                <a:gd name="T65"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9">
                  <a:moveTo>
                    <a:pt x="41" y="12"/>
                  </a:moveTo>
                  <a:cubicBezTo>
                    <a:pt x="41" y="11"/>
                    <a:pt x="45" y="17"/>
                    <a:pt x="45" y="17"/>
                  </a:cubicBezTo>
                  <a:cubicBezTo>
                    <a:pt x="46" y="20"/>
                    <a:pt x="47" y="22"/>
                    <a:pt x="46" y="24"/>
                  </a:cubicBezTo>
                  <a:cubicBezTo>
                    <a:pt x="45" y="26"/>
                    <a:pt x="43" y="26"/>
                    <a:pt x="42" y="27"/>
                  </a:cubicBezTo>
                  <a:cubicBezTo>
                    <a:pt x="42" y="27"/>
                    <a:pt x="37" y="28"/>
                    <a:pt x="37" y="28"/>
                  </a:cubicBezTo>
                  <a:cubicBezTo>
                    <a:pt x="39" y="25"/>
                    <a:pt x="40" y="22"/>
                    <a:pt x="41" y="19"/>
                  </a:cubicBezTo>
                  <a:cubicBezTo>
                    <a:pt x="40" y="22"/>
                    <a:pt x="39" y="26"/>
                    <a:pt x="35" y="27"/>
                  </a:cubicBezTo>
                  <a:cubicBezTo>
                    <a:pt x="35" y="24"/>
                    <a:pt x="35" y="21"/>
                    <a:pt x="33" y="19"/>
                  </a:cubicBezTo>
                  <a:cubicBezTo>
                    <a:pt x="33" y="16"/>
                    <a:pt x="31" y="14"/>
                    <a:pt x="30" y="12"/>
                  </a:cubicBezTo>
                  <a:cubicBezTo>
                    <a:pt x="31" y="14"/>
                    <a:pt x="32" y="17"/>
                    <a:pt x="32" y="19"/>
                  </a:cubicBezTo>
                  <a:cubicBezTo>
                    <a:pt x="32" y="22"/>
                    <a:pt x="33" y="24"/>
                    <a:pt x="33" y="26"/>
                  </a:cubicBezTo>
                  <a:cubicBezTo>
                    <a:pt x="32" y="27"/>
                    <a:pt x="15" y="24"/>
                    <a:pt x="13" y="24"/>
                  </a:cubicBezTo>
                  <a:cubicBezTo>
                    <a:pt x="15" y="24"/>
                    <a:pt x="16" y="25"/>
                    <a:pt x="18" y="25"/>
                  </a:cubicBezTo>
                  <a:cubicBezTo>
                    <a:pt x="20" y="26"/>
                    <a:pt x="22" y="26"/>
                    <a:pt x="25" y="27"/>
                  </a:cubicBezTo>
                  <a:cubicBezTo>
                    <a:pt x="27" y="28"/>
                    <a:pt x="30" y="28"/>
                    <a:pt x="32" y="29"/>
                  </a:cubicBezTo>
                  <a:cubicBezTo>
                    <a:pt x="33" y="29"/>
                    <a:pt x="29" y="34"/>
                    <a:pt x="28" y="34"/>
                  </a:cubicBezTo>
                  <a:cubicBezTo>
                    <a:pt x="26" y="36"/>
                    <a:pt x="24" y="38"/>
                    <a:pt x="22" y="40"/>
                  </a:cubicBezTo>
                  <a:cubicBezTo>
                    <a:pt x="27" y="38"/>
                    <a:pt x="33" y="33"/>
                    <a:pt x="35" y="29"/>
                  </a:cubicBezTo>
                  <a:cubicBezTo>
                    <a:pt x="36" y="33"/>
                    <a:pt x="34" y="37"/>
                    <a:pt x="33" y="40"/>
                  </a:cubicBezTo>
                  <a:cubicBezTo>
                    <a:pt x="35" y="37"/>
                    <a:pt x="37" y="33"/>
                    <a:pt x="38" y="29"/>
                  </a:cubicBezTo>
                  <a:cubicBezTo>
                    <a:pt x="38" y="27"/>
                    <a:pt x="43" y="31"/>
                    <a:pt x="43" y="32"/>
                  </a:cubicBezTo>
                  <a:cubicBezTo>
                    <a:pt x="44" y="34"/>
                    <a:pt x="43" y="38"/>
                    <a:pt x="42" y="40"/>
                  </a:cubicBezTo>
                  <a:cubicBezTo>
                    <a:pt x="40" y="43"/>
                    <a:pt x="33" y="48"/>
                    <a:pt x="29" y="47"/>
                  </a:cubicBezTo>
                  <a:cubicBezTo>
                    <a:pt x="29" y="45"/>
                    <a:pt x="30" y="43"/>
                    <a:pt x="30" y="41"/>
                  </a:cubicBezTo>
                  <a:cubicBezTo>
                    <a:pt x="29" y="44"/>
                    <a:pt x="25" y="47"/>
                    <a:pt x="22" y="48"/>
                  </a:cubicBezTo>
                  <a:cubicBezTo>
                    <a:pt x="21" y="48"/>
                    <a:pt x="12" y="49"/>
                    <a:pt x="12" y="49"/>
                  </a:cubicBezTo>
                  <a:cubicBezTo>
                    <a:pt x="13" y="46"/>
                    <a:pt x="13" y="41"/>
                    <a:pt x="15" y="38"/>
                  </a:cubicBezTo>
                  <a:cubicBezTo>
                    <a:pt x="17" y="36"/>
                    <a:pt x="21" y="34"/>
                    <a:pt x="23" y="33"/>
                  </a:cubicBezTo>
                  <a:cubicBezTo>
                    <a:pt x="12" y="35"/>
                    <a:pt x="6" y="27"/>
                    <a:pt x="0" y="20"/>
                  </a:cubicBezTo>
                  <a:cubicBezTo>
                    <a:pt x="8" y="15"/>
                    <a:pt x="19" y="13"/>
                    <a:pt x="26" y="20"/>
                  </a:cubicBezTo>
                  <a:cubicBezTo>
                    <a:pt x="20" y="14"/>
                    <a:pt x="21" y="7"/>
                    <a:pt x="22" y="0"/>
                  </a:cubicBezTo>
                  <a:cubicBezTo>
                    <a:pt x="30" y="2"/>
                    <a:pt x="38" y="8"/>
                    <a:pt x="40" y="17"/>
                  </a:cubicBezTo>
                  <a:cubicBezTo>
                    <a:pt x="40" y="15"/>
                    <a:pt x="40" y="13"/>
                    <a:pt x="41" y="12"/>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4" name="Freeform 1005"/>
            <p:cNvSpPr/>
            <p:nvPr/>
          </p:nvSpPr>
          <p:spPr bwMode="auto">
            <a:xfrm>
              <a:off x="2808288" y="5857875"/>
              <a:ext cx="160338" cy="155575"/>
            </a:xfrm>
            <a:custGeom>
              <a:avLst/>
              <a:gdLst>
                <a:gd name="T0" fmla="*/ 20 w 47"/>
                <a:gd name="T1" fmla="*/ 1 h 45"/>
                <a:gd name="T2" fmla="*/ 27 w 47"/>
                <a:gd name="T3" fmla="*/ 0 h 45"/>
                <a:gd name="T4" fmla="*/ 33 w 47"/>
                <a:gd name="T5" fmla="*/ 3 h 45"/>
                <a:gd name="T6" fmla="*/ 33 w 47"/>
                <a:gd name="T7" fmla="*/ 8 h 45"/>
                <a:gd name="T8" fmla="*/ 32 w 47"/>
                <a:gd name="T9" fmla="*/ 12 h 45"/>
                <a:gd name="T10" fmla="*/ 26 w 47"/>
                <a:gd name="T11" fmla="*/ 5 h 45"/>
                <a:gd name="T12" fmla="*/ 30 w 47"/>
                <a:gd name="T13" fmla="*/ 13 h 45"/>
                <a:gd name="T14" fmla="*/ 22 w 47"/>
                <a:gd name="T15" fmla="*/ 11 h 45"/>
                <a:gd name="T16" fmla="*/ 15 w 47"/>
                <a:gd name="T17" fmla="*/ 11 h 45"/>
                <a:gd name="T18" fmla="*/ 22 w 47"/>
                <a:gd name="T19" fmla="*/ 13 h 45"/>
                <a:gd name="T20" fmla="*/ 28 w 47"/>
                <a:gd name="T21" fmla="*/ 15 h 45"/>
                <a:gd name="T22" fmla="*/ 17 w 47"/>
                <a:gd name="T23" fmla="*/ 32 h 45"/>
                <a:gd name="T24" fmla="*/ 21 w 47"/>
                <a:gd name="T25" fmla="*/ 28 h 45"/>
                <a:gd name="T26" fmla="*/ 25 w 47"/>
                <a:gd name="T27" fmla="*/ 23 h 45"/>
                <a:gd name="T28" fmla="*/ 30 w 47"/>
                <a:gd name="T29" fmla="*/ 17 h 45"/>
                <a:gd name="T30" fmla="*/ 33 w 47"/>
                <a:gd name="T31" fmla="*/ 23 h 45"/>
                <a:gd name="T32" fmla="*/ 35 w 47"/>
                <a:gd name="T33" fmla="*/ 31 h 45"/>
                <a:gd name="T34" fmla="*/ 32 w 47"/>
                <a:gd name="T35" fmla="*/ 15 h 45"/>
                <a:gd name="T36" fmla="*/ 41 w 47"/>
                <a:gd name="T37" fmla="*/ 22 h 45"/>
                <a:gd name="T38" fmla="*/ 33 w 47"/>
                <a:gd name="T39" fmla="*/ 12 h 45"/>
                <a:gd name="T40" fmla="*/ 38 w 47"/>
                <a:gd name="T41" fmla="*/ 9 h 45"/>
                <a:gd name="T42" fmla="*/ 45 w 47"/>
                <a:gd name="T43" fmla="*/ 14 h 45"/>
                <a:gd name="T44" fmla="*/ 45 w 47"/>
                <a:gd name="T45" fmla="*/ 29 h 45"/>
                <a:gd name="T46" fmla="*/ 40 w 47"/>
                <a:gd name="T47" fmla="*/ 25 h 45"/>
                <a:gd name="T48" fmla="*/ 42 w 47"/>
                <a:gd name="T49" fmla="*/ 35 h 45"/>
                <a:gd name="T50" fmla="*/ 39 w 47"/>
                <a:gd name="T51" fmla="*/ 45 h 45"/>
                <a:gd name="T52" fmla="*/ 30 w 47"/>
                <a:gd name="T53" fmla="*/ 36 h 45"/>
                <a:gd name="T54" fmla="*/ 30 w 47"/>
                <a:gd name="T55" fmla="*/ 28 h 45"/>
                <a:gd name="T56" fmla="*/ 7 w 47"/>
                <a:gd name="T57" fmla="*/ 41 h 45"/>
                <a:gd name="T58" fmla="*/ 19 w 47"/>
                <a:gd name="T59" fmla="*/ 18 h 45"/>
                <a:gd name="T60" fmla="*/ 0 w 47"/>
                <a:gd name="T61" fmla="*/ 12 h 45"/>
                <a:gd name="T62" fmla="*/ 23 w 47"/>
                <a:gd name="T63" fmla="*/ 5 h 45"/>
                <a:gd name="T64" fmla="*/ 20 w 47"/>
                <a:gd name="T65"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5">
                  <a:moveTo>
                    <a:pt x="20" y="1"/>
                  </a:moveTo>
                  <a:cubicBezTo>
                    <a:pt x="19" y="1"/>
                    <a:pt x="26" y="0"/>
                    <a:pt x="27" y="0"/>
                  </a:cubicBezTo>
                  <a:cubicBezTo>
                    <a:pt x="29" y="0"/>
                    <a:pt x="32" y="1"/>
                    <a:pt x="33" y="3"/>
                  </a:cubicBezTo>
                  <a:cubicBezTo>
                    <a:pt x="34" y="4"/>
                    <a:pt x="34" y="6"/>
                    <a:pt x="33" y="8"/>
                  </a:cubicBezTo>
                  <a:cubicBezTo>
                    <a:pt x="33" y="8"/>
                    <a:pt x="32" y="13"/>
                    <a:pt x="32" y="12"/>
                  </a:cubicBezTo>
                  <a:cubicBezTo>
                    <a:pt x="30" y="9"/>
                    <a:pt x="28" y="7"/>
                    <a:pt x="26" y="5"/>
                  </a:cubicBezTo>
                  <a:cubicBezTo>
                    <a:pt x="28" y="7"/>
                    <a:pt x="31" y="10"/>
                    <a:pt x="30" y="13"/>
                  </a:cubicBezTo>
                  <a:cubicBezTo>
                    <a:pt x="27" y="13"/>
                    <a:pt x="25" y="11"/>
                    <a:pt x="22" y="11"/>
                  </a:cubicBezTo>
                  <a:cubicBezTo>
                    <a:pt x="20" y="11"/>
                    <a:pt x="17" y="11"/>
                    <a:pt x="15" y="11"/>
                  </a:cubicBezTo>
                  <a:cubicBezTo>
                    <a:pt x="17" y="11"/>
                    <a:pt x="20" y="12"/>
                    <a:pt x="22" y="13"/>
                  </a:cubicBezTo>
                  <a:cubicBezTo>
                    <a:pt x="24" y="14"/>
                    <a:pt x="26" y="14"/>
                    <a:pt x="28" y="15"/>
                  </a:cubicBezTo>
                  <a:cubicBezTo>
                    <a:pt x="29" y="16"/>
                    <a:pt x="18" y="30"/>
                    <a:pt x="17" y="32"/>
                  </a:cubicBezTo>
                  <a:cubicBezTo>
                    <a:pt x="18" y="30"/>
                    <a:pt x="19" y="29"/>
                    <a:pt x="21" y="28"/>
                  </a:cubicBezTo>
                  <a:cubicBezTo>
                    <a:pt x="22" y="27"/>
                    <a:pt x="24" y="25"/>
                    <a:pt x="25" y="23"/>
                  </a:cubicBezTo>
                  <a:cubicBezTo>
                    <a:pt x="27" y="21"/>
                    <a:pt x="29" y="19"/>
                    <a:pt x="30" y="17"/>
                  </a:cubicBezTo>
                  <a:cubicBezTo>
                    <a:pt x="30" y="17"/>
                    <a:pt x="33" y="23"/>
                    <a:pt x="33" y="23"/>
                  </a:cubicBezTo>
                  <a:cubicBezTo>
                    <a:pt x="34" y="26"/>
                    <a:pt x="35" y="28"/>
                    <a:pt x="35" y="31"/>
                  </a:cubicBezTo>
                  <a:cubicBezTo>
                    <a:pt x="36" y="26"/>
                    <a:pt x="34" y="19"/>
                    <a:pt x="32" y="15"/>
                  </a:cubicBezTo>
                  <a:cubicBezTo>
                    <a:pt x="36" y="15"/>
                    <a:pt x="38" y="19"/>
                    <a:pt x="41" y="22"/>
                  </a:cubicBezTo>
                  <a:cubicBezTo>
                    <a:pt x="39" y="19"/>
                    <a:pt x="36" y="14"/>
                    <a:pt x="33" y="12"/>
                  </a:cubicBezTo>
                  <a:cubicBezTo>
                    <a:pt x="32" y="11"/>
                    <a:pt x="38" y="8"/>
                    <a:pt x="38" y="9"/>
                  </a:cubicBezTo>
                  <a:cubicBezTo>
                    <a:pt x="41" y="9"/>
                    <a:pt x="44" y="12"/>
                    <a:pt x="45" y="14"/>
                  </a:cubicBezTo>
                  <a:cubicBezTo>
                    <a:pt x="46" y="17"/>
                    <a:pt x="47" y="26"/>
                    <a:pt x="45" y="29"/>
                  </a:cubicBezTo>
                  <a:cubicBezTo>
                    <a:pt x="43" y="28"/>
                    <a:pt x="42" y="26"/>
                    <a:pt x="40" y="25"/>
                  </a:cubicBezTo>
                  <a:cubicBezTo>
                    <a:pt x="43" y="27"/>
                    <a:pt x="42" y="32"/>
                    <a:pt x="42" y="35"/>
                  </a:cubicBezTo>
                  <a:cubicBezTo>
                    <a:pt x="42" y="36"/>
                    <a:pt x="38" y="45"/>
                    <a:pt x="39" y="45"/>
                  </a:cubicBezTo>
                  <a:cubicBezTo>
                    <a:pt x="36" y="43"/>
                    <a:pt x="32" y="40"/>
                    <a:pt x="30" y="36"/>
                  </a:cubicBezTo>
                  <a:cubicBezTo>
                    <a:pt x="29" y="35"/>
                    <a:pt x="29" y="29"/>
                    <a:pt x="30" y="28"/>
                  </a:cubicBezTo>
                  <a:cubicBezTo>
                    <a:pt x="26" y="37"/>
                    <a:pt x="17" y="39"/>
                    <a:pt x="7" y="41"/>
                  </a:cubicBezTo>
                  <a:cubicBezTo>
                    <a:pt x="7" y="32"/>
                    <a:pt x="10" y="21"/>
                    <a:pt x="19" y="18"/>
                  </a:cubicBezTo>
                  <a:cubicBezTo>
                    <a:pt x="11" y="21"/>
                    <a:pt x="6" y="17"/>
                    <a:pt x="0" y="12"/>
                  </a:cubicBezTo>
                  <a:cubicBezTo>
                    <a:pt x="6" y="7"/>
                    <a:pt x="15" y="3"/>
                    <a:pt x="23" y="5"/>
                  </a:cubicBezTo>
                  <a:cubicBezTo>
                    <a:pt x="22" y="4"/>
                    <a:pt x="21" y="3"/>
                    <a:pt x="20" y="1"/>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5" name="Freeform 1006"/>
            <p:cNvSpPr/>
            <p:nvPr/>
          </p:nvSpPr>
          <p:spPr bwMode="auto">
            <a:xfrm>
              <a:off x="3270250" y="5649913"/>
              <a:ext cx="171450" cy="157162"/>
            </a:xfrm>
            <a:custGeom>
              <a:avLst/>
              <a:gdLst>
                <a:gd name="T0" fmla="*/ 46 w 50"/>
                <a:gd name="T1" fmla="*/ 33 h 46"/>
                <a:gd name="T2" fmla="*/ 43 w 50"/>
                <a:gd name="T3" fmla="*/ 40 h 46"/>
                <a:gd name="T4" fmla="*/ 37 w 50"/>
                <a:gd name="T5" fmla="*/ 43 h 46"/>
                <a:gd name="T6" fmla="*/ 33 w 50"/>
                <a:gd name="T7" fmla="*/ 41 h 46"/>
                <a:gd name="T8" fmla="*/ 30 w 50"/>
                <a:gd name="T9" fmla="*/ 37 h 46"/>
                <a:gd name="T10" fmla="*/ 40 w 50"/>
                <a:gd name="T11" fmla="*/ 37 h 46"/>
                <a:gd name="T12" fmla="*/ 31 w 50"/>
                <a:gd name="T13" fmla="*/ 35 h 46"/>
                <a:gd name="T14" fmla="*/ 37 w 50"/>
                <a:gd name="T15" fmla="*/ 29 h 46"/>
                <a:gd name="T16" fmla="*/ 41 w 50"/>
                <a:gd name="T17" fmla="*/ 23 h 46"/>
                <a:gd name="T18" fmla="*/ 36 w 50"/>
                <a:gd name="T19" fmla="*/ 28 h 46"/>
                <a:gd name="T20" fmla="*/ 30 w 50"/>
                <a:gd name="T21" fmla="*/ 32 h 46"/>
                <a:gd name="T22" fmla="*/ 23 w 50"/>
                <a:gd name="T23" fmla="*/ 13 h 46"/>
                <a:gd name="T24" fmla="*/ 24 w 50"/>
                <a:gd name="T25" fmla="*/ 18 h 46"/>
                <a:gd name="T26" fmla="*/ 26 w 50"/>
                <a:gd name="T27" fmla="*/ 25 h 46"/>
                <a:gd name="T28" fmla="*/ 27 w 50"/>
                <a:gd name="T29" fmla="*/ 33 h 46"/>
                <a:gd name="T30" fmla="*/ 21 w 50"/>
                <a:gd name="T31" fmla="*/ 31 h 46"/>
                <a:gd name="T32" fmla="*/ 13 w 50"/>
                <a:gd name="T33" fmla="*/ 28 h 46"/>
                <a:gd name="T34" fmla="*/ 28 w 50"/>
                <a:gd name="T35" fmla="*/ 35 h 46"/>
                <a:gd name="T36" fmla="*/ 17 w 50"/>
                <a:gd name="T37" fmla="*/ 38 h 46"/>
                <a:gd name="T38" fmla="*/ 29 w 50"/>
                <a:gd name="T39" fmla="*/ 38 h 46"/>
                <a:gd name="T40" fmla="*/ 29 w 50"/>
                <a:gd name="T41" fmla="*/ 44 h 46"/>
                <a:gd name="T42" fmla="*/ 21 w 50"/>
                <a:gd name="T43" fmla="*/ 46 h 46"/>
                <a:gd name="T44" fmla="*/ 9 w 50"/>
                <a:gd name="T45" fmla="*/ 38 h 46"/>
                <a:gd name="T46" fmla="*/ 15 w 50"/>
                <a:gd name="T47" fmla="*/ 36 h 46"/>
                <a:gd name="T48" fmla="*/ 6 w 50"/>
                <a:gd name="T49" fmla="*/ 31 h 46"/>
                <a:gd name="T50" fmla="*/ 0 w 50"/>
                <a:gd name="T51" fmla="*/ 23 h 46"/>
                <a:gd name="T52" fmla="*/ 12 w 50"/>
                <a:gd name="T53" fmla="*/ 21 h 46"/>
                <a:gd name="T54" fmla="*/ 19 w 50"/>
                <a:gd name="T55" fmla="*/ 26 h 46"/>
                <a:gd name="T56" fmla="*/ 22 w 50"/>
                <a:gd name="T57" fmla="*/ 0 h 46"/>
                <a:gd name="T58" fmla="*/ 33 w 50"/>
                <a:gd name="T59" fmla="*/ 23 h 46"/>
                <a:gd name="T60" fmla="*/ 49 w 50"/>
                <a:gd name="T61" fmla="*/ 11 h 46"/>
                <a:gd name="T62" fmla="*/ 41 w 50"/>
                <a:gd name="T63" fmla="*/ 34 h 46"/>
                <a:gd name="T64" fmla="*/ 46 w 50"/>
                <a:gd name="T65"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46">
                  <a:moveTo>
                    <a:pt x="46" y="33"/>
                  </a:moveTo>
                  <a:cubicBezTo>
                    <a:pt x="47" y="33"/>
                    <a:pt x="43" y="39"/>
                    <a:pt x="43" y="40"/>
                  </a:cubicBezTo>
                  <a:cubicBezTo>
                    <a:pt x="41" y="41"/>
                    <a:pt x="40" y="44"/>
                    <a:pt x="37" y="43"/>
                  </a:cubicBezTo>
                  <a:cubicBezTo>
                    <a:pt x="35" y="43"/>
                    <a:pt x="34" y="42"/>
                    <a:pt x="33" y="41"/>
                  </a:cubicBezTo>
                  <a:cubicBezTo>
                    <a:pt x="33" y="41"/>
                    <a:pt x="30" y="37"/>
                    <a:pt x="30" y="37"/>
                  </a:cubicBezTo>
                  <a:cubicBezTo>
                    <a:pt x="34" y="37"/>
                    <a:pt x="36" y="37"/>
                    <a:pt x="40" y="37"/>
                  </a:cubicBezTo>
                  <a:cubicBezTo>
                    <a:pt x="37" y="37"/>
                    <a:pt x="33" y="37"/>
                    <a:pt x="31" y="35"/>
                  </a:cubicBezTo>
                  <a:cubicBezTo>
                    <a:pt x="33" y="33"/>
                    <a:pt x="35" y="31"/>
                    <a:pt x="37" y="29"/>
                  </a:cubicBezTo>
                  <a:cubicBezTo>
                    <a:pt x="39" y="28"/>
                    <a:pt x="40" y="25"/>
                    <a:pt x="41" y="23"/>
                  </a:cubicBezTo>
                  <a:cubicBezTo>
                    <a:pt x="40" y="25"/>
                    <a:pt x="38" y="27"/>
                    <a:pt x="36" y="28"/>
                  </a:cubicBezTo>
                  <a:cubicBezTo>
                    <a:pt x="34" y="30"/>
                    <a:pt x="32" y="31"/>
                    <a:pt x="30" y="32"/>
                  </a:cubicBezTo>
                  <a:cubicBezTo>
                    <a:pt x="29" y="32"/>
                    <a:pt x="24" y="15"/>
                    <a:pt x="23" y="13"/>
                  </a:cubicBezTo>
                  <a:cubicBezTo>
                    <a:pt x="24" y="15"/>
                    <a:pt x="24" y="16"/>
                    <a:pt x="24" y="18"/>
                  </a:cubicBezTo>
                  <a:cubicBezTo>
                    <a:pt x="24" y="20"/>
                    <a:pt x="25" y="23"/>
                    <a:pt x="26" y="25"/>
                  </a:cubicBezTo>
                  <a:cubicBezTo>
                    <a:pt x="26" y="28"/>
                    <a:pt x="27" y="30"/>
                    <a:pt x="27" y="33"/>
                  </a:cubicBezTo>
                  <a:cubicBezTo>
                    <a:pt x="28" y="33"/>
                    <a:pt x="21" y="31"/>
                    <a:pt x="21" y="31"/>
                  </a:cubicBezTo>
                  <a:cubicBezTo>
                    <a:pt x="18" y="30"/>
                    <a:pt x="16" y="29"/>
                    <a:pt x="13" y="28"/>
                  </a:cubicBezTo>
                  <a:cubicBezTo>
                    <a:pt x="16" y="32"/>
                    <a:pt x="23" y="35"/>
                    <a:pt x="28" y="35"/>
                  </a:cubicBezTo>
                  <a:cubicBezTo>
                    <a:pt x="25" y="38"/>
                    <a:pt x="21" y="38"/>
                    <a:pt x="17" y="38"/>
                  </a:cubicBezTo>
                  <a:cubicBezTo>
                    <a:pt x="21" y="39"/>
                    <a:pt x="26" y="39"/>
                    <a:pt x="29" y="38"/>
                  </a:cubicBezTo>
                  <a:cubicBezTo>
                    <a:pt x="31" y="37"/>
                    <a:pt x="30" y="43"/>
                    <a:pt x="29" y="44"/>
                  </a:cubicBezTo>
                  <a:cubicBezTo>
                    <a:pt x="27" y="46"/>
                    <a:pt x="24" y="46"/>
                    <a:pt x="21" y="46"/>
                  </a:cubicBezTo>
                  <a:cubicBezTo>
                    <a:pt x="18" y="45"/>
                    <a:pt x="10" y="41"/>
                    <a:pt x="9" y="38"/>
                  </a:cubicBezTo>
                  <a:cubicBezTo>
                    <a:pt x="11" y="37"/>
                    <a:pt x="13" y="36"/>
                    <a:pt x="15" y="36"/>
                  </a:cubicBezTo>
                  <a:cubicBezTo>
                    <a:pt x="12" y="36"/>
                    <a:pt x="8" y="34"/>
                    <a:pt x="6" y="31"/>
                  </a:cubicBezTo>
                  <a:cubicBezTo>
                    <a:pt x="5" y="30"/>
                    <a:pt x="0" y="23"/>
                    <a:pt x="0" y="23"/>
                  </a:cubicBezTo>
                  <a:cubicBezTo>
                    <a:pt x="4" y="22"/>
                    <a:pt x="8" y="21"/>
                    <a:pt x="12" y="21"/>
                  </a:cubicBezTo>
                  <a:cubicBezTo>
                    <a:pt x="14" y="22"/>
                    <a:pt x="18" y="24"/>
                    <a:pt x="19" y="26"/>
                  </a:cubicBezTo>
                  <a:cubicBezTo>
                    <a:pt x="13" y="17"/>
                    <a:pt x="18" y="9"/>
                    <a:pt x="22" y="0"/>
                  </a:cubicBezTo>
                  <a:cubicBezTo>
                    <a:pt x="29" y="5"/>
                    <a:pt x="36" y="13"/>
                    <a:pt x="33" y="23"/>
                  </a:cubicBezTo>
                  <a:cubicBezTo>
                    <a:pt x="35" y="15"/>
                    <a:pt x="42" y="13"/>
                    <a:pt x="49" y="11"/>
                  </a:cubicBezTo>
                  <a:cubicBezTo>
                    <a:pt x="50" y="19"/>
                    <a:pt x="48" y="29"/>
                    <a:pt x="41" y="34"/>
                  </a:cubicBezTo>
                  <a:cubicBezTo>
                    <a:pt x="43" y="33"/>
                    <a:pt x="44" y="33"/>
                    <a:pt x="46" y="33"/>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6" name="Freeform 1007"/>
            <p:cNvSpPr>
              <a:spLocks noEditPoints="1"/>
            </p:cNvSpPr>
            <p:nvPr/>
          </p:nvSpPr>
          <p:spPr bwMode="auto">
            <a:xfrm>
              <a:off x="2495550" y="5662613"/>
              <a:ext cx="1117600" cy="336550"/>
            </a:xfrm>
            <a:custGeom>
              <a:avLst/>
              <a:gdLst>
                <a:gd name="T0" fmla="*/ 268 w 326"/>
                <a:gd name="T1" fmla="*/ 77 h 98"/>
                <a:gd name="T2" fmla="*/ 324 w 326"/>
                <a:gd name="T3" fmla="*/ 54 h 98"/>
                <a:gd name="T4" fmla="*/ 196 w 326"/>
                <a:gd name="T5" fmla="*/ 36 h 98"/>
                <a:gd name="T6" fmla="*/ 192 w 326"/>
                <a:gd name="T7" fmla="*/ 13 h 98"/>
                <a:gd name="T8" fmla="*/ 174 w 326"/>
                <a:gd name="T9" fmla="*/ 17 h 98"/>
                <a:gd name="T10" fmla="*/ 174 w 326"/>
                <a:gd name="T11" fmla="*/ 8 h 98"/>
                <a:gd name="T12" fmla="*/ 171 w 326"/>
                <a:gd name="T13" fmla="*/ 7 h 98"/>
                <a:gd name="T14" fmla="*/ 161 w 326"/>
                <a:gd name="T15" fmla="*/ 2 h 98"/>
                <a:gd name="T16" fmla="*/ 168 w 326"/>
                <a:gd name="T17" fmla="*/ 12 h 98"/>
                <a:gd name="T18" fmla="*/ 180 w 326"/>
                <a:gd name="T19" fmla="*/ 25 h 98"/>
                <a:gd name="T20" fmla="*/ 174 w 326"/>
                <a:gd name="T21" fmla="*/ 39 h 98"/>
                <a:gd name="T22" fmla="*/ 98 w 326"/>
                <a:gd name="T23" fmla="*/ 20 h 98"/>
                <a:gd name="T24" fmla="*/ 59 w 326"/>
                <a:gd name="T25" fmla="*/ 39 h 98"/>
                <a:gd name="T26" fmla="*/ 6 w 326"/>
                <a:gd name="T27" fmla="*/ 69 h 98"/>
                <a:gd name="T28" fmla="*/ 68 w 326"/>
                <a:gd name="T29" fmla="*/ 46 h 98"/>
                <a:gd name="T30" fmla="*/ 52 w 326"/>
                <a:gd name="T31" fmla="*/ 75 h 98"/>
                <a:gd name="T32" fmla="*/ 55 w 326"/>
                <a:gd name="T33" fmla="*/ 82 h 98"/>
                <a:gd name="T34" fmla="*/ 58 w 326"/>
                <a:gd name="T35" fmla="*/ 90 h 98"/>
                <a:gd name="T36" fmla="*/ 56 w 326"/>
                <a:gd name="T37" fmla="*/ 80 h 98"/>
                <a:gd name="T38" fmla="*/ 62 w 326"/>
                <a:gd name="T39" fmla="*/ 76 h 98"/>
                <a:gd name="T40" fmla="*/ 55 w 326"/>
                <a:gd name="T41" fmla="*/ 65 h 98"/>
                <a:gd name="T42" fmla="*/ 58 w 326"/>
                <a:gd name="T43" fmla="*/ 61 h 98"/>
                <a:gd name="T44" fmla="*/ 74 w 326"/>
                <a:gd name="T45" fmla="*/ 48 h 98"/>
                <a:gd name="T46" fmla="*/ 85 w 326"/>
                <a:gd name="T47" fmla="*/ 52 h 98"/>
                <a:gd name="T48" fmla="*/ 123 w 326"/>
                <a:gd name="T49" fmla="*/ 67 h 98"/>
                <a:gd name="T50" fmla="*/ 148 w 326"/>
                <a:gd name="T51" fmla="*/ 53 h 98"/>
                <a:gd name="T52" fmla="*/ 170 w 326"/>
                <a:gd name="T53" fmla="*/ 45 h 98"/>
                <a:gd name="T54" fmla="*/ 246 w 326"/>
                <a:gd name="T55" fmla="*/ 82 h 98"/>
                <a:gd name="T56" fmla="*/ 249 w 326"/>
                <a:gd name="T57" fmla="*/ 89 h 98"/>
                <a:gd name="T58" fmla="*/ 252 w 326"/>
                <a:gd name="T59" fmla="*/ 96 h 98"/>
                <a:gd name="T60" fmla="*/ 250 w 326"/>
                <a:gd name="T61" fmla="*/ 86 h 98"/>
                <a:gd name="T62" fmla="*/ 256 w 326"/>
                <a:gd name="T63" fmla="*/ 82 h 98"/>
                <a:gd name="T64" fmla="*/ 247 w 326"/>
                <a:gd name="T65" fmla="*/ 77 h 98"/>
                <a:gd name="T66" fmla="*/ 183 w 326"/>
                <a:gd name="T67" fmla="*/ 22 h 98"/>
                <a:gd name="T68" fmla="*/ 188 w 326"/>
                <a:gd name="T69" fmla="*/ 20 h 98"/>
                <a:gd name="T70" fmla="*/ 174 w 326"/>
                <a:gd name="T71" fmla="*/ 12 h 98"/>
                <a:gd name="T72" fmla="*/ 174 w 326"/>
                <a:gd name="T73" fmla="*/ 12 h 98"/>
                <a:gd name="T74" fmla="*/ 56 w 326"/>
                <a:gd name="T75" fmla="*/ 76 h 98"/>
                <a:gd name="T76" fmla="*/ 68 w 326"/>
                <a:gd name="T77" fmla="*/ 65 h 98"/>
                <a:gd name="T78" fmla="*/ 57 w 326"/>
                <a:gd name="T79" fmla="*/ 64 h 98"/>
                <a:gd name="T80" fmla="*/ 147 w 326"/>
                <a:gd name="T81" fmla="*/ 49 h 98"/>
                <a:gd name="T82" fmla="*/ 147 w 326"/>
                <a:gd name="T83" fmla="*/ 49 h 98"/>
                <a:gd name="T84" fmla="*/ 64 w 326"/>
                <a:gd name="T85" fmla="*/ 40 h 98"/>
                <a:gd name="T86" fmla="*/ 164 w 326"/>
                <a:gd name="T87" fmla="*/ 42 h 98"/>
                <a:gd name="T88" fmla="*/ 250 w 326"/>
                <a:gd name="T89" fmla="*/ 83 h 98"/>
                <a:gd name="T90" fmla="*/ 247 w 326"/>
                <a:gd name="T91" fmla="*/ 71 h 98"/>
                <a:gd name="T92" fmla="*/ 200 w 326"/>
                <a:gd name="T93" fmla="*/ 41 h 98"/>
                <a:gd name="T94" fmla="*/ 248 w 326"/>
                <a:gd name="T95" fmla="*/ 69 h 98"/>
                <a:gd name="T96" fmla="*/ 249 w 326"/>
                <a:gd name="T97" fmla="*/ 71 h 98"/>
                <a:gd name="T98" fmla="*/ 254 w 326"/>
                <a:gd name="T99" fmla="*/ 55 h 98"/>
                <a:gd name="T100" fmla="*/ 268 w 326"/>
                <a:gd name="T101" fmla="*/ 73 h 98"/>
                <a:gd name="T102" fmla="*/ 250 w 326"/>
                <a:gd name="T103" fmla="*/ 68 h 98"/>
                <a:gd name="T104" fmla="*/ 258 w 326"/>
                <a:gd name="T105" fmla="*/ 69 h 98"/>
                <a:gd name="T106" fmla="*/ 254 w 326"/>
                <a:gd name="T107" fmla="*/ 72 h 98"/>
                <a:gd name="T108" fmla="*/ 0 w 326"/>
                <a:gd name="T109" fmla="*/ 71 h 98"/>
                <a:gd name="T110" fmla="*/ 0 w 326"/>
                <a:gd name="T111" fmla="*/ 7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98">
                  <a:moveTo>
                    <a:pt x="268" y="79"/>
                  </a:moveTo>
                  <a:cubicBezTo>
                    <a:pt x="268" y="77"/>
                    <a:pt x="268" y="77"/>
                    <a:pt x="268" y="77"/>
                  </a:cubicBezTo>
                  <a:cubicBezTo>
                    <a:pt x="268" y="77"/>
                    <a:pt x="268" y="77"/>
                    <a:pt x="268" y="77"/>
                  </a:cubicBezTo>
                  <a:cubicBezTo>
                    <a:pt x="268" y="79"/>
                    <a:pt x="268" y="79"/>
                    <a:pt x="268" y="79"/>
                  </a:cubicBezTo>
                  <a:cubicBezTo>
                    <a:pt x="289" y="79"/>
                    <a:pt x="308" y="70"/>
                    <a:pt x="326" y="58"/>
                  </a:cubicBezTo>
                  <a:cubicBezTo>
                    <a:pt x="324" y="54"/>
                    <a:pt x="324" y="54"/>
                    <a:pt x="324" y="54"/>
                  </a:cubicBezTo>
                  <a:cubicBezTo>
                    <a:pt x="317" y="59"/>
                    <a:pt x="310" y="63"/>
                    <a:pt x="303" y="65"/>
                  </a:cubicBezTo>
                  <a:cubicBezTo>
                    <a:pt x="278" y="53"/>
                    <a:pt x="240" y="37"/>
                    <a:pt x="203" y="37"/>
                  </a:cubicBezTo>
                  <a:cubicBezTo>
                    <a:pt x="200" y="36"/>
                    <a:pt x="198" y="36"/>
                    <a:pt x="196" y="36"/>
                  </a:cubicBezTo>
                  <a:cubicBezTo>
                    <a:pt x="191" y="34"/>
                    <a:pt x="183" y="31"/>
                    <a:pt x="182" y="25"/>
                  </a:cubicBezTo>
                  <a:cubicBezTo>
                    <a:pt x="183" y="25"/>
                    <a:pt x="184" y="25"/>
                    <a:pt x="185" y="24"/>
                  </a:cubicBezTo>
                  <a:cubicBezTo>
                    <a:pt x="188" y="23"/>
                    <a:pt x="197" y="18"/>
                    <a:pt x="192" y="13"/>
                  </a:cubicBezTo>
                  <a:cubicBezTo>
                    <a:pt x="189" y="9"/>
                    <a:pt x="184" y="15"/>
                    <a:pt x="182" y="17"/>
                  </a:cubicBezTo>
                  <a:cubicBezTo>
                    <a:pt x="181" y="19"/>
                    <a:pt x="180" y="21"/>
                    <a:pt x="180" y="23"/>
                  </a:cubicBezTo>
                  <a:cubicBezTo>
                    <a:pt x="177" y="22"/>
                    <a:pt x="174" y="20"/>
                    <a:pt x="174" y="17"/>
                  </a:cubicBezTo>
                  <a:cubicBezTo>
                    <a:pt x="173" y="16"/>
                    <a:pt x="173" y="15"/>
                    <a:pt x="173" y="15"/>
                  </a:cubicBezTo>
                  <a:cubicBezTo>
                    <a:pt x="176" y="14"/>
                    <a:pt x="178" y="12"/>
                    <a:pt x="178" y="10"/>
                  </a:cubicBezTo>
                  <a:cubicBezTo>
                    <a:pt x="178" y="7"/>
                    <a:pt x="175" y="7"/>
                    <a:pt x="174" y="8"/>
                  </a:cubicBezTo>
                  <a:cubicBezTo>
                    <a:pt x="172" y="9"/>
                    <a:pt x="172" y="10"/>
                    <a:pt x="171" y="11"/>
                  </a:cubicBezTo>
                  <a:cubicBezTo>
                    <a:pt x="170" y="11"/>
                    <a:pt x="170" y="10"/>
                    <a:pt x="170" y="9"/>
                  </a:cubicBezTo>
                  <a:cubicBezTo>
                    <a:pt x="171" y="8"/>
                    <a:pt x="171" y="8"/>
                    <a:pt x="171" y="7"/>
                  </a:cubicBezTo>
                  <a:cubicBezTo>
                    <a:pt x="171" y="6"/>
                    <a:pt x="172" y="4"/>
                    <a:pt x="171" y="3"/>
                  </a:cubicBezTo>
                  <a:cubicBezTo>
                    <a:pt x="170" y="1"/>
                    <a:pt x="168" y="0"/>
                    <a:pt x="166" y="0"/>
                  </a:cubicBezTo>
                  <a:cubicBezTo>
                    <a:pt x="164" y="0"/>
                    <a:pt x="162" y="0"/>
                    <a:pt x="161" y="2"/>
                  </a:cubicBezTo>
                  <a:cubicBezTo>
                    <a:pt x="162" y="1"/>
                    <a:pt x="164" y="1"/>
                    <a:pt x="166" y="1"/>
                  </a:cubicBezTo>
                  <a:cubicBezTo>
                    <a:pt x="170" y="2"/>
                    <a:pt x="169" y="5"/>
                    <a:pt x="168" y="8"/>
                  </a:cubicBezTo>
                  <a:cubicBezTo>
                    <a:pt x="168" y="9"/>
                    <a:pt x="168" y="10"/>
                    <a:pt x="168" y="12"/>
                  </a:cubicBezTo>
                  <a:cubicBezTo>
                    <a:pt x="169" y="13"/>
                    <a:pt x="170" y="14"/>
                    <a:pt x="171" y="15"/>
                  </a:cubicBezTo>
                  <a:cubicBezTo>
                    <a:pt x="171" y="15"/>
                    <a:pt x="171" y="15"/>
                    <a:pt x="171" y="15"/>
                  </a:cubicBezTo>
                  <a:cubicBezTo>
                    <a:pt x="171" y="20"/>
                    <a:pt x="175" y="24"/>
                    <a:pt x="180" y="25"/>
                  </a:cubicBezTo>
                  <a:cubicBezTo>
                    <a:pt x="181" y="29"/>
                    <a:pt x="184" y="33"/>
                    <a:pt x="188" y="35"/>
                  </a:cubicBezTo>
                  <a:cubicBezTo>
                    <a:pt x="189" y="36"/>
                    <a:pt x="190" y="36"/>
                    <a:pt x="190" y="37"/>
                  </a:cubicBezTo>
                  <a:cubicBezTo>
                    <a:pt x="185" y="37"/>
                    <a:pt x="179" y="38"/>
                    <a:pt x="174" y="39"/>
                  </a:cubicBezTo>
                  <a:cubicBezTo>
                    <a:pt x="173" y="40"/>
                    <a:pt x="171" y="40"/>
                    <a:pt x="170" y="40"/>
                  </a:cubicBezTo>
                  <a:cubicBezTo>
                    <a:pt x="150" y="30"/>
                    <a:pt x="130" y="19"/>
                    <a:pt x="106" y="19"/>
                  </a:cubicBezTo>
                  <a:cubicBezTo>
                    <a:pt x="104" y="19"/>
                    <a:pt x="101" y="19"/>
                    <a:pt x="98" y="20"/>
                  </a:cubicBezTo>
                  <a:cubicBezTo>
                    <a:pt x="84" y="21"/>
                    <a:pt x="72" y="29"/>
                    <a:pt x="60" y="38"/>
                  </a:cubicBezTo>
                  <a:cubicBezTo>
                    <a:pt x="54" y="34"/>
                    <a:pt x="49" y="30"/>
                    <a:pt x="44" y="25"/>
                  </a:cubicBezTo>
                  <a:cubicBezTo>
                    <a:pt x="48" y="30"/>
                    <a:pt x="53" y="35"/>
                    <a:pt x="59" y="39"/>
                  </a:cubicBezTo>
                  <a:cubicBezTo>
                    <a:pt x="42" y="52"/>
                    <a:pt x="31" y="65"/>
                    <a:pt x="6" y="68"/>
                  </a:cubicBezTo>
                  <a:cubicBezTo>
                    <a:pt x="4" y="68"/>
                    <a:pt x="2" y="69"/>
                    <a:pt x="0" y="69"/>
                  </a:cubicBezTo>
                  <a:cubicBezTo>
                    <a:pt x="2" y="69"/>
                    <a:pt x="4" y="69"/>
                    <a:pt x="6" y="69"/>
                  </a:cubicBezTo>
                  <a:cubicBezTo>
                    <a:pt x="28" y="69"/>
                    <a:pt x="45" y="54"/>
                    <a:pt x="62" y="41"/>
                  </a:cubicBezTo>
                  <a:cubicBezTo>
                    <a:pt x="64" y="43"/>
                    <a:pt x="67" y="44"/>
                    <a:pt x="70" y="46"/>
                  </a:cubicBezTo>
                  <a:cubicBezTo>
                    <a:pt x="69" y="46"/>
                    <a:pt x="68" y="46"/>
                    <a:pt x="68" y="46"/>
                  </a:cubicBezTo>
                  <a:cubicBezTo>
                    <a:pt x="62" y="46"/>
                    <a:pt x="55" y="48"/>
                    <a:pt x="53" y="54"/>
                  </a:cubicBezTo>
                  <a:cubicBezTo>
                    <a:pt x="52" y="57"/>
                    <a:pt x="53" y="60"/>
                    <a:pt x="54" y="63"/>
                  </a:cubicBezTo>
                  <a:cubicBezTo>
                    <a:pt x="50" y="66"/>
                    <a:pt x="50" y="71"/>
                    <a:pt x="52" y="75"/>
                  </a:cubicBezTo>
                  <a:cubicBezTo>
                    <a:pt x="52" y="76"/>
                    <a:pt x="53" y="76"/>
                    <a:pt x="53" y="76"/>
                  </a:cubicBezTo>
                  <a:cubicBezTo>
                    <a:pt x="52" y="76"/>
                    <a:pt x="51" y="78"/>
                    <a:pt x="52" y="79"/>
                  </a:cubicBezTo>
                  <a:cubicBezTo>
                    <a:pt x="53" y="81"/>
                    <a:pt x="54" y="82"/>
                    <a:pt x="55" y="82"/>
                  </a:cubicBezTo>
                  <a:cubicBezTo>
                    <a:pt x="57" y="84"/>
                    <a:pt x="59" y="86"/>
                    <a:pt x="57" y="89"/>
                  </a:cubicBezTo>
                  <a:cubicBezTo>
                    <a:pt x="56" y="90"/>
                    <a:pt x="54" y="91"/>
                    <a:pt x="52" y="90"/>
                  </a:cubicBezTo>
                  <a:cubicBezTo>
                    <a:pt x="54" y="91"/>
                    <a:pt x="56" y="91"/>
                    <a:pt x="58" y="90"/>
                  </a:cubicBezTo>
                  <a:cubicBezTo>
                    <a:pt x="60" y="89"/>
                    <a:pt x="60" y="87"/>
                    <a:pt x="60" y="85"/>
                  </a:cubicBezTo>
                  <a:cubicBezTo>
                    <a:pt x="60" y="84"/>
                    <a:pt x="59" y="82"/>
                    <a:pt x="58" y="82"/>
                  </a:cubicBezTo>
                  <a:cubicBezTo>
                    <a:pt x="57" y="81"/>
                    <a:pt x="56" y="81"/>
                    <a:pt x="56" y="80"/>
                  </a:cubicBezTo>
                  <a:cubicBezTo>
                    <a:pt x="55" y="80"/>
                    <a:pt x="54" y="79"/>
                    <a:pt x="55" y="78"/>
                  </a:cubicBezTo>
                  <a:cubicBezTo>
                    <a:pt x="56" y="79"/>
                    <a:pt x="58" y="80"/>
                    <a:pt x="59" y="80"/>
                  </a:cubicBezTo>
                  <a:cubicBezTo>
                    <a:pt x="61" y="80"/>
                    <a:pt x="63" y="78"/>
                    <a:pt x="62" y="76"/>
                  </a:cubicBezTo>
                  <a:cubicBezTo>
                    <a:pt x="61" y="74"/>
                    <a:pt x="57" y="74"/>
                    <a:pt x="55" y="74"/>
                  </a:cubicBezTo>
                  <a:cubicBezTo>
                    <a:pt x="54" y="74"/>
                    <a:pt x="54" y="73"/>
                    <a:pt x="54" y="73"/>
                  </a:cubicBezTo>
                  <a:cubicBezTo>
                    <a:pt x="52" y="70"/>
                    <a:pt x="53" y="67"/>
                    <a:pt x="55" y="65"/>
                  </a:cubicBezTo>
                  <a:cubicBezTo>
                    <a:pt x="57" y="67"/>
                    <a:pt x="59" y="68"/>
                    <a:pt x="61" y="69"/>
                  </a:cubicBezTo>
                  <a:cubicBezTo>
                    <a:pt x="63" y="70"/>
                    <a:pt x="71" y="71"/>
                    <a:pt x="71" y="67"/>
                  </a:cubicBezTo>
                  <a:cubicBezTo>
                    <a:pt x="72" y="61"/>
                    <a:pt x="62" y="60"/>
                    <a:pt x="58" y="61"/>
                  </a:cubicBezTo>
                  <a:cubicBezTo>
                    <a:pt x="57" y="61"/>
                    <a:pt x="57" y="62"/>
                    <a:pt x="56" y="62"/>
                  </a:cubicBezTo>
                  <a:cubicBezTo>
                    <a:pt x="53" y="57"/>
                    <a:pt x="55" y="52"/>
                    <a:pt x="60" y="49"/>
                  </a:cubicBezTo>
                  <a:cubicBezTo>
                    <a:pt x="64" y="47"/>
                    <a:pt x="69" y="47"/>
                    <a:pt x="74" y="48"/>
                  </a:cubicBezTo>
                  <a:cubicBezTo>
                    <a:pt x="77" y="49"/>
                    <a:pt x="81" y="50"/>
                    <a:pt x="84" y="51"/>
                  </a:cubicBezTo>
                  <a:cubicBezTo>
                    <a:pt x="85" y="52"/>
                    <a:pt x="85" y="52"/>
                    <a:pt x="85" y="52"/>
                  </a:cubicBezTo>
                  <a:cubicBezTo>
                    <a:pt x="85" y="52"/>
                    <a:pt x="85" y="52"/>
                    <a:pt x="85" y="52"/>
                  </a:cubicBezTo>
                  <a:cubicBezTo>
                    <a:pt x="96" y="55"/>
                    <a:pt x="106" y="56"/>
                    <a:pt x="117" y="56"/>
                  </a:cubicBezTo>
                  <a:cubicBezTo>
                    <a:pt x="124" y="56"/>
                    <a:pt x="131" y="55"/>
                    <a:pt x="138" y="55"/>
                  </a:cubicBezTo>
                  <a:cubicBezTo>
                    <a:pt x="132" y="58"/>
                    <a:pt x="127" y="62"/>
                    <a:pt x="123" y="67"/>
                  </a:cubicBezTo>
                  <a:cubicBezTo>
                    <a:pt x="126" y="71"/>
                    <a:pt x="126" y="71"/>
                    <a:pt x="126" y="71"/>
                  </a:cubicBezTo>
                  <a:cubicBezTo>
                    <a:pt x="124" y="68"/>
                    <a:pt x="124" y="68"/>
                    <a:pt x="124" y="68"/>
                  </a:cubicBezTo>
                  <a:cubicBezTo>
                    <a:pt x="131" y="62"/>
                    <a:pt x="139" y="57"/>
                    <a:pt x="148" y="53"/>
                  </a:cubicBezTo>
                  <a:cubicBezTo>
                    <a:pt x="148" y="53"/>
                    <a:pt x="148" y="53"/>
                    <a:pt x="148" y="53"/>
                  </a:cubicBezTo>
                  <a:cubicBezTo>
                    <a:pt x="148" y="53"/>
                    <a:pt x="148" y="53"/>
                    <a:pt x="148" y="53"/>
                  </a:cubicBezTo>
                  <a:cubicBezTo>
                    <a:pt x="155" y="49"/>
                    <a:pt x="162" y="47"/>
                    <a:pt x="170" y="45"/>
                  </a:cubicBezTo>
                  <a:cubicBezTo>
                    <a:pt x="173" y="47"/>
                    <a:pt x="177" y="49"/>
                    <a:pt x="180" y="50"/>
                  </a:cubicBezTo>
                  <a:cubicBezTo>
                    <a:pt x="201" y="61"/>
                    <a:pt x="222" y="72"/>
                    <a:pt x="245" y="77"/>
                  </a:cubicBezTo>
                  <a:cubicBezTo>
                    <a:pt x="245" y="78"/>
                    <a:pt x="245" y="80"/>
                    <a:pt x="246" y="82"/>
                  </a:cubicBezTo>
                  <a:cubicBezTo>
                    <a:pt x="246" y="82"/>
                    <a:pt x="247" y="82"/>
                    <a:pt x="247" y="82"/>
                  </a:cubicBezTo>
                  <a:cubicBezTo>
                    <a:pt x="246" y="83"/>
                    <a:pt x="245" y="84"/>
                    <a:pt x="246" y="85"/>
                  </a:cubicBezTo>
                  <a:cubicBezTo>
                    <a:pt x="247" y="87"/>
                    <a:pt x="248" y="88"/>
                    <a:pt x="249" y="89"/>
                  </a:cubicBezTo>
                  <a:cubicBezTo>
                    <a:pt x="251" y="90"/>
                    <a:pt x="253" y="92"/>
                    <a:pt x="251" y="95"/>
                  </a:cubicBezTo>
                  <a:cubicBezTo>
                    <a:pt x="250" y="96"/>
                    <a:pt x="248" y="97"/>
                    <a:pt x="246" y="96"/>
                  </a:cubicBezTo>
                  <a:cubicBezTo>
                    <a:pt x="248" y="98"/>
                    <a:pt x="250" y="97"/>
                    <a:pt x="252" y="96"/>
                  </a:cubicBezTo>
                  <a:cubicBezTo>
                    <a:pt x="254" y="95"/>
                    <a:pt x="254" y="93"/>
                    <a:pt x="254" y="91"/>
                  </a:cubicBezTo>
                  <a:cubicBezTo>
                    <a:pt x="254" y="90"/>
                    <a:pt x="252" y="89"/>
                    <a:pt x="252" y="88"/>
                  </a:cubicBezTo>
                  <a:cubicBezTo>
                    <a:pt x="251" y="87"/>
                    <a:pt x="250" y="87"/>
                    <a:pt x="250" y="86"/>
                  </a:cubicBezTo>
                  <a:cubicBezTo>
                    <a:pt x="249" y="86"/>
                    <a:pt x="248" y="85"/>
                    <a:pt x="249" y="84"/>
                  </a:cubicBezTo>
                  <a:cubicBezTo>
                    <a:pt x="250" y="85"/>
                    <a:pt x="252" y="86"/>
                    <a:pt x="253" y="86"/>
                  </a:cubicBezTo>
                  <a:cubicBezTo>
                    <a:pt x="255" y="86"/>
                    <a:pt x="257" y="84"/>
                    <a:pt x="256" y="82"/>
                  </a:cubicBezTo>
                  <a:cubicBezTo>
                    <a:pt x="255" y="80"/>
                    <a:pt x="251" y="80"/>
                    <a:pt x="249" y="81"/>
                  </a:cubicBezTo>
                  <a:cubicBezTo>
                    <a:pt x="248" y="80"/>
                    <a:pt x="248" y="80"/>
                    <a:pt x="248" y="79"/>
                  </a:cubicBezTo>
                  <a:cubicBezTo>
                    <a:pt x="247" y="78"/>
                    <a:pt x="247" y="78"/>
                    <a:pt x="247" y="77"/>
                  </a:cubicBezTo>
                  <a:cubicBezTo>
                    <a:pt x="249" y="77"/>
                    <a:pt x="251" y="78"/>
                    <a:pt x="253" y="78"/>
                  </a:cubicBezTo>
                  <a:cubicBezTo>
                    <a:pt x="258" y="79"/>
                    <a:pt x="263" y="79"/>
                    <a:pt x="268" y="79"/>
                  </a:cubicBezTo>
                  <a:close/>
                  <a:moveTo>
                    <a:pt x="183" y="22"/>
                  </a:moveTo>
                  <a:cubicBezTo>
                    <a:pt x="183" y="19"/>
                    <a:pt x="185" y="16"/>
                    <a:pt x="188" y="14"/>
                  </a:cubicBezTo>
                  <a:cubicBezTo>
                    <a:pt x="190" y="14"/>
                    <a:pt x="191" y="14"/>
                    <a:pt x="191" y="16"/>
                  </a:cubicBezTo>
                  <a:cubicBezTo>
                    <a:pt x="190" y="18"/>
                    <a:pt x="189" y="19"/>
                    <a:pt x="188" y="20"/>
                  </a:cubicBezTo>
                  <a:cubicBezTo>
                    <a:pt x="187" y="21"/>
                    <a:pt x="185" y="22"/>
                    <a:pt x="182" y="22"/>
                  </a:cubicBezTo>
                  <a:cubicBezTo>
                    <a:pt x="183" y="22"/>
                    <a:pt x="183" y="22"/>
                    <a:pt x="183" y="22"/>
                  </a:cubicBezTo>
                  <a:close/>
                  <a:moveTo>
                    <a:pt x="174" y="12"/>
                  </a:moveTo>
                  <a:cubicBezTo>
                    <a:pt x="174" y="11"/>
                    <a:pt x="177" y="8"/>
                    <a:pt x="175" y="11"/>
                  </a:cubicBezTo>
                  <a:cubicBezTo>
                    <a:pt x="175" y="12"/>
                    <a:pt x="174" y="12"/>
                    <a:pt x="174" y="12"/>
                  </a:cubicBezTo>
                  <a:cubicBezTo>
                    <a:pt x="174" y="12"/>
                    <a:pt x="174" y="12"/>
                    <a:pt x="174" y="12"/>
                  </a:cubicBezTo>
                  <a:close/>
                  <a:moveTo>
                    <a:pt x="59" y="77"/>
                  </a:moveTo>
                  <a:cubicBezTo>
                    <a:pt x="62" y="78"/>
                    <a:pt x="57" y="77"/>
                    <a:pt x="56" y="76"/>
                  </a:cubicBezTo>
                  <a:cubicBezTo>
                    <a:pt x="56" y="76"/>
                    <a:pt x="56" y="76"/>
                    <a:pt x="56" y="76"/>
                  </a:cubicBezTo>
                  <a:cubicBezTo>
                    <a:pt x="57" y="76"/>
                    <a:pt x="58" y="76"/>
                    <a:pt x="59" y="77"/>
                  </a:cubicBezTo>
                  <a:close/>
                  <a:moveTo>
                    <a:pt x="64" y="63"/>
                  </a:moveTo>
                  <a:cubicBezTo>
                    <a:pt x="65" y="63"/>
                    <a:pt x="67" y="64"/>
                    <a:pt x="68" y="65"/>
                  </a:cubicBezTo>
                  <a:cubicBezTo>
                    <a:pt x="70" y="66"/>
                    <a:pt x="69" y="67"/>
                    <a:pt x="67" y="67"/>
                  </a:cubicBezTo>
                  <a:cubicBezTo>
                    <a:pt x="64" y="68"/>
                    <a:pt x="60" y="66"/>
                    <a:pt x="58" y="64"/>
                  </a:cubicBezTo>
                  <a:cubicBezTo>
                    <a:pt x="58" y="64"/>
                    <a:pt x="58" y="64"/>
                    <a:pt x="57" y="64"/>
                  </a:cubicBezTo>
                  <a:cubicBezTo>
                    <a:pt x="59" y="63"/>
                    <a:pt x="62" y="63"/>
                    <a:pt x="64" y="63"/>
                  </a:cubicBezTo>
                  <a:close/>
                  <a:moveTo>
                    <a:pt x="148" y="49"/>
                  </a:moveTo>
                  <a:cubicBezTo>
                    <a:pt x="147" y="49"/>
                    <a:pt x="147" y="49"/>
                    <a:pt x="147" y="49"/>
                  </a:cubicBezTo>
                  <a:cubicBezTo>
                    <a:pt x="147" y="49"/>
                    <a:pt x="147" y="49"/>
                    <a:pt x="147" y="49"/>
                  </a:cubicBezTo>
                  <a:cubicBezTo>
                    <a:pt x="147" y="49"/>
                    <a:pt x="147" y="49"/>
                    <a:pt x="148" y="49"/>
                  </a:cubicBezTo>
                  <a:cubicBezTo>
                    <a:pt x="147" y="49"/>
                    <a:pt x="147" y="49"/>
                    <a:pt x="147" y="49"/>
                  </a:cubicBezTo>
                  <a:cubicBezTo>
                    <a:pt x="147" y="49"/>
                    <a:pt x="147" y="49"/>
                    <a:pt x="147" y="49"/>
                  </a:cubicBezTo>
                  <a:cubicBezTo>
                    <a:pt x="138" y="51"/>
                    <a:pt x="127" y="52"/>
                    <a:pt x="117" y="52"/>
                  </a:cubicBezTo>
                  <a:cubicBezTo>
                    <a:pt x="98" y="52"/>
                    <a:pt x="80" y="48"/>
                    <a:pt x="64" y="40"/>
                  </a:cubicBezTo>
                  <a:cubicBezTo>
                    <a:pt x="75" y="32"/>
                    <a:pt x="86" y="25"/>
                    <a:pt x="99" y="24"/>
                  </a:cubicBezTo>
                  <a:cubicBezTo>
                    <a:pt x="101" y="23"/>
                    <a:pt x="104" y="23"/>
                    <a:pt x="106" y="23"/>
                  </a:cubicBezTo>
                  <a:cubicBezTo>
                    <a:pt x="127" y="23"/>
                    <a:pt x="146" y="32"/>
                    <a:pt x="164" y="42"/>
                  </a:cubicBezTo>
                  <a:cubicBezTo>
                    <a:pt x="159" y="44"/>
                    <a:pt x="153" y="46"/>
                    <a:pt x="148" y="49"/>
                  </a:cubicBezTo>
                  <a:close/>
                  <a:moveTo>
                    <a:pt x="253" y="83"/>
                  </a:moveTo>
                  <a:cubicBezTo>
                    <a:pt x="256" y="84"/>
                    <a:pt x="251" y="83"/>
                    <a:pt x="250" y="83"/>
                  </a:cubicBezTo>
                  <a:cubicBezTo>
                    <a:pt x="250" y="83"/>
                    <a:pt x="250" y="82"/>
                    <a:pt x="250" y="82"/>
                  </a:cubicBezTo>
                  <a:cubicBezTo>
                    <a:pt x="251" y="82"/>
                    <a:pt x="252" y="82"/>
                    <a:pt x="253" y="83"/>
                  </a:cubicBezTo>
                  <a:close/>
                  <a:moveTo>
                    <a:pt x="247" y="71"/>
                  </a:moveTo>
                  <a:cubicBezTo>
                    <a:pt x="224" y="66"/>
                    <a:pt x="203" y="57"/>
                    <a:pt x="182" y="47"/>
                  </a:cubicBezTo>
                  <a:cubicBezTo>
                    <a:pt x="180" y="46"/>
                    <a:pt x="178" y="44"/>
                    <a:pt x="176" y="43"/>
                  </a:cubicBezTo>
                  <a:cubicBezTo>
                    <a:pt x="184" y="41"/>
                    <a:pt x="192" y="41"/>
                    <a:pt x="200" y="41"/>
                  </a:cubicBezTo>
                  <a:cubicBezTo>
                    <a:pt x="221" y="41"/>
                    <a:pt x="242" y="45"/>
                    <a:pt x="261" y="52"/>
                  </a:cubicBezTo>
                  <a:cubicBezTo>
                    <a:pt x="255" y="52"/>
                    <a:pt x="249" y="55"/>
                    <a:pt x="247" y="61"/>
                  </a:cubicBezTo>
                  <a:cubicBezTo>
                    <a:pt x="246" y="63"/>
                    <a:pt x="247" y="67"/>
                    <a:pt x="248" y="69"/>
                  </a:cubicBezTo>
                  <a:cubicBezTo>
                    <a:pt x="248" y="70"/>
                    <a:pt x="247" y="70"/>
                    <a:pt x="247" y="71"/>
                  </a:cubicBezTo>
                  <a:close/>
                  <a:moveTo>
                    <a:pt x="249" y="71"/>
                  </a:moveTo>
                  <a:cubicBezTo>
                    <a:pt x="249" y="71"/>
                    <a:pt x="249" y="71"/>
                    <a:pt x="249" y="71"/>
                  </a:cubicBezTo>
                  <a:cubicBezTo>
                    <a:pt x="249" y="71"/>
                    <a:pt x="250" y="71"/>
                    <a:pt x="250" y="71"/>
                  </a:cubicBezTo>
                  <a:cubicBezTo>
                    <a:pt x="250" y="71"/>
                    <a:pt x="249" y="71"/>
                    <a:pt x="249" y="71"/>
                  </a:cubicBezTo>
                  <a:close/>
                  <a:moveTo>
                    <a:pt x="254" y="55"/>
                  </a:moveTo>
                  <a:cubicBezTo>
                    <a:pt x="257" y="54"/>
                    <a:pt x="262" y="53"/>
                    <a:pt x="266" y="54"/>
                  </a:cubicBezTo>
                  <a:cubicBezTo>
                    <a:pt x="278" y="58"/>
                    <a:pt x="289" y="63"/>
                    <a:pt x="298" y="67"/>
                  </a:cubicBezTo>
                  <a:cubicBezTo>
                    <a:pt x="288" y="71"/>
                    <a:pt x="278" y="73"/>
                    <a:pt x="268" y="73"/>
                  </a:cubicBezTo>
                  <a:cubicBezTo>
                    <a:pt x="267" y="73"/>
                    <a:pt x="266" y="73"/>
                    <a:pt x="265" y="73"/>
                  </a:cubicBezTo>
                  <a:cubicBezTo>
                    <a:pt x="266" y="67"/>
                    <a:pt x="256" y="67"/>
                    <a:pt x="252" y="68"/>
                  </a:cubicBezTo>
                  <a:cubicBezTo>
                    <a:pt x="251" y="68"/>
                    <a:pt x="251" y="68"/>
                    <a:pt x="250" y="68"/>
                  </a:cubicBezTo>
                  <a:cubicBezTo>
                    <a:pt x="247" y="64"/>
                    <a:pt x="249" y="58"/>
                    <a:pt x="254" y="55"/>
                  </a:cubicBezTo>
                  <a:close/>
                  <a:moveTo>
                    <a:pt x="251" y="70"/>
                  </a:moveTo>
                  <a:cubicBezTo>
                    <a:pt x="253" y="69"/>
                    <a:pt x="256" y="69"/>
                    <a:pt x="258" y="69"/>
                  </a:cubicBezTo>
                  <a:cubicBezTo>
                    <a:pt x="259" y="69"/>
                    <a:pt x="261" y="70"/>
                    <a:pt x="262" y="71"/>
                  </a:cubicBezTo>
                  <a:cubicBezTo>
                    <a:pt x="263" y="72"/>
                    <a:pt x="263" y="72"/>
                    <a:pt x="263" y="73"/>
                  </a:cubicBezTo>
                  <a:cubicBezTo>
                    <a:pt x="260" y="73"/>
                    <a:pt x="257" y="72"/>
                    <a:pt x="254" y="72"/>
                  </a:cubicBezTo>
                  <a:cubicBezTo>
                    <a:pt x="253" y="71"/>
                    <a:pt x="252" y="71"/>
                    <a:pt x="252" y="70"/>
                  </a:cubicBezTo>
                  <a:cubicBezTo>
                    <a:pt x="252" y="70"/>
                    <a:pt x="252" y="70"/>
                    <a:pt x="251" y="70"/>
                  </a:cubicBezTo>
                  <a:close/>
                  <a:moveTo>
                    <a:pt x="0" y="71"/>
                  </a:moveTo>
                  <a:cubicBezTo>
                    <a:pt x="0" y="69"/>
                    <a:pt x="0" y="69"/>
                    <a:pt x="0" y="69"/>
                  </a:cubicBezTo>
                  <a:cubicBezTo>
                    <a:pt x="0" y="69"/>
                    <a:pt x="0" y="69"/>
                    <a:pt x="0" y="69"/>
                  </a:cubicBezTo>
                  <a:lnTo>
                    <a:pt x="0" y="71"/>
                  </a:lnTo>
                  <a:close/>
                </a:path>
              </a:pathLst>
            </a:custGeom>
            <a:solidFill>
              <a:srgbClr val="5A40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7" name="Freeform 1008"/>
            <p:cNvSpPr/>
            <p:nvPr/>
          </p:nvSpPr>
          <p:spPr bwMode="auto">
            <a:xfrm>
              <a:off x="3725863" y="5621338"/>
              <a:ext cx="163513" cy="158750"/>
            </a:xfrm>
            <a:custGeom>
              <a:avLst/>
              <a:gdLst>
                <a:gd name="T0" fmla="*/ 47 w 48"/>
                <a:gd name="T1" fmla="*/ 29 h 46"/>
                <a:gd name="T2" fmla="*/ 45 w 48"/>
                <a:gd name="T3" fmla="*/ 36 h 46"/>
                <a:gd name="T4" fmla="*/ 39 w 48"/>
                <a:gd name="T5" fmla="*/ 41 h 46"/>
                <a:gd name="T6" fmla="*/ 35 w 48"/>
                <a:gd name="T7" fmla="*/ 39 h 46"/>
                <a:gd name="T8" fmla="*/ 32 w 48"/>
                <a:gd name="T9" fmla="*/ 35 h 46"/>
                <a:gd name="T10" fmla="*/ 41 w 48"/>
                <a:gd name="T11" fmla="*/ 34 h 46"/>
                <a:gd name="T12" fmla="*/ 32 w 48"/>
                <a:gd name="T13" fmla="*/ 33 h 46"/>
                <a:gd name="T14" fmla="*/ 37 w 48"/>
                <a:gd name="T15" fmla="*/ 27 h 46"/>
                <a:gd name="T16" fmla="*/ 40 w 48"/>
                <a:gd name="T17" fmla="*/ 21 h 46"/>
                <a:gd name="T18" fmla="*/ 36 w 48"/>
                <a:gd name="T19" fmla="*/ 26 h 46"/>
                <a:gd name="T20" fmla="*/ 31 w 48"/>
                <a:gd name="T21" fmla="*/ 31 h 46"/>
                <a:gd name="T22" fmla="*/ 21 w 48"/>
                <a:gd name="T23" fmla="*/ 13 h 46"/>
                <a:gd name="T24" fmla="*/ 23 w 48"/>
                <a:gd name="T25" fmla="*/ 18 h 46"/>
                <a:gd name="T26" fmla="*/ 25 w 48"/>
                <a:gd name="T27" fmla="*/ 25 h 46"/>
                <a:gd name="T28" fmla="*/ 28 w 48"/>
                <a:gd name="T29" fmla="*/ 32 h 46"/>
                <a:gd name="T30" fmla="*/ 22 w 48"/>
                <a:gd name="T31" fmla="*/ 31 h 46"/>
                <a:gd name="T32" fmla="*/ 14 w 48"/>
                <a:gd name="T33" fmla="*/ 29 h 46"/>
                <a:gd name="T34" fmla="*/ 30 w 48"/>
                <a:gd name="T35" fmla="*/ 34 h 46"/>
                <a:gd name="T36" fmla="*/ 19 w 48"/>
                <a:gd name="T37" fmla="*/ 39 h 46"/>
                <a:gd name="T38" fmla="*/ 31 w 48"/>
                <a:gd name="T39" fmla="*/ 37 h 46"/>
                <a:gd name="T40" fmla="*/ 32 w 48"/>
                <a:gd name="T41" fmla="*/ 43 h 46"/>
                <a:gd name="T42" fmla="*/ 24 w 48"/>
                <a:gd name="T43" fmla="*/ 46 h 46"/>
                <a:gd name="T44" fmla="*/ 11 w 48"/>
                <a:gd name="T45" fmla="*/ 39 h 46"/>
                <a:gd name="T46" fmla="*/ 17 w 48"/>
                <a:gd name="T47" fmla="*/ 37 h 46"/>
                <a:gd name="T48" fmla="*/ 7 w 48"/>
                <a:gd name="T49" fmla="*/ 34 h 46"/>
                <a:gd name="T50" fmla="*/ 0 w 48"/>
                <a:gd name="T51" fmla="*/ 26 h 46"/>
                <a:gd name="T52" fmla="*/ 11 w 48"/>
                <a:gd name="T53" fmla="*/ 23 h 46"/>
                <a:gd name="T54" fmla="*/ 19 w 48"/>
                <a:gd name="T55" fmla="*/ 27 h 46"/>
                <a:gd name="T56" fmla="*/ 18 w 48"/>
                <a:gd name="T57" fmla="*/ 0 h 46"/>
                <a:gd name="T58" fmla="*/ 32 w 48"/>
                <a:gd name="T59" fmla="*/ 21 h 46"/>
                <a:gd name="T60" fmla="*/ 46 w 48"/>
                <a:gd name="T61" fmla="*/ 7 h 46"/>
                <a:gd name="T62" fmla="*/ 42 w 48"/>
                <a:gd name="T63" fmla="*/ 31 h 46"/>
                <a:gd name="T64" fmla="*/ 47 w 48"/>
                <a:gd name="T65"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46">
                  <a:moveTo>
                    <a:pt x="47" y="29"/>
                  </a:moveTo>
                  <a:cubicBezTo>
                    <a:pt x="48" y="29"/>
                    <a:pt x="45" y="36"/>
                    <a:pt x="45" y="36"/>
                  </a:cubicBezTo>
                  <a:cubicBezTo>
                    <a:pt x="44" y="38"/>
                    <a:pt x="42" y="41"/>
                    <a:pt x="39" y="41"/>
                  </a:cubicBezTo>
                  <a:cubicBezTo>
                    <a:pt x="38" y="41"/>
                    <a:pt x="36" y="40"/>
                    <a:pt x="35" y="39"/>
                  </a:cubicBezTo>
                  <a:cubicBezTo>
                    <a:pt x="35" y="39"/>
                    <a:pt x="31" y="35"/>
                    <a:pt x="32" y="35"/>
                  </a:cubicBezTo>
                  <a:cubicBezTo>
                    <a:pt x="35" y="35"/>
                    <a:pt x="38" y="35"/>
                    <a:pt x="41" y="34"/>
                  </a:cubicBezTo>
                  <a:cubicBezTo>
                    <a:pt x="38" y="34"/>
                    <a:pt x="34" y="35"/>
                    <a:pt x="32" y="33"/>
                  </a:cubicBezTo>
                  <a:cubicBezTo>
                    <a:pt x="33" y="31"/>
                    <a:pt x="36" y="29"/>
                    <a:pt x="37" y="27"/>
                  </a:cubicBezTo>
                  <a:cubicBezTo>
                    <a:pt x="39" y="25"/>
                    <a:pt x="39" y="23"/>
                    <a:pt x="40" y="21"/>
                  </a:cubicBezTo>
                  <a:cubicBezTo>
                    <a:pt x="39" y="23"/>
                    <a:pt x="38" y="25"/>
                    <a:pt x="36" y="26"/>
                  </a:cubicBezTo>
                  <a:cubicBezTo>
                    <a:pt x="34" y="28"/>
                    <a:pt x="33" y="30"/>
                    <a:pt x="31" y="31"/>
                  </a:cubicBezTo>
                  <a:cubicBezTo>
                    <a:pt x="30" y="31"/>
                    <a:pt x="23" y="15"/>
                    <a:pt x="21" y="13"/>
                  </a:cubicBezTo>
                  <a:cubicBezTo>
                    <a:pt x="22" y="15"/>
                    <a:pt x="22" y="16"/>
                    <a:pt x="23" y="18"/>
                  </a:cubicBezTo>
                  <a:cubicBezTo>
                    <a:pt x="23" y="20"/>
                    <a:pt x="25" y="22"/>
                    <a:pt x="25" y="25"/>
                  </a:cubicBezTo>
                  <a:cubicBezTo>
                    <a:pt x="26" y="27"/>
                    <a:pt x="27" y="29"/>
                    <a:pt x="28" y="32"/>
                  </a:cubicBezTo>
                  <a:cubicBezTo>
                    <a:pt x="29" y="32"/>
                    <a:pt x="22" y="31"/>
                    <a:pt x="22" y="31"/>
                  </a:cubicBezTo>
                  <a:cubicBezTo>
                    <a:pt x="19" y="31"/>
                    <a:pt x="16" y="30"/>
                    <a:pt x="14" y="29"/>
                  </a:cubicBezTo>
                  <a:cubicBezTo>
                    <a:pt x="17" y="33"/>
                    <a:pt x="25" y="34"/>
                    <a:pt x="30" y="34"/>
                  </a:cubicBezTo>
                  <a:cubicBezTo>
                    <a:pt x="27" y="37"/>
                    <a:pt x="23" y="38"/>
                    <a:pt x="19" y="39"/>
                  </a:cubicBezTo>
                  <a:cubicBezTo>
                    <a:pt x="23" y="39"/>
                    <a:pt x="28" y="38"/>
                    <a:pt x="31" y="37"/>
                  </a:cubicBezTo>
                  <a:cubicBezTo>
                    <a:pt x="33" y="36"/>
                    <a:pt x="32" y="42"/>
                    <a:pt x="32" y="43"/>
                  </a:cubicBezTo>
                  <a:cubicBezTo>
                    <a:pt x="30" y="45"/>
                    <a:pt x="27" y="46"/>
                    <a:pt x="24" y="46"/>
                  </a:cubicBezTo>
                  <a:cubicBezTo>
                    <a:pt x="21" y="46"/>
                    <a:pt x="13" y="43"/>
                    <a:pt x="11" y="39"/>
                  </a:cubicBezTo>
                  <a:cubicBezTo>
                    <a:pt x="13" y="38"/>
                    <a:pt x="15" y="38"/>
                    <a:pt x="17" y="37"/>
                  </a:cubicBezTo>
                  <a:cubicBezTo>
                    <a:pt x="13" y="38"/>
                    <a:pt x="9" y="36"/>
                    <a:pt x="7" y="34"/>
                  </a:cubicBezTo>
                  <a:cubicBezTo>
                    <a:pt x="6" y="33"/>
                    <a:pt x="0" y="26"/>
                    <a:pt x="0" y="26"/>
                  </a:cubicBezTo>
                  <a:cubicBezTo>
                    <a:pt x="3" y="25"/>
                    <a:pt x="7" y="23"/>
                    <a:pt x="11" y="23"/>
                  </a:cubicBezTo>
                  <a:cubicBezTo>
                    <a:pt x="13" y="23"/>
                    <a:pt x="18" y="25"/>
                    <a:pt x="19" y="27"/>
                  </a:cubicBezTo>
                  <a:cubicBezTo>
                    <a:pt x="12" y="19"/>
                    <a:pt x="15" y="9"/>
                    <a:pt x="18" y="0"/>
                  </a:cubicBezTo>
                  <a:cubicBezTo>
                    <a:pt x="26" y="4"/>
                    <a:pt x="34" y="11"/>
                    <a:pt x="32" y="21"/>
                  </a:cubicBezTo>
                  <a:cubicBezTo>
                    <a:pt x="34" y="13"/>
                    <a:pt x="40" y="10"/>
                    <a:pt x="46" y="7"/>
                  </a:cubicBezTo>
                  <a:cubicBezTo>
                    <a:pt x="48" y="15"/>
                    <a:pt x="48" y="25"/>
                    <a:pt x="42" y="31"/>
                  </a:cubicBezTo>
                  <a:cubicBezTo>
                    <a:pt x="44" y="30"/>
                    <a:pt x="45" y="30"/>
                    <a:pt x="47" y="29"/>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8" name="Freeform 1010"/>
            <p:cNvSpPr/>
            <p:nvPr/>
          </p:nvSpPr>
          <p:spPr bwMode="auto">
            <a:xfrm>
              <a:off x="3548063" y="5795963"/>
              <a:ext cx="160338" cy="168275"/>
            </a:xfrm>
            <a:custGeom>
              <a:avLst/>
              <a:gdLst>
                <a:gd name="T0" fmla="*/ 40 w 47"/>
                <a:gd name="T1" fmla="*/ 12 h 49"/>
                <a:gd name="T2" fmla="*/ 45 w 47"/>
                <a:gd name="T3" fmla="*/ 17 h 49"/>
                <a:gd name="T4" fmla="*/ 45 w 47"/>
                <a:gd name="T5" fmla="*/ 24 h 49"/>
                <a:gd name="T6" fmla="*/ 41 w 47"/>
                <a:gd name="T7" fmla="*/ 27 h 49"/>
                <a:gd name="T8" fmla="*/ 37 w 47"/>
                <a:gd name="T9" fmla="*/ 28 h 49"/>
                <a:gd name="T10" fmla="*/ 40 w 47"/>
                <a:gd name="T11" fmla="*/ 19 h 49"/>
                <a:gd name="T12" fmla="*/ 35 w 47"/>
                <a:gd name="T13" fmla="*/ 27 h 49"/>
                <a:gd name="T14" fmla="*/ 33 w 47"/>
                <a:gd name="T15" fmla="*/ 19 h 49"/>
                <a:gd name="T16" fmla="*/ 29 w 47"/>
                <a:gd name="T17" fmla="*/ 12 h 49"/>
                <a:gd name="T18" fmla="*/ 31 w 47"/>
                <a:gd name="T19" fmla="*/ 19 h 49"/>
                <a:gd name="T20" fmla="*/ 32 w 47"/>
                <a:gd name="T21" fmla="*/ 26 h 49"/>
                <a:gd name="T22" fmla="*/ 13 w 47"/>
                <a:gd name="T23" fmla="*/ 24 h 49"/>
                <a:gd name="T24" fmla="*/ 17 w 47"/>
                <a:gd name="T25" fmla="*/ 25 h 49"/>
                <a:gd name="T26" fmla="*/ 24 w 47"/>
                <a:gd name="T27" fmla="*/ 27 h 49"/>
                <a:gd name="T28" fmla="*/ 32 w 47"/>
                <a:gd name="T29" fmla="*/ 29 h 49"/>
                <a:gd name="T30" fmla="*/ 27 w 47"/>
                <a:gd name="T31" fmla="*/ 34 h 49"/>
                <a:gd name="T32" fmla="*/ 21 w 47"/>
                <a:gd name="T33" fmla="*/ 40 h 49"/>
                <a:gd name="T34" fmla="*/ 34 w 47"/>
                <a:gd name="T35" fmla="*/ 29 h 49"/>
                <a:gd name="T36" fmla="*/ 32 w 47"/>
                <a:gd name="T37" fmla="*/ 40 h 49"/>
                <a:gd name="T38" fmla="*/ 37 w 47"/>
                <a:gd name="T39" fmla="*/ 29 h 49"/>
                <a:gd name="T40" fmla="*/ 43 w 47"/>
                <a:gd name="T41" fmla="*/ 32 h 49"/>
                <a:gd name="T42" fmla="*/ 41 w 47"/>
                <a:gd name="T43" fmla="*/ 40 h 49"/>
                <a:gd name="T44" fmla="*/ 28 w 47"/>
                <a:gd name="T45" fmla="*/ 47 h 49"/>
                <a:gd name="T46" fmla="*/ 29 w 47"/>
                <a:gd name="T47" fmla="*/ 41 h 49"/>
                <a:gd name="T48" fmla="*/ 21 w 47"/>
                <a:gd name="T49" fmla="*/ 48 h 49"/>
                <a:gd name="T50" fmla="*/ 11 w 47"/>
                <a:gd name="T51" fmla="*/ 49 h 49"/>
                <a:gd name="T52" fmla="*/ 15 w 47"/>
                <a:gd name="T53" fmla="*/ 38 h 49"/>
                <a:gd name="T54" fmla="*/ 22 w 47"/>
                <a:gd name="T55" fmla="*/ 33 h 49"/>
                <a:gd name="T56" fmla="*/ 0 w 47"/>
                <a:gd name="T57" fmla="*/ 20 h 49"/>
                <a:gd name="T58" fmla="*/ 25 w 47"/>
                <a:gd name="T59" fmla="*/ 20 h 49"/>
                <a:gd name="T60" fmla="*/ 21 w 47"/>
                <a:gd name="T61" fmla="*/ 0 h 49"/>
                <a:gd name="T62" fmla="*/ 39 w 47"/>
                <a:gd name="T63" fmla="*/ 17 h 49"/>
                <a:gd name="T64" fmla="*/ 40 w 47"/>
                <a:gd name="T65"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9">
                  <a:moveTo>
                    <a:pt x="40" y="12"/>
                  </a:moveTo>
                  <a:cubicBezTo>
                    <a:pt x="41" y="11"/>
                    <a:pt x="44" y="17"/>
                    <a:pt x="45" y="17"/>
                  </a:cubicBezTo>
                  <a:cubicBezTo>
                    <a:pt x="46" y="20"/>
                    <a:pt x="47" y="22"/>
                    <a:pt x="45" y="24"/>
                  </a:cubicBezTo>
                  <a:cubicBezTo>
                    <a:pt x="45" y="26"/>
                    <a:pt x="43" y="26"/>
                    <a:pt x="41" y="27"/>
                  </a:cubicBezTo>
                  <a:cubicBezTo>
                    <a:pt x="41" y="27"/>
                    <a:pt x="36" y="28"/>
                    <a:pt x="37" y="28"/>
                  </a:cubicBezTo>
                  <a:cubicBezTo>
                    <a:pt x="38" y="25"/>
                    <a:pt x="39" y="22"/>
                    <a:pt x="40" y="19"/>
                  </a:cubicBezTo>
                  <a:cubicBezTo>
                    <a:pt x="39" y="22"/>
                    <a:pt x="38" y="26"/>
                    <a:pt x="35" y="27"/>
                  </a:cubicBezTo>
                  <a:cubicBezTo>
                    <a:pt x="34" y="24"/>
                    <a:pt x="34" y="21"/>
                    <a:pt x="33" y="19"/>
                  </a:cubicBezTo>
                  <a:cubicBezTo>
                    <a:pt x="32" y="16"/>
                    <a:pt x="30" y="14"/>
                    <a:pt x="29" y="12"/>
                  </a:cubicBezTo>
                  <a:cubicBezTo>
                    <a:pt x="30" y="14"/>
                    <a:pt x="31" y="17"/>
                    <a:pt x="31" y="19"/>
                  </a:cubicBezTo>
                  <a:cubicBezTo>
                    <a:pt x="32" y="22"/>
                    <a:pt x="32" y="24"/>
                    <a:pt x="32" y="26"/>
                  </a:cubicBezTo>
                  <a:cubicBezTo>
                    <a:pt x="32" y="27"/>
                    <a:pt x="15" y="24"/>
                    <a:pt x="13" y="24"/>
                  </a:cubicBezTo>
                  <a:cubicBezTo>
                    <a:pt x="14" y="24"/>
                    <a:pt x="16" y="25"/>
                    <a:pt x="17" y="25"/>
                  </a:cubicBezTo>
                  <a:cubicBezTo>
                    <a:pt x="19" y="26"/>
                    <a:pt x="22" y="26"/>
                    <a:pt x="24" y="27"/>
                  </a:cubicBezTo>
                  <a:cubicBezTo>
                    <a:pt x="27" y="28"/>
                    <a:pt x="29" y="28"/>
                    <a:pt x="32" y="29"/>
                  </a:cubicBezTo>
                  <a:cubicBezTo>
                    <a:pt x="32" y="29"/>
                    <a:pt x="28" y="34"/>
                    <a:pt x="27" y="34"/>
                  </a:cubicBezTo>
                  <a:cubicBezTo>
                    <a:pt x="26" y="36"/>
                    <a:pt x="24" y="38"/>
                    <a:pt x="21" y="40"/>
                  </a:cubicBezTo>
                  <a:cubicBezTo>
                    <a:pt x="26" y="38"/>
                    <a:pt x="32" y="33"/>
                    <a:pt x="34" y="29"/>
                  </a:cubicBezTo>
                  <a:cubicBezTo>
                    <a:pt x="35" y="33"/>
                    <a:pt x="34" y="37"/>
                    <a:pt x="32" y="40"/>
                  </a:cubicBezTo>
                  <a:cubicBezTo>
                    <a:pt x="35" y="37"/>
                    <a:pt x="37" y="33"/>
                    <a:pt x="37" y="29"/>
                  </a:cubicBezTo>
                  <a:cubicBezTo>
                    <a:pt x="37" y="27"/>
                    <a:pt x="42" y="31"/>
                    <a:pt x="43" y="32"/>
                  </a:cubicBezTo>
                  <a:cubicBezTo>
                    <a:pt x="44" y="34"/>
                    <a:pt x="43" y="38"/>
                    <a:pt x="41" y="40"/>
                  </a:cubicBezTo>
                  <a:cubicBezTo>
                    <a:pt x="39" y="43"/>
                    <a:pt x="32" y="48"/>
                    <a:pt x="28" y="47"/>
                  </a:cubicBezTo>
                  <a:cubicBezTo>
                    <a:pt x="29" y="45"/>
                    <a:pt x="29" y="43"/>
                    <a:pt x="29" y="41"/>
                  </a:cubicBezTo>
                  <a:cubicBezTo>
                    <a:pt x="28" y="44"/>
                    <a:pt x="24" y="47"/>
                    <a:pt x="21" y="48"/>
                  </a:cubicBezTo>
                  <a:cubicBezTo>
                    <a:pt x="20" y="48"/>
                    <a:pt x="11" y="49"/>
                    <a:pt x="11" y="49"/>
                  </a:cubicBezTo>
                  <a:cubicBezTo>
                    <a:pt x="12" y="46"/>
                    <a:pt x="13" y="41"/>
                    <a:pt x="15" y="38"/>
                  </a:cubicBezTo>
                  <a:cubicBezTo>
                    <a:pt x="16" y="36"/>
                    <a:pt x="20" y="34"/>
                    <a:pt x="22" y="33"/>
                  </a:cubicBezTo>
                  <a:cubicBezTo>
                    <a:pt x="12" y="35"/>
                    <a:pt x="6" y="27"/>
                    <a:pt x="0" y="20"/>
                  </a:cubicBezTo>
                  <a:cubicBezTo>
                    <a:pt x="7" y="15"/>
                    <a:pt x="18" y="13"/>
                    <a:pt x="25" y="20"/>
                  </a:cubicBezTo>
                  <a:cubicBezTo>
                    <a:pt x="19" y="14"/>
                    <a:pt x="20" y="7"/>
                    <a:pt x="21" y="0"/>
                  </a:cubicBezTo>
                  <a:cubicBezTo>
                    <a:pt x="29" y="2"/>
                    <a:pt x="37" y="8"/>
                    <a:pt x="39" y="17"/>
                  </a:cubicBezTo>
                  <a:cubicBezTo>
                    <a:pt x="39" y="15"/>
                    <a:pt x="39" y="13"/>
                    <a:pt x="40" y="12"/>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9" name="Freeform 1011"/>
            <p:cNvSpPr/>
            <p:nvPr/>
          </p:nvSpPr>
          <p:spPr bwMode="auto">
            <a:xfrm>
              <a:off x="3995738" y="5857876"/>
              <a:ext cx="165100" cy="155575"/>
            </a:xfrm>
            <a:custGeom>
              <a:avLst/>
              <a:gdLst>
                <a:gd name="T0" fmla="*/ 20 w 48"/>
                <a:gd name="T1" fmla="*/ 1 h 45"/>
                <a:gd name="T2" fmla="*/ 27 w 48"/>
                <a:gd name="T3" fmla="*/ 0 h 45"/>
                <a:gd name="T4" fmla="*/ 34 w 48"/>
                <a:gd name="T5" fmla="*/ 3 h 45"/>
                <a:gd name="T6" fmla="*/ 34 w 48"/>
                <a:gd name="T7" fmla="*/ 8 h 45"/>
                <a:gd name="T8" fmla="*/ 32 w 48"/>
                <a:gd name="T9" fmla="*/ 12 h 45"/>
                <a:gd name="T10" fmla="*/ 27 w 48"/>
                <a:gd name="T11" fmla="*/ 5 h 45"/>
                <a:gd name="T12" fmla="*/ 30 w 48"/>
                <a:gd name="T13" fmla="*/ 13 h 45"/>
                <a:gd name="T14" fmla="*/ 22 w 48"/>
                <a:gd name="T15" fmla="*/ 11 h 45"/>
                <a:gd name="T16" fmla="*/ 15 w 48"/>
                <a:gd name="T17" fmla="*/ 11 h 45"/>
                <a:gd name="T18" fmla="*/ 22 w 48"/>
                <a:gd name="T19" fmla="*/ 13 h 45"/>
                <a:gd name="T20" fmla="*/ 28 w 48"/>
                <a:gd name="T21" fmla="*/ 15 h 45"/>
                <a:gd name="T22" fmla="*/ 18 w 48"/>
                <a:gd name="T23" fmla="*/ 32 h 45"/>
                <a:gd name="T24" fmla="*/ 21 w 48"/>
                <a:gd name="T25" fmla="*/ 28 h 45"/>
                <a:gd name="T26" fmla="*/ 26 w 48"/>
                <a:gd name="T27" fmla="*/ 23 h 45"/>
                <a:gd name="T28" fmla="*/ 31 w 48"/>
                <a:gd name="T29" fmla="*/ 17 h 45"/>
                <a:gd name="T30" fmla="*/ 33 w 48"/>
                <a:gd name="T31" fmla="*/ 23 h 45"/>
                <a:gd name="T32" fmla="*/ 35 w 48"/>
                <a:gd name="T33" fmla="*/ 31 h 45"/>
                <a:gd name="T34" fmla="*/ 32 w 48"/>
                <a:gd name="T35" fmla="*/ 15 h 45"/>
                <a:gd name="T36" fmla="*/ 41 w 48"/>
                <a:gd name="T37" fmla="*/ 22 h 45"/>
                <a:gd name="T38" fmla="*/ 34 w 48"/>
                <a:gd name="T39" fmla="*/ 12 h 45"/>
                <a:gd name="T40" fmla="*/ 39 w 48"/>
                <a:gd name="T41" fmla="*/ 9 h 45"/>
                <a:gd name="T42" fmla="*/ 45 w 48"/>
                <a:gd name="T43" fmla="*/ 14 h 45"/>
                <a:gd name="T44" fmla="*/ 45 w 48"/>
                <a:gd name="T45" fmla="*/ 29 h 45"/>
                <a:gd name="T46" fmla="*/ 40 w 48"/>
                <a:gd name="T47" fmla="*/ 25 h 45"/>
                <a:gd name="T48" fmla="*/ 42 w 48"/>
                <a:gd name="T49" fmla="*/ 35 h 45"/>
                <a:gd name="T50" fmla="*/ 39 w 48"/>
                <a:gd name="T51" fmla="*/ 45 h 45"/>
                <a:gd name="T52" fmla="*/ 31 w 48"/>
                <a:gd name="T53" fmla="*/ 36 h 45"/>
                <a:gd name="T54" fmla="*/ 30 w 48"/>
                <a:gd name="T55" fmla="*/ 28 h 45"/>
                <a:gd name="T56" fmla="*/ 8 w 48"/>
                <a:gd name="T57" fmla="*/ 41 h 45"/>
                <a:gd name="T58" fmla="*/ 20 w 48"/>
                <a:gd name="T59" fmla="*/ 18 h 45"/>
                <a:gd name="T60" fmla="*/ 0 w 48"/>
                <a:gd name="T61" fmla="*/ 12 h 45"/>
                <a:gd name="T62" fmla="*/ 24 w 48"/>
                <a:gd name="T63" fmla="*/ 5 h 45"/>
                <a:gd name="T64" fmla="*/ 20 w 48"/>
                <a:gd name="T65"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8" h="45">
                  <a:moveTo>
                    <a:pt x="20" y="1"/>
                  </a:moveTo>
                  <a:cubicBezTo>
                    <a:pt x="20" y="1"/>
                    <a:pt x="26" y="0"/>
                    <a:pt x="27" y="0"/>
                  </a:cubicBezTo>
                  <a:cubicBezTo>
                    <a:pt x="29" y="0"/>
                    <a:pt x="32" y="1"/>
                    <a:pt x="34" y="3"/>
                  </a:cubicBezTo>
                  <a:cubicBezTo>
                    <a:pt x="34" y="4"/>
                    <a:pt x="34" y="6"/>
                    <a:pt x="34" y="8"/>
                  </a:cubicBezTo>
                  <a:cubicBezTo>
                    <a:pt x="34" y="8"/>
                    <a:pt x="33" y="13"/>
                    <a:pt x="32" y="12"/>
                  </a:cubicBezTo>
                  <a:cubicBezTo>
                    <a:pt x="31" y="9"/>
                    <a:pt x="29" y="7"/>
                    <a:pt x="27" y="5"/>
                  </a:cubicBezTo>
                  <a:cubicBezTo>
                    <a:pt x="28" y="7"/>
                    <a:pt x="31" y="10"/>
                    <a:pt x="30" y="13"/>
                  </a:cubicBezTo>
                  <a:cubicBezTo>
                    <a:pt x="28" y="13"/>
                    <a:pt x="25" y="11"/>
                    <a:pt x="22" y="11"/>
                  </a:cubicBezTo>
                  <a:cubicBezTo>
                    <a:pt x="20" y="11"/>
                    <a:pt x="18" y="11"/>
                    <a:pt x="15" y="11"/>
                  </a:cubicBezTo>
                  <a:cubicBezTo>
                    <a:pt x="18" y="11"/>
                    <a:pt x="20" y="12"/>
                    <a:pt x="22" y="13"/>
                  </a:cubicBezTo>
                  <a:cubicBezTo>
                    <a:pt x="24" y="14"/>
                    <a:pt x="27" y="14"/>
                    <a:pt x="28" y="15"/>
                  </a:cubicBezTo>
                  <a:cubicBezTo>
                    <a:pt x="29" y="16"/>
                    <a:pt x="18" y="30"/>
                    <a:pt x="18" y="32"/>
                  </a:cubicBezTo>
                  <a:cubicBezTo>
                    <a:pt x="19" y="30"/>
                    <a:pt x="20" y="29"/>
                    <a:pt x="21" y="28"/>
                  </a:cubicBezTo>
                  <a:cubicBezTo>
                    <a:pt x="22" y="27"/>
                    <a:pt x="24" y="25"/>
                    <a:pt x="26" y="23"/>
                  </a:cubicBezTo>
                  <a:cubicBezTo>
                    <a:pt x="27" y="21"/>
                    <a:pt x="29" y="19"/>
                    <a:pt x="31" y="17"/>
                  </a:cubicBezTo>
                  <a:cubicBezTo>
                    <a:pt x="31" y="17"/>
                    <a:pt x="33" y="23"/>
                    <a:pt x="33" y="23"/>
                  </a:cubicBezTo>
                  <a:cubicBezTo>
                    <a:pt x="34" y="26"/>
                    <a:pt x="35" y="28"/>
                    <a:pt x="35" y="31"/>
                  </a:cubicBezTo>
                  <a:cubicBezTo>
                    <a:pt x="36" y="26"/>
                    <a:pt x="35" y="19"/>
                    <a:pt x="32" y="15"/>
                  </a:cubicBezTo>
                  <a:cubicBezTo>
                    <a:pt x="36" y="15"/>
                    <a:pt x="39" y="19"/>
                    <a:pt x="41" y="22"/>
                  </a:cubicBezTo>
                  <a:cubicBezTo>
                    <a:pt x="40" y="19"/>
                    <a:pt x="37" y="14"/>
                    <a:pt x="34" y="12"/>
                  </a:cubicBezTo>
                  <a:cubicBezTo>
                    <a:pt x="32" y="11"/>
                    <a:pt x="38" y="8"/>
                    <a:pt x="39" y="9"/>
                  </a:cubicBezTo>
                  <a:cubicBezTo>
                    <a:pt x="42" y="9"/>
                    <a:pt x="44" y="12"/>
                    <a:pt x="45" y="14"/>
                  </a:cubicBezTo>
                  <a:cubicBezTo>
                    <a:pt x="47" y="17"/>
                    <a:pt x="48" y="26"/>
                    <a:pt x="45" y="29"/>
                  </a:cubicBezTo>
                  <a:cubicBezTo>
                    <a:pt x="43" y="28"/>
                    <a:pt x="42" y="26"/>
                    <a:pt x="40" y="25"/>
                  </a:cubicBezTo>
                  <a:cubicBezTo>
                    <a:pt x="43" y="27"/>
                    <a:pt x="43" y="32"/>
                    <a:pt x="42" y="35"/>
                  </a:cubicBezTo>
                  <a:cubicBezTo>
                    <a:pt x="42" y="36"/>
                    <a:pt x="39" y="45"/>
                    <a:pt x="39" y="45"/>
                  </a:cubicBezTo>
                  <a:cubicBezTo>
                    <a:pt x="36" y="43"/>
                    <a:pt x="33" y="40"/>
                    <a:pt x="31" y="36"/>
                  </a:cubicBezTo>
                  <a:cubicBezTo>
                    <a:pt x="30" y="35"/>
                    <a:pt x="30" y="29"/>
                    <a:pt x="30" y="28"/>
                  </a:cubicBezTo>
                  <a:cubicBezTo>
                    <a:pt x="26" y="37"/>
                    <a:pt x="17" y="39"/>
                    <a:pt x="8" y="41"/>
                  </a:cubicBezTo>
                  <a:cubicBezTo>
                    <a:pt x="7" y="32"/>
                    <a:pt x="10" y="21"/>
                    <a:pt x="20" y="18"/>
                  </a:cubicBezTo>
                  <a:cubicBezTo>
                    <a:pt x="12" y="21"/>
                    <a:pt x="6" y="17"/>
                    <a:pt x="0" y="12"/>
                  </a:cubicBezTo>
                  <a:cubicBezTo>
                    <a:pt x="6" y="7"/>
                    <a:pt x="15" y="3"/>
                    <a:pt x="24" y="5"/>
                  </a:cubicBezTo>
                  <a:cubicBezTo>
                    <a:pt x="22" y="4"/>
                    <a:pt x="21" y="3"/>
                    <a:pt x="20" y="1"/>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0" name="Freeform 1012"/>
            <p:cNvSpPr/>
            <p:nvPr/>
          </p:nvSpPr>
          <p:spPr bwMode="auto">
            <a:xfrm>
              <a:off x="4457701" y="5649913"/>
              <a:ext cx="171450" cy="157163"/>
            </a:xfrm>
            <a:custGeom>
              <a:avLst/>
              <a:gdLst>
                <a:gd name="T0" fmla="*/ 46 w 50"/>
                <a:gd name="T1" fmla="*/ 33 h 46"/>
                <a:gd name="T2" fmla="*/ 43 w 50"/>
                <a:gd name="T3" fmla="*/ 40 h 46"/>
                <a:gd name="T4" fmla="*/ 37 w 50"/>
                <a:gd name="T5" fmla="*/ 43 h 46"/>
                <a:gd name="T6" fmla="*/ 33 w 50"/>
                <a:gd name="T7" fmla="*/ 41 h 46"/>
                <a:gd name="T8" fmla="*/ 31 w 50"/>
                <a:gd name="T9" fmla="*/ 37 h 46"/>
                <a:gd name="T10" fmla="*/ 40 w 50"/>
                <a:gd name="T11" fmla="*/ 37 h 46"/>
                <a:gd name="T12" fmla="*/ 31 w 50"/>
                <a:gd name="T13" fmla="*/ 35 h 46"/>
                <a:gd name="T14" fmla="*/ 37 w 50"/>
                <a:gd name="T15" fmla="*/ 29 h 46"/>
                <a:gd name="T16" fmla="*/ 41 w 50"/>
                <a:gd name="T17" fmla="*/ 23 h 46"/>
                <a:gd name="T18" fmla="*/ 36 w 50"/>
                <a:gd name="T19" fmla="*/ 28 h 46"/>
                <a:gd name="T20" fmla="*/ 30 w 50"/>
                <a:gd name="T21" fmla="*/ 32 h 46"/>
                <a:gd name="T22" fmla="*/ 24 w 50"/>
                <a:gd name="T23" fmla="*/ 13 h 46"/>
                <a:gd name="T24" fmla="*/ 24 w 50"/>
                <a:gd name="T25" fmla="*/ 18 h 46"/>
                <a:gd name="T26" fmla="*/ 26 w 50"/>
                <a:gd name="T27" fmla="*/ 25 h 46"/>
                <a:gd name="T28" fmla="*/ 28 w 50"/>
                <a:gd name="T29" fmla="*/ 33 h 46"/>
                <a:gd name="T30" fmla="*/ 21 w 50"/>
                <a:gd name="T31" fmla="*/ 31 h 46"/>
                <a:gd name="T32" fmla="*/ 14 w 50"/>
                <a:gd name="T33" fmla="*/ 28 h 46"/>
                <a:gd name="T34" fmla="*/ 29 w 50"/>
                <a:gd name="T35" fmla="*/ 35 h 46"/>
                <a:gd name="T36" fmla="*/ 17 w 50"/>
                <a:gd name="T37" fmla="*/ 38 h 46"/>
                <a:gd name="T38" fmla="*/ 30 w 50"/>
                <a:gd name="T39" fmla="*/ 38 h 46"/>
                <a:gd name="T40" fmla="*/ 30 w 50"/>
                <a:gd name="T41" fmla="*/ 44 h 46"/>
                <a:gd name="T42" fmla="*/ 21 w 50"/>
                <a:gd name="T43" fmla="*/ 46 h 46"/>
                <a:gd name="T44" fmla="*/ 10 w 50"/>
                <a:gd name="T45" fmla="*/ 38 h 46"/>
                <a:gd name="T46" fmla="*/ 15 w 50"/>
                <a:gd name="T47" fmla="*/ 36 h 46"/>
                <a:gd name="T48" fmla="*/ 6 w 50"/>
                <a:gd name="T49" fmla="*/ 31 h 46"/>
                <a:gd name="T50" fmla="*/ 0 w 50"/>
                <a:gd name="T51" fmla="*/ 23 h 46"/>
                <a:gd name="T52" fmla="*/ 12 w 50"/>
                <a:gd name="T53" fmla="*/ 21 h 46"/>
                <a:gd name="T54" fmla="*/ 19 w 50"/>
                <a:gd name="T55" fmla="*/ 26 h 46"/>
                <a:gd name="T56" fmla="*/ 22 w 50"/>
                <a:gd name="T57" fmla="*/ 0 h 46"/>
                <a:gd name="T58" fmla="*/ 33 w 50"/>
                <a:gd name="T59" fmla="*/ 23 h 46"/>
                <a:gd name="T60" fmla="*/ 49 w 50"/>
                <a:gd name="T61" fmla="*/ 11 h 46"/>
                <a:gd name="T62" fmla="*/ 41 w 50"/>
                <a:gd name="T63" fmla="*/ 34 h 46"/>
                <a:gd name="T64" fmla="*/ 46 w 50"/>
                <a:gd name="T65"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46">
                  <a:moveTo>
                    <a:pt x="46" y="33"/>
                  </a:moveTo>
                  <a:cubicBezTo>
                    <a:pt x="47" y="33"/>
                    <a:pt x="44" y="39"/>
                    <a:pt x="43" y="40"/>
                  </a:cubicBezTo>
                  <a:cubicBezTo>
                    <a:pt x="42" y="41"/>
                    <a:pt x="40" y="44"/>
                    <a:pt x="37" y="43"/>
                  </a:cubicBezTo>
                  <a:cubicBezTo>
                    <a:pt x="36" y="43"/>
                    <a:pt x="34" y="42"/>
                    <a:pt x="33" y="41"/>
                  </a:cubicBezTo>
                  <a:cubicBezTo>
                    <a:pt x="33" y="41"/>
                    <a:pt x="30" y="37"/>
                    <a:pt x="31" y="37"/>
                  </a:cubicBezTo>
                  <a:cubicBezTo>
                    <a:pt x="34" y="37"/>
                    <a:pt x="37" y="37"/>
                    <a:pt x="40" y="37"/>
                  </a:cubicBezTo>
                  <a:cubicBezTo>
                    <a:pt x="37" y="37"/>
                    <a:pt x="33" y="37"/>
                    <a:pt x="31" y="35"/>
                  </a:cubicBezTo>
                  <a:cubicBezTo>
                    <a:pt x="33" y="33"/>
                    <a:pt x="35" y="31"/>
                    <a:pt x="37" y="29"/>
                  </a:cubicBezTo>
                  <a:cubicBezTo>
                    <a:pt x="39" y="28"/>
                    <a:pt x="40" y="25"/>
                    <a:pt x="41" y="23"/>
                  </a:cubicBezTo>
                  <a:cubicBezTo>
                    <a:pt x="40" y="25"/>
                    <a:pt x="38" y="27"/>
                    <a:pt x="36" y="28"/>
                  </a:cubicBezTo>
                  <a:cubicBezTo>
                    <a:pt x="34" y="30"/>
                    <a:pt x="32" y="31"/>
                    <a:pt x="30" y="32"/>
                  </a:cubicBezTo>
                  <a:cubicBezTo>
                    <a:pt x="29" y="32"/>
                    <a:pt x="25" y="15"/>
                    <a:pt x="24" y="13"/>
                  </a:cubicBezTo>
                  <a:cubicBezTo>
                    <a:pt x="24" y="15"/>
                    <a:pt x="24" y="16"/>
                    <a:pt x="24" y="18"/>
                  </a:cubicBezTo>
                  <a:cubicBezTo>
                    <a:pt x="25" y="20"/>
                    <a:pt x="25" y="23"/>
                    <a:pt x="26" y="25"/>
                  </a:cubicBezTo>
                  <a:cubicBezTo>
                    <a:pt x="26" y="28"/>
                    <a:pt x="27" y="30"/>
                    <a:pt x="28" y="33"/>
                  </a:cubicBezTo>
                  <a:cubicBezTo>
                    <a:pt x="28" y="33"/>
                    <a:pt x="22" y="31"/>
                    <a:pt x="21" y="31"/>
                  </a:cubicBezTo>
                  <a:cubicBezTo>
                    <a:pt x="19" y="30"/>
                    <a:pt x="16" y="29"/>
                    <a:pt x="14" y="28"/>
                  </a:cubicBezTo>
                  <a:cubicBezTo>
                    <a:pt x="17" y="32"/>
                    <a:pt x="24" y="35"/>
                    <a:pt x="29" y="35"/>
                  </a:cubicBezTo>
                  <a:cubicBezTo>
                    <a:pt x="26" y="38"/>
                    <a:pt x="21" y="38"/>
                    <a:pt x="17" y="38"/>
                  </a:cubicBezTo>
                  <a:cubicBezTo>
                    <a:pt x="21" y="39"/>
                    <a:pt x="26" y="39"/>
                    <a:pt x="30" y="38"/>
                  </a:cubicBezTo>
                  <a:cubicBezTo>
                    <a:pt x="31" y="37"/>
                    <a:pt x="30" y="43"/>
                    <a:pt x="30" y="44"/>
                  </a:cubicBezTo>
                  <a:cubicBezTo>
                    <a:pt x="28" y="46"/>
                    <a:pt x="24" y="46"/>
                    <a:pt x="21" y="46"/>
                  </a:cubicBezTo>
                  <a:cubicBezTo>
                    <a:pt x="18" y="45"/>
                    <a:pt x="11" y="41"/>
                    <a:pt x="10" y="38"/>
                  </a:cubicBezTo>
                  <a:cubicBezTo>
                    <a:pt x="12" y="37"/>
                    <a:pt x="14" y="36"/>
                    <a:pt x="15" y="36"/>
                  </a:cubicBezTo>
                  <a:cubicBezTo>
                    <a:pt x="12" y="36"/>
                    <a:pt x="8" y="34"/>
                    <a:pt x="6" y="31"/>
                  </a:cubicBezTo>
                  <a:cubicBezTo>
                    <a:pt x="5" y="30"/>
                    <a:pt x="1" y="23"/>
                    <a:pt x="0" y="23"/>
                  </a:cubicBezTo>
                  <a:cubicBezTo>
                    <a:pt x="4" y="22"/>
                    <a:pt x="8" y="21"/>
                    <a:pt x="12" y="21"/>
                  </a:cubicBezTo>
                  <a:cubicBezTo>
                    <a:pt x="14" y="22"/>
                    <a:pt x="18" y="24"/>
                    <a:pt x="19" y="26"/>
                  </a:cubicBezTo>
                  <a:cubicBezTo>
                    <a:pt x="14" y="17"/>
                    <a:pt x="18" y="9"/>
                    <a:pt x="22" y="0"/>
                  </a:cubicBezTo>
                  <a:cubicBezTo>
                    <a:pt x="29" y="5"/>
                    <a:pt x="36" y="13"/>
                    <a:pt x="33" y="23"/>
                  </a:cubicBezTo>
                  <a:cubicBezTo>
                    <a:pt x="36" y="15"/>
                    <a:pt x="42" y="13"/>
                    <a:pt x="49" y="11"/>
                  </a:cubicBezTo>
                  <a:cubicBezTo>
                    <a:pt x="50" y="19"/>
                    <a:pt x="48" y="29"/>
                    <a:pt x="41" y="34"/>
                  </a:cubicBezTo>
                  <a:cubicBezTo>
                    <a:pt x="43" y="33"/>
                    <a:pt x="45" y="33"/>
                    <a:pt x="46" y="33"/>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1" name="Freeform 1013"/>
            <p:cNvSpPr>
              <a:spLocks noEditPoints="1"/>
            </p:cNvSpPr>
            <p:nvPr/>
          </p:nvSpPr>
          <p:spPr bwMode="auto">
            <a:xfrm>
              <a:off x="3684588" y="5662613"/>
              <a:ext cx="1116013" cy="336550"/>
            </a:xfrm>
            <a:custGeom>
              <a:avLst/>
              <a:gdLst>
                <a:gd name="T0" fmla="*/ 268 w 326"/>
                <a:gd name="T1" fmla="*/ 77 h 98"/>
                <a:gd name="T2" fmla="*/ 324 w 326"/>
                <a:gd name="T3" fmla="*/ 54 h 98"/>
                <a:gd name="T4" fmla="*/ 196 w 326"/>
                <a:gd name="T5" fmla="*/ 36 h 98"/>
                <a:gd name="T6" fmla="*/ 192 w 326"/>
                <a:gd name="T7" fmla="*/ 13 h 98"/>
                <a:gd name="T8" fmla="*/ 174 w 326"/>
                <a:gd name="T9" fmla="*/ 17 h 98"/>
                <a:gd name="T10" fmla="*/ 174 w 326"/>
                <a:gd name="T11" fmla="*/ 8 h 98"/>
                <a:gd name="T12" fmla="*/ 171 w 326"/>
                <a:gd name="T13" fmla="*/ 7 h 98"/>
                <a:gd name="T14" fmla="*/ 161 w 326"/>
                <a:gd name="T15" fmla="*/ 2 h 98"/>
                <a:gd name="T16" fmla="*/ 168 w 326"/>
                <a:gd name="T17" fmla="*/ 12 h 98"/>
                <a:gd name="T18" fmla="*/ 181 w 326"/>
                <a:gd name="T19" fmla="*/ 25 h 98"/>
                <a:gd name="T20" fmla="*/ 174 w 326"/>
                <a:gd name="T21" fmla="*/ 39 h 98"/>
                <a:gd name="T22" fmla="*/ 99 w 326"/>
                <a:gd name="T23" fmla="*/ 20 h 98"/>
                <a:gd name="T24" fmla="*/ 59 w 326"/>
                <a:gd name="T25" fmla="*/ 39 h 98"/>
                <a:gd name="T26" fmla="*/ 6 w 326"/>
                <a:gd name="T27" fmla="*/ 69 h 98"/>
                <a:gd name="T28" fmla="*/ 68 w 326"/>
                <a:gd name="T29" fmla="*/ 46 h 98"/>
                <a:gd name="T30" fmla="*/ 53 w 326"/>
                <a:gd name="T31" fmla="*/ 75 h 98"/>
                <a:gd name="T32" fmla="*/ 55 w 326"/>
                <a:gd name="T33" fmla="*/ 82 h 98"/>
                <a:gd name="T34" fmla="*/ 58 w 326"/>
                <a:gd name="T35" fmla="*/ 90 h 98"/>
                <a:gd name="T36" fmla="*/ 56 w 326"/>
                <a:gd name="T37" fmla="*/ 80 h 98"/>
                <a:gd name="T38" fmla="*/ 62 w 326"/>
                <a:gd name="T39" fmla="*/ 76 h 98"/>
                <a:gd name="T40" fmla="*/ 56 w 326"/>
                <a:gd name="T41" fmla="*/ 65 h 98"/>
                <a:gd name="T42" fmla="*/ 58 w 326"/>
                <a:gd name="T43" fmla="*/ 61 h 98"/>
                <a:gd name="T44" fmla="*/ 74 w 326"/>
                <a:gd name="T45" fmla="*/ 48 h 98"/>
                <a:gd name="T46" fmla="*/ 86 w 326"/>
                <a:gd name="T47" fmla="*/ 52 h 98"/>
                <a:gd name="T48" fmla="*/ 123 w 326"/>
                <a:gd name="T49" fmla="*/ 67 h 98"/>
                <a:gd name="T50" fmla="*/ 148 w 326"/>
                <a:gd name="T51" fmla="*/ 53 h 98"/>
                <a:gd name="T52" fmla="*/ 170 w 326"/>
                <a:gd name="T53" fmla="*/ 45 h 98"/>
                <a:gd name="T54" fmla="*/ 247 w 326"/>
                <a:gd name="T55" fmla="*/ 82 h 98"/>
                <a:gd name="T56" fmla="*/ 249 w 326"/>
                <a:gd name="T57" fmla="*/ 89 h 98"/>
                <a:gd name="T58" fmla="*/ 252 w 326"/>
                <a:gd name="T59" fmla="*/ 96 h 98"/>
                <a:gd name="T60" fmla="*/ 250 w 326"/>
                <a:gd name="T61" fmla="*/ 86 h 98"/>
                <a:gd name="T62" fmla="*/ 256 w 326"/>
                <a:gd name="T63" fmla="*/ 82 h 98"/>
                <a:gd name="T64" fmla="*/ 247 w 326"/>
                <a:gd name="T65" fmla="*/ 77 h 98"/>
                <a:gd name="T66" fmla="*/ 183 w 326"/>
                <a:gd name="T67" fmla="*/ 22 h 98"/>
                <a:gd name="T68" fmla="*/ 188 w 326"/>
                <a:gd name="T69" fmla="*/ 20 h 98"/>
                <a:gd name="T70" fmla="*/ 174 w 326"/>
                <a:gd name="T71" fmla="*/ 12 h 98"/>
                <a:gd name="T72" fmla="*/ 174 w 326"/>
                <a:gd name="T73" fmla="*/ 12 h 98"/>
                <a:gd name="T74" fmla="*/ 57 w 326"/>
                <a:gd name="T75" fmla="*/ 76 h 98"/>
                <a:gd name="T76" fmla="*/ 68 w 326"/>
                <a:gd name="T77" fmla="*/ 65 h 98"/>
                <a:gd name="T78" fmla="*/ 58 w 326"/>
                <a:gd name="T79" fmla="*/ 64 h 98"/>
                <a:gd name="T80" fmla="*/ 147 w 326"/>
                <a:gd name="T81" fmla="*/ 49 h 98"/>
                <a:gd name="T82" fmla="*/ 147 w 326"/>
                <a:gd name="T83" fmla="*/ 49 h 98"/>
                <a:gd name="T84" fmla="*/ 64 w 326"/>
                <a:gd name="T85" fmla="*/ 40 h 98"/>
                <a:gd name="T86" fmla="*/ 165 w 326"/>
                <a:gd name="T87" fmla="*/ 42 h 98"/>
                <a:gd name="T88" fmla="*/ 251 w 326"/>
                <a:gd name="T89" fmla="*/ 83 h 98"/>
                <a:gd name="T90" fmla="*/ 247 w 326"/>
                <a:gd name="T91" fmla="*/ 71 h 98"/>
                <a:gd name="T92" fmla="*/ 201 w 326"/>
                <a:gd name="T93" fmla="*/ 41 h 98"/>
                <a:gd name="T94" fmla="*/ 249 w 326"/>
                <a:gd name="T95" fmla="*/ 69 h 98"/>
                <a:gd name="T96" fmla="*/ 250 w 326"/>
                <a:gd name="T97" fmla="*/ 71 h 98"/>
                <a:gd name="T98" fmla="*/ 254 w 326"/>
                <a:gd name="T99" fmla="*/ 55 h 98"/>
                <a:gd name="T100" fmla="*/ 268 w 326"/>
                <a:gd name="T101" fmla="*/ 73 h 98"/>
                <a:gd name="T102" fmla="*/ 250 w 326"/>
                <a:gd name="T103" fmla="*/ 68 h 98"/>
                <a:gd name="T104" fmla="*/ 258 w 326"/>
                <a:gd name="T105" fmla="*/ 69 h 98"/>
                <a:gd name="T106" fmla="*/ 254 w 326"/>
                <a:gd name="T107" fmla="*/ 72 h 98"/>
                <a:gd name="T108" fmla="*/ 0 w 326"/>
                <a:gd name="T109" fmla="*/ 71 h 98"/>
                <a:gd name="T110" fmla="*/ 0 w 326"/>
                <a:gd name="T111" fmla="*/ 7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6" h="98">
                  <a:moveTo>
                    <a:pt x="268" y="79"/>
                  </a:moveTo>
                  <a:cubicBezTo>
                    <a:pt x="268" y="77"/>
                    <a:pt x="268" y="77"/>
                    <a:pt x="268" y="77"/>
                  </a:cubicBezTo>
                  <a:cubicBezTo>
                    <a:pt x="268" y="77"/>
                    <a:pt x="268" y="77"/>
                    <a:pt x="268" y="77"/>
                  </a:cubicBezTo>
                  <a:cubicBezTo>
                    <a:pt x="268" y="79"/>
                    <a:pt x="268" y="79"/>
                    <a:pt x="268" y="79"/>
                  </a:cubicBezTo>
                  <a:cubicBezTo>
                    <a:pt x="289" y="79"/>
                    <a:pt x="308" y="70"/>
                    <a:pt x="326" y="58"/>
                  </a:cubicBezTo>
                  <a:cubicBezTo>
                    <a:pt x="324" y="54"/>
                    <a:pt x="324" y="54"/>
                    <a:pt x="324" y="54"/>
                  </a:cubicBezTo>
                  <a:cubicBezTo>
                    <a:pt x="317" y="59"/>
                    <a:pt x="310" y="63"/>
                    <a:pt x="304" y="65"/>
                  </a:cubicBezTo>
                  <a:cubicBezTo>
                    <a:pt x="278" y="53"/>
                    <a:pt x="240" y="37"/>
                    <a:pt x="203" y="37"/>
                  </a:cubicBezTo>
                  <a:cubicBezTo>
                    <a:pt x="201" y="36"/>
                    <a:pt x="199" y="36"/>
                    <a:pt x="196" y="36"/>
                  </a:cubicBezTo>
                  <a:cubicBezTo>
                    <a:pt x="191" y="34"/>
                    <a:pt x="183" y="31"/>
                    <a:pt x="183" y="25"/>
                  </a:cubicBezTo>
                  <a:cubicBezTo>
                    <a:pt x="183" y="25"/>
                    <a:pt x="184" y="25"/>
                    <a:pt x="185" y="24"/>
                  </a:cubicBezTo>
                  <a:cubicBezTo>
                    <a:pt x="189" y="23"/>
                    <a:pt x="197" y="18"/>
                    <a:pt x="192" y="13"/>
                  </a:cubicBezTo>
                  <a:cubicBezTo>
                    <a:pt x="189" y="9"/>
                    <a:pt x="184" y="15"/>
                    <a:pt x="182" y="17"/>
                  </a:cubicBezTo>
                  <a:cubicBezTo>
                    <a:pt x="181" y="19"/>
                    <a:pt x="180" y="21"/>
                    <a:pt x="180" y="23"/>
                  </a:cubicBezTo>
                  <a:cubicBezTo>
                    <a:pt x="177" y="22"/>
                    <a:pt x="175" y="20"/>
                    <a:pt x="174" y="17"/>
                  </a:cubicBezTo>
                  <a:cubicBezTo>
                    <a:pt x="174" y="16"/>
                    <a:pt x="174" y="15"/>
                    <a:pt x="174" y="15"/>
                  </a:cubicBezTo>
                  <a:cubicBezTo>
                    <a:pt x="176" y="14"/>
                    <a:pt x="179" y="12"/>
                    <a:pt x="179" y="10"/>
                  </a:cubicBezTo>
                  <a:cubicBezTo>
                    <a:pt x="179" y="7"/>
                    <a:pt x="175" y="7"/>
                    <a:pt x="174" y="8"/>
                  </a:cubicBezTo>
                  <a:cubicBezTo>
                    <a:pt x="173" y="9"/>
                    <a:pt x="172" y="10"/>
                    <a:pt x="171" y="11"/>
                  </a:cubicBezTo>
                  <a:cubicBezTo>
                    <a:pt x="171" y="11"/>
                    <a:pt x="170" y="10"/>
                    <a:pt x="171" y="9"/>
                  </a:cubicBezTo>
                  <a:cubicBezTo>
                    <a:pt x="171" y="8"/>
                    <a:pt x="171" y="8"/>
                    <a:pt x="171" y="7"/>
                  </a:cubicBezTo>
                  <a:cubicBezTo>
                    <a:pt x="172" y="6"/>
                    <a:pt x="172" y="4"/>
                    <a:pt x="171" y="3"/>
                  </a:cubicBezTo>
                  <a:cubicBezTo>
                    <a:pt x="170" y="1"/>
                    <a:pt x="168" y="0"/>
                    <a:pt x="167" y="0"/>
                  </a:cubicBezTo>
                  <a:cubicBezTo>
                    <a:pt x="165" y="0"/>
                    <a:pt x="162" y="0"/>
                    <a:pt x="161" y="2"/>
                  </a:cubicBezTo>
                  <a:cubicBezTo>
                    <a:pt x="163" y="1"/>
                    <a:pt x="164" y="1"/>
                    <a:pt x="167" y="1"/>
                  </a:cubicBezTo>
                  <a:cubicBezTo>
                    <a:pt x="170" y="2"/>
                    <a:pt x="169" y="5"/>
                    <a:pt x="169" y="8"/>
                  </a:cubicBezTo>
                  <a:cubicBezTo>
                    <a:pt x="168" y="9"/>
                    <a:pt x="168" y="10"/>
                    <a:pt x="168" y="12"/>
                  </a:cubicBezTo>
                  <a:cubicBezTo>
                    <a:pt x="169" y="13"/>
                    <a:pt x="170" y="14"/>
                    <a:pt x="171" y="15"/>
                  </a:cubicBezTo>
                  <a:cubicBezTo>
                    <a:pt x="171" y="15"/>
                    <a:pt x="171" y="15"/>
                    <a:pt x="171" y="15"/>
                  </a:cubicBezTo>
                  <a:cubicBezTo>
                    <a:pt x="172" y="20"/>
                    <a:pt x="176" y="24"/>
                    <a:pt x="181" y="25"/>
                  </a:cubicBezTo>
                  <a:cubicBezTo>
                    <a:pt x="181" y="29"/>
                    <a:pt x="184" y="33"/>
                    <a:pt x="188" y="35"/>
                  </a:cubicBezTo>
                  <a:cubicBezTo>
                    <a:pt x="189" y="36"/>
                    <a:pt x="190" y="36"/>
                    <a:pt x="191" y="37"/>
                  </a:cubicBezTo>
                  <a:cubicBezTo>
                    <a:pt x="185" y="37"/>
                    <a:pt x="180" y="38"/>
                    <a:pt x="174" y="39"/>
                  </a:cubicBezTo>
                  <a:cubicBezTo>
                    <a:pt x="173" y="40"/>
                    <a:pt x="172" y="40"/>
                    <a:pt x="170" y="40"/>
                  </a:cubicBezTo>
                  <a:cubicBezTo>
                    <a:pt x="150" y="30"/>
                    <a:pt x="130" y="19"/>
                    <a:pt x="107" y="19"/>
                  </a:cubicBezTo>
                  <a:cubicBezTo>
                    <a:pt x="104" y="19"/>
                    <a:pt x="101" y="19"/>
                    <a:pt x="99" y="20"/>
                  </a:cubicBezTo>
                  <a:cubicBezTo>
                    <a:pt x="84" y="21"/>
                    <a:pt x="72" y="29"/>
                    <a:pt x="61" y="38"/>
                  </a:cubicBezTo>
                  <a:cubicBezTo>
                    <a:pt x="55" y="34"/>
                    <a:pt x="49" y="30"/>
                    <a:pt x="44" y="25"/>
                  </a:cubicBezTo>
                  <a:cubicBezTo>
                    <a:pt x="48" y="30"/>
                    <a:pt x="53" y="35"/>
                    <a:pt x="59" y="39"/>
                  </a:cubicBezTo>
                  <a:cubicBezTo>
                    <a:pt x="42" y="52"/>
                    <a:pt x="31" y="65"/>
                    <a:pt x="7" y="68"/>
                  </a:cubicBezTo>
                  <a:cubicBezTo>
                    <a:pt x="5" y="68"/>
                    <a:pt x="2" y="69"/>
                    <a:pt x="0" y="69"/>
                  </a:cubicBezTo>
                  <a:cubicBezTo>
                    <a:pt x="2" y="69"/>
                    <a:pt x="4" y="69"/>
                    <a:pt x="6" y="69"/>
                  </a:cubicBezTo>
                  <a:cubicBezTo>
                    <a:pt x="28" y="69"/>
                    <a:pt x="45" y="54"/>
                    <a:pt x="62" y="41"/>
                  </a:cubicBezTo>
                  <a:cubicBezTo>
                    <a:pt x="65" y="43"/>
                    <a:pt x="67" y="44"/>
                    <a:pt x="70" y="46"/>
                  </a:cubicBezTo>
                  <a:cubicBezTo>
                    <a:pt x="69" y="46"/>
                    <a:pt x="69" y="46"/>
                    <a:pt x="68" y="46"/>
                  </a:cubicBezTo>
                  <a:cubicBezTo>
                    <a:pt x="62" y="46"/>
                    <a:pt x="55" y="48"/>
                    <a:pt x="53" y="54"/>
                  </a:cubicBezTo>
                  <a:cubicBezTo>
                    <a:pt x="52" y="57"/>
                    <a:pt x="53" y="60"/>
                    <a:pt x="55" y="63"/>
                  </a:cubicBezTo>
                  <a:cubicBezTo>
                    <a:pt x="51" y="66"/>
                    <a:pt x="50" y="71"/>
                    <a:pt x="53" y="75"/>
                  </a:cubicBezTo>
                  <a:cubicBezTo>
                    <a:pt x="53" y="76"/>
                    <a:pt x="53" y="76"/>
                    <a:pt x="53" y="76"/>
                  </a:cubicBezTo>
                  <a:cubicBezTo>
                    <a:pt x="52" y="76"/>
                    <a:pt x="52" y="78"/>
                    <a:pt x="52" y="79"/>
                  </a:cubicBezTo>
                  <a:cubicBezTo>
                    <a:pt x="53" y="81"/>
                    <a:pt x="54" y="82"/>
                    <a:pt x="55" y="82"/>
                  </a:cubicBezTo>
                  <a:cubicBezTo>
                    <a:pt x="57" y="84"/>
                    <a:pt x="60" y="86"/>
                    <a:pt x="57" y="89"/>
                  </a:cubicBezTo>
                  <a:cubicBezTo>
                    <a:pt x="56" y="90"/>
                    <a:pt x="54" y="91"/>
                    <a:pt x="52" y="90"/>
                  </a:cubicBezTo>
                  <a:cubicBezTo>
                    <a:pt x="54" y="91"/>
                    <a:pt x="57" y="91"/>
                    <a:pt x="58" y="90"/>
                  </a:cubicBezTo>
                  <a:cubicBezTo>
                    <a:pt x="60" y="89"/>
                    <a:pt x="60" y="87"/>
                    <a:pt x="60" y="85"/>
                  </a:cubicBezTo>
                  <a:cubicBezTo>
                    <a:pt x="60" y="84"/>
                    <a:pt x="59" y="82"/>
                    <a:pt x="58" y="82"/>
                  </a:cubicBezTo>
                  <a:cubicBezTo>
                    <a:pt x="57" y="81"/>
                    <a:pt x="56" y="81"/>
                    <a:pt x="56" y="80"/>
                  </a:cubicBezTo>
                  <a:cubicBezTo>
                    <a:pt x="55" y="80"/>
                    <a:pt x="55" y="79"/>
                    <a:pt x="55" y="78"/>
                  </a:cubicBezTo>
                  <a:cubicBezTo>
                    <a:pt x="56" y="79"/>
                    <a:pt x="58" y="80"/>
                    <a:pt x="59" y="80"/>
                  </a:cubicBezTo>
                  <a:cubicBezTo>
                    <a:pt x="61" y="80"/>
                    <a:pt x="64" y="78"/>
                    <a:pt x="62" y="76"/>
                  </a:cubicBezTo>
                  <a:cubicBezTo>
                    <a:pt x="61" y="74"/>
                    <a:pt x="57" y="74"/>
                    <a:pt x="55" y="74"/>
                  </a:cubicBezTo>
                  <a:cubicBezTo>
                    <a:pt x="54" y="74"/>
                    <a:pt x="54" y="73"/>
                    <a:pt x="54" y="73"/>
                  </a:cubicBezTo>
                  <a:cubicBezTo>
                    <a:pt x="52" y="70"/>
                    <a:pt x="53" y="67"/>
                    <a:pt x="56" y="65"/>
                  </a:cubicBezTo>
                  <a:cubicBezTo>
                    <a:pt x="57" y="67"/>
                    <a:pt x="59" y="68"/>
                    <a:pt x="61" y="69"/>
                  </a:cubicBezTo>
                  <a:cubicBezTo>
                    <a:pt x="64" y="70"/>
                    <a:pt x="71" y="71"/>
                    <a:pt x="72" y="67"/>
                  </a:cubicBezTo>
                  <a:cubicBezTo>
                    <a:pt x="72" y="61"/>
                    <a:pt x="62" y="60"/>
                    <a:pt x="58" y="61"/>
                  </a:cubicBezTo>
                  <a:cubicBezTo>
                    <a:pt x="57" y="61"/>
                    <a:pt x="57" y="62"/>
                    <a:pt x="56" y="62"/>
                  </a:cubicBezTo>
                  <a:cubicBezTo>
                    <a:pt x="53" y="57"/>
                    <a:pt x="55" y="52"/>
                    <a:pt x="60" y="49"/>
                  </a:cubicBezTo>
                  <a:cubicBezTo>
                    <a:pt x="64" y="47"/>
                    <a:pt x="69" y="47"/>
                    <a:pt x="74" y="48"/>
                  </a:cubicBezTo>
                  <a:cubicBezTo>
                    <a:pt x="78" y="49"/>
                    <a:pt x="81" y="50"/>
                    <a:pt x="85" y="51"/>
                  </a:cubicBezTo>
                  <a:cubicBezTo>
                    <a:pt x="85" y="52"/>
                    <a:pt x="85" y="52"/>
                    <a:pt x="85" y="52"/>
                  </a:cubicBezTo>
                  <a:cubicBezTo>
                    <a:pt x="85" y="52"/>
                    <a:pt x="85" y="52"/>
                    <a:pt x="86" y="52"/>
                  </a:cubicBezTo>
                  <a:cubicBezTo>
                    <a:pt x="96" y="55"/>
                    <a:pt x="107" y="56"/>
                    <a:pt x="117" y="56"/>
                  </a:cubicBezTo>
                  <a:cubicBezTo>
                    <a:pt x="124" y="56"/>
                    <a:pt x="131" y="55"/>
                    <a:pt x="138" y="55"/>
                  </a:cubicBezTo>
                  <a:cubicBezTo>
                    <a:pt x="133" y="58"/>
                    <a:pt x="128" y="62"/>
                    <a:pt x="123" y="67"/>
                  </a:cubicBezTo>
                  <a:cubicBezTo>
                    <a:pt x="126" y="71"/>
                    <a:pt x="126" y="71"/>
                    <a:pt x="126" y="71"/>
                  </a:cubicBezTo>
                  <a:cubicBezTo>
                    <a:pt x="124" y="68"/>
                    <a:pt x="124" y="68"/>
                    <a:pt x="124" y="68"/>
                  </a:cubicBezTo>
                  <a:cubicBezTo>
                    <a:pt x="131" y="62"/>
                    <a:pt x="139" y="57"/>
                    <a:pt x="148" y="53"/>
                  </a:cubicBezTo>
                  <a:cubicBezTo>
                    <a:pt x="148" y="53"/>
                    <a:pt x="148" y="53"/>
                    <a:pt x="148" y="53"/>
                  </a:cubicBezTo>
                  <a:cubicBezTo>
                    <a:pt x="148" y="53"/>
                    <a:pt x="148" y="53"/>
                    <a:pt x="148" y="53"/>
                  </a:cubicBezTo>
                  <a:cubicBezTo>
                    <a:pt x="155" y="49"/>
                    <a:pt x="163" y="47"/>
                    <a:pt x="170" y="45"/>
                  </a:cubicBezTo>
                  <a:cubicBezTo>
                    <a:pt x="173" y="47"/>
                    <a:pt x="177" y="49"/>
                    <a:pt x="180" y="50"/>
                  </a:cubicBezTo>
                  <a:cubicBezTo>
                    <a:pt x="201" y="61"/>
                    <a:pt x="222" y="72"/>
                    <a:pt x="245" y="77"/>
                  </a:cubicBezTo>
                  <a:cubicBezTo>
                    <a:pt x="245" y="78"/>
                    <a:pt x="246" y="80"/>
                    <a:pt x="247" y="82"/>
                  </a:cubicBezTo>
                  <a:cubicBezTo>
                    <a:pt x="247" y="82"/>
                    <a:pt x="247" y="82"/>
                    <a:pt x="247" y="82"/>
                  </a:cubicBezTo>
                  <a:cubicBezTo>
                    <a:pt x="246" y="83"/>
                    <a:pt x="246" y="84"/>
                    <a:pt x="246" y="85"/>
                  </a:cubicBezTo>
                  <a:cubicBezTo>
                    <a:pt x="247" y="87"/>
                    <a:pt x="248" y="88"/>
                    <a:pt x="249" y="89"/>
                  </a:cubicBezTo>
                  <a:cubicBezTo>
                    <a:pt x="251" y="90"/>
                    <a:pt x="254" y="92"/>
                    <a:pt x="251" y="95"/>
                  </a:cubicBezTo>
                  <a:cubicBezTo>
                    <a:pt x="250" y="96"/>
                    <a:pt x="248" y="97"/>
                    <a:pt x="246" y="96"/>
                  </a:cubicBezTo>
                  <a:cubicBezTo>
                    <a:pt x="248" y="98"/>
                    <a:pt x="251" y="97"/>
                    <a:pt x="252" y="96"/>
                  </a:cubicBezTo>
                  <a:cubicBezTo>
                    <a:pt x="254" y="95"/>
                    <a:pt x="254" y="93"/>
                    <a:pt x="254" y="91"/>
                  </a:cubicBezTo>
                  <a:cubicBezTo>
                    <a:pt x="254" y="90"/>
                    <a:pt x="253" y="89"/>
                    <a:pt x="252" y="88"/>
                  </a:cubicBezTo>
                  <a:cubicBezTo>
                    <a:pt x="251" y="87"/>
                    <a:pt x="250" y="87"/>
                    <a:pt x="250" y="86"/>
                  </a:cubicBezTo>
                  <a:cubicBezTo>
                    <a:pt x="249" y="86"/>
                    <a:pt x="249" y="85"/>
                    <a:pt x="249" y="84"/>
                  </a:cubicBezTo>
                  <a:cubicBezTo>
                    <a:pt x="250" y="85"/>
                    <a:pt x="252" y="86"/>
                    <a:pt x="253" y="86"/>
                  </a:cubicBezTo>
                  <a:cubicBezTo>
                    <a:pt x="255" y="86"/>
                    <a:pt x="258" y="84"/>
                    <a:pt x="256" y="82"/>
                  </a:cubicBezTo>
                  <a:cubicBezTo>
                    <a:pt x="255" y="80"/>
                    <a:pt x="251" y="80"/>
                    <a:pt x="249" y="81"/>
                  </a:cubicBezTo>
                  <a:cubicBezTo>
                    <a:pt x="248" y="80"/>
                    <a:pt x="248" y="80"/>
                    <a:pt x="248" y="79"/>
                  </a:cubicBezTo>
                  <a:cubicBezTo>
                    <a:pt x="248" y="78"/>
                    <a:pt x="247" y="78"/>
                    <a:pt x="247" y="77"/>
                  </a:cubicBezTo>
                  <a:cubicBezTo>
                    <a:pt x="249" y="77"/>
                    <a:pt x="251" y="78"/>
                    <a:pt x="253" y="78"/>
                  </a:cubicBezTo>
                  <a:cubicBezTo>
                    <a:pt x="258" y="79"/>
                    <a:pt x="263" y="79"/>
                    <a:pt x="268" y="79"/>
                  </a:cubicBezTo>
                  <a:close/>
                  <a:moveTo>
                    <a:pt x="183" y="22"/>
                  </a:moveTo>
                  <a:cubicBezTo>
                    <a:pt x="184" y="19"/>
                    <a:pt x="186" y="16"/>
                    <a:pt x="189" y="14"/>
                  </a:cubicBezTo>
                  <a:cubicBezTo>
                    <a:pt x="190" y="14"/>
                    <a:pt x="192" y="14"/>
                    <a:pt x="191" y="16"/>
                  </a:cubicBezTo>
                  <a:cubicBezTo>
                    <a:pt x="191" y="18"/>
                    <a:pt x="190" y="19"/>
                    <a:pt x="188" y="20"/>
                  </a:cubicBezTo>
                  <a:cubicBezTo>
                    <a:pt x="187" y="21"/>
                    <a:pt x="185" y="22"/>
                    <a:pt x="183" y="22"/>
                  </a:cubicBezTo>
                  <a:cubicBezTo>
                    <a:pt x="183" y="22"/>
                    <a:pt x="183" y="22"/>
                    <a:pt x="183" y="22"/>
                  </a:cubicBezTo>
                  <a:close/>
                  <a:moveTo>
                    <a:pt x="174" y="12"/>
                  </a:moveTo>
                  <a:cubicBezTo>
                    <a:pt x="174" y="11"/>
                    <a:pt x="178" y="8"/>
                    <a:pt x="176" y="11"/>
                  </a:cubicBezTo>
                  <a:cubicBezTo>
                    <a:pt x="175" y="12"/>
                    <a:pt x="175" y="12"/>
                    <a:pt x="174" y="12"/>
                  </a:cubicBezTo>
                  <a:cubicBezTo>
                    <a:pt x="174" y="12"/>
                    <a:pt x="174" y="12"/>
                    <a:pt x="174" y="12"/>
                  </a:cubicBezTo>
                  <a:close/>
                  <a:moveTo>
                    <a:pt x="59" y="77"/>
                  </a:moveTo>
                  <a:cubicBezTo>
                    <a:pt x="62" y="78"/>
                    <a:pt x="58" y="77"/>
                    <a:pt x="57" y="76"/>
                  </a:cubicBezTo>
                  <a:cubicBezTo>
                    <a:pt x="57" y="76"/>
                    <a:pt x="57" y="76"/>
                    <a:pt x="57" y="76"/>
                  </a:cubicBezTo>
                  <a:cubicBezTo>
                    <a:pt x="57" y="76"/>
                    <a:pt x="58" y="76"/>
                    <a:pt x="59" y="77"/>
                  </a:cubicBezTo>
                  <a:close/>
                  <a:moveTo>
                    <a:pt x="64" y="63"/>
                  </a:moveTo>
                  <a:cubicBezTo>
                    <a:pt x="66" y="63"/>
                    <a:pt x="67" y="64"/>
                    <a:pt x="68" y="65"/>
                  </a:cubicBezTo>
                  <a:cubicBezTo>
                    <a:pt x="70" y="66"/>
                    <a:pt x="69" y="67"/>
                    <a:pt x="68" y="67"/>
                  </a:cubicBezTo>
                  <a:cubicBezTo>
                    <a:pt x="64" y="68"/>
                    <a:pt x="61" y="66"/>
                    <a:pt x="58" y="64"/>
                  </a:cubicBezTo>
                  <a:cubicBezTo>
                    <a:pt x="58" y="64"/>
                    <a:pt x="58" y="64"/>
                    <a:pt x="58" y="64"/>
                  </a:cubicBezTo>
                  <a:cubicBezTo>
                    <a:pt x="60" y="63"/>
                    <a:pt x="62" y="63"/>
                    <a:pt x="64" y="63"/>
                  </a:cubicBezTo>
                  <a:close/>
                  <a:moveTo>
                    <a:pt x="148" y="49"/>
                  </a:moveTo>
                  <a:cubicBezTo>
                    <a:pt x="147" y="49"/>
                    <a:pt x="147" y="49"/>
                    <a:pt x="147" y="49"/>
                  </a:cubicBezTo>
                  <a:cubicBezTo>
                    <a:pt x="147" y="49"/>
                    <a:pt x="147" y="49"/>
                    <a:pt x="147" y="49"/>
                  </a:cubicBezTo>
                  <a:cubicBezTo>
                    <a:pt x="148" y="49"/>
                    <a:pt x="148" y="49"/>
                    <a:pt x="148" y="49"/>
                  </a:cubicBezTo>
                  <a:cubicBezTo>
                    <a:pt x="148" y="49"/>
                    <a:pt x="148" y="49"/>
                    <a:pt x="147" y="49"/>
                  </a:cubicBezTo>
                  <a:cubicBezTo>
                    <a:pt x="147" y="49"/>
                    <a:pt x="147" y="49"/>
                    <a:pt x="147" y="49"/>
                  </a:cubicBezTo>
                  <a:cubicBezTo>
                    <a:pt x="138" y="51"/>
                    <a:pt x="127" y="52"/>
                    <a:pt x="117" y="52"/>
                  </a:cubicBezTo>
                  <a:cubicBezTo>
                    <a:pt x="99" y="52"/>
                    <a:pt x="80" y="48"/>
                    <a:pt x="64" y="40"/>
                  </a:cubicBezTo>
                  <a:cubicBezTo>
                    <a:pt x="75" y="32"/>
                    <a:pt x="86" y="25"/>
                    <a:pt x="99" y="24"/>
                  </a:cubicBezTo>
                  <a:cubicBezTo>
                    <a:pt x="102" y="23"/>
                    <a:pt x="104" y="23"/>
                    <a:pt x="107" y="23"/>
                  </a:cubicBezTo>
                  <a:cubicBezTo>
                    <a:pt x="127" y="23"/>
                    <a:pt x="146" y="32"/>
                    <a:pt x="165" y="42"/>
                  </a:cubicBezTo>
                  <a:cubicBezTo>
                    <a:pt x="159" y="44"/>
                    <a:pt x="153" y="46"/>
                    <a:pt x="148" y="49"/>
                  </a:cubicBezTo>
                  <a:close/>
                  <a:moveTo>
                    <a:pt x="253" y="83"/>
                  </a:moveTo>
                  <a:cubicBezTo>
                    <a:pt x="256" y="84"/>
                    <a:pt x="252" y="83"/>
                    <a:pt x="251" y="83"/>
                  </a:cubicBezTo>
                  <a:cubicBezTo>
                    <a:pt x="251" y="83"/>
                    <a:pt x="251" y="82"/>
                    <a:pt x="251" y="82"/>
                  </a:cubicBezTo>
                  <a:cubicBezTo>
                    <a:pt x="251" y="82"/>
                    <a:pt x="252" y="82"/>
                    <a:pt x="253" y="83"/>
                  </a:cubicBezTo>
                  <a:close/>
                  <a:moveTo>
                    <a:pt x="247" y="71"/>
                  </a:moveTo>
                  <a:cubicBezTo>
                    <a:pt x="224" y="66"/>
                    <a:pt x="203" y="57"/>
                    <a:pt x="182" y="47"/>
                  </a:cubicBezTo>
                  <a:cubicBezTo>
                    <a:pt x="180" y="46"/>
                    <a:pt x="178" y="44"/>
                    <a:pt x="176" y="43"/>
                  </a:cubicBezTo>
                  <a:cubicBezTo>
                    <a:pt x="184" y="41"/>
                    <a:pt x="192" y="41"/>
                    <a:pt x="201" y="41"/>
                  </a:cubicBezTo>
                  <a:cubicBezTo>
                    <a:pt x="221" y="41"/>
                    <a:pt x="242" y="45"/>
                    <a:pt x="261" y="52"/>
                  </a:cubicBezTo>
                  <a:cubicBezTo>
                    <a:pt x="255" y="52"/>
                    <a:pt x="249" y="55"/>
                    <a:pt x="247" y="61"/>
                  </a:cubicBezTo>
                  <a:cubicBezTo>
                    <a:pt x="246" y="63"/>
                    <a:pt x="247" y="67"/>
                    <a:pt x="249" y="69"/>
                  </a:cubicBezTo>
                  <a:cubicBezTo>
                    <a:pt x="248" y="70"/>
                    <a:pt x="248" y="70"/>
                    <a:pt x="247" y="71"/>
                  </a:cubicBezTo>
                  <a:close/>
                  <a:moveTo>
                    <a:pt x="250" y="71"/>
                  </a:moveTo>
                  <a:cubicBezTo>
                    <a:pt x="250" y="71"/>
                    <a:pt x="250" y="71"/>
                    <a:pt x="250" y="71"/>
                  </a:cubicBezTo>
                  <a:cubicBezTo>
                    <a:pt x="250" y="71"/>
                    <a:pt x="250" y="71"/>
                    <a:pt x="250" y="71"/>
                  </a:cubicBezTo>
                  <a:cubicBezTo>
                    <a:pt x="250" y="71"/>
                    <a:pt x="250" y="71"/>
                    <a:pt x="250" y="71"/>
                  </a:cubicBezTo>
                  <a:close/>
                  <a:moveTo>
                    <a:pt x="254" y="55"/>
                  </a:moveTo>
                  <a:cubicBezTo>
                    <a:pt x="258" y="54"/>
                    <a:pt x="262" y="53"/>
                    <a:pt x="266" y="54"/>
                  </a:cubicBezTo>
                  <a:cubicBezTo>
                    <a:pt x="278" y="58"/>
                    <a:pt x="289" y="63"/>
                    <a:pt x="298" y="67"/>
                  </a:cubicBezTo>
                  <a:cubicBezTo>
                    <a:pt x="289" y="71"/>
                    <a:pt x="279" y="73"/>
                    <a:pt x="268" y="73"/>
                  </a:cubicBezTo>
                  <a:cubicBezTo>
                    <a:pt x="267" y="73"/>
                    <a:pt x="266" y="73"/>
                    <a:pt x="266" y="73"/>
                  </a:cubicBezTo>
                  <a:cubicBezTo>
                    <a:pt x="266" y="67"/>
                    <a:pt x="256" y="67"/>
                    <a:pt x="252" y="68"/>
                  </a:cubicBezTo>
                  <a:cubicBezTo>
                    <a:pt x="251" y="68"/>
                    <a:pt x="251" y="68"/>
                    <a:pt x="250" y="68"/>
                  </a:cubicBezTo>
                  <a:cubicBezTo>
                    <a:pt x="247" y="64"/>
                    <a:pt x="249" y="58"/>
                    <a:pt x="254" y="55"/>
                  </a:cubicBezTo>
                  <a:close/>
                  <a:moveTo>
                    <a:pt x="252" y="70"/>
                  </a:moveTo>
                  <a:cubicBezTo>
                    <a:pt x="254" y="69"/>
                    <a:pt x="256" y="69"/>
                    <a:pt x="258" y="69"/>
                  </a:cubicBezTo>
                  <a:cubicBezTo>
                    <a:pt x="260" y="69"/>
                    <a:pt x="261" y="70"/>
                    <a:pt x="262" y="71"/>
                  </a:cubicBezTo>
                  <a:cubicBezTo>
                    <a:pt x="263" y="72"/>
                    <a:pt x="263" y="72"/>
                    <a:pt x="263" y="73"/>
                  </a:cubicBezTo>
                  <a:cubicBezTo>
                    <a:pt x="260" y="73"/>
                    <a:pt x="257" y="72"/>
                    <a:pt x="254" y="72"/>
                  </a:cubicBezTo>
                  <a:cubicBezTo>
                    <a:pt x="253" y="71"/>
                    <a:pt x="253" y="71"/>
                    <a:pt x="252" y="70"/>
                  </a:cubicBezTo>
                  <a:cubicBezTo>
                    <a:pt x="252" y="70"/>
                    <a:pt x="252" y="70"/>
                    <a:pt x="252" y="70"/>
                  </a:cubicBezTo>
                  <a:close/>
                  <a:moveTo>
                    <a:pt x="0" y="71"/>
                  </a:moveTo>
                  <a:cubicBezTo>
                    <a:pt x="0" y="69"/>
                    <a:pt x="0" y="69"/>
                    <a:pt x="0" y="69"/>
                  </a:cubicBezTo>
                  <a:cubicBezTo>
                    <a:pt x="0" y="69"/>
                    <a:pt x="0" y="69"/>
                    <a:pt x="0" y="69"/>
                  </a:cubicBezTo>
                  <a:lnTo>
                    <a:pt x="0" y="71"/>
                  </a:lnTo>
                  <a:close/>
                </a:path>
              </a:pathLst>
            </a:custGeom>
            <a:solidFill>
              <a:srgbClr val="5A40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2" name="Freeform 1014"/>
            <p:cNvSpPr/>
            <p:nvPr/>
          </p:nvSpPr>
          <p:spPr bwMode="auto">
            <a:xfrm>
              <a:off x="4913313" y="5621338"/>
              <a:ext cx="168275" cy="158750"/>
            </a:xfrm>
            <a:custGeom>
              <a:avLst/>
              <a:gdLst>
                <a:gd name="T0" fmla="*/ 47 w 49"/>
                <a:gd name="T1" fmla="*/ 29 h 46"/>
                <a:gd name="T2" fmla="*/ 45 w 49"/>
                <a:gd name="T3" fmla="*/ 36 h 46"/>
                <a:gd name="T4" fmla="*/ 40 w 49"/>
                <a:gd name="T5" fmla="*/ 41 h 46"/>
                <a:gd name="T6" fmla="*/ 35 w 49"/>
                <a:gd name="T7" fmla="*/ 39 h 46"/>
                <a:gd name="T8" fmla="*/ 32 w 49"/>
                <a:gd name="T9" fmla="*/ 35 h 46"/>
                <a:gd name="T10" fmla="*/ 41 w 49"/>
                <a:gd name="T11" fmla="*/ 34 h 46"/>
                <a:gd name="T12" fmla="*/ 32 w 49"/>
                <a:gd name="T13" fmla="*/ 33 h 46"/>
                <a:gd name="T14" fmla="*/ 37 w 49"/>
                <a:gd name="T15" fmla="*/ 27 h 46"/>
                <a:gd name="T16" fmla="*/ 41 w 49"/>
                <a:gd name="T17" fmla="*/ 21 h 46"/>
                <a:gd name="T18" fmla="*/ 36 w 49"/>
                <a:gd name="T19" fmla="*/ 26 h 46"/>
                <a:gd name="T20" fmla="*/ 31 w 49"/>
                <a:gd name="T21" fmla="*/ 31 h 46"/>
                <a:gd name="T22" fmla="*/ 22 w 49"/>
                <a:gd name="T23" fmla="*/ 13 h 46"/>
                <a:gd name="T24" fmla="*/ 23 w 49"/>
                <a:gd name="T25" fmla="*/ 18 h 46"/>
                <a:gd name="T26" fmla="*/ 26 w 49"/>
                <a:gd name="T27" fmla="*/ 25 h 46"/>
                <a:gd name="T28" fmla="*/ 29 w 49"/>
                <a:gd name="T29" fmla="*/ 32 h 46"/>
                <a:gd name="T30" fmla="*/ 22 w 49"/>
                <a:gd name="T31" fmla="*/ 31 h 46"/>
                <a:gd name="T32" fmla="*/ 14 w 49"/>
                <a:gd name="T33" fmla="*/ 29 h 46"/>
                <a:gd name="T34" fmla="*/ 30 w 49"/>
                <a:gd name="T35" fmla="*/ 34 h 46"/>
                <a:gd name="T36" fmla="*/ 19 w 49"/>
                <a:gd name="T37" fmla="*/ 39 h 46"/>
                <a:gd name="T38" fmla="*/ 31 w 49"/>
                <a:gd name="T39" fmla="*/ 37 h 46"/>
                <a:gd name="T40" fmla="*/ 32 w 49"/>
                <a:gd name="T41" fmla="*/ 43 h 46"/>
                <a:gd name="T42" fmla="*/ 24 w 49"/>
                <a:gd name="T43" fmla="*/ 46 h 46"/>
                <a:gd name="T44" fmla="*/ 12 w 49"/>
                <a:gd name="T45" fmla="*/ 39 h 46"/>
                <a:gd name="T46" fmla="*/ 17 w 49"/>
                <a:gd name="T47" fmla="*/ 37 h 46"/>
                <a:gd name="T48" fmla="*/ 7 w 49"/>
                <a:gd name="T49" fmla="*/ 34 h 46"/>
                <a:gd name="T50" fmla="*/ 0 w 49"/>
                <a:gd name="T51" fmla="*/ 26 h 46"/>
                <a:gd name="T52" fmla="*/ 11 w 49"/>
                <a:gd name="T53" fmla="*/ 23 h 46"/>
                <a:gd name="T54" fmla="*/ 19 w 49"/>
                <a:gd name="T55" fmla="*/ 27 h 46"/>
                <a:gd name="T56" fmla="*/ 18 w 49"/>
                <a:gd name="T57" fmla="*/ 0 h 46"/>
                <a:gd name="T58" fmla="*/ 32 w 49"/>
                <a:gd name="T59" fmla="*/ 21 h 46"/>
                <a:gd name="T60" fmla="*/ 46 w 49"/>
                <a:gd name="T61" fmla="*/ 7 h 46"/>
                <a:gd name="T62" fmla="*/ 42 w 49"/>
                <a:gd name="T63" fmla="*/ 31 h 46"/>
                <a:gd name="T64" fmla="*/ 47 w 49"/>
                <a:gd name="T65"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6">
                  <a:moveTo>
                    <a:pt x="47" y="29"/>
                  </a:moveTo>
                  <a:cubicBezTo>
                    <a:pt x="48" y="29"/>
                    <a:pt x="45" y="36"/>
                    <a:pt x="45" y="36"/>
                  </a:cubicBezTo>
                  <a:cubicBezTo>
                    <a:pt x="44" y="38"/>
                    <a:pt x="42" y="41"/>
                    <a:pt x="40" y="41"/>
                  </a:cubicBezTo>
                  <a:cubicBezTo>
                    <a:pt x="38" y="41"/>
                    <a:pt x="37" y="40"/>
                    <a:pt x="35" y="39"/>
                  </a:cubicBezTo>
                  <a:cubicBezTo>
                    <a:pt x="35" y="39"/>
                    <a:pt x="31" y="35"/>
                    <a:pt x="32" y="35"/>
                  </a:cubicBezTo>
                  <a:cubicBezTo>
                    <a:pt x="35" y="35"/>
                    <a:pt x="38" y="35"/>
                    <a:pt x="41" y="34"/>
                  </a:cubicBezTo>
                  <a:cubicBezTo>
                    <a:pt x="38" y="34"/>
                    <a:pt x="35" y="35"/>
                    <a:pt x="32" y="33"/>
                  </a:cubicBezTo>
                  <a:cubicBezTo>
                    <a:pt x="34" y="31"/>
                    <a:pt x="36" y="29"/>
                    <a:pt x="37" y="27"/>
                  </a:cubicBezTo>
                  <a:cubicBezTo>
                    <a:pt x="39" y="25"/>
                    <a:pt x="40" y="23"/>
                    <a:pt x="41" y="21"/>
                  </a:cubicBezTo>
                  <a:cubicBezTo>
                    <a:pt x="40" y="23"/>
                    <a:pt x="38" y="25"/>
                    <a:pt x="36" y="26"/>
                  </a:cubicBezTo>
                  <a:cubicBezTo>
                    <a:pt x="34" y="28"/>
                    <a:pt x="33" y="30"/>
                    <a:pt x="31" y="31"/>
                  </a:cubicBezTo>
                  <a:cubicBezTo>
                    <a:pt x="30" y="31"/>
                    <a:pt x="23" y="15"/>
                    <a:pt x="22" y="13"/>
                  </a:cubicBezTo>
                  <a:cubicBezTo>
                    <a:pt x="22" y="15"/>
                    <a:pt x="23" y="16"/>
                    <a:pt x="23" y="18"/>
                  </a:cubicBezTo>
                  <a:cubicBezTo>
                    <a:pt x="24" y="20"/>
                    <a:pt x="25" y="22"/>
                    <a:pt x="26" y="25"/>
                  </a:cubicBezTo>
                  <a:cubicBezTo>
                    <a:pt x="27" y="27"/>
                    <a:pt x="28" y="29"/>
                    <a:pt x="29" y="32"/>
                  </a:cubicBezTo>
                  <a:cubicBezTo>
                    <a:pt x="29" y="32"/>
                    <a:pt x="22" y="31"/>
                    <a:pt x="22" y="31"/>
                  </a:cubicBezTo>
                  <a:cubicBezTo>
                    <a:pt x="19" y="31"/>
                    <a:pt x="16" y="30"/>
                    <a:pt x="14" y="29"/>
                  </a:cubicBezTo>
                  <a:cubicBezTo>
                    <a:pt x="18" y="33"/>
                    <a:pt x="25" y="34"/>
                    <a:pt x="30" y="34"/>
                  </a:cubicBezTo>
                  <a:cubicBezTo>
                    <a:pt x="27" y="37"/>
                    <a:pt x="23" y="38"/>
                    <a:pt x="19" y="39"/>
                  </a:cubicBezTo>
                  <a:cubicBezTo>
                    <a:pt x="23" y="39"/>
                    <a:pt x="28" y="38"/>
                    <a:pt x="31" y="37"/>
                  </a:cubicBezTo>
                  <a:cubicBezTo>
                    <a:pt x="33" y="36"/>
                    <a:pt x="33" y="42"/>
                    <a:pt x="32" y="43"/>
                  </a:cubicBezTo>
                  <a:cubicBezTo>
                    <a:pt x="31" y="45"/>
                    <a:pt x="27" y="46"/>
                    <a:pt x="24" y="46"/>
                  </a:cubicBezTo>
                  <a:cubicBezTo>
                    <a:pt x="21" y="46"/>
                    <a:pt x="13" y="43"/>
                    <a:pt x="12" y="39"/>
                  </a:cubicBezTo>
                  <a:cubicBezTo>
                    <a:pt x="13" y="38"/>
                    <a:pt x="15" y="38"/>
                    <a:pt x="17" y="37"/>
                  </a:cubicBezTo>
                  <a:cubicBezTo>
                    <a:pt x="14" y="38"/>
                    <a:pt x="10" y="36"/>
                    <a:pt x="7" y="34"/>
                  </a:cubicBezTo>
                  <a:cubicBezTo>
                    <a:pt x="6" y="33"/>
                    <a:pt x="0" y="26"/>
                    <a:pt x="0" y="26"/>
                  </a:cubicBezTo>
                  <a:cubicBezTo>
                    <a:pt x="3" y="25"/>
                    <a:pt x="8" y="23"/>
                    <a:pt x="11" y="23"/>
                  </a:cubicBezTo>
                  <a:cubicBezTo>
                    <a:pt x="13" y="23"/>
                    <a:pt x="18" y="25"/>
                    <a:pt x="19" y="27"/>
                  </a:cubicBezTo>
                  <a:cubicBezTo>
                    <a:pt x="12" y="19"/>
                    <a:pt x="15" y="9"/>
                    <a:pt x="18" y="0"/>
                  </a:cubicBezTo>
                  <a:cubicBezTo>
                    <a:pt x="26" y="4"/>
                    <a:pt x="34" y="11"/>
                    <a:pt x="32" y="21"/>
                  </a:cubicBezTo>
                  <a:cubicBezTo>
                    <a:pt x="34" y="13"/>
                    <a:pt x="40" y="10"/>
                    <a:pt x="46" y="7"/>
                  </a:cubicBezTo>
                  <a:cubicBezTo>
                    <a:pt x="49" y="15"/>
                    <a:pt x="48" y="25"/>
                    <a:pt x="42" y="31"/>
                  </a:cubicBezTo>
                  <a:cubicBezTo>
                    <a:pt x="44" y="30"/>
                    <a:pt x="45" y="30"/>
                    <a:pt x="47" y="29"/>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3" name="Freeform 1015"/>
            <p:cNvSpPr/>
            <p:nvPr/>
          </p:nvSpPr>
          <p:spPr bwMode="auto">
            <a:xfrm>
              <a:off x="4735513" y="5795963"/>
              <a:ext cx="160338" cy="168275"/>
            </a:xfrm>
            <a:custGeom>
              <a:avLst/>
              <a:gdLst>
                <a:gd name="T0" fmla="*/ 40 w 47"/>
                <a:gd name="T1" fmla="*/ 12 h 49"/>
                <a:gd name="T2" fmla="*/ 45 w 47"/>
                <a:gd name="T3" fmla="*/ 17 h 49"/>
                <a:gd name="T4" fmla="*/ 46 w 47"/>
                <a:gd name="T5" fmla="*/ 24 h 49"/>
                <a:gd name="T6" fmla="*/ 42 w 47"/>
                <a:gd name="T7" fmla="*/ 27 h 49"/>
                <a:gd name="T8" fmla="*/ 37 w 47"/>
                <a:gd name="T9" fmla="*/ 28 h 49"/>
                <a:gd name="T10" fmla="*/ 41 w 47"/>
                <a:gd name="T11" fmla="*/ 19 h 49"/>
                <a:gd name="T12" fmla="*/ 35 w 47"/>
                <a:gd name="T13" fmla="*/ 27 h 49"/>
                <a:gd name="T14" fmla="*/ 33 w 47"/>
                <a:gd name="T15" fmla="*/ 19 h 49"/>
                <a:gd name="T16" fmla="*/ 29 w 47"/>
                <a:gd name="T17" fmla="*/ 12 h 49"/>
                <a:gd name="T18" fmla="*/ 32 w 47"/>
                <a:gd name="T19" fmla="*/ 19 h 49"/>
                <a:gd name="T20" fmla="*/ 32 w 47"/>
                <a:gd name="T21" fmla="*/ 26 h 49"/>
                <a:gd name="T22" fmla="*/ 13 w 47"/>
                <a:gd name="T23" fmla="*/ 24 h 49"/>
                <a:gd name="T24" fmla="*/ 17 w 47"/>
                <a:gd name="T25" fmla="*/ 25 h 49"/>
                <a:gd name="T26" fmla="*/ 24 w 47"/>
                <a:gd name="T27" fmla="*/ 27 h 49"/>
                <a:gd name="T28" fmla="*/ 32 w 47"/>
                <a:gd name="T29" fmla="*/ 29 h 49"/>
                <a:gd name="T30" fmla="*/ 28 w 47"/>
                <a:gd name="T31" fmla="*/ 34 h 49"/>
                <a:gd name="T32" fmla="*/ 22 w 47"/>
                <a:gd name="T33" fmla="*/ 40 h 49"/>
                <a:gd name="T34" fmla="*/ 35 w 47"/>
                <a:gd name="T35" fmla="*/ 29 h 49"/>
                <a:gd name="T36" fmla="*/ 32 w 47"/>
                <a:gd name="T37" fmla="*/ 40 h 49"/>
                <a:gd name="T38" fmla="*/ 37 w 47"/>
                <a:gd name="T39" fmla="*/ 29 h 49"/>
                <a:gd name="T40" fmla="*/ 43 w 47"/>
                <a:gd name="T41" fmla="*/ 32 h 49"/>
                <a:gd name="T42" fmla="*/ 41 w 47"/>
                <a:gd name="T43" fmla="*/ 40 h 49"/>
                <a:gd name="T44" fmla="*/ 29 w 47"/>
                <a:gd name="T45" fmla="*/ 47 h 49"/>
                <a:gd name="T46" fmla="*/ 29 w 47"/>
                <a:gd name="T47" fmla="*/ 41 h 49"/>
                <a:gd name="T48" fmla="*/ 22 w 47"/>
                <a:gd name="T49" fmla="*/ 48 h 49"/>
                <a:gd name="T50" fmla="*/ 11 w 47"/>
                <a:gd name="T51" fmla="*/ 49 h 49"/>
                <a:gd name="T52" fmla="*/ 15 w 47"/>
                <a:gd name="T53" fmla="*/ 38 h 49"/>
                <a:gd name="T54" fmla="*/ 22 w 47"/>
                <a:gd name="T55" fmla="*/ 33 h 49"/>
                <a:gd name="T56" fmla="*/ 0 w 47"/>
                <a:gd name="T57" fmla="*/ 20 h 49"/>
                <a:gd name="T58" fmla="*/ 25 w 47"/>
                <a:gd name="T59" fmla="*/ 20 h 49"/>
                <a:gd name="T60" fmla="*/ 21 w 47"/>
                <a:gd name="T61" fmla="*/ 0 h 49"/>
                <a:gd name="T62" fmla="*/ 39 w 47"/>
                <a:gd name="T63" fmla="*/ 17 h 49"/>
                <a:gd name="T64" fmla="*/ 40 w 47"/>
                <a:gd name="T65"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9">
                  <a:moveTo>
                    <a:pt x="40" y="12"/>
                  </a:moveTo>
                  <a:cubicBezTo>
                    <a:pt x="41" y="11"/>
                    <a:pt x="45" y="17"/>
                    <a:pt x="45" y="17"/>
                  </a:cubicBezTo>
                  <a:cubicBezTo>
                    <a:pt x="46" y="20"/>
                    <a:pt x="47" y="22"/>
                    <a:pt x="46" y="24"/>
                  </a:cubicBezTo>
                  <a:cubicBezTo>
                    <a:pt x="45" y="26"/>
                    <a:pt x="43" y="26"/>
                    <a:pt x="42" y="27"/>
                  </a:cubicBezTo>
                  <a:cubicBezTo>
                    <a:pt x="41" y="27"/>
                    <a:pt x="37" y="28"/>
                    <a:pt x="37" y="28"/>
                  </a:cubicBezTo>
                  <a:cubicBezTo>
                    <a:pt x="39" y="25"/>
                    <a:pt x="40" y="22"/>
                    <a:pt x="41" y="19"/>
                  </a:cubicBezTo>
                  <a:cubicBezTo>
                    <a:pt x="39" y="22"/>
                    <a:pt x="38" y="26"/>
                    <a:pt x="35" y="27"/>
                  </a:cubicBezTo>
                  <a:cubicBezTo>
                    <a:pt x="34" y="24"/>
                    <a:pt x="34" y="21"/>
                    <a:pt x="33" y="19"/>
                  </a:cubicBezTo>
                  <a:cubicBezTo>
                    <a:pt x="32" y="16"/>
                    <a:pt x="31" y="14"/>
                    <a:pt x="29" y="12"/>
                  </a:cubicBezTo>
                  <a:cubicBezTo>
                    <a:pt x="31" y="14"/>
                    <a:pt x="31" y="17"/>
                    <a:pt x="32" y="19"/>
                  </a:cubicBezTo>
                  <a:cubicBezTo>
                    <a:pt x="32" y="22"/>
                    <a:pt x="33" y="24"/>
                    <a:pt x="32" y="26"/>
                  </a:cubicBezTo>
                  <a:cubicBezTo>
                    <a:pt x="32" y="27"/>
                    <a:pt x="15" y="24"/>
                    <a:pt x="13" y="24"/>
                  </a:cubicBezTo>
                  <a:cubicBezTo>
                    <a:pt x="14" y="24"/>
                    <a:pt x="16" y="25"/>
                    <a:pt x="17" y="25"/>
                  </a:cubicBezTo>
                  <a:cubicBezTo>
                    <a:pt x="20" y="26"/>
                    <a:pt x="22" y="26"/>
                    <a:pt x="24" y="27"/>
                  </a:cubicBezTo>
                  <a:cubicBezTo>
                    <a:pt x="27" y="28"/>
                    <a:pt x="29" y="28"/>
                    <a:pt x="32" y="29"/>
                  </a:cubicBezTo>
                  <a:cubicBezTo>
                    <a:pt x="32" y="29"/>
                    <a:pt x="28" y="34"/>
                    <a:pt x="28" y="34"/>
                  </a:cubicBezTo>
                  <a:cubicBezTo>
                    <a:pt x="26" y="36"/>
                    <a:pt x="24" y="38"/>
                    <a:pt x="22" y="40"/>
                  </a:cubicBezTo>
                  <a:cubicBezTo>
                    <a:pt x="27" y="38"/>
                    <a:pt x="32" y="33"/>
                    <a:pt x="35" y="29"/>
                  </a:cubicBezTo>
                  <a:cubicBezTo>
                    <a:pt x="36" y="33"/>
                    <a:pt x="34" y="37"/>
                    <a:pt x="32" y="40"/>
                  </a:cubicBezTo>
                  <a:cubicBezTo>
                    <a:pt x="35" y="37"/>
                    <a:pt x="37" y="33"/>
                    <a:pt x="37" y="29"/>
                  </a:cubicBezTo>
                  <a:cubicBezTo>
                    <a:pt x="38" y="27"/>
                    <a:pt x="43" y="31"/>
                    <a:pt x="43" y="32"/>
                  </a:cubicBezTo>
                  <a:cubicBezTo>
                    <a:pt x="44" y="34"/>
                    <a:pt x="43" y="38"/>
                    <a:pt x="41" y="40"/>
                  </a:cubicBezTo>
                  <a:cubicBezTo>
                    <a:pt x="39" y="43"/>
                    <a:pt x="33" y="48"/>
                    <a:pt x="29" y="47"/>
                  </a:cubicBezTo>
                  <a:cubicBezTo>
                    <a:pt x="29" y="45"/>
                    <a:pt x="29" y="43"/>
                    <a:pt x="29" y="41"/>
                  </a:cubicBezTo>
                  <a:cubicBezTo>
                    <a:pt x="29" y="44"/>
                    <a:pt x="24" y="47"/>
                    <a:pt x="22" y="48"/>
                  </a:cubicBezTo>
                  <a:cubicBezTo>
                    <a:pt x="21" y="48"/>
                    <a:pt x="11" y="49"/>
                    <a:pt x="11" y="49"/>
                  </a:cubicBezTo>
                  <a:cubicBezTo>
                    <a:pt x="12" y="46"/>
                    <a:pt x="13" y="41"/>
                    <a:pt x="15" y="38"/>
                  </a:cubicBezTo>
                  <a:cubicBezTo>
                    <a:pt x="16" y="36"/>
                    <a:pt x="20" y="34"/>
                    <a:pt x="22" y="33"/>
                  </a:cubicBezTo>
                  <a:cubicBezTo>
                    <a:pt x="12" y="35"/>
                    <a:pt x="6" y="27"/>
                    <a:pt x="0" y="20"/>
                  </a:cubicBezTo>
                  <a:cubicBezTo>
                    <a:pt x="8" y="15"/>
                    <a:pt x="18" y="13"/>
                    <a:pt x="25" y="20"/>
                  </a:cubicBezTo>
                  <a:cubicBezTo>
                    <a:pt x="19" y="14"/>
                    <a:pt x="21" y="7"/>
                    <a:pt x="21" y="0"/>
                  </a:cubicBezTo>
                  <a:cubicBezTo>
                    <a:pt x="29" y="2"/>
                    <a:pt x="37" y="8"/>
                    <a:pt x="39" y="17"/>
                  </a:cubicBezTo>
                  <a:cubicBezTo>
                    <a:pt x="39" y="15"/>
                    <a:pt x="40" y="13"/>
                    <a:pt x="40" y="12"/>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4" name="Freeform 1016"/>
            <p:cNvSpPr/>
            <p:nvPr/>
          </p:nvSpPr>
          <p:spPr bwMode="auto">
            <a:xfrm>
              <a:off x="5187951" y="5857876"/>
              <a:ext cx="160338" cy="155575"/>
            </a:xfrm>
            <a:custGeom>
              <a:avLst/>
              <a:gdLst>
                <a:gd name="T0" fmla="*/ 19 w 47"/>
                <a:gd name="T1" fmla="*/ 1 h 45"/>
                <a:gd name="T2" fmla="*/ 26 w 47"/>
                <a:gd name="T3" fmla="*/ 0 h 45"/>
                <a:gd name="T4" fmla="*/ 33 w 47"/>
                <a:gd name="T5" fmla="*/ 3 h 45"/>
                <a:gd name="T6" fmla="*/ 33 w 47"/>
                <a:gd name="T7" fmla="*/ 8 h 45"/>
                <a:gd name="T8" fmla="*/ 32 w 47"/>
                <a:gd name="T9" fmla="*/ 12 h 45"/>
                <a:gd name="T10" fmla="*/ 26 w 47"/>
                <a:gd name="T11" fmla="*/ 5 h 45"/>
                <a:gd name="T12" fmla="*/ 30 w 47"/>
                <a:gd name="T13" fmla="*/ 13 h 45"/>
                <a:gd name="T14" fmla="*/ 22 w 47"/>
                <a:gd name="T15" fmla="*/ 11 h 45"/>
                <a:gd name="T16" fmla="*/ 14 w 47"/>
                <a:gd name="T17" fmla="*/ 11 h 45"/>
                <a:gd name="T18" fmla="*/ 22 w 47"/>
                <a:gd name="T19" fmla="*/ 13 h 45"/>
                <a:gd name="T20" fmla="*/ 28 w 47"/>
                <a:gd name="T21" fmla="*/ 15 h 45"/>
                <a:gd name="T22" fmla="*/ 17 w 47"/>
                <a:gd name="T23" fmla="*/ 32 h 45"/>
                <a:gd name="T24" fmla="*/ 20 w 47"/>
                <a:gd name="T25" fmla="*/ 28 h 45"/>
                <a:gd name="T26" fmla="*/ 25 w 47"/>
                <a:gd name="T27" fmla="*/ 23 h 45"/>
                <a:gd name="T28" fmla="*/ 30 w 47"/>
                <a:gd name="T29" fmla="*/ 17 h 45"/>
                <a:gd name="T30" fmla="*/ 33 w 47"/>
                <a:gd name="T31" fmla="*/ 23 h 45"/>
                <a:gd name="T32" fmla="*/ 35 w 47"/>
                <a:gd name="T33" fmla="*/ 31 h 45"/>
                <a:gd name="T34" fmla="*/ 31 w 47"/>
                <a:gd name="T35" fmla="*/ 15 h 45"/>
                <a:gd name="T36" fmla="*/ 40 w 47"/>
                <a:gd name="T37" fmla="*/ 22 h 45"/>
                <a:gd name="T38" fmla="*/ 33 w 47"/>
                <a:gd name="T39" fmla="*/ 12 h 45"/>
                <a:gd name="T40" fmla="*/ 38 w 47"/>
                <a:gd name="T41" fmla="*/ 9 h 45"/>
                <a:gd name="T42" fmla="*/ 44 w 47"/>
                <a:gd name="T43" fmla="*/ 14 h 45"/>
                <a:gd name="T44" fmla="*/ 44 w 47"/>
                <a:gd name="T45" fmla="*/ 29 h 45"/>
                <a:gd name="T46" fmla="*/ 40 w 47"/>
                <a:gd name="T47" fmla="*/ 25 h 45"/>
                <a:gd name="T48" fmla="*/ 41 w 47"/>
                <a:gd name="T49" fmla="*/ 35 h 45"/>
                <a:gd name="T50" fmla="*/ 38 w 47"/>
                <a:gd name="T51" fmla="*/ 45 h 45"/>
                <a:gd name="T52" fmla="*/ 30 w 47"/>
                <a:gd name="T53" fmla="*/ 36 h 45"/>
                <a:gd name="T54" fmla="*/ 30 w 47"/>
                <a:gd name="T55" fmla="*/ 28 h 45"/>
                <a:gd name="T56" fmla="*/ 7 w 47"/>
                <a:gd name="T57" fmla="*/ 41 h 45"/>
                <a:gd name="T58" fmla="*/ 19 w 47"/>
                <a:gd name="T59" fmla="*/ 18 h 45"/>
                <a:gd name="T60" fmla="*/ 0 w 47"/>
                <a:gd name="T61" fmla="*/ 12 h 45"/>
                <a:gd name="T62" fmla="*/ 23 w 47"/>
                <a:gd name="T63" fmla="*/ 5 h 45"/>
                <a:gd name="T64" fmla="*/ 19 w 47"/>
                <a:gd name="T65"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5">
                  <a:moveTo>
                    <a:pt x="19" y="1"/>
                  </a:moveTo>
                  <a:cubicBezTo>
                    <a:pt x="19" y="1"/>
                    <a:pt x="26" y="0"/>
                    <a:pt x="26" y="0"/>
                  </a:cubicBezTo>
                  <a:cubicBezTo>
                    <a:pt x="29" y="0"/>
                    <a:pt x="31" y="1"/>
                    <a:pt x="33" y="3"/>
                  </a:cubicBezTo>
                  <a:cubicBezTo>
                    <a:pt x="34" y="4"/>
                    <a:pt x="33" y="6"/>
                    <a:pt x="33" y="8"/>
                  </a:cubicBezTo>
                  <a:cubicBezTo>
                    <a:pt x="33" y="8"/>
                    <a:pt x="32" y="13"/>
                    <a:pt x="32" y="12"/>
                  </a:cubicBezTo>
                  <a:cubicBezTo>
                    <a:pt x="30" y="9"/>
                    <a:pt x="28" y="7"/>
                    <a:pt x="26" y="5"/>
                  </a:cubicBezTo>
                  <a:cubicBezTo>
                    <a:pt x="28" y="7"/>
                    <a:pt x="30" y="10"/>
                    <a:pt x="30" y="13"/>
                  </a:cubicBezTo>
                  <a:cubicBezTo>
                    <a:pt x="27" y="13"/>
                    <a:pt x="24" y="11"/>
                    <a:pt x="22" y="11"/>
                  </a:cubicBezTo>
                  <a:cubicBezTo>
                    <a:pt x="19" y="11"/>
                    <a:pt x="17" y="11"/>
                    <a:pt x="14" y="11"/>
                  </a:cubicBezTo>
                  <a:cubicBezTo>
                    <a:pt x="17" y="11"/>
                    <a:pt x="19" y="12"/>
                    <a:pt x="22" y="13"/>
                  </a:cubicBezTo>
                  <a:cubicBezTo>
                    <a:pt x="24" y="14"/>
                    <a:pt x="26" y="14"/>
                    <a:pt x="28" y="15"/>
                  </a:cubicBezTo>
                  <a:cubicBezTo>
                    <a:pt x="29" y="16"/>
                    <a:pt x="18" y="30"/>
                    <a:pt x="17" y="32"/>
                  </a:cubicBezTo>
                  <a:cubicBezTo>
                    <a:pt x="18" y="30"/>
                    <a:pt x="19" y="29"/>
                    <a:pt x="20" y="28"/>
                  </a:cubicBezTo>
                  <a:cubicBezTo>
                    <a:pt x="22" y="27"/>
                    <a:pt x="23" y="25"/>
                    <a:pt x="25" y="23"/>
                  </a:cubicBezTo>
                  <a:cubicBezTo>
                    <a:pt x="27" y="21"/>
                    <a:pt x="28" y="19"/>
                    <a:pt x="30" y="17"/>
                  </a:cubicBezTo>
                  <a:cubicBezTo>
                    <a:pt x="30" y="17"/>
                    <a:pt x="32" y="23"/>
                    <a:pt x="33" y="23"/>
                  </a:cubicBezTo>
                  <a:cubicBezTo>
                    <a:pt x="33" y="26"/>
                    <a:pt x="34" y="28"/>
                    <a:pt x="35" y="31"/>
                  </a:cubicBezTo>
                  <a:cubicBezTo>
                    <a:pt x="36" y="26"/>
                    <a:pt x="34" y="19"/>
                    <a:pt x="31" y="15"/>
                  </a:cubicBezTo>
                  <a:cubicBezTo>
                    <a:pt x="35" y="15"/>
                    <a:pt x="38" y="19"/>
                    <a:pt x="40" y="22"/>
                  </a:cubicBezTo>
                  <a:cubicBezTo>
                    <a:pt x="39" y="19"/>
                    <a:pt x="36" y="14"/>
                    <a:pt x="33" y="12"/>
                  </a:cubicBezTo>
                  <a:cubicBezTo>
                    <a:pt x="32" y="11"/>
                    <a:pt x="37" y="8"/>
                    <a:pt x="38" y="9"/>
                  </a:cubicBezTo>
                  <a:cubicBezTo>
                    <a:pt x="41" y="9"/>
                    <a:pt x="43" y="12"/>
                    <a:pt x="44" y="14"/>
                  </a:cubicBezTo>
                  <a:cubicBezTo>
                    <a:pt x="46" y="17"/>
                    <a:pt x="47" y="26"/>
                    <a:pt x="44" y="29"/>
                  </a:cubicBezTo>
                  <a:cubicBezTo>
                    <a:pt x="43" y="28"/>
                    <a:pt x="41" y="26"/>
                    <a:pt x="40" y="25"/>
                  </a:cubicBezTo>
                  <a:cubicBezTo>
                    <a:pt x="42" y="27"/>
                    <a:pt x="42" y="32"/>
                    <a:pt x="41" y="35"/>
                  </a:cubicBezTo>
                  <a:cubicBezTo>
                    <a:pt x="41" y="36"/>
                    <a:pt x="38" y="45"/>
                    <a:pt x="38" y="45"/>
                  </a:cubicBezTo>
                  <a:cubicBezTo>
                    <a:pt x="35" y="43"/>
                    <a:pt x="32" y="40"/>
                    <a:pt x="30" y="36"/>
                  </a:cubicBezTo>
                  <a:cubicBezTo>
                    <a:pt x="29" y="35"/>
                    <a:pt x="29" y="29"/>
                    <a:pt x="30" y="28"/>
                  </a:cubicBezTo>
                  <a:cubicBezTo>
                    <a:pt x="26" y="37"/>
                    <a:pt x="16" y="39"/>
                    <a:pt x="7" y="41"/>
                  </a:cubicBezTo>
                  <a:cubicBezTo>
                    <a:pt x="7" y="32"/>
                    <a:pt x="9" y="21"/>
                    <a:pt x="19" y="18"/>
                  </a:cubicBezTo>
                  <a:cubicBezTo>
                    <a:pt x="11" y="21"/>
                    <a:pt x="6" y="17"/>
                    <a:pt x="0" y="12"/>
                  </a:cubicBezTo>
                  <a:cubicBezTo>
                    <a:pt x="6" y="7"/>
                    <a:pt x="15" y="3"/>
                    <a:pt x="23" y="5"/>
                  </a:cubicBezTo>
                  <a:cubicBezTo>
                    <a:pt x="22" y="4"/>
                    <a:pt x="20" y="3"/>
                    <a:pt x="19" y="1"/>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5" name="Freeform 1017"/>
            <p:cNvSpPr/>
            <p:nvPr/>
          </p:nvSpPr>
          <p:spPr bwMode="auto">
            <a:xfrm>
              <a:off x="5649913" y="5649913"/>
              <a:ext cx="168275" cy="157163"/>
            </a:xfrm>
            <a:custGeom>
              <a:avLst/>
              <a:gdLst>
                <a:gd name="T0" fmla="*/ 46 w 49"/>
                <a:gd name="T1" fmla="*/ 33 h 46"/>
                <a:gd name="T2" fmla="*/ 43 w 49"/>
                <a:gd name="T3" fmla="*/ 40 h 46"/>
                <a:gd name="T4" fmla="*/ 37 w 49"/>
                <a:gd name="T5" fmla="*/ 43 h 46"/>
                <a:gd name="T6" fmla="*/ 33 w 49"/>
                <a:gd name="T7" fmla="*/ 41 h 46"/>
                <a:gd name="T8" fmla="*/ 30 w 49"/>
                <a:gd name="T9" fmla="*/ 37 h 46"/>
                <a:gd name="T10" fmla="*/ 39 w 49"/>
                <a:gd name="T11" fmla="*/ 37 h 46"/>
                <a:gd name="T12" fmla="*/ 30 w 49"/>
                <a:gd name="T13" fmla="*/ 35 h 46"/>
                <a:gd name="T14" fmla="*/ 36 w 49"/>
                <a:gd name="T15" fmla="*/ 29 h 46"/>
                <a:gd name="T16" fmla="*/ 41 w 49"/>
                <a:gd name="T17" fmla="*/ 23 h 46"/>
                <a:gd name="T18" fmla="*/ 35 w 49"/>
                <a:gd name="T19" fmla="*/ 28 h 46"/>
                <a:gd name="T20" fmla="*/ 30 w 49"/>
                <a:gd name="T21" fmla="*/ 32 h 46"/>
                <a:gd name="T22" fmla="*/ 23 w 49"/>
                <a:gd name="T23" fmla="*/ 13 h 46"/>
                <a:gd name="T24" fmla="*/ 24 w 49"/>
                <a:gd name="T25" fmla="*/ 18 h 46"/>
                <a:gd name="T26" fmla="*/ 25 w 49"/>
                <a:gd name="T27" fmla="*/ 25 h 46"/>
                <a:gd name="T28" fmla="*/ 27 w 49"/>
                <a:gd name="T29" fmla="*/ 33 h 46"/>
                <a:gd name="T30" fmla="*/ 20 w 49"/>
                <a:gd name="T31" fmla="*/ 31 h 46"/>
                <a:gd name="T32" fmla="*/ 13 w 49"/>
                <a:gd name="T33" fmla="*/ 28 h 46"/>
                <a:gd name="T34" fmla="*/ 28 w 49"/>
                <a:gd name="T35" fmla="*/ 35 h 46"/>
                <a:gd name="T36" fmla="*/ 17 w 49"/>
                <a:gd name="T37" fmla="*/ 38 h 46"/>
                <a:gd name="T38" fmla="*/ 29 w 49"/>
                <a:gd name="T39" fmla="*/ 38 h 46"/>
                <a:gd name="T40" fmla="*/ 29 w 49"/>
                <a:gd name="T41" fmla="*/ 44 h 46"/>
                <a:gd name="T42" fmla="*/ 21 w 49"/>
                <a:gd name="T43" fmla="*/ 46 h 46"/>
                <a:gd name="T44" fmla="*/ 9 w 49"/>
                <a:gd name="T45" fmla="*/ 38 h 46"/>
                <a:gd name="T46" fmla="*/ 15 w 49"/>
                <a:gd name="T47" fmla="*/ 36 h 46"/>
                <a:gd name="T48" fmla="*/ 5 w 49"/>
                <a:gd name="T49" fmla="*/ 31 h 46"/>
                <a:gd name="T50" fmla="*/ 0 w 49"/>
                <a:gd name="T51" fmla="*/ 23 h 46"/>
                <a:gd name="T52" fmla="*/ 11 w 49"/>
                <a:gd name="T53" fmla="*/ 21 h 46"/>
                <a:gd name="T54" fmla="*/ 19 w 49"/>
                <a:gd name="T55" fmla="*/ 26 h 46"/>
                <a:gd name="T56" fmla="*/ 21 w 49"/>
                <a:gd name="T57" fmla="*/ 0 h 46"/>
                <a:gd name="T58" fmla="*/ 32 w 49"/>
                <a:gd name="T59" fmla="*/ 23 h 46"/>
                <a:gd name="T60" fmla="*/ 48 w 49"/>
                <a:gd name="T61" fmla="*/ 11 h 46"/>
                <a:gd name="T62" fmla="*/ 41 w 49"/>
                <a:gd name="T63" fmla="*/ 34 h 46"/>
                <a:gd name="T64" fmla="*/ 46 w 49"/>
                <a:gd name="T65"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6">
                  <a:moveTo>
                    <a:pt x="46" y="33"/>
                  </a:moveTo>
                  <a:cubicBezTo>
                    <a:pt x="46" y="33"/>
                    <a:pt x="43" y="39"/>
                    <a:pt x="43" y="40"/>
                  </a:cubicBezTo>
                  <a:cubicBezTo>
                    <a:pt x="41" y="41"/>
                    <a:pt x="39" y="44"/>
                    <a:pt x="37" y="43"/>
                  </a:cubicBezTo>
                  <a:cubicBezTo>
                    <a:pt x="35" y="43"/>
                    <a:pt x="34" y="42"/>
                    <a:pt x="33" y="41"/>
                  </a:cubicBezTo>
                  <a:cubicBezTo>
                    <a:pt x="32" y="41"/>
                    <a:pt x="29" y="37"/>
                    <a:pt x="30" y="37"/>
                  </a:cubicBezTo>
                  <a:cubicBezTo>
                    <a:pt x="33" y="37"/>
                    <a:pt x="36" y="37"/>
                    <a:pt x="39" y="37"/>
                  </a:cubicBezTo>
                  <a:cubicBezTo>
                    <a:pt x="36" y="37"/>
                    <a:pt x="32" y="37"/>
                    <a:pt x="30" y="35"/>
                  </a:cubicBezTo>
                  <a:cubicBezTo>
                    <a:pt x="32" y="33"/>
                    <a:pt x="35" y="31"/>
                    <a:pt x="36" y="29"/>
                  </a:cubicBezTo>
                  <a:cubicBezTo>
                    <a:pt x="38" y="28"/>
                    <a:pt x="39" y="25"/>
                    <a:pt x="41" y="23"/>
                  </a:cubicBezTo>
                  <a:cubicBezTo>
                    <a:pt x="39" y="25"/>
                    <a:pt x="37" y="27"/>
                    <a:pt x="35" y="28"/>
                  </a:cubicBezTo>
                  <a:cubicBezTo>
                    <a:pt x="33" y="30"/>
                    <a:pt x="32" y="31"/>
                    <a:pt x="30" y="32"/>
                  </a:cubicBezTo>
                  <a:cubicBezTo>
                    <a:pt x="28" y="32"/>
                    <a:pt x="24" y="15"/>
                    <a:pt x="23" y="13"/>
                  </a:cubicBezTo>
                  <a:cubicBezTo>
                    <a:pt x="23" y="15"/>
                    <a:pt x="23" y="16"/>
                    <a:pt x="24" y="18"/>
                  </a:cubicBezTo>
                  <a:cubicBezTo>
                    <a:pt x="24" y="20"/>
                    <a:pt x="25" y="23"/>
                    <a:pt x="25" y="25"/>
                  </a:cubicBezTo>
                  <a:cubicBezTo>
                    <a:pt x="26" y="28"/>
                    <a:pt x="26" y="30"/>
                    <a:pt x="27" y="33"/>
                  </a:cubicBezTo>
                  <a:cubicBezTo>
                    <a:pt x="27" y="33"/>
                    <a:pt x="21" y="31"/>
                    <a:pt x="20" y="31"/>
                  </a:cubicBezTo>
                  <a:cubicBezTo>
                    <a:pt x="18" y="30"/>
                    <a:pt x="15" y="29"/>
                    <a:pt x="13" y="28"/>
                  </a:cubicBezTo>
                  <a:cubicBezTo>
                    <a:pt x="16" y="32"/>
                    <a:pt x="23" y="35"/>
                    <a:pt x="28" y="35"/>
                  </a:cubicBezTo>
                  <a:cubicBezTo>
                    <a:pt x="25" y="38"/>
                    <a:pt x="20" y="38"/>
                    <a:pt x="17" y="38"/>
                  </a:cubicBezTo>
                  <a:cubicBezTo>
                    <a:pt x="20" y="39"/>
                    <a:pt x="25" y="39"/>
                    <a:pt x="29" y="38"/>
                  </a:cubicBezTo>
                  <a:cubicBezTo>
                    <a:pt x="31" y="37"/>
                    <a:pt x="30" y="43"/>
                    <a:pt x="29" y="44"/>
                  </a:cubicBezTo>
                  <a:cubicBezTo>
                    <a:pt x="27" y="46"/>
                    <a:pt x="23" y="46"/>
                    <a:pt x="21" y="46"/>
                  </a:cubicBezTo>
                  <a:cubicBezTo>
                    <a:pt x="17" y="45"/>
                    <a:pt x="10" y="41"/>
                    <a:pt x="9" y="38"/>
                  </a:cubicBezTo>
                  <a:cubicBezTo>
                    <a:pt x="11" y="37"/>
                    <a:pt x="13" y="36"/>
                    <a:pt x="15" y="36"/>
                  </a:cubicBezTo>
                  <a:cubicBezTo>
                    <a:pt x="11" y="36"/>
                    <a:pt x="8" y="34"/>
                    <a:pt x="5" y="31"/>
                  </a:cubicBezTo>
                  <a:cubicBezTo>
                    <a:pt x="5" y="30"/>
                    <a:pt x="0" y="23"/>
                    <a:pt x="0" y="23"/>
                  </a:cubicBezTo>
                  <a:cubicBezTo>
                    <a:pt x="3" y="22"/>
                    <a:pt x="8" y="21"/>
                    <a:pt x="11" y="21"/>
                  </a:cubicBezTo>
                  <a:cubicBezTo>
                    <a:pt x="13" y="22"/>
                    <a:pt x="18" y="24"/>
                    <a:pt x="19" y="26"/>
                  </a:cubicBezTo>
                  <a:cubicBezTo>
                    <a:pt x="13" y="17"/>
                    <a:pt x="17" y="9"/>
                    <a:pt x="21" y="0"/>
                  </a:cubicBezTo>
                  <a:cubicBezTo>
                    <a:pt x="29" y="5"/>
                    <a:pt x="36" y="13"/>
                    <a:pt x="32" y="23"/>
                  </a:cubicBezTo>
                  <a:cubicBezTo>
                    <a:pt x="35" y="15"/>
                    <a:pt x="41" y="13"/>
                    <a:pt x="48" y="11"/>
                  </a:cubicBezTo>
                  <a:cubicBezTo>
                    <a:pt x="49" y="19"/>
                    <a:pt x="48" y="29"/>
                    <a:pt x="41" y="34"/>
                  </a:cubicBezTo>
                  <a:cubicBezTo>
                    <a:pt x="42" y="33"/>
                    <a:pt x="44" y="33"/>
                    <a:pt x="46" y="33"/>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6" name="Freeform 1018"/>
            <p:cNvSpPr>
              <a:spLocks noEditPoints="1"/>
            </p:cNvSpPr>
            <p:nvPr/>
          </p:nvSpPr>
          <p:spPr bwMode="auto">
            <a:xfrm>
              <a:off x="4872038" y="5662613"/>
              <a:ext cx="1120775" cy="336550"/>
            </a:xfrm>
            <a:custGeom>
              <a:avLst/>
              <a:gdLst>
                <a:gd name="T0" fmla="*/ 268 w 327"/>
                <a:gd name="T1" fmla="*/ 77 h 98"/>
                <a:gd name="T2" fmla="*/ 325 w 327"/>
                <a:gd name="T3" fmla="*/ 54 h 98"/>
                <a:gd name="T4" fmla="*/ 197 w 327"/>
                <a:gd name="T5" fmla="*/ 36 h 98"/>
                <a:gd name="T6" fmla="*/ 193 w 327"/>
                <a:gd name="T7" fmla="*/ 13 h 98"/>
                <a:gd name="T8" fmla="*/ 174 w 327"/>
                <a:gd name="T9" fmla="*/ 17 h 98"/>
                <a:gd name="T10" fmla="*/ 174 w 327"/>
                <a:gd name="T11" fmla="*/ 8 h 98"/>
                <a:gd name="T12" fmla="*/ 172 w 327"/>
                <a:gd name="T13" fmla="*/ 7 h 98"/>
                <a:gd name="T14" fmla="*/ 162 w 327"/>
                <a:gd name="T15" fmla="*/ 2 h 98"/>
                <a:gd name="T16" fmla="*/ 169 w 327"/>
                <a:gd name="T17" fmla="*/ 12 h 98"/>
                <a:gd name="T18" fmla="*/ 181 w 327"/>
                <a:gd name="T19" fmla="*/ 25 h 98"/>
                <a:gd name="T20" fmla="*/ 175 w 327"/>
                <a:gd name="T21" fmla="*/ 39 h 98"/>
                <a:gd name="T22" fmla="*/ 99 w 327"/>
                <a:gd name="T23" fmla="*/ 20 h 98"/>
                <a:gd name="T24" fmla="*/ 59 w 327"/>
                <a:gd name="T25" fmla="*/ 39 h 98"/>
                <a:gd name="T26" fmla="*/ 6 w 327"/>
                <a:gd name="T27" fmla="*/ 69 h 98"/>
                <a:gd name="T28" fmla="*/ 68 w 327"/>
                <a:gd name="T29" fmla="*/ 46 h 98"/>
                <a:gd name="T30" fmla="*/ 53 w 327"/>
                <a:gd name="T31" fmla="*/ 75 h 98"/>
                <a:gd name="T32" fmla="*/ 55 w 327"/>
                <a:gd name="T33" fmla="*/ 82 h 98"/>
                <a:gd name="T34" fmla="*/ 58 w 327"/>
                <a:gd name="T35" fmla="*/ 90 h 98"/>
                <a:gd name="T36" fmla="*/ 56 w 327"/>
                <a:gd name="T37" fmla="*/ 80 h 98"/>
                <a:gd name="T38" fmla="*/ 63 w 327"/>
                <a:gd name="T39" fmla="*/ 76 h 98"/>
                <a:gd name="T40" fmla="*/ 56 w 327"/>
                <a:gd name="T41" fmla="*/ 65 h 98"/>
                <a:gd name="T42" fmla="*/ 58 w 327"/>
                <a:gd name="T43" fmla="*/ 61 h 98"/>
                <a:gd name="T44" fmla="*/ 75 w 327"/>
                <a:gd name="T45" fmla="*/ 48 h 98"/>
                <a:gd name="T46" fmla="*/ 86 w 327"/>
                <a:gd name="T47" fmla="*/ 52 h 98"/>
                <a:gd name="T48" fmla="*/ 124 w 327"/>
                <a:gd name="T49" fmla="*/ 67 h 98"/>
                <a:gd name="T50" fmla="*/ 148 w 327"/>
                <a:gd name="T51" fmla="*/ 53 h 98"/>
                <a:gd name="T52" fmla="*/ 170 w 327"/>
                <a:gd name="T53" fmla="*/ 45 h 98"/>
                <a:gd name="T54" fmla="*/ 247 w 327"/>
                <a:gd name="T55" fmla="*/ 82 h 98"/>
                <a:gd name="T56" fmla="*/ 249 w 327"/>
                <a:gd name="T57" fmla="*/ 89 h 98"/>
                <a:gd name="T58" fmla="*/ 252 w 327"/>
                <a:gd name="T59" fmla="*/ 96 h 98"/>
                <a:gd name="T60" fmla="*/ 250 w 327"/>
                <a:gd name="T61" fmla="*/ 86 h 98"/>
                <a:gd name="T62" fmla="*/ 257 w 327"/>
                <a:gd name="T63" fmla="*/ 82 h 98"/>
                <a:gd name="T64" fmla="*/ 248 w 327"/>
                <a:gd name="T65" fmla="*/ 77 h 98"/>
                <a:gd name="T66" fmla="*/ 183 w 327"/>
                <a:gd name="T67" fmla="*/ 22 h 98"/>
                <a:gd name="T68" fmla="*/ 189 w 327"/>
                <a:gd name="T69" fmla="*/ 20 h 98"/>
                <a:gd name="T70" fmla="*/ 174 w 327"/>
                <a:gd name="T71" fmla="*/ 12 h 98"/>
                <a:gd name="T72" fmla="*/ 174 w 327"/>
                <a:gd name="T73" fmla="*/ 12 h 98"/>
                <a:gd name="T74" fmla="*/ 57 w 327"/>
                <a:gd name="T75" fmla="*/ 76 h 98"/>
                <a:gd name="T76" fmla="*/ 69 w 327"/>
                <a:gd name="T77" fmla="*/ 65 h 98"/>
                <a:gd name="T78" fmla="*/ 58 w 327"/>
                <a:gd name="T79" fmla="*/ 64 h 98"/>
                <a:gd name="T80" fmla="*/ 148 w 327"/>
                <a:gd name="T81" fmla="*/ 49 h 98"/>
                <a:gd name="T82" fmla="*/ 148 w 327"/>
                <a:gd name="T83" fmla="*/ 49 h 98"/>
                <a:gd name="T84" fmla="*/ 64 w 327"/>
                <a:gd name="T85" fmla="*/ 40 h 98"/>
                <a:gd name="T86" fmla="*/ 165 w 327"/>
                <a:gd name="T87" fmla="*/ 42 h 98"/>
                <a:gd name="T88" fmla="*/ 251 w 327"/>
                <a:gd name="T89" fmla="*/ 83 h 98"/>
                <a:gd name="T90" fmla="*/ 247 w 327"/>
                <a:gd name="T91" fmla="*/ 71 h 98"/>
                <a:gd name="T92" fmla="*/ 201 w 327"/>
                <a:gd name="T93" fmla="*/ 41 h 98"/>
                <a:gd name="T94" fmla="*/ 249 w 327"/>
                <a:gd name="T95" fmla="*/ 69 h 98"/>
                <a:gd name="T96" fmla="*/ 250 w 327"/>
                <a:gd name="T97" fmla="*/ 71 h 98"/>
                <a:gd name="T98" fmla="*/ 255 w 327"/>
                <a:gd name="T99" fmla="*/ 55 h 98"/>
                <a:gd name="T100" fmla="*/ 268 w 327"/>
                <a:gd name="T101" fmla="*/ 73 h 98"/>
                <a:gd name="T102" fmla="*/ 251 w 327"/>
                <a:gd name="T103" fmla="*/ 68 h 98"/>
                <a:gd name="T104" fmla="*/ 258 w 327"/>
                <a:gd name="T105" fmla="*/ 69 h 98"/>
                <a:gd name="T106" fmla="*/ 255 w 327"/>
                <a:gd name="T107" fmla="*/ 72 h 98"/>
                <a:gd name="T108" fmla="*/ 0 w 327"/>
                <a:gd name="T109" fmla="*/ 71 h 98"/>
                <a:gd name="T110" fmla="*/ 0 w 327"/>
                <a:gd name="T111" fmla="*/ 7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7" h="98">
                  <a:moveTo>
                    <a:pt x="268" y="79"/>
                  </a:moveTo>
                  <a:cubicBezTo>
                    <a:pt x="268" y="77"/>
                    <a:pt x="268" y="77"/>
                    <a:pt x="268" y="77"/>
                  </a:cubicBezTo>
                  <a:cubicBezTo>
                    <a:pt x="268" y="77"/>
                    <a:pt x="268" y="77"/>
                    <a:pt x="268" y="77"/>
                  </a:cubicBezTo>
                  <a:cubicBezTo>
                    <a:pt x="268" y="79"/>
                    <a:pt x="268" y="79"/>
                    <a:pt x="268" y="79"/>
                  </a:cubicBezTo>
                  <a:cubicBezTo>
                    <a:pt x="290" y="79"/>
                    <a:pt x="308" y="70"/>
                    <a:pt x="327" y="58"/>
                  </a:cubicBezTo>
                  <a:cubicBezTo>
                    <a:pt x="325" y="54"/>
                    <a:pt x="325" y="54"/>
                    <a:pt x="325" y="54"/>
                  </a:cubicBezTo>
                  <a:cubicBezTo>
                    <a:pt x="318" y="59"/>
                    <a:pt x="311" y="63"/>
                    <a:pt x="304" y="65"/>
                  </a:cubicBezTo>
                  <a:cubicBezTo>
                    <a:pt x="279" y="53"/>
                    <a:pt x="241" y="37"/>
                    <a:pt x="203" y="37"/>
                  </a:cubicBezTo>
                  <a:cubicBezTo>
                    <a:pt x="201" y="36"/>
                    <a:pt x="199" y="36"/>
                    <a:pt x="197" y="36"/>
                  </a:cubicBezTo>
                  <a:cubicBezTo>
                    <a:pt x="191" y="34"/>
                    <a:pt x="184" y="31"/>
                    <a:pt x="183" y="25"/>
                  </a:cubicBezTo>
                  <a:cubicBezTo>
                    <a:pt x="184" y="25"/>
                    <a:pt x="184" y="25"/>
                    <a:pt x="185" y="24"/>
                  </a:cubicBezTo>
                  <a:cubicBezTo>
                    <a:pt x="189" y="23"/>
                    <a:pt x="197" y="18"/>
                    <a:pt x="193" y="13"/>
                  </a:cubicBezTo>
                  <a:cubicBezTo>
                    <a:pt x="189" y="9"/>
                    <a:pt x="184" y="15"/>
                    <a:pt x="183" y="17"/>
                  </a:cubicBezTo>
                  <a:cubicBezTo>
                    <a:pt x="181" y="19"/>
                    <a:pt x="181" y="21"/>
                    <a:pt x="181" y="23"/>
                  </a:cubicBezTo>
                  <a:cubicBezTo>
                    <a:pt x="178" y="22"/>
                    <a:pt x="175" y="20"/>
                    <a:pt x="174" y="17"/>
                  </a:cubicBezTo>
                  <a:cubicBezTo>
                    <a:pt x="174" y="16"/>
                    <a:pt x="174" y="15"/>
                    <a:pt x="174" y="15"/>
                  </a:cubicBezTo>
                  <a:cubicBezTo>
                    <a:pt x="176" y="14"/>
                    <a:pt x="179" y="12"/>
                    <a:pt x="179" y="10"/>
                  </a:cubicBezTo>
                  <a:cubicBezTo>
                    <a:pt x="179" y="7"/>
                    <a:pt x="176" y="7"/>
                    <a:pt x="174" y="8"/>
                  </a:cubicBezTo>
                  <a:cubicBezTo>
                    <a:pt x="173" y="9"/>
                    <a:pt x="172" y="10"/>
                    <a:pt x="172" y="11"/>
                  </a:cubicBezTo>
                  <a:cubicBezTo>
                    <a:pt x="171" y="11"/>
                    <a:pt x="171" y="10"/>
                    <a:pt x="171" y="9"/>
                  </a:cubicBezTo>
                  <a:cubicBezTo>
                    <a:pt x="171" y="8"/>
                    <a:pt x="172" y="8"/>
                    <a:pt x="172" y="7"/>
                  </a:cubicBezTo>
                  <a:cubicBezTo>
                    <a:pt x="172" y="6"/>
                    <a:pt x="172" y="4"/>
                    <a:pt x="171" y="3"/>
                  </a:cubicBezTo>
                  <a:cubicBezTo>
                    <a:pt x="170" y="1"/>
                    <a:pt x="169" y="0"/>
                    <a:pt x="167" y="0"/>
                  </a:cubicBezTo>
                  <a:cubicBezTo>
                    <a:pt x="165" y="0"/>
                    <a:pt x="162" y="0"/>
                    <a:pt x="162" y="2"/>
                  </a:cubicBezTo>
                  <a:cubicBezTo>
                    <a:pt x="163" y="1"/>
                    <a:pt x="165" y="1"/>
                    <a:pt x="167" y="1"/>
                  </a:cubicBezTo>
                  <a:cubicBezTo>
                    <a:pt x="170" y="2"/>
                    <a:pt x="170" y="5"/>
                    <a:pt x="169" y="8"/>
                  </a:cubicBezTo>
                  <a:cubicBezTo>
                    <a:pt x="168" y="9"/>
                    <a:pt x="168" y="10"/>
                    <a:pt x="169" y="12"/>
                  </a:cubicBezTo>
                  <a:cubicBezTo>
                    <a:pt x="169" y="13"/>
                    <a:pt x="170" y="14"/>
                    <a:pt x="171" y="15"/>
                  </a:cubicBezTo>
                  <a:cubicBezTo>
                    <a:pt x="171" y="15"/>
                    <a:pt x="171" y="15"/>
                    <a:pt x="171" y="15"/>
                  </a:cubicBezTo>
                  <a:cubicBezTo>
                    <a:pt x="172" y="20"/>
                    <a:pt x="176" y="24"/>
                    <a:pt x="181" y="25"/>
                  </a:cubicBezTo>
                  <a:cubicBezTo>
                    <a:pt x="182" y="29"/>
                    <a:pt x="185" y="33"/>
                    <a:pt x="188" y="35"/>
                  </a:cubicBezTo>
                  <a:cubicBezTo>
                    <a:pt x="189" y="36"/>
                    <a:pt x="190" y="36"/>
                    <a:pt x="191" y="37"/>
                  </a:cubicBezTo>
                  <a:cubicBezTo>
                    <a:pt x="186" y="37"/>
                    <a:pt x="180" y="38"/>
                    <a:pt x="175" y="39"/>
                  </a:cubicBezTo>
                  <a:cubicBezTo>
                    <a:pt x="173" y="40"/>
                    <a:pt x="172" y="40"/>
                    <a:pt x="171" y="40"/>
                  </a:cubicBezTo>
                  <a:cubicBezTo>
                    <a:pt x="151" y="30"/>
                    <a:pt x="130" y="19"/>
                    <a:pt x="107" y="19"/>
                  </a:cubicBezTo>
                  <a:cubicBezTo>
                    <a:pt x="104" y="19"/>
                    <a:pt x="102" y="19"/>
                    <a:pt x="99" y="20"/>
                  </a:cubicBezTo>
                  <a:cubicBezTo>
                    <a:pt x="84" y="21"/>
                    <a:pt x="72" y="29"/>
                    <a:pt x="61" y="38"/>
                  </a:cubicBezTo>
                  <a:cubicBezTo>
                    <a:pt x="55" y="34"/>
                    <a:pt x="49" y="30"/>
                    <a:pt x="44" y="25"/>
                  </a:cubicBezTo>
                  <a:cubicBezTo>
                    <a:pt x="49" y="30"/>
                    <a:pt x="54" y="35"/>
                    <a:pt x="59" y="39"/>
                  </a:cubicBezTo>
                  <a:cubicBezTo>
                    <a:pt x="42" y="52"/>
                    <a:pt x="31" y="65"/>
                    <a:pt x="7" y="68"/>
                  </a:cubicBezTo>
                  <a:cubicBezTo>
                    <a:pt x="5" y="68"/>
                    <a:pt x="3" y="69"/>
                    <a:pt x="0" y="69"/>
                  </a:cubicBezTo>
                  <a:cubicBezTo>
                    <a:pt x="2" y="69"/>
                    <a:pt x="4" y="69"/>
                    <a:pt x="6" y="69"/>
                  </a:cubicBezTo>
                  <a:cubicBezTo>
                    <a:pt x="29" y="69"/>
                    <a:pt x="45" y="54"/>
                    <a:pt x="62" y="41"/>
                  </a:cubicBezTo>
                  <a:cubicBezTo>
                    <a:pt x="65" y="43"/>
                    <a:pt x="67" y="44"/>
                    <a:pt x="70" y="46"/>
                  </a:cubicBezTo>
                  <a:cubicBezTo>
                    <a:pt x="70" y="46"/>
                    <a:pt x="69" y="46"/>
                    <a:pt x="68" y="46"/>
                  </a:cubicBezTo>
                  <a:cubicBezTo>
                    <a:pt x="62" y="46"/>
                    <a:pt x="56" y="48"/>
                    <a:pt x="53" y="54"/>
                  </a:cubicBezTo>
                  <a:cubicBezTo>
                    <a:pt x="52" y="57"/>
                    <a:pt x="53" y="60"/>
                    <a:pt x="55" y="63"/>
                  </a:cubicBezTo>
                  <a:cubicBezTo>
                    <a:pt x="51" y="66"/>
                    <a:pt x="50" y="71"/>
                    <a:pt x="53" y="75"/>
                  </a:cubicBezTo>
                  <a:cubicBezTo>
                    <a:pt x="53" y="76"/>
                    <a:pt x="53" y="76"/>
                    <a:pt x="53" y="76"/>
                  </a:cubicBezTo>
                  <a:cubicBezTo>
                    <a:pt x="52" y="76"/>
                    <a:pt x="52" y="78"/>
                    <a:pt x="53" y="79"/>
                  </a:cubicBezTo>
                  <a:cubicBezTo>
                    <a:pt x="53" y="81"/>
                    <a:pt x="54" y="82"/>
                    <a:pt x="55" y="82"/>
                  </a:cubicBezTo>
                  <a:cubicBezTo>
                    <a:pt x="57" y="84"/>
                    <a:pt x="60" y="86"/>
                    <a:pt x="58" y="89"/>
                  </a:cubicBezTo>
                  <a:cubicBezTo>
                    <a:pt x="56" y="90"/>
                    <a:pt x="55" y="91"/>
                    <a:pt x="53" y="90"/>
                  </a:cubicBezTo>
                  <a:cubicBezTo>
                    <a:pt x="54" y="91"/>
                    <a:pt x="57" y="91"/>
                    <a:pt x="58" y="90"/>
                  </a:cubicBezTo>
                  <a:cubicBezTo>
                    <a:pt x="60" y="89"/>
                    <a:pt x="61" y="87"/>
                    <a:pt x="60" y="85"/>
                  </a:cubicBezTo>
                  <a:cubicBezTo>
                    <a:pt x="60" y="84"/>
                    <a:pt x="59" y="82"/>
                    <a:pt x="58" y="82"/>
                  </a:cubicBezTo>
                  <a:cubicBezTo>
                    <a:pt x="58" y="81"/>
                    <a:pt x="57" y="81"/>
                    <a:pt x="56" y="80"/>
                  </a:cubicBezTo>
                  <a:cubicBezTo>
                    <a:pt x="55" y="80"/>
                    <a:pt x="55" y="79"/>
                    <a:pt x="55" y="78"/>
                  </a:cubicBezTo>
                  <a:cubicBezTo>
                    <a:pt x="57" y="79"/>
                    <a:pt x="58" y="80"/>
                    <a:pt x="60" y="80"/>
                  </a:cubicBezTo>
                  <a:cubicBezTo>
                    <a:pt x="61" y="80"/>
                    <a:pt x="64" y="78"/>
                    <a:pt x="63" y="76"/>
                  </a:cubicBezTo>
                  <a:cubicBezTo>
                    <a:pt x="61" y="74"/>
                    <a:pt x="58" y="74"/>
                    <a:pt x="55" y="74"/>
                  </a:cubicBezTo>
                  <a:cubicBezTo>
                    <a:pt x="55" y="74"/>
                    <a:pt x="54" y="73"/>
                    <a:pt x="54" y="73"/>
                  </a:cubicBezTo>
                  <a:cubicBezTo>
                    <a:pt x="53" y="70"/>
                    <a:pt x="54" y="67"/>
                    <a:pt x="56" y="65"/>
                  </a:cubicBezTo>
                  <a:cubicBezTo>
                    <a:pt x="58" y="67"/>
                    <a:pt x="59" y="68"/>
                    <a:pt x="61" y="69"/>
                  </a:cubicBezTo>
                  <a:cubicBezTo>
                    <a:pt x="64" y="70"/>
                    <a:pt x="71" y="71"/>
                    <a:pt x="72" y="67"/>
                  </a:cubicBezTo>
                  <a:cubicBezTo>
                    <a:pt x="73" y="61"/>
                    <a:pt x="62" y="60"/>
                    <a:pt x="58" y="61"/>
                  </a:cubicBezTo>
                  <a:cubicBezTo>
                    <a:pt x="58" y="61"/>
                    <a:pt x="57" y="62"/>
                    <a:pt x="57" y="62"/>
                  </a:cubicBezTo>
                  <a:cubicBezTo>
                    <a:pt x="54" y="57"/>
                    <a:pt x="56" y="52"/>
                    <a:pt x="61" y="49"/>
                  </a:cubicBezTo>
                  <a:cubicBezTo>
                    <a:pt x="65" y="47"/>
                    <a:pt x="70" y="47"/>
                    <a:pt x="75" y="48"/>
                  </a:cubicBezTo>
                  <a:cubicBezTo>
                    <a:pt x="78" y="49"/>
                    <a:pt x="81" y="50"/>
                    <a:pt x="85" y="51"/>
                  </a:cubicBezTo>
                  <a:cubicBezTo>
                    <a:pt x="85" y="52"/>
                    <a:pt x="85" y="52"/>
                    <a:pt x="85" y="52"/>
                  </a:cubicBezTo>
                  <a:cubicBezTo>
                    <a:pt x="86" y="52"/>
                    <a:pt x="86" y="52"/>
                    <a:pt x="86" y="52"/>
                  </a:cubicBezTo>
                  <a:cubicBezTo>
                    <a:pt x="96" y="55"/>
                    <a:pt x="107" y="56"/>
                    <a:pt x="118" y="56"/>
                  </a:cubicBezTo>
                  <a:cubicBezTo>
                    <a:pt x="125" y="56"/>
                    <a:pt x="132" y="55"/>
                    <a:pt x="138" y="55"/>
                  </a:cubicBezTo>
                  <a:cubicBezTo>
                    <a:pt x="133" y="58"/>
                    <a:pt x="128" y="62"/>
                    <a:pt x="124" y="67"/>
                  </a:cubicBezTo>
                  <a:cubicBezTo>
                    <a:pt x="127" y="71"/>
                    <a:pt x="127" y="71"/>
                    <a:pt x="127" y="71"/>
                  </a:cubicBezTo>
                  <a:cubicBezTo>
                    <a:pt x="125" y="68"/>
                    <a:pt x="125" y="68"/>
                    <a:pt x="125" y="68"/>
                  </a:cubicBezTo>
                  <a:cubicBezTo>
                    <a:pt x="131" y="62"/>
                    <a:pt x="140" y="57"/>
                    <a:pt x="148" y="53"/>
                  </a:cubicBezTo>
                  <a:cubicBezTo>
                    <a:pt x="148" y="53"/>
                    <a:pt x="148" y="53"/>
                    <a:pt x="148" y="53"/>
                  </a:cubicBezTo>
                  <a:cubicBezTo>
                    <a:pt x="148" y="53"/>
                    <a:pt x="148" y="53"/>
                    <a:pt x="148" y="53"/>
                  </a:cubicBezTo>
                  <a:cubicBezTo>
                    <a:pt x="155" y="49"/>
                    <a:pt x="163" y="47"/>
                    <a:pt x="170" y="45"/>
                  </a:cubicBezTo>
                  <a:cubicBezTo>
                    <a:pt x="174" y="47"/>
                    <a:pt x="177" y="49"/>
                    <a:pt x="181" y="50"/>
                  </a:cubicBezTo>
                  <a:cubicBezTo>
                    <a:pt x="201" y="61"/>
                    <a:pt x="223" y="72"/>
                    <a:pt x="245" y="77"/>
                  </a:cubicBezTo>
                  <a:cubicBezTo>
                    <a:pt x="246" y="78"/>
                    <a:pt x="246" y="80"/>
                    <a:pt x="247" y="82"/>
                  </a:cubicBezTo>
                  <a:cubicBezTo>
                    <a:pt x="247" y="82"/>
                    <a:pt x="247" y="82"/>
                    <a:pt x="247" y="82"/>
                  </a:cubicBezTo>
                  <a:cubicBezTo>
                    <a:pt x="246" y="83"/>
                    <a:pt x="246" y="84"/>
                    <a:pt x="247" y="85"/>
                  </a:cubicBezTo>
                  <a:cubicBezTo>
                    <a:pt x="247" y="87"/>
                    <a:pt x="248" y="88"/>
                    <a:pt x="249" y="89"/>
                  </a:cubicBezTo>
                  <a:cubicBezTo>
                    <a:pt x="251" y="90"/>
                    <a:pt x="254" y="92"/>
                    <a:pt x="252" y="95"/>
                  </a:cubicBezTo>
                  <a:cubicBezTo>
                    <a:pt x="250" y="96"/>
                    <a:pt x="249" y="97"/>
                    <a:pt x="247" y="96"/>
                  </a:cubicBezTo>
                  <a:cubicBezTo>
                    <a:pt x="248" y="98"/>
                    <a:pt x="251" y="97"/>
                    <a:pt x="252" y="96"/>
                  </a:cubicBezTo>
                  <a:cubicBezTo>
                    <a:pt x="254" y="95"/>
                    <a:pt x="255" y="93"/>
                    <a:pt x="254" y="91"/>
                  </a:cubicBezTo>
                  <a:cubicBezTo>
                    <a:pt x="254" y="90"/>
                    <a:pt x="253" y="89"/>
                    <a:pt x="252" y="88"/>
                  </a:cubicBezTo>
                  <a:cubicBezTo>
                    <a:pt x="251" y="87"/>
                    <a:pt x="251" y="87"/>
                    <a:pt x="250" y="86"/>
                  </a:cubicBezTo>
                  <a:cubicBezTo>
                    <a:pt x="249" y="86"/>
                    <a:pt x="249" y="85"/>
                    <a:pt x="249" y="84"/>
                  </a:cubicBezTo>
                  <a:cubicBezTo>
                    <a:pt x="251" y="85"/>
                    <a:pt x="252" y="86"/>
                    <a:pt x="254" y="86"/>
                  </a:cubicBezTo>
                  <a:cubicBezTo>
                    <a:pt x="255" y="86"/>
                    <a:pt x="258" y="84"/>
                    <a:pt x="257" y="82"/>
                  </a:cubicBezTo>
                  <a:cubicBezTo>
                    <a:pt x="255" y="80"/>
                    <a:pt x="252" y="80"/>
                    <a:pt x="249" y="81"/>
                  </a:cubicBezTo>
                  <a:cubicBezTo>
                    <a:pt x="249" y="80"/>
                    <a:pt x="248" y="80"/>
                    <a:pt x="248" y="79"/>
                  </a:cubicBezTo>
                  <a:cubicBezTo>
                    <a:pt x="248" y="78"/>
                    <a:pt x="248" y="78"/>
                    <a:pt x="248" y="77"/>
                  </a:cubicBezTo>
                  <a:cubicBezTo>
                    <a:pt x="250" y="77"/>
                    <a:pt x="252" y="78"/>
                    <a:pt x="254" y="78"/>
                  </a:cubicBezTo>
                  <a:cubicBezTo>
                    <a:pt x="259" y="79"/>
                    <a:pt x="264" y="79"/>
                    <a:pt x="268" y="79"/>
                  </a:cubicBezTo>
                  <a:close/>
                  <a:moveTo>
                    <a:pt x="183" y="22"/>
                  </a:moveTo>
                  <a:cubicBezTo>
                    <a:pt x="184" y="19"/>
                    <a:pt x="186" y="16"/>
                    <a:pt x="189" y="14"/>
                  </a:cubicBezTo>
                  <a:cubicBezTo>
                    <a:pt x="190" y="14"/>
                    <a:pt x="192" y="14"/>
                    <a:pt x="191" y="16"/>
                  </a:cubicBezTo>
                  <a:cubicBezTo>
                    <a:pt x="191" y="18"/>
                    <a:pt x="190" y="19"/>
                    <a:pt x="189" y="20"/>
                  </a:cubicBezTo>
                  <a:cubicBezTo>
                    <a:pt x="187" y="21"/>
                    <a:pt x="185" y="22"/>
                    <a:pt x="183" y="22"/>
                  </a:cubicBezTo>
                  <a:cubicBezTo>
                    <a:pt x="183" y="22"/>
                    <a:pt x="183" y="22"/>
                    <a:pt x="183" y="22"/>
                  </a:cubicBezTo>
                  <a:close/>
                  <a:moveTo>
                    <a:pt x="174" y="12"/>
                  </a:moveTo>
                  <a:cubicBezTo>
                    <a:pt x="175" y="11"/>
                    <a:pt x="178" y="8"/>
                    <a:pt x="176" y="11"/>
                  </a:cubicBezTo>
                  <a:cubicBezTo>
                    <a:pt x="175" y="12"/>
                    <a:pt x="175" y="12"/>
                    <a:pt x="174" y="12"/>
                  </a:cubicBezTo>
                  <a:cubicBezTo>
                    <a:pt x="174" y="12"/>
                    <a:pt x="174" y="12"/>
                    <a:pt x="174" y="12"/>
                  </a:cubicBezTo>
                  <a:close/>
                  <a:moveTo>
                    <a:pt x="59" y="77"/>
                  </a:moveTo>
                  <a:cubicBezTo>
                    <a:pt x="62" y="78"/>
                    <a:pt x="58" y="77"/>
                    <a:pt x="57" y="76"/>
                  </a:cubicBezTo>
                  <a:cubicBezTo>
                    <a:pt x="57" y="76"/>
                    <a:pt x="57" y="76"/>
                    <a:pt x="57" y="76"/>
                  </a:cubicBezTo>
                  <a:cubicBezTo>
                    <a:pt x="58" y="76"/>
                    <a:pt x="58" y="76"/>
                    <a:pt x="59" y="77"/>
                  </a:cubicBezTo>
                  <a:close/>
                  <a:moveTo>
                    <a:pt x="64" y="63"/>
                  </a:moveTo>
                  <a:cubicBezTo>
                    <a:pt x="66" y="63"/>
                    <a:pt x="67" y="64"/>
                    <a:pt x="69" y="65"/>
                  </a:cubicBezTo>
                  <a:cubicBezTo>
                    <a:pt x="70" y="66"/>
                    <a:pt x="69" y="67"/>
                    <a:pt x="68" y="67"/>
                  </a:cubicBezTo>
                  <a:cubicBezTo>
                    <a:pt x="64" y="68"/>
                    <a:pt x="61" y="66"/>
                    <a:pt x="58" y="64"/>
                  </a:cubicBezTo>
                  <a:cubicBezTo>
                    <a:pt x="58" y="64"/>
                    <a:pt x="58" y="64"/>
                    <a:pt x="58" y="64"/>
                  </a:cubicBezTo>
                  <a:cubicBezTo>
                    <a:pt x="60" y="63"/>
                    <a:pt x="62" y="63"/>
                    <a:pt x="64" y="63"/>
                  </a:cubicBezTo>
                  <a:close/>
                  <a:moveTo>
                    <a:pt x="148" y="49"/>
                  </a:moveTo>
                  <a:cubicBezTo>
                    <a:pt x="148" y="49"/>
                    <a:pt x="148" y="49"/>
                    <a:pt x="148" y="49"/>
                  </a:cubicBezTo>
                  <a:cubicBezTo>
                    <a:pt x="148" y="49"/>
                    <a:pt x="148" y="49"/>
                    <a:pt x="148" y="49"/>
                  </a:cubicBezTo>
                  <a:cubicBezTo>
                    <a:pt x="148" y="49"/>
                    <a:pt x="148" y="49"/>
                    <a:pt x="148" y="49"/>
                  </a:cubicBezTo>
                  <a:cubicBezTo>
                    <a:pt x="148" y="49"/>
                    <a:pt x="148" y="49"/>
                    <a:pt x="148" y="49"/>
                  </a:cubicBezTo>
                  <a:cubicBezTo>
                    <a:pt x="148" y="49"/>
                    <a:pt x="148" y="49"/>
                    <a:pt x="148" y="49"/>
                  </a:cubicBezTo>
                  <a:cubicBezTo>
                    <a:pt x="138" y="51"/>
                    <a:pt x="128" y="52"/>
                    <a:pt x="118" y="52"/>
                  </a:cubicBezTo>
                  <a:cubicBezTo>
                    <a:pt x="99" y="52"/>
                    <a:pt x="80" y="48"/>
                    <a:pt x="64" y="40"/>
                  </a:cubicBezTo>
                  <a:cubicBezTo>
                    <a:pt x="75" y="32"/>
                    <a:pt x="86" y="25"/>
                    <a:pt x="99" y="24"/>
                  </a:cubicBezTo>
                  <a:cubicBezTo>
                    <a:pt x="102" y="23"/>
                    <a:pt x="104" y="23"/>
                    <a:pt x="107" y="23"/>
                  </a:cubicBezTo>
                  <a:cubicBezTo>
                    <a:pt x="128" y="23"/>
                    <a:pt x="146" y="32"/>
                    <a:pt x="165" y="42"/>
                  </a:cubicBezTo>
                  <a:cubicBezTo>
                    <a:pt x="159" y="44"/>
                    <a:pt x="154" y="46"/>
                    <a:pt x="148" y="49"/>
                  </a:cubicBezTo>
                  <a:close/>
                  <a:moveTo>
                    <a:pt x="253" y="83"/>
                  </a:moveTo>
                  <a:cubicBezTo>
                    <a:pt x="256" y="84"/>
                    <a:pt x="252" y="83"/>
                    <a:pt x="251" y="83"/>
                  </a:cubicBezTo>
                  <a:cubicBezTo>
                    <a:pt x="251" y="83"/>
                    <a:pt x="251" y="82"/>
                    <a:pt x="251" y="82"/>
                  </a:cubicBezTo>
                  <a:cubicBezTo>
                    <a:pt x="252" y="82"/>
                    <a:pt x="252" y="82"/>
                    <a:pt x="253" y="83"/>
                  </a:cubicBezTo>
                  <a:close/>
                  <a:moveTo>
                    <a:pt x="247" y="71"/>
                  </a:moveTo>
                  <a:cubicBezTo>
                    <a:pt x="225" y="66"/>
                    <a:pt x="203" y="57"/>
                    <a:pt x="183" y="47"/>
                  </a:cubicBezTo>
                  <a:cubicBezTo>
                    <a:pt x="181" y="46"/>
                    <a:pt x="178" y="44"/>
                    <a:pt x="176" y="43"/>
                  </a:cubicBezTo>
                  <a:cubicBezTo>
                    <a:pt x="184" y="41"/>
                    <a:pt x="192" y="41"/>
                    <a:pt x="201" y="41"/>
                  </a:cubicBezTo>
                  <a:cubicBezTo>
                    <a:pt x="221" y="41"/>
                    <a:pt x="242" y="45"/>
                    <a:pt x="261" y="52"/>
                  </a:cubicBezTo>
                  <a:cubicBezTo>
                    <a:pt x="256" y="52"/>
                    <a:pt x="250" y="55"/>
                    <a:pt x="247" y="61"/>
                  </a:cubicBezTo>
                  <a:cubicBezTo>
                    <a:pt x="246" y="63"/>
                    <a:pt x="247" y="67"/>
                    <a:pt x="249" y="69"/>
                  </a:cubicBezTo>
                  <a:cubicBezTo>
                    <a:pt x="248" y="70"/>
                    <a:pt x="248" y="70"/>
                    <a:pt x="247" y="71"/>
                  </a:cubicBezTo>
                  <a:close/>
                  <a:moveTo>
                    <a:pt x="250" y="71"/>
                  </a:moveTo>
                  <a:cubicBezTo>
                    <a:pt x="250" y="71"/>
                    <a:pt x="250" y="71"/>
                    <a:pt x="250" y="71"/>
                  </a:cubicBezTo>
                  <a:cubicBezTo>
                    <a:pt x="250" y="71"/>
                    <a:pt x="250" y="71"/>
                    <a:pt x="250" y="71"/>
                  </a:cubicBezTo>
                  <a:cubicBezTo>
                    <a:pt x="250" y="71"/>
                    <a:pt x="250" y="71"/>
                    <a:pt x="250" y="71"/>
                  </a:cubicBezTo>
                  <a:close/>
                  <a:moveTo>
                    <a:pt x="255" y="55"/>
                  </a:moveTo>
                  <a:cubicBezTo>
                    <a:pt x="258" y="54"/>
                    <a:pt x="262" y="53"/>
                    <a:pt x="267" y="54"/>
                  </a:cubicBezTo>
                  <a:cubicBezTo>
                    <a:pt x="278" y="58"/>
                    <a:pt x="289" y="63"/>
                    <a:pt x="299" y="67"/>
                  </a:cubicBezTo>
                  <a:cubicBezTo>
                    <a:pt x="289" y="71"/>
                    <a:pt x="279" y="73"/>
                    <a:pt x="268" y="73"/>
                  </a:cubicBezTo>
                  <a:cubicBezTo>
                    <a:pt x="268" y="73"/>
                    <a:pt x="267" y="73"/>
                    <a:pt x="266" y="73"/>
                  </a:cubicBezTo>
                  <a:cubicBezTo>
                    <a:pt x="266" y="67"/>
                    <a:pt x="256" y="67"/>
                    <a:pt x="252" y="68"/>
                  </a:cubicBezTo>
                  <a:cubicBezTo>
                    <a:pt x="252" y="68"/>
                    <a:pt x="251" y="68"/>
                    <a:pt x="251" y="68"/>
                  </a:cubicBezTo>
                  <a:cubicBezTo>
                    <a:pt x="248" y="64"/>
                    <a:pt x="250" y="58"/>
                    <a:pt x="255" y="55"/>
                  </a:cubicBezTo>
                  <a:close/>
                  <a:moveTo>
                    <a:pt x="252" y="70"/>
                  </a:moveTo>
                  <a:cubicBezTo>
                    <a:pt x="254" y="69"/>
                    <a:pt x="256" y="69"/>
                    <a:pt x="258" y="69"/>
                  </a:cubicBezTo>
                  <a:cubicBezTo>
                    <a:pt x="260" y="69"/>
                    <a:pt x="261" y="70"/>
                    <a:pt x="263" y="71"/>
                  </a:cubicBezTo>
                  <a:cubicBezTo>
                    <a:pt x="263" y="72"/>
                    <a:pt x="264" y="72"/>
                    <a:pt x="263" y="73"/>
                  </a:cubicBezTo>
                  <a:cubicBezTo>
                    <a:pt x="260" y="73"/>
                    <a:pt x="258" y="72"/>
                    <a:pt x="255" y="72"/>
                  </a:cubicBezTo>
                  <a:cubicBezTo>
                    <a:pt x="254" y="71"/>
                    <a:pt x="253" y="71"/>
                    <a:pt x="252" y="70"/>
                  </a:cubicBezTo>
                  <a:cubicBezTo>
                    <a:pt x="252" y="70"/>
                    <a:pt x="252" y="70"/>
                    <a:pt x="252" y="70"/>
                  </a:cubicBezTo>
                  <a:close/>
                  <a:moveTo>
                    <a:pt x="0" y="71"/>
                  </a:moveTo>
                  <a:cubicBezTo>
                    <a:pt x="0" y="69"/>
                    <a:pt x="0" y="69"/>
                    <a:pt x="0" y="69"/>
                  </a:cubicBezTo>
                  <a:cubicBezTo>
                    <a:pt x="0" y="69"/>
                    <a:pt x="0" y="69"/>
                    <a:pt x="0" y="69"/>
                  </a:cubicBezTo>
                  <a:lnTo>
                    <a:pt x="0" y="71"/>
                  </a:lnTo>
                  <a:close/>
                </a:path>
              </a:pathLst>
            </a:custGeom>
            <a:solidFill>
              <a:srgbClr val="5A40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7" name="Freeform 1019"/>
            <p:cNvSpPr/>
            <p:nvPr/>
          </p:nvSpPr>
          <p:spPr bwMode="auto">
            <a:xfrm>
              <a:off x="6102351" y="5621338"/>
              <a:ext cx="166688" cy="158750"/>
            </a:xfrm>
            <a:custGeom>
              <a:avLst/>
              <a:gdLst>
                <a:gd name="T0" fmla="*/ 47 w 49"/>
                <a:gd name="T1" fmla="*/ 29 h 46"/>
                <a:gd name="T2" fmla="*/ 45 w 49"/>
                <a:gd name="T3" fmla="*/ 36 h 46"/>
                <a:gd name="T4" fmla="*/ 40 w 49"/>
                <a:gd name="T5" fmla="*/ 41 h 46"/>
                <a:gd name="T6" fmla="*/ 36 w 49"/>
                <a:gd name="T7" fmla="*/ 39 h 46"/>
                <a:gd name="T8" fmla="*/ 33 w 49"/>
                <a:gd name="T9" fmla="*/ 35 h 46"/>
                <a:gd name="T10" fmla="*/ 42 w 49"/>
                <a:gd name="T11" fmla="*/ 34 h 46"/>
                <a:gd name="T12" fmla="*/ 32 w 49"/>
                <a:gd name="T13" fmla="*/ 33 h 46"/>
                <a:gd name="T14" fmla="*/ 38 w 49"/>
                <a:gd name="T15" fmla="*/ 27 h 46"/>
                <a:gd name="T16" fmla="*/ 41 w 49"/>
                <a:gd name="T17" fmla="*/ 21 h 46"/>
                <a:gd name="T18" fmla="*/ 36 w 49"/>
                <a:gd name="T19" fmla="*/ 26 h 46"/>
                <a:gd name="T20" fmla="*/ 31 w 49"/>
                <a:gd name="T21" fmla="*/ 31 h 46"/>
                <a:gd name="T22" fmla="*/ 22 w 49"/>
                <a:gd name="T23" fmla="*/ 13 h 46"/>
                <a:gd name="T24" fmla="*/ 23 w 49"/>
                <a:gd name="T25" fmla="*/ 18 h 46"/>
                <a:gd name="T26" fmla="*/ 26 w 49"/>
                <a:gd name="T27" fmla="*/ 25 h 46"/>
                <a:gd name="T28" fmla="*/ 29 w 49"/>
                <a:gd name="T29" fmla="*/ 32 h 46"/>
                <a:gd name="T30" fmla="*/ 22 w 49"/>
                <a:gd name="T31" fmla="*/ 31 h 46"/>
                <a:gd name="T32" fmla="*/ 14 w 49"/>
                <a:gd name="T33" fmla="*/ 29 h 46"/>
                <a:gd name="T34" fmla="*/ 30 w 49"/>
                <a:gd name="T35" fmla="*/ 34 h 46"/>
                <a:gd name="T36" fmla="*/ 20 w 49"/>
                <a:gd name="T37" fmla="*/ 39 h 46"/>
                <a:gd name="T38" fmla="*/ 32 w 49"/>
                <a:gd name="T39" fmla="*/ 37 h 46"/>
                <a:gd name="T40" fmla="*/ 32 w 49"/>
                <a:gd name="T41" fmla="*/ 43 h 46"/>
                <a:gd name="T42" fmla="*/ 25 w 49"/>
                <a:gd name="T43" fmla="*/ 46 h 46"/>
                <a:gd name="T44" fmla="*/ 12 w 49"/>
                <a:gd name="T45" fmla="*/ 39 h 46"/>
                <a:gd name="T46" fmla="*/ 17 w 49"/>
                <a:gd name="T47" fmla="*/ 37 h 46"/>
                <a:gd name="T48" fmla="*/ 7 w 49"/>
                <a:gd name="T49" fmla="*/ 34 h 46"/>
                <a:gd name="T50" fmla="*/ 0 w 49"/>
                <a:gd name="T51" fmla="*/ 26 h 46"/>
                <a:gd name="T52" fmla="*/ 12 w 49"/>
                <a:gd name="T53" fmla="*/ 23 h 46"/>
                <a:gd name="T54" fmla="*/ 20 w 49"/>
                <a:gd name="T55" fmla="*/ 27 h 46"/>
                <a:gd name="T56" fmla="*/ 18 w 49"/>
                <a:gd name="T57" fmla="*/ 0 h 46"/>
                <a:gd name="T58" fmla="*/ 33 w 49"/>
                <a:gd name="T59" fmla="*/ 21 h 46"/>
                <a:gd name="T60" fmla="*/ 47 w 49"/>
                <a:gd name="T61" fmla="*/ 7 h 46"/>
                <a:gd name="T62" fmla="*/ 43 w 49"/>
                <a:gd name="T63" fmla="*/ 31 h 46"/>
                <a:gd name="T64" fmla="*/ 47 w 49"/>
                <a:gd name="T65" fmla="*/ 2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46">
                  <a:moveTo>
                    <a:pt x="47" y="29"/>
                  </a:moveTo>
                  <a:cubicBezTo>
                    <a:pt x="48" y="29"/>
                    <a:pt x="46" y="36"/>
                    <a:pt x="45" y="36"/>
                  </a:cubicBezTo>
                  <a:cubicBezTo>
                    <a:pt x="44" y="38"/>
                    <a:pt x="43" y="41"/>
                    <a:pt x="40" y="41"/>
                  </a:cubicBezTo>
                  <a:cubicBezTo>
                    <a:pt x="38" y="41"/>
                    <a:pt x="37" y="40"/>
                    <a:pt x="36" y="39"/>
                  </a:cubicBezTo>
                  <a:cubicBezTo>
                    <a:pt x="35" y="39"/>
                    <a:pt x="32" y="35"/>
                    <a:pt x="33" y="35"/>
                  </a:cubicBezTo>
                  <a:cubicBezTo>
                    <a:pt x="36" y="35"/>
                    <a:pt x="38" y="35"/>
                    <a:pt x="42" y="34"/>
                  </a:cubicBezTo>
                  <a:cubicBezTo>
                    <a:pt x="39" y="34"/>
                    <a:pt x="35" y="35"/>
                    <a:pt x="32" y="33"/>
                  </a:cubicBezTo>
                  <a:cubicBezTo>
                    <a:pt x="34" y="31"/>
                    <a:pt x="36" y="29"/>
                    <a:pt x="38" y="27"/>
                  </a:cubicBezTo>
                  <a:cubicBezTo>
                    <a:pt x="39" y="25"/>
                    <a:pt x="40" y="23"/>
                    <a:pt x="41" y="21"/>
                  </a:cubicBezTo>
                  <a:cubicBezTo>
                    <a:pt x="40" y="23"/>
                    <a:pt x="38" y="25"/>
                    <a:pt x="36" y="26"/>
                  </a:cubicBezTo>
                  <a:cubicBezTo>
                    <a:pt x="35" y="28"/>
                    <a:pt x="33" y="30"/>
                    <a:pt x="31" y="31"/>
                  </a:cubicBezTo>
                  <a:cubicBezTo>
                    <a:pt x="30" y="31"/>
                    <a:pt x="23" y="15"/>
                    <a:pt x="22" y="13"/>
                  </a:cubicBezTo>
                  <a:cubicBezTo>
                    <a:pt x="23" y="15"/>
                    <a:pt x="23" y="16"/>
                    <a:pt x="23" y="18"/>
                  </a:cubicBezTo>
                  <a:cubicBezTo>
                    <a:pt x="24" y="20"/>
                    <a:pt x="25" y="22"/>
                    <a:pt x="26" y="25"/>
                  </a:cubicBezTo>
                  <a:cubicBezTo>
                    <a:pt x="27" y="27"/>
                    <a:pt x="28" y="29"/>
                    <a:pt x="29" y="32"/>
                  </a:cubicBezTo>
                  <a:cubicBezTo>
                    <a:pt x="29" y="32"/>
                    <a:pt x="23" y="31"/>
                    <a:pt x="22" y="31"/>
                  </a:cubicBezTo>
                  <a:cubicBezTo>
                    <a:pt x="19" y="31"/>
                    <a:pt x="17" y="30"/>
                    <a:pt x="14" y="29"/>
                  </a:cubicBezTo>
                  <a:cubicBezTo>
                    <a:pt x="18" y="33"/>
                    <a:pt x="25" y="34"/>
                    <a:pt x="30" y="34"/>
                  </a:cubicBezTo>
                  <a:cubicBezTo>
                    <a:pt x="28" y="37"/>
                    <a:pt x="23" y="38"/>
                    <a:pt x="20" y="39"/>
                  </a:cubicBezTo>
                  <a:cubicBezTo>
                    <a:pt x="23" y="39"/>
                    <a:pt x="28" y="38"/>
                    <a:pt x="32" y="37"/>
                  </a:cubicBezTo>
                  <a:cubicBezTo>
                    <a:pt x="33" y="36"/>
                    <a:pt x="33" y="42"/>
                    <a:pt x="32" y="43"/>
                  </a:cubicBezTo>
                  <a:cubicBezTo>
                    <a:pt x="31" y="45"/>
                    <a:pt x="27" y="46"/>
                    <a:pt x="25" y="46"/>
                  </a:cubicBezTo>
                  <a:cubicBezTo>
                    <a:pt x="21" y="46"/>
                    <a:pt x="13" y="43"/>
                    <a:pt x="12" y="39"/>
                  </a:cubicBezTo>
                  <a:cubicBezTo>
                    <a:pt x="14" y="38"/>
                    <a:pt x="15" y="38"/>
                    <a:pt x="17" y="37"/>
                  </a:cubicBezTo>
                  <a:cubicBezTo>
                    <a:pt x="14" y="38"/>
                    <a:pt x="10" y="36"/>
                    <a:pt x="7" y="34"/>
                  </a:cubicBezTo>
                  <a:cubicBezTo>
                    <a:pt x="7" y="33"/>
                    <a:pt x="1" y="26"/>
                    <a:pt x="0" y="26"/>
                  </a:cubicBezTo>
                  <a:cubicBezTo>
                    <a:pt x="4" y="25"/>
                    <a:pt x="8" y="23"/>
                    <a:pt x="12" y="23"/>
                  </a:cubicBezTo>
                  <a:cubicBezTo>
                    <a:pt x="14" y="23"/>
                    <a:pt x="18" y="25"/>
                    <a:pt x="20" y="27"/>
                  </a:cubicBezTo>
                  <a:cubicBezTo>
                    <a:pt x="13" y="19"/>
                    <a:pt x="16" y="9"/>
                    <a:pt x="18" y="0"/>
                  </a:cubicBezTo>
                  <a:cubicBezTo>
                    <a:pt x="26" y="4"/>
                    <a:pt x="34" y="11"/>
                    <a:pt x="33" y="21"/>
                  </a:cubicBezTo>
                  <a:cubicBezTo>
                    <a:pt x="34" y="13"/>
                    <a:pt x="40" y="10"/>
                    <a:pt x="47" y="7"/>
                  </a:cubicBezTo>
                  <a:cubicBezTo>
                    <a:pt x="49" y="15"/>
                    <a:pt x="49" y="25"/>
                    <a:pt x="43" y="31"/>
                  </a:cubicBezTo>
                  <a:cubicBezTo>
                    <a:pt x="44" y="30"/>
                    <a:pt x="46" y="30"/>
                    <a:pt x="47" y="29"/>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8" name="Freeform 1020"/>
            <p:cNvSpPr/>
            <p:nvPr/>
          </p:nvSpPr>
          <p:spPr bwMode="auto">
            <a:xfrm>
              <a:off x="5922963" y="5795963"/>
              <a:ext cx="161925" cy="168275"/>
            </a:xfrm>
            <a:custGeom>
              <a:avLst/>
              <a:gdLst>
                <a:gd name="T0" fmla="*/ 41 w 47"/>
                <a:gd name="T1" fmla="*/ 12 h 49"/>
                <a:gd name="T2" fmla="*/ 45 w 47"/>
                <a:gd name="T3" fmla="*/ 17 h 49"/>
                <a:gd name="T4" fmla="*/ 46 w 47"/>
                <a:gd name="T5" fmla="*/ 24 h 49"/>
                <a:gd name="T6" fmla="*/ 42 w 47"/>
                <a:gd name="T7" fmla="*/ 27 h 49"/>
                <a:gd name="T8" fmla="*/ 37 w 47"/>
                <a:gd name="T9" fmla="*/ 28 h 49"/>
                <a:gd name="T10" fmla="*/ 41 w 47"/>
                <a:gd name="T11" fmla="*/ 19 h 49"/>
                <a:gd name="T12" fmla="*/ 35 w 47"/>
                <a:gd name="T13" fmla="*/ 27 h 49"/>
                <a:gd name="T14" fmla="*/ 33 w 47"/>
                <a:gd name="T15" fmla="*/ 19 h 49"/>
                <a:gd name="T16" fmla="*/ 30 w 47"/>
                <a:gd name="T17" fmla="*/ 12 h 49"/>
                <a:gd name="T18" fmla="*/ 32 w 47"/>
                <a:gd name="T19" fmla="*/ 19 h 49"/>
                <a:gd name="T20" fmla="*/ 33 w 47"/>
                <a:gd name="T21" fmla="*/ 26 h 49"/>
                <a:gd name="T22" fmla="*/ 13 w 47"/>
                <a:gd name="T23" fmla="*/ 24 h 49"/>
                <a:gd name="T24" fmla="*/ 18 w 47"/>
                <a:gd name="T25" fmla="*/ 25 h 49"/>
                <a:gd name="T26" fmla="*/ 25 w 47"/>
                <a:gd name="T27" fmla="*/ 27 h 49"/>
                <a:gd name="T28" fmla="*/ 32 w 47"/>
                <a:gd name="T29" fmla="*/ 29 h 49"/>
                <a:gd name="T30" fmla="*/ 28 w 47"/>
                <a:gd name="T31" fmla="*/ 34 h 49"/>
                <a:gd name="T32" fmla="*/ 22 w 47"/>
                <a:gd name="T33" fmla="*/ 40 h 49"/>
                <a:gd name="T34" fmla="*/ 35 w 47"/>
                <a:gd name="T35" fmla="*/ 29 h 49"/>
                <a:gd name="T36" fmla="*/ 33 w 47"/>
                <a:gd name="T37" fmla="*/ 40 h 49"/>
                <a:gd name="T38" fmla="*/ 38 w 47"/>
                <a:gd name="T39" fmla="*/ 29 h 49"/>
                <a:gd name="T40" fmla="*/ 43 w 47"/>
                <a:gd name="T41" fmla="*/ 32 h 49"/>
                <a:gd name="T42" fmla="*/ 42 w 47"/>
                <a:gd name="T43" fmla="*/ 40 h 49"/>
                <a:gd name="T44" fmla="*/ 29 w 47"/>
                <a:gd name="T45" fmla="*/ 47 h 49"/>
                <a:gd name="T46" fmla="*/ 30 w 47"/>
                <a:gd name="T47" fmla="*/ 41 h 49"/>
                <a:gd name="T48" fmla="*/ 22 w 47"/>
                <a:gd name="T49" fmla="*/ 48 h 49"/>
                <a:gd name="T50" fmla="*/ 12 w 47"/>
                <a:gd name="T51" fmla="*/ 49 h 49"/>
                <a:gd name="T52" fmla="*/ 15 w 47"/>
                <a:gd name="T53" fmla="*/ 38 h 49"/>
                <a:gd name="T54" fmla="*/ 23 w 47"/>
                <a:gd name="T55" fmla="*/ 33 h 49"/>
                <a:gd name="T56" fmla="*/ 0 w 47"/>
                <a:gd name="T57" fmla="*/ 20 h 49"/>
                <a:gd name="T58" fmla="*/ 26 w 47"/>
                <a:gd name="T59" fmla="*/ 20 h 49"/>
                <a:gd name="T60" fmla="*/ 22 w 47"/>
                <a:gd name="T61" fmla="*/ 0 h 49"/>
                <a:gd name="T62" fmla="*/ 39 w 47"/>
                <a:gd name="T63" fmla="*/ 17 h 49"/>
                <a:gd name="T64" fmla="*/ 41 w 47"/>
                <a:gd name="T65" fmla="*/ 12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9">
                  <a:moveTo>
                    <a:pt x="41" y="12"/>
                  </a:moveTo>
                  <a:cubicBezTo>
                    <a:pt x="41" y="11"/>
                    <a:pt x="45" y="17"/>
                    <a:pt x="45" y="17"/>
                  </a:cubicBezTo>
                  <a:cubicBezTo>
                    <a:pt x="46" y="20"/>
                    <a:pt x="47" y="22"/>
                    <a:pt x="46" y="24"/>
                  </a:cubicBezTo>
                  <a:cubicBezTo>
                    <a:pt x="45" y="26"/>
                    <a:pt x="43" y="26"/>
                    <a:pt x="42" y="27"/>
                  </a:cubicBezTo>
                  <a:cubicBezTo>
                    <a:pt x="42" y="27"/>
                    <a:pt x="37" y="28"/>
                    <a:pt x="37" y="28"/>
                  </a:cubicBezTo>
                  <a:cubicBezTo>
                    <a:pt x="39" y="25"/>
                    <a:pt x="40" y="22"/>
                    <a:pt x="41" y="19"/>
                  </a:cubicBezTo>
                  <a:cubicBezTo>
                    <a:pt x="40" y="22"/>
                    <a:pt x="38" y="26"/>
                    <a:pt x="35" y="27"/>
                  </a:cubicBezTo>
                  <a:cubicBezTo>
                    <a:pt x="35" y="24"/>
                    <a:pt x="34" y="21"/>
                    <a:pt x="33" y="19"/>
                  </a:cubicBezTo>
                  <a:cubicBezTo>
                    <a:pt x="32" y="16"/>
                    <a:pt x="31" y="14"/>
                    <a:pt x="30" y="12"/>
                  </a:cubicBezTo>
                  <a:cubicBezTo>
                    <a:pt x="31" y="14"/>
                    <a:pt x="31" y="17"/>
                    <a:pt x="32" y="19"/>
                  </a:cubicBezTo>
                  <a:cubicBezTo>
                    <a:pt x="32" y="22"/>
                    <a:pt x="33" y="24"/>
                    <a:pt x="33" y="26"/>
                  </a:cubicBezTo>
                  <a:cubicBezTo>
                    <a:pt x="32" y="27"/>
                    <a:pt x="15" y="24"/>
                    <a:pt x="13" y="24"/>
                  </a:cubicBezTo>
                  <a:cubicBezTo>
                    <a:pt x="15" y="24"/>
                    <a:pt x="16" y="25"/>
                    <a:pt x="18" y="25"/>
                  </a:cubicBezTo>
                  <a:cubicBezTo>
                    <a:pt x="20" y="26"/>
                    <a:pt x="22" y="26"/>
                    <a:pt x="25" y="27"/>
                  </a:cubicBezTo>
                  <a:cubicBezTo>
                    <a:pt x="27" y="28"/>
                    <a:pt x="30" y="28"/>
                    <a:pt x="32" y="29"/>
                  </a:cubicBezTo>
                  <a:cubicBezTo>
                    <a:pt x="33" y="29"/>
                    <a:pt x="28" y="34"/>
                    <a:pt x="28" y="34"/>
                  </a:cubicBezTo>
                  <a:cubicBezTo>
                    <a:pt x="26" y="36"/>
                    <a:pt x="24" y="38"/>
                    <a:pt x="22" y="40"/>
                  </a:cubicBezTo>
                  <a:cubicBezTo>
                    <a:pt x="27" y="38"/>
                    <a:pt x="32" y="33"/>
                    <a:pt x="35" y="29"/>
                  </a:cubicBezTo>
                  <a:cubicBezTo>
                    <a:pt x="36" y="33"/>
                    <a:pt x="34" y="37"/>
                    <a:pt x="33" y="40"/>
                  </a:cubicBezTo>
                  <a:cubicBezTo>
                    <a:pt x="35" y="37"/>
                    <a:pt x="37" y="33"/>
                    <a:pt x="38" y="29"/>
                  </a:cubicBezTo>
                  <a:cubicBezTo>
                    <a:pt x="38" y="27"/>
                    <a:pt x="43" y="31"/>
                    <a:pt x="43" y="32"/>
                  </a:cubicBezTo>
                  <a:cubicBezTo>
                    <a:pt x="44" y="34"/>
                    <a:pt x="43" y="38"/>
                    <a:pt x="42" y="40"/>
                  </a:cubicBezTo>
                  <a:cubicBezTo>
                    <a:pt x="39" y="43"/>
                    <a:pt x="33" y="48"/>
                    <a:pt x="29" y="47"/>
                  </a:cubicBezTo>
                  <a:cubicBezTo>
                    <a:pt x="29" y="45"/>
                    <a:pt x="29" y="43"/>
                    <a:pt x="30" y="41"/>
                  </a:cubicBezTo>
                  <a:cubicBezTo>
                    <a:pt x="29" y="44"/>
                    <a:pt x="25" y="47"/>
                    <a:pt x="22" y="48"/>
                  </a:cubicBezTo>
                  <a:cubicBezTo>
                    <a:pt x="21" y="48"/>
                    <a:pt x="12" y="49"/>
                    <a:pt x="12" y="49"/>
                  </a:cubicBezTo>
                  <a:cubicBezTo>
                    <a:pt x="12" y="46"/>
                    <a:pt x="13" y="41"/>
                    <a:pt x="15" y="38"/>
                  </a:cubicBezTo>
                  <a:cubicBezTo>
                    <a:pt x="16" y="36"/>
                    <a:pt x="21" y="34"/>
                    <a:pt x="23" y="33"/>
                  </a:cubicBezTo>
                  <a:cubicBezTo>
                    <a:pt x="12" y="35"/>
                    <a:pt x="6" y="27"/>
                    <a:pt x="0" y="20"/>
                  </a:cubicBezTo>
                  <a:cubicBezTo>
                    <a:pt x="8" y="15"/>
                    <a:pt x="19" y="13"/>
                    <a:pt x="26" y="20"/>
                  </a:cubicBezTo>
                  <a:cubicBezTo>
                    <a:pt x="20" y="14"/>
                    <a:pt x="21" y="7"/>
                    <a:pt x="22" y="0"/>
                  </a:cubicBezTo>
                  <a:cubicBezTo>
                    <a:pt x="29" y="2"/>
                    <a:pt x="37" y="8"/>
                    <a:pt x="39" y="17"/>
                  </a:cubicBezTo>
                  <a:cubicBezTo>
                    <a:pt x="39" y="15"/>
                    <a:pt x="40" y="13"/>
                    <a:pt x="41" y="12"/>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79" name="Freeform 1021"/>
            <p:cNvSpPr/>
            <p:nvPr/>
          </p:nvSpPr>
          <p:spPr bwMode="auto">
            <a:xfrm>
              <a:off x="6375401" y="5857876"/>
              <a:ext cx="160338" cy="155575"/>
            </a:xfrm>
            <a:custGeom>
              <a:avLst/>
              <a:gdLst>
                <a:gd name="T0" fmla="*/ 20 w 47"/>
                <a:gd name="T1" fmla="*/ 1 h 45"/>
                <a:gd name="T2" fmla="*/ 27 w 47"/>
                <a:gd name="T3" fmla="*/ 0 h 45"/>
                <a:gd name="T4" fmla="*/ 33 w 47"/>
                <a:gd name="T5" fmla="*/ 3 h 45"/>
                <a:gd name="T6" fmla="*/ 33 w 47"/>
                <a:gd name="T7" fmla="*/ 8 h 45"/>
                <a:gd name="T8" fmla="*/ 32 w 47"/>
                <a:gd name="T9" fmla="*/ 12 h 45"/>
                <a:gd name="T10" fmla="*/ 26 w 47"/>
                <a:gd name="T11" fmla="*/ 5 h 45"/>
                <a:gd name="T12" fmla="*/ 30 w 47"/>
                <a:gd name="T13" fmla="*/ 13 h 45"/>
                <a:gd name="T14" fmla="*/ 22 w 47"/>
                <a:gd name="T15" fmla="*/ 11 h 45"/>
                <a:gd name="T16" fmla="*/ 15 w 47"/>
                <a:gd name="T17" fmla="*/ 11 h 45"/>
                <a:gd name="T18" fmla="*/ 22 w 47"/>
                <a:gd name="T19" fmla="*/ 13 h 45"/>
                <a:gd name="T20" fmla="*/ 28 w 47"/>
                <a:gd name="T21" fmla="*/ 15 h 45"/>
                <a:gd name="T22" fmla="*/ 17 w 47"/>
                <a:gd name="T23" fmla="*/ 32 h 45"/>
                <a:gd name="T24" fmla="*/ 20 w 47"/>
                <a:gd name="T25" fmla="*/ 28 h 45"/>
                <a:gd name="T26" fmla="*/ 25 w 47"/>
                <a:gd name="T27" fmla="*/ 23 h 45"/>
                <a:gd name="T28" fmla="*/ 30 w 47"/>
                <a:gd name="T29" fmla="*/ 17 h 45"/>
                <a:gd name="T30" fmla="*/ 33 w 47"/>
                <a:gd name="T31" fmla="*/ 23 h 45"/>
                <a:gd name="T32" fmla="*/ 35 w 47"/>
                <a:gd name="T33" fmla="*/ 31 h 45"/>
                <a:gd name="T34" fmla="*/ 32 w 47"/>
                <a:gd name="T35" fmla="*/ 15 h 45"/>
                <a:gd name="T36" fmla="*/ 41 w 47"/>
                <a:gd name="T37" fmla="*/ 22 h 45"/>
                <a:gd name="T38" fmla="*/ 33 w 47"/>
                <a:gd name="T39" fmla="*/ 12 h 45"/>
                <a:gd name="T40" fmla="*/ 38 w 47"/>
                <a:gd name="T41" fmla="*/ 9 h 45"/>
                <a:gd name="T42" fmla="*/ 45 w 47"/>
                <a:gd name="T43" fmla="*/ 14 h 45"/>
                <a:gd name="T44" fmla="*/ 45 w 47"/>
                <a:gd name="T45" fmla="*/ 29 h 45"/>
                <a:gd name="T46" fmla="*/ 40 w 47"/>
                <a:gd name="T47" fmla="*/ 25 h 45"/>
                <a:gd name="T48" fmla="*/ 42 w 47"/>
                <a:gd name="T49" fmla="*/ 35 h 45"/>
                <a:gd name="T50" fmla="*/ 38 w 47"/>
                <a:gd name="T51" fmla="*/ 45 h 45"/>
                <a:gd name="T52" fmla="*/ 30 w 47"/>
                <a:gd name="T53" fmla="*/ 36 h 45"/>
                <a:gd name="T54" fmla="*/ 30 w 47"/>
                <a:gd name="T55" fmla="*/ 28 h 45"/>
                <a:gd name="T56" fmla="*/ 7 w 47"/>
                <a:gd name="T57" fmla="*/ 41 h 45"/>
                <a:gd name="T58" fmla="*/ 19 w 47"/>
                <a:gd name="T59" fmla="*/ 18 h 45"/>
                <a:gd name="T60" fmla="*/ 0 w 47"/>
                <a:gd name="T61" fmla="*/ 12 h 45"/>
                <a:gd name="T62" fmla="*/ 23 w 47"/>
                <a:gd name="T63" fmla="*/ 5 h 45"/>
                <a:gd name="T64" fmla="*/ 20 w 47"/>
                <a:gd name="T65" fmla="*/ 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7" h="45">
                  <a:moveTo>
                    <a:pt x="20" y="1"/>
                  </a:moveTo>
                  <a:cubicBezTo>
                    <a:pt x="19" y="1"/>
                    <a:pt x="26" y="0"/>
                    <a:pt x="27" y="0"/>
                  </a:cubicBezTo>
                  <a:cubicBezTo>
                    <a:pt x="29" y="0"/>
                    <a:pt x="32" y="1"/>
                    <a:pt x="33" y="3"/>
                  </a:cubicBezTo>
                  <a:cubicBezTo>
                    <a:pt x="34" y="4"/>
                    <a:pt x="34" y="6"/>
                    <a:pt x="33" y="8"/>
                  </a:cubicBezTo>
                  <a:cubicBezTo>
                    <a:pt x="33" y="8"/>
                    <a:pt x="32" y="13"/>
                    <a:pt x="32" y="12"/>
                  </a:cubicBezTo>
                  <a:cubicBezTo>
                    <a:pt x="30" y="9"/>
                    <a:pt x="28" y="7"/>
                    <a:pt x="26" y="5"/>
                  </a:cubicBezTo>
                  <a:cubicBezTo>
                    <a:pt x="28" y="7"/>
                    <a:pt x="30" y="10"/>
                    <a:pt x="30" y="13"/>
                  </a:cubicBezTo>
                  <a:cubicBezTo>
                    <a:pt x="27" y="13"/>
                    <a:pt x="25" y="11"/>
                    <a:pt x="22" y="11"/>
                  </a:cubicBezTo>
                  <a:cubicBezTo>
                    <a:pt x="20" y="11"/>
                    <a:pt x="17" y="11"/>
                    <a:pt x="15" y="11"/>
                  </a:cubicBezTo>
                  <a:cubicBezTo>
                    <a:pt x="17" y="11"/>
                    <a:pt x="20" y="12"/>
                    <a:pt x="22" y="13"/>
                  </a:cubicBezTo>
                  <a:cubicBezTo>
                    <a:pt x="24" y="14"/>
                    <a:pt x="26" y="14"/>
                    <a:pt x="28" y="15"/>
                  </a:cubicBezTo>
                  <a:cubicBezTo>
                    <a:pt x="29" y="16"/>
                    <a:pt x="18" y="30"/>
                    <a:pt x="17" y="32"/>
                  </a:cubicBezTo>
                  <a:cubicBezTo>
                    <a:pt x="18" y="30"/>
                    <a:pt x="19" y="29"/>
                    <a:pt x="20" y="28"/>
                  </a:cubicBezTo>
                  <a:cubicBezTo>
                    <a:pt x="22" y="27"/>
                    <a:pt x="24" y="25"/>
                    <a:pt x="25" y="23"/>
                  </a:cubicBezTo>
                  <a:cubicBezTo>
                    <a:pt x="27" y="21"/>
                    <a:pt x="29" y="19"/>
                    <a:pt x="30" y="17"/>
                  </a:cubicBezTo>
                  <a:cubicBezTo>
                    <a:pt x="30" y="17"/>
                    <a:pt x="33" y="23"/>
                    <a:pt x="33" y="23"/>
                  </a:cubicBezTo>
                  <a:cubicBezTo>
                    <a:pt x="34" y="26"/>
                    <a:pt x="34" y="28"/>
                    <a:pt x="35" y="31"/>
                  </a:cubicBezTo>
                  <a:cubicBezTo>
                    <a:pt x="36" y="26"/>
                    <a:pt x="34" y="19"/>
                    <a:pt x="32" y="15"/>
                  </a:cubicBezTo>
                  <a:cubicBezTo>
                    <a:pt x="35" y="15"/>
                    <a:pt x="38" y="19"/>
                    <a:pt x="41" y="22"/>
                  </a:cubicBezTo>
                  <a:cubicBezTo>
                    <a:pt x="39" y="19"/>
                    <a:pt x="36" y="14"/>
                    <a:pt x="33" y="12"/>
                  </a:cubicBezTo>
                  <a:cubicBezTo>
                    <a:pt x="32" y="11"/>
                    <a:pt x="37" y="8"/>
                    <a:pt x="38" y="9"/>
                  </a:cubicBezTo>
                  <a:cubicBezTo>
                    <a:pt x="41" y="9"/>
                    <a:pt x="43" y="12"/>
                    <a:pt x="45" y="14"/>
                  </a:cubicBezTo>
                  <a:cubicBezTo>
                    <a:pt x="46" y="17"/>
                    <a:pt x="47" y="26"/>
                    <a:pt x="45" y="29"/>
                  </a:cubicBezTo>
                  <a:cubicBezTo>
                    <a:pt x="43" y="28"/>
                    <a:pt x="41" y="26"/>
                    <a:pt x="40" y="25"/>
                  </a:cubicBezTo>
                  <a:cubicBezTo>
                    <a:pt x="42" y="27"/>
                    <a:pt x="42" y="32"/>
                    <a:pt x="42" y="35"/>
                  </a:cubicBezTo>
                  <a:cubicBezTo>
                    <a:pt x="42" y="36"/>
                    <a:pt x="38" y="45"/>
                    <a:pt x="38" y="45"/>
                  </a:cubicBezTo>
                  <a:cubicBezTo>
                    <a:pt x="36" y="43"/>
                    <a:pt x="32" y="40"/>
                    <a:pt x="30" y="36"/>
                  </a:cubicBezTo>
                  <a:cubicBezTo>
                    <a:pt x="29" y="35"/>
                    <a:pt x="29" y="29"/>
                    <a:pt x="30" y="28"/>
                  </a:cubicBezTo>
                  <a:cubicBezTo>
                    <a:pt x="26" y="37"/>
                    <a:pt x="16" y="39"/>
                    <a:pt x="7" y="41"/>
                  </a:cubicBezTo>
                  <a:cubicBezTo>
                    <a:pt x="7" y="32"/>
                    <a:pt x="10" y="21"/>
                    <a:pt x="19" y="18"/>
                  </a:cubicBezTo>
                  <a:cubicBezTo>
                    <a:pt x="11" y="21"/>
                    <a:pt x="6" y="17"/>
                    <a:pt x="0" y="12"/>
                  </a:cubicBezTo>
                  <a:cubicBezTo>
                    <a:pt x="6" y="7"/>
                    <a:pt x="15" y="3"/>
                    <a:pt x="23" y="5"/>
                  </a:cubicBezTo>
                  <a:cubicBezTo>
                    <a:pt x="22" y="4"/>
                    <a:pt x="20" y="3"/>
                    <a:pt x="20" y="1"/>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0" name="Freeform 1022"/>
            <p:cNvSpPr/>
            <p:nvPr/>
          </p:nvSpPr>
          <p:spPr bwMode="auto">
            <a:xfrm>
              <a:off x="6837363" y="5649913"/>
              <a:ext cx="171450" cy="157163"/>
            </a:xfrm>
            <a:custGeom>
              <a:avLst/>
              <a:gdLst>
                <a:gd name="T0" fmla="*/ 46 w 50"/>
                <a:gd name="T1" fmla="*/ 33 h 46"/>
                <a:gd name="T2" fmla="*/ 43 w 50"/>
                <a:gd name="T3" fmla="*/ 40 h 46"/>
                <a:gd name="T4" fmla="*/ 37 w 50"/>
                <a:gd name="T5" fmla="*/ 43 h 46"/>
                <a:gd name="T6" fmla="*/ 33 w 50"/>
                <a:gd name="T7" fmla="*/ 41 h 46"/>
                <a:gd name="T8" fmla="*/ 30 w 50"/>
                <a:gd name="T9" fmla="*/ 37 h 46"/>
                <a:gd name="T10" fmla="*/ 39 w 50"/>
                <a:gd name="T11" fmla="*/ 37 h 46"/>
                <a:gd name="T12" fmla="*/ 30 w 50"/>
                <a:gd name="T13" fmla="*/ 35 h 46"/>
                <a:gd name="T14" fmla="*/ 37 w 50"/>
                <a:gd name="T15" fmla="*/ 29 h 46"/>
                <a:gd name="T16" fmla="*/ 41 w 50"/>
                <a:gd name="T17" fmla="*/ 23 h 46"/>
                <a:gd name="T18" fmla="*/ 35 w 50"/>
                <a:gd name="T19" fmla="*/ 28 h 46"/>
                <a:gd name="T20" fmla="*/ 30 w 50"/>
                <a:gd name="T21" fmla="*/ 32 h 46"/>
                <a:gd name="T22" fmla="*/ 23 w 50"/>
                <a:gd name="T23" fmla="*/ 13 h 46"/>
                <a:gd name="T24" fmla="*/ 24 w 50"/>
                <a:gd name="T25" fmla="*/ 18 h 46"/>
                <a:gd name="T26" fmla="*/ 25 w 50"/>
                <a:gd name="T27" fmla="*/ 25 h 46"/>
                <a:gd name="T28" fmla="*/ 27 w 50"/>
                <a:gd name="T29" fmla="*/ 33 h 46"/>
                <a:gd name="T30" fmla="*/ 21 w 50"/>
                <a:gd name="T31" fmla="*/ 31 h 46"/>
                <a:gd name="T32" fmla="*/ 13 w 50"/>
                <a:gd name="T33" fmla="*/ 28 h 46"/>
                <a:gd name="T34" fmla="*/ 28 w 50"/>
                <a:gd name="T35" fmla="*/ 35 h 46"/>
                <a:gd name="T36" fmla="*/ 17 w 50"/>
                <a:gd name="T37" fmla="*/ 38 h 46"/>
                <a:gd name="T38" fmla="*/ 29 w 50"/>
                <a:gd name="T39" fmla="*/ 38 h 46"/>
                <a:gd name="T40" fmla="*/ 29 w 50"/>
                <a:gd name="T41" fmla="*/ 44 h 46"/>
                <a:gd name="T42" fmla="*/ 21 w 50"/>
                <a:gd name="T43" fmla="*/ 46 h 46"/>
                <a:gd name="T44" fmla="*/ 9 w 50"/>
                <a:gd name="T45" fmla="*/ 38 h 46"/>
                <a:gd name="T46" fmla="*/ 15 w 50"/>
                <a:gd name="T47" fmla="*/ 36 h 46"/>
                <a:gd name="T48" fmla="*/ 6 w 50"/>
                <a:gd name="T49" fmla="*/ 31 h 46"/>
                <a:gd name="T50" fmla="*/ 0 w 50"/>
                <a:gd name="T51" fmla="*/ 23 h 46"/>
                <a:gd name="T52" fmla="*/ 12 w 50"/>
                <a:gd name="T53" fmla="*/ 21 h 46"/>
                <a:gd name="T54" fmla="*/ 19 w 50"/>
                <a:gd name="T55" fmla="*/ 26 h 46"/>
                <a:gd name="T56" fmla="*/ 22 w 50"/>
                <a:gd name="T57" fmla="*/ 0 h 46"/>
                <a:gd name="T58" fmla="*/ 33 w 50"/>
                <a:gd name="T59" fmla="*/ 23 h 46"/>
                <a:gd name="T60" fmla="*/ 49 w 50"/>
                <a:gd name="T61" fmla="*/ 11 h 46"/>
                <a:gd name="T62" fmla="*/ 41 w 50"/>
                <a:gd name="T63" fmla="*/ 34 h 46"/>
                <a:gd name="T64" fmla="*/ 46 w 50"/>
                <a:gd name="T65" fmla="*/ 33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46">
                  <a:moveTo>
                    <a:pt x="46" y="33"/>
                  </a:moveTo>
                  <a:cubicBezTo>
                    <a:pt x="47" y="33"/>
                    <a:pt x="43" y="39"/>
                    <a:pt x="43" y="40"/>
                  </a:cubicBezTo>
                  <a:cubicBezTo>
                    <a:pt x="41" y="41"/>
                    <a:pt x="39" y="44"/>
                    <a:pt x="37" y="43"/>
                  </a:cubicBezTo>
                  <a:cubicBezTo>
                    <a:pt x="35" y="43"/>
                    <a:pt x="34" y="42"/>
                    <a:pt x="33" y="41"/>
                  </a:cubicBezTo>
                  <a:cubicBezTo>
                    <a:pt x="33" y="41"/>
                    <a:pt x="30" y="37"/>
                    <a:pt x="30" y="37"/>
                  </a:cubicBezTo>
                  <a:cubicBezTo>
                    <a:pt x="34" y="37"/>
                    <a:pt x="36" y="37"/>
                    <a:pt x="39" y="37"/>
                  </a:cubicBezTo>
                  <a:cubicBezTo>
                    <a:pt x="37" y="37"/>
                    <a:pt x="33" y="37"/>
                    <a:pt x="30" y="35"/>
                  </a:cubicBezTo>
                  <a:cubicBezTo>
                    <a:pt x="32" y="33"/>
                    <a:pt x="35" y="31"/>
                    <a:pt x="37" y="29"/>
                  </a:cubicBezTo>
                  <a:cubicBezTo>
                    <a:pt x="38" y="28"/>
                    <a:pt x="39" y="25"/>
                    <a:pt x="41" y="23"/>
                  </a:cubicBezTo>
                  <a:cubicBezTo>
                    <a:pt x="39" y="25"/>
                    <a:pt x="38" y="27"/>
                    <a:pt x="35" y="28"/>
                  </a:cubicBezTo>
                  <a:cubicBezTo>
                    <a:pt x="34" y="30"/>
                    <a:pt x="32" y="31"/>
                    <a:pt x="30" y="32"/>
                  </a:cubicBezTo>
                  <a:cubicBezTo>
                    <a:pt x="29" y="32"/>
                    <a:pt x="24" y="15"/>
                    <a:pt x="23" y="13"/>
                  </a:cubicBezTo>
                  <a:cubicBezTo>
                    <a:pt x="24" y="15"/>
                    <a:pt x="24" y="16"/>
                    <a:pt x="24" y="18"/>
                  </a:cubicBezTo>
                  <a:cubicBezTo>
                    <a:pt x="24" y="20"/>
                    <a:pt x="25" y="23"/>
                    <a:pt x="25" y="25"/>
                  </a:cubicBezTo>
                  <a:cubicBezTo>
                    <a:pt x="26" y="28"/>
                    <a:pt x="27" y="30"/>
                    <a:pt x="27" y="33"/>
                  </a:cubicBezTo>
                  <a:cubicBezTo>
                    <a:pt x="27" y="33"/>
                    <a:pt x="21" y="31"/>
                    <a:pt x="21" y="31"/>
                  </a:cubicBezTo>
                  <a:cubicBezTo>
                    <a:pt x="18" y="30"/>
                    <a:pt x="16" y="29"/>
                    <a:pt x="13" y="28"/>
                  </a:cubicBezTo>
                  <a:cubicBezTo>
                    <a:pt x="16" y="32"/>
                    <a:pt x="23" y="35"/>
                    <a:pt x="28" y="35"/>
                  </a:cubicBezTo>
                  <a:cubicBezTo>
                    <a:pt x="25" y="38"/>
                    <a:pt x="21" y="38"/>
                    <a:pt x="17" y="38"/>
                  </a:cubicBezTo>
                  <a:cubicBezTo>
                    <a:pt x="21" y="39"/>
                    <a:pt x="26" y="39"/>
                    <a:pt x="29" y="38"/>
                  </a:cubicBezTo>
                  <a:cubicBezTo>
                    <a:pt x="31" y="37"/>
                    <a:pt x="30" y="43"/>
                    <a:pt x="29" y="44"/>
                  </a:cubicBezTo>
                  <a:cubicBezTo>
                    <a:pt x="27" y="46"/>
                    <a:pt x="24" y="46"/>
                    <a:pt x="21" y="46"/>
                  </a:cubicBezTo>
                  <a:cubicBezTo>
                    <a:pt x="17" y="45"/>
                    <a:pt x="10" y="41"/>
                    <a:pt x="9" y="38"/>
                  </a:cubicBezTo>
                  <a:cubicBezTo>
                    <a:pt x="11" y="37"/>
                    <a:pt x="13" y="36"/>
                    <a:pt x="15" y="36"/>
                  </a:cubicBezTo>
                  <a:cubicBezTo>
                    <a:pt x="12" y="36"/>
                    <a:pt x="8" y="34"/>
                    <a:pt x="6" y="31"/>
                  </a:cubicBezTo>
                  <a:cubicBezTo>
                    <a:pt x="5" y="30"/>
                    <a:pt x="0" y="23"/>
                    <a:pt x="0" y="23"/>
                  </a:cubicBezTo>
                  <a:cubicBezTo>
                    <a:pt x="3" y="22"/>
                    <a:pt x="8" y="21"/>
                    <a:pt x="12" y="21"/>
                  </a:cubicBezTo>
                  <a:cubicBezTo>
                    <a:pt x="14" y="22"/>
                    <a:pt x="18" y="24"/>
                    <a:pt x="19" y="26"/>
                  </a:cubicBezTo>
                  <a:cubicBezTo>
                    <a:pt x="13" y="17"/>
                    <a:pt x="18" y="9"/>
                    <a:pt x="22" y="0"/>
                  </a:cubicBezTo>
                  <a:cubicBezTo>
                    <a:pt x="29" y="5"/>
                    <a:pt x="36" y="13"/>
                    <a:pt x="33" y="23"/>
                  </a:cubicBezTo>
                  <a:cubicBezTo>
                    <a:pt x="35" y="15"/>
                    <a:pt x="42" y="13"/>
                    <a:pt x="49" y="11"/>
                  </a:cubicBezTo>
                  <a:cubicBezTo>
                    <a:pt x="50" y="19"/>
                    <a:pt x="48" y="29"/>
                    <a:pt x="41" y="34"/>
                  </a:cubicBezTo>
                  <a:cubicBezTo>
                    <a:pt x="43" y="33"/>
                    <a:pt x="44" y="33"/>
                    <a:pt x="46" y="33"/>
                  </a:cubicBezTo>
                  <a:close/>
                </a:path>
              </a:pathLst>
            </a:custGeom>
            <a:solidFill>
              <a:srgbClr val="C2D34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1" name="Freeform 1023"/>
            <p:cNvSpPr>
              <a:spLocks noEditPoints="1"/>
            </p:cNvSpPr>
            <p:nvPr/>
          </p:nvSpPr>
          <p:spPr bwMode="auto">
            <a:xfrm>
              <a:off x="6061076" y="5662613"/>
              <a:ext cx="1119188" cy="336550"/>
            </a:xfrm>
            <a:custGeom>
              <a:avLst/>
              <a:gdLst>
                <a:gd name="T0" fmla="*/ 269 w 327"/>
                <a:gd name="T1" fmla="*/ 77 h 98"/>
                <a:gd name="T2" fmla="*/ 325 w 327"/>
                <a:gd name="T3" fmla="*/ 54 h 98"/>
                <a:gd name="T4" fmla="*/ 197 w 327"/>
                <a:gd name="T5" fmla="*/ 36 h 98"/>
                <a:gd name="T6" fmla="*/ 193 w 327"/>
                <a:gd name="T7" fmla="*/ 13 h 98"/>
                <a:gd name="T8" fmla="*/ 174 w 327"/>
                <a:gd name="T9" fmla="*/ 17 h 98"/>
                <a:gd name="T10" fmla="*/ 174 w 327"/>
                <a:gd name="T11" fmla="*/ 8 h 98"/>
                <a:gd name="T12" fmla="*/ 172 w 327"/>
                <a:gd name="T13" fmla="*/ 7 h 98"/>
                <a:gd name="T14" fmla="*/ 162 w 327"/>
                <a:gd name="T15" fmla="*/ 2 h 98"/>
                <a:gd name="T16" fmla="*/ 169 w 327"/>
                <a:gd name="T17" fmla="*/ 12 h 98"/>
                <a:gd name="T18" fmla="*/ 181 w 327"/>
                <a:gd name="T19" fmla="*/ 25 h 98"/>
                <a:gd name="T20" fmla="*/ 175 w 327"/>
                <a:gd name="T21" fmla="*/ 39 h 98"/>
                <a:gd name="T22" fmla="*/ 99 w 327"/>
                <a:gd name="T23" fmla="*/ 20 h 98"/>
                <a:gd name="T24" fmla="*/ 59 w 327"/>
                <a:gd name="T25" fmla="*/ 39 h 98"/>
                <a:gd name="T26" fmla="*/ 7 w 327"/>
                <a:gd name="T27" fmla="*/ 69 h 98"/>
                <a:gd name="T28" fmla="*/ 69 w 327"/>
                <a:gd name="T29" fmla="*/ 46 h 98"/>
                <a:gd name="T30" fmla="*/ 53 w 327"/>
                <a:gd name="T31" fmla="*/ 75 h 98"/>
                <a:gd name="T32" fmla="*/ 56 w 327"/>
                <a:gd name="T33" fmla="*/ 82 h 98"/>
                <a:gd name="T34" fmla="*/ 59 w 327"/>
                <a:gd name="T35" fmla="*/ 90 h 98"/>
                <a:gd name="T36" fmla="*/ 56 w 327"/>
                <a:gd name="T37" fmla="*/ 80 h 98"/>
                <a:gd name="T38" fmla="*/ 63 w 327"/>
                <a:gd name="T39" fmla="*/ 76 h 98"/>
                <a:gd name="T40" fmla="*/ 56 w 327"/>
                <a:gd name="T41" fmla="*/ 65 h 98"/>
                <a:gd name="T42" fmla="*/ 59 w 327"/>
                <a:gd name="T43" fmla="*/ 61 h 98"/>
                <a:gd name="T44" fmla="*/ 75 w 327"/>
                <a:gd name="T45" fmla="*/ 48 h 98"/>
                <a:gd name="T46" fmla="*/ 86 w 327"/>
                <a:gd name="T47" fmla="*/ 52 h 98"/>
                <a:gd name="T48" fmla="*/ 124 w 327"/>
                <a:gd name="T49" fmla="*/ 67 h 98"/>
                <a:gd name="T50" fmla="*/ 149 w 327"/>
                <a:gd name="T51" fmla="*/ 53 h 98"/>
                <a:gd name="T52" fmla="*/ 170 w 327"/>
                <a:gd name="T53" fmla="*/ 45 h 98"/>
                <a:gd name="T54" fmla="*/ 247 w 327"/>
                <a:gd name="T55" fmla="*/ 82 h 98"/>
                <a:gd name="T56" fmla="*/ 250 w 327"/>
                <a:gd name="T57" fmla="*/ 89 h 98"/>
                <a:gd name="T58" fmla="*/ 253 w 327"/>
                <a:gd name="T59" fmla="*/ 96 h 98"/>
                <a:gd name="T60" fmla="*/ 250 w 327"/>
                <a:gd name="T61" fmla="*/ 86 h 98"/>
                <a:gd name="T62" fmla="*/ 257 w 327"/>
                <a:gd name="T63" fmla="*/ 82 h 98"/>
                <a:gd name="T64" fmla="*/ 248 w 327"/>
                <a:gd name="T65" fmla="*/ 77 h 98"/>
                <a:gd name="T66" fmla="*/ 183 w 327"/>
                <a:gd name="T67" fmla="*/ 22 h 98"/>
                <a:gd name="T68" fmla="*/ 189 w 327"/>
                <a:gd name="T69" fmla="*/ 20 h 98"/>
                <a:gd name="T70" fmla="*/ 174 w 327"/>
                <a:gd name="T71" fmla="*/ 12 h 98"/>
                <a:gd name="T72" fmla="*/ 174 w 327"/>
                <a:gd name="T73" fmla="*/ 12 h 98"/>
                <a:gd name="T74" fmla="*/ 57 w 327"/>
                <a:gd name="T75" fmla="*/ 76 h 98"/>
                <a:gd name="T76" fmla="*/ 69 w 327"/>
                <a:gd name="T77" fmla="*/ 65 h 98"/>
                <a:gd name="T78" fmla="*/ 58 w 327"/>
                <a:gd name="T79" fmla="*/ 64 h 98"/>
                <a:gd name="T80" fmla="*/ 148 w 327"/>
                <a:gd name="T81" fmla="*/ 49 h 98"/>
                <a:gd name="T82" fmla="*/ 148 w 327"/>
                <a:gd name="T83" fmla="*/ 49 h 98"/>
                <a:gd name="T84" fmla="*/ 65 w 327"/>
                <a:gd name="T85" fmla="*/ 40 h 98"/>
                <a:gd name="T86" fmla="*/ 165 w 327"/>
                <a:gd name="T87" fmla="*/ 42 h 98"/>
                <a:gd name="T88" fmla="*/ 251 w 327"/>
                <a:gd name="T89" fmla="*/ 83 h 98"/>
                <a:gd name="T90" fmla="*/ 248 w 327"/>
                <a:gd name="T91" fmla="*/ 71 h 98"/>
                <a:gd name="T92" fmla="*/ 201 w 327"/>
                <a:gd name="T93" fmla="*/ 41 h 98"/>
                <a:gd name="T94" fmla="*/ 249 w 327"/>
                <a:gd name="T95" fmla="*/ 69 h 98"/>
                <a:gd name="T96" fmla="*/ 250 w 327"/>
                <a:gd name="T97" fmla="*/ 71 h 98"/>
                <a:gd name="T98" fmla="*/ 255 w 327"/>
                <a:gd name="T99" fmla="*/ 55 h 98"/>
                <a:gd name="T100" fmla="*/ 269 w 327"/>
                <a:gd name="T101" fmla="*/ 73 h 98"/>
                <a:gd name="T102" fmla="*/ 251 w 327"/>
                <a:gd name="T103" fmla="*/ 68 h 98"/>
                <a:gd name="T104" fmla="*/ 259 w 327"/>
                <a:gd name="T105" fmla="*/ 69 h 98"/>
                <a:gd name="T106" fmla="*/ 255 w 327"/>
                <a:gd name="T107" fmla="*/ 72 h 98"/>
                <a:gd name="T108" fmla="*/ 0 w 327"/>
                <a:gd name="T109" fmla="*/ 71 h 98"/>
                <a:gd name="T110" fmla="*/ 0 w 327"/>
                <a:gd name="T111" fmla="*/ 71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27" h="98">
                  <a:moveTo>
                    <a:pt x="269" y="79"/>
                  </a:moveTo>
                  <a:cubicBezTo>
                    <a:pt x="269" y="77"/>
                    <a:pt x="269" y="77"/>
                    <a:pt x="269" y="77"/>
                  </a:cubicBezTo>
                  <a:cubicBezTo>
                    <a:pt x="269" y="77"/>
                    <a:pt x="269" y="77"/>
                    <a:pt x="269" y="77"/>
                  </a:cubicBezTo>
                  <a:cubicBezTo>
                    <a:pt x="269" y="79"/>
                    <a:pt x="269" y="79"/>
                    <a:pt x="269" y="79"/>
                  </a:cubicBezTo>
                  <a:cubicBezTo>
                    <a:pt x="290" y="79"/>
                    <a:pt x="308" y="70"/>
                    <a:pt x="327" y="58"/>
                  </a:cubicBezTo>
                  <a:cubicBezTo>
                    <a:pt x="325" y="54"/>
                    <a:pt x="325" y="54"/>
                    <a:pt x="325" y="54"/>
                  </a:cubicBezTo>
                  <a:cubicBezTo>
                    <a:pt x="318" y="59"/>
                    <a:pt x="311" y="63"/>
                    <a:pt x="304" y="65"/>
                  </a:cubicBezTo>
                  <a:cubicBezTo>
                    <a:pt x="279" y="53"/>
                    <a:pt x="241" y="37"/>
                    <a:pt x="203" y="37"/>
                  </a:cubicBezTo>
                  <a:cubicBezTo>
                    <a:pt x="201" y="36"/>
                    <a:pt x="199" y="36"/>
                    <a:pt x="197" y="36"/>
                  </a:cubicBezTo>
                  <a:cubicBezTo>
                    <a:pt x="192" y="34"/>
                    <a:pt x="184" y="31"/>
                    <a:pt x="183" y="25"/>
                  </a:cubicBezTo>
                  <a:cubicBezTo>
                    <a:pt x="184" y="25"/>
                    <a:pt x="185" y="25"/>
                    <a:pt x="185" y="24"/>
                  </a:cubicBezTo>
                  <a:cubicBezTo>
                    <a:pt x="189" y="23"/>
                    <a:pt x="198" y="18"/>
                    <a:pt x="193" y="13"/>
                  </a:cubicBezTo>
                  <a:cubicBezTo>
                    <a:pt x="190" y="9"/>
                    <a:pt x="185" y="15"/>
                    <a:pt x="183" y="17"/>
                  </a:cubicBezTo>
                  <a:cubicBezTo>
                    <a:pt x="182" y="19"/>
                    <a:pt x="181" y="21"/>
                    <a:pt x="181" y="23"/>
                  </a:cubicBezTo>
                  <a:cubicBezTo>
                    <a:pt x="178" y="22"/>
                    <a:pt x="175" y="20"/>
                    <a:pt x="174" y="17"/>
                  </a:cubicBezTo>
                  <a:cubicBezTo>
                    <a:pt x="174" y="16"/>
                    <a:pt x="174" y="15"/>
                    <a:pt x="174" y="15"/>
                  </a:cubicBezTo>
                  <a:cubicBezTo>
                    <a:pt x="177" y="14"/>
                    <a:pt x="179" y="12"/>
                    <a:pt x="179" y="10"/>
                  </a:cubicBezTo>
                  <a:cubicBezTo>
                    <a:pt x="179" y="7"/>
                    <a:pt x="176" y="7"/>
                    <a:pt x="174" y="8"/>
                  </a:cubicBezTo>
                  <a:cubicBezTo>
                    <a:pt x="173" y="9"/>
                    <a:pt x="173" y="10"/>
                    <a:pt x="172" y="11"/>
                  </a:cubicBezTo>
                  <a:cubicBezTo>
                    <a:pt x="171" y="11"/>
                    <a:pt x="171" y="10"/>
                    <a:pt x="171" y="9"/>
                  </a:cubicBezTo>
                  <a:cubicBezTo>
                    <a:pt x="172" y="8"/>
                    <a:pt x="172" y="8"/>
                    <a:pt x="172" y="7"/>
                  </a:cubicBezTo>
                  <a:cubicBezTo>
                    <a:pt x="172" y="6"/>
                    <a:pt x="173" y="4"/>
                    <a:pt x="172" y="3"/>
                  </a:cubicBezTo>
                  <a:cubicBezTo>
                    <a:pt x="171" y="1"/>
                    <a:pt x="169" y="0"/>
                    <a:pt x="167" y="0"/>
                  </a:cubicBezTo>
                  <a:cubicBezTo>
                    <a:pt x="165" y="0"/>
                    <a:pt x="163" y="0"/>
                    <a:pt x="162" y="2"/>
                  </a:cubicBezTo>
                  <a:cubicBezTo>
                    <a:pt x="163" y="1"/>
                    <a:pt x="165" y="1"/>
                    <a:pt x="167" y="1"/>
                  </a:cubicBezTo>
                  <a:cubicBezTo>
                    <a:pt x="171" y="2"/>
                    <a:pt x="170" y="5"/>
                    <a:pt x="169" y="8"/>
                  </a:cubicBezTo>
                  <a:cubicBezTo>
                    <a:pt x="169" y="9"/>
                    <a:pt x="168" y="10"/>
                    <a:pt x="169" y="12"/>
                  </a:cubicBezTo>
                  <a:cubicBezTo>
                    <a:pt x="170" y="13"/>
                    <a:pt x="171" y="14"/>
                    <a:pt x="172" y="15"/>
                  </a:cubicBezTo>
                  <a:cubicBezTo>
                    <a:pt x="172" y="15"/>
                    <a:pt x="172" y="15"/>
                    <a:pt x="172" y="15"/>
                  </a:cubicBezTo>
                  <a:cubicBezTo>
                    <a:pt x="172" y="20"/>
                    <a:pt x="176" y="24"/>
                    <a:pt x="181" y="25"/>
                  </a:cubicBezTo>
                  <a:cubicBezTo>
                    <a:pt x="182" y="29"/>
                    <a:pt x="185" y="33"/>
                    <a:pt x="189" y="35"/>
                  </a:cubicBezTo>
                  <a:cubicBezTo>
                    <a:pt x="189" y="36"/>
                    <a:pt x="190" y="36"/>
                    <a:pt x="191" y="37"/>
                  </a:cubicBezTo>
                  <a:cubicBezTo>
                    <a:pt x="186" y="37"/>
                    <a:pt x="180" y="38"/>
                    <a:pt x="175" y="39"/>
                  </a:cubicBezTo>
                  <a:cubicBezTo>
                    <a:pt x="174" y="40"/>
                    <a:pt x="172" y="40"/>
                    <a:pt x="171" y="40"/>
                  </a:cubicBezTo>
                  <a:cubicBezTo>
                    <a:pt x="151" y="30"/>
                    <a:pt x="131" y="19"/>
                    <a:pt x="107" y="19"/>
                  </a:cubicBezTo>
                  <a:cubicBezTo>
                    <a:pt x="105" y="19"/>
                    <a:pt x="102" y="19"/>
                    <a:pt x="99" y="20"/>
                  </a:cubicBezTo>
                  <a:cubicBezTo>
                    <a:pt x="85" y="21"/>
                    <a:pt x="73" y="29"/>
                    <a:pt x="61" y="38"/>
                  </a:cubicBezTo>
                  <a:cubicBezTo>
                    <a:pt x="55" y="34"/>
                    <a:pt x="50" y="30"/>
                    <a:pt x="45" y="25"/>
                  </a:cubicBezTo>
                  <a:cubicBezTo>
                    <a:pt x="49" y="30"/>
                    <a:pt x="54" y="35"/>
                    <a:pt x="59" y="39"/>
                  </a:cubicBezTo>
                  <a:cubicBezTo>
                    <a:pt x="42" y="52"/>
                    <a:pt x="32" y="65"/>
                    <a:pt x="7" y="68"/>
                  </a:cubicBezTo>
                  <a:cubicBezTo>
                    <a:pt x="5" y="68"/>
                    <a:pt x="3" y="69"/>
                    <a:pt x="1" y="69"/>
                  </a:cubicBezTo>
                  <a:cubicBezTo>
                    <a:pt x="3" y="69"/>
                    <a:pt x="5" y="69"/>
                    <a:pt x="7" y="69"/>
                  </a:cubicBezTo>
                  <a:cubicBezTo>
                    <a:pt x="29" y="69"/>
                    <a:pt x="46" y="54"/>
                    <a:pt x="63" y="41"/>
                  </a:cubicBezTo>
                  <a:cubicBezTo>
                    <a:pt x="65" y="43"/>
                    <a:pt x="68" y="44"/>
                    <a:pt x="70" y="46"/>
                  </a:cubicBezTo>
                  <a:cubicBezTo>
                    <a:pt x="70" y="46"/>
                    <a:pt x="69" y="46"/>
                    <a:pt x="69" y="46"/>
                  </a:cubicBezTo>
                  <a:cubicBezTo>
                    <a:pt x="63" y="46"/>
                    <a:pt x="56" y="48"/>
                    <a:pt x="54" y="54"/>
                  </a:cubicBezTo>
                  <a:cubicBezTo>
                    <a:pt x="53" y="57"/>
                    <a:pt x="53" y="60"/>
                    <a:pt x="55" y="63"/>
                  </a:cubicBezTo>
                  <a:cubicBezTo>
                    <a:pt x="51" y="66"/>
                    <a:pt x="51" y="71"/>
                    <a:pt x="53" y="75"/>
                  </a:cubicBezTo>
                  <a:cubicBezTo>
                    <a:pt x="53" y="76"/>
                    <a:pt x="53" y="76"/>
                    <a:pt x="53" y="76"/>
                  </a:cubicBezTo>
                  <a:cubicBezTo>
                    <a:pt x="53" y="76"/>
                    <a:pt x="52" y="78"/>
                    <a:pt x="53" y="79"/>
                  </a:cubicBezTo>
                  <a:cubicBezTo>
                    <a:pt x="53" y="81"/>
                    <a:pt x="54" y="82"/>
                    <a:pt x="56" y="82"/>
                  </a:cubicBezTo>
                  <a:cubicBezTo>
                    <a:pt x="58" y="84"/>
                    <a:pt x="60" y="86"/>
                    <a:pt x="58" y="89"/>
                  </a:cubicBezTo>
                  <a:cubicBezTo>
                    <a:pt x="57" y="90"/>
                    <a:pt x="55" y="91"/>
                    <a:pt x="53" y="90"/>
                  </a:cubicBezTo>
                  <a:cubicBezTo>
                    <a:pt x="55" y="91"/>
                    <a:pt x="57" y="91"/>
                    <a:pt x="59" y="90"/>
                  </a:cubicBezTo>
                  <a:cubicBezTo>
                    <a:pt x="60" y="89"/>
                    <a:pt x="61" y="87"/>
                    <a:pt x="61" y="85"/>
                  </a:cubicBezTo>
                  <a:cubicBezTo>
                    <a:pt x="61" y="84"/>
                    <a:pt x="59" y="82"/>
                    <a:pt x="58" y="82"/>
                  </a:cubicBezTo>
                  <a:cubicBezTo>
                    <a:pt x="58" y="81"/>
                    <a:pt x="57" y="81"/>
                    <a:pt x="56" y="80"/>
                  </a:cubicBezTo>
                  <a:cubicBezTo>
                    <a:pt x="56" y="80"/>
                    <a:pt x="55" y="79"/>
                    <a:pt x="56" y="78"/>
                  </a:cubicBezTo>
                  <a:cubicBezTo>
                    <a:pt x="57" y="79"/>
                    <a:pt x="58" y="80"/>
                    <a:pt x="60" y="80"/>
                  </a:cubicBezTo>
                  <a:cubicBezTo>
                    <a:pt x="62" y="80"/>
                    <a:pt x="64" y="78"/>
                    <a:pt x="63" y="76"/>
                  </a:cubicBezTo>
                  <a:cubicBezTo>
                    <a:pt x="61" y="74"/>
                    <a:pt x="58" y="74"/>
                    <a:pt x="55" y="74"/>
                  </a:cubicBezTo>
                  <a:cubicBezTo>
                    <a:pt x="55" y="74"/>
                    <a:pt x="55" y="73"/>
                    <a:pt x="54" y="73"/>
                  </a:cubicBezTo>
                  <a:cubicBezTo>
                    <a:pt x="53" y="70"/>
                    <a:pt x="54" y="67"/>
                    <a:pt x="56" y="65"/>
                  </a:cubicBezTo>
                  <a:cubicBezTo>
                    <a:pt x="58" y="67"/>
                    <a:pt x="60" y="68"/>
                    <a:pt x="62" y="69"/>
                  </a:cubicBezTo>
                  <a:cubicBezTo>
                    <a:pt x="64" y="70"/>
                    <a:pt x="72" y="71"/>
                    <a:pt x="72" y="67"/>
                  </a:cubicBezTo>
                  <a:cubicBezTo>
                    <a:pt x="73" y="61"/>
                    <a:pt x="62" y="60"/>
                    <a:pt x="59" y="61"/>
                  </a:cubicBezTo>
                  <a:cubicBezTo>
                    <a:pt x="58" y="61"/>
                    <a:pt x="57" y="62"/>
                    <a:pt x="57" y="62"/>
                  </a:cubicBezTo>
                  <a:cubicBezTo>
                    <a:pt x="54" y="57"/>
                    <a:pt x="56" y="52"/>
                    <a:pt x="61" y="49"/>
                  </a:cubicBezTo>
                  <a:cubicBezTo>
                    <a:pt x="65" y="47"/>
                    <a:pt x="70" y="47"/>
                    <a:pt x="75" y="48"/>
                  </a:cubicBezTo>
                  <a:cubicBezTo>
                    <a:pt x="78" y="49"/>
                    <a:pt x="82" y="50"/>
                    <a:pt x="85" y="51"/>
                  </a:cubicBezTo>
                  <a:cubicBezTo>
                    <a:pt x="85" y="52"/>
                    <a:pt x="86" y="52"/>
                    <a:pt x="86" y="52"/>
                  </a:cubicBezTo>
                  <a:cubicBezTo>
                    <a:pt x="86" y="52"/>
                    <a:pt x="86" y="52"/>
                    <a:pt x="86" y="52"/>
                  </a:cubicBezTo>
                  <a:cubicBezTo>
                    <a:pt x="96" y="55"/>
                    <a:pt x="107" y="56"/>
                    <a:pt x="118" y="56"/>
                  </a:cubicBezTo>
                  <a:cubicBezTo>
                    <a:pt x="125" y="56"/>
                    <a:pt x="132" y="55"/>
                    <a:pt x="139" y="55"/>
                  </a:cubicBezTo>
                  <a:cubicBezTo>
                    <a:pt x="133" y="58"/>
                    <a:pt x="128" y="62"/>
                    <a:pt x="124" y="67"/>
                  </a:cubicBezTo>
                  <a:cubicBezTo>
                    <a:pt x="127" y="71"/>
                    <a:pt x="127" y="71"/>
                    <a:pt x="127" y="71"/>
                  </a:cubicBezTo>
                  <a:cubicBezTo>
                    <a:pt x="125" y="68"/>
                    <a:pt x="125" y="68"/>
                    <a:pt x="125" y="68"/>
                  </a:cubicBezTo>
                  <a:cubicBezTo>
                    <a:pt x="132" y="62"/>
                    <a:pt x="140" y="57"/>
                    <a:pt x="149" y="53"/>
                  </a:cubicBezTo>
                  <a:cubicBezTo>
                    <a:pt x="149" y="53"/>
                    <a:pt x="149" y="53"/>
                    <a:pt x="149" y="53"/>
                  </a:cubicBezTo>
                  <a:cubicBezTo>
                    <a:pt x="149" y="53"/>
                    <a:pt x="149" y="53"/>
                    <a:pt x="149" y="53"/>
                  </a:cubicBezTo>
                  <a:cubicBezTo>
                    <a:pt x="156" y="49"/>
                    <a:pt x="163" y="47"/>
                    <a:pt x="170" y="45"/>
                  </a:cubicBezTo>
                  <a:cubicBezTo>
                    <a:pt x="174" y="47"/>
                    <a:pt x="177" y="49"/>
                    <a:pt x="181" y="50"/>
                  </a:cubicBezTo>
                  <a:cubicBezTo>
                    <a:pt x="202" y="61"/>
                    <a:pt x="223" y="72"/>
                    <a:pt x="246" y="77"/>
                  </a:cubicBezTo>
                  <a:cubicBezTo>
                    <a:pt x="246" y="78"/>
                    <a:pt x="246" y="80"/>
                    <a:pt x="247" y="82"/>
                  </a:cubicBezTo>
                  <a:cubicBezTo>
                    <a:pt x="247" y="82"/>
                    <a:pt x="247" y="82"/>
                    <a:pt x="247" y="82"/>
                  </a:cubicBezTo>
                  <a:cubicBezTo>
                    <a:pt x="247" y="83"/>
                    <a:pt x="246" y="84"/>
                    <a:pt x="247" y="85"/>
                  </a:cubicBezTo>
                  <a:cubicBezTo>
                    <a:pt x="247" y="87"/>
                    <a:pt x="248" y="88"/>
                    <a:pt x="250" y="89"/>
                  </a:cubicBezTo>
                  <a:cubicBezTo>
                    <a:pt x="252" y="90"/>
                    <a:pt x="254" y="92"/>
                    <a:pt x="252" y="95"/>
                  </a:cubicBezTo>
                  <a:cubicBezTo>
                    <a:pt x="251" y="96"/>
                    <a:pt x="249" y="97"/>
                    <a:pt x="247" y="96"/>
                  </a:cubicBezTo>
                  <a:cubicBezTo>
                    <a:pt x="249" y="98"/>
                    <a:pt x="251" y="97"/>
                    <a:pt x="253" y="96"/>
                  </a:cubicBezTo>
                  <a:cubicBezTo>
                    <a:pt x="254" y="95"/>
                    <a:pt x="255" y="93"/>
                    <a:pt x="255" y="91"/>
                  </a:cubicBezTo>
                  <a:cubicBezTo>
                    <a:pt x="255" y="90"/>
                    <a:pt x="253" y="89"/>
                    <a:pt x="252" y="88"/>
                  </a:cubicBezTo>
                  <a:cubicBezTo>
                    <a:pt x="252" y="87"/>
                    <a:pt x="251" y="87"/>
                    <a:pt x="250" y="86"/>
                  </a:cubicBezTo>
                  <a:cubicBezTo>
                    <a:pt x="250" y="86"/>
                    <a:pt x="249" y="85"/>
                    <a:pt x="250" y="84"/>
                  </a:cubicBezTo>
                  <a:cubicBezTo>
                    <a:pt x="251" y="85"/>
                    <a:pt x="252" y="86"/>
                    <a:pt x="254" y="86"/>
                  </a:cubicBezTo>
                  <a:cubicBezTo>
                    <a:pt x="256" y="86"/>
                    <a:pt x="258" y="84"/>
                    <a:pt x="257" y="82"/>
                  </a:cubicBezTo>
                  <a:cubicBezTo>
                    <a:pt x="255" y="80"/>
                    <a:pt x="252" y="80"/>
                    <a:pt x="249" y="81"/>
                  </a:cubicBezTo>
                  <a:cubicBezTo>
                    <a:pt x="249" y="80"/>
                    <a:pt x="249" y="80"/>
                    <a:pt x="248" y="79"/>
                  </a:cubicBezTo>
                  <a:cubicBezTo>
                    <a:pt x="248" y="78"/>
                    <a:pt x="248" y="78"/>
                    <a:pt x="248" y="77"/>
                  </a:cubicBezTo>
                  <a:cubicBezTo>
                    <a:pt x="250" y="77"/>
                    <a:pt x="252" y="78"/>
                    <a:pt x="254" y="78"/>
                  </a:cubicBezTo>
                  <a:cubicBezTo>
                    <a:pt x="259" y="79"/>
                    <a:pt x="264" y="79"/>
                    <a:pt x="269" y="79"/>
                  </a:cubicBezTo>
                  <a:close/>
                  <a:moveTo>
                    <a:pt x="183" y="22"/>
                  </a:moveTo>
                  <a:cubicBezTo>
                    <a:pt x="184" y="19"/>
                    <a:pt x="186" y="16"/>
                    <a:pt x="189" y="14"/>
                  </a:cubicBezTo>
                  <a:cubicBezTo>
                    <a:pt x="191" y="14"/>
                    <a:pt x="192" y="14"/>
                    <a:pt x="192" y="16"/>
                  </a:cubicBezTo>
                  <a:cubicBezTo>
                    <a:pt x="191" y="18"/>
                    <a:pt x="190" y="19"/>
                    <a:pt x="189" y="20"/>
                  </a:cubicBezTo>
                  <a:cubicBezTo>
                    <a:pt x="187" y="21"/>
                    <a:pt x="185" y="22"/>
                    <a:pt x="183" y="22"/>
                  </a:cubicBezTo>
                  <a:cubicBezTo>
                    <a:pt x="183" y="22"/>
                    <a:pt x="183" y="22"/>
                    <a:pt x="183" y="22"/>
                  </a:cubicBezTo>
                  <a:close/>
                  <a:moveTo>
                    <a:pt x="174" y="12"/>
                  </a:moveTo>
                  <a:cubicBezTo>
                    <a:pt x="175" y="11"/>
                    <a:pt x="178" y="8"/>
                    <a:pt x="176" y="11"/>
                  </a:cubicBezTo>
                  <a:cubicBezTo>
                    <a:pt x="176" y="12"/>
                    <a:pt x="175" y="12"/>
                    <a:pt x="174" y="12"/>
                  </a:cubicBezTo>
                  <a:cubicBezTo>
                    <a:pt x="174" y="12"/>
                    <a:pt x="174" y="12"/>
                    <a:pt x="174" y="12"/>
                  </a:cubicBezTo>
                  <a:close/>
                  <a:moveTo>
                    <a:pt x="60" y="77"/>
                  </a:moveTo>
                  <a:cubicBezTo>
                    <a:pt x="63" y="78"/>
                    <a:pt x="58" y="77"/>
                    <a:pt x="57" y="76"/>
                  </a:cubicBezTo>
                  <a:cubicBezTo>
                    <a:pt x="57" y="76"/>
                    <a:pt x="57" y="76"/>
                    <a:pt x="57" y="76"/>
                  </a:cubicBezTo>
                  <a:cubicBezTo>
                    <a:pt x="58" y="76"/>
                    <a:pt x="59" y="76"/>
                    <a:pt x="60" y="77"/>
                  </a:cubicBezTo>
                  <a:close/>
                  <a:moveTo>
                    <a:pt x="65" y="63"/>
                  </a:moveTo>
                  <a:cubicBezTo>
                    <a:pt x="66" y="63"/>
                    <a:pt x="68" y="64"/>
                    <a:pt x="69" y="65"/>
                  </a:cubicBezTo>
                  <a:cubicBezTo>
                    <a:pt x="71" y="66"/>
                    <a:pt x="70" y="67"/>
                    <a:pt x="68" y="67"/>
                  </a:cubicBezTo>
                  <a:cubicBezTo>
                    <a:pt x="65" y="68"/>
                    <a:pt x="61" y="66"/>
                    <a:pt x="59" y="64"/>
                  </a:cubicBezTo>
                  <a:cubicBezTo>
                    <a:pt x="58" y="64"/>
                    <a:pt x="58" y="64"/>
                    <a:pt x="58" y="64"/>
                  </a:cubicBezTo>
                  <a:cubicBezTo>
                    <a:pt x="60" y="63"/>
                    <a:pt x="63" y="63"/>
                    <a:pt x="65" y="63"/>
                  </a:cubicBezTo>
                  <a:close/>
                  <a:moveTo>
                    <a:pt x="148" y="49"/>
                  </a:moveTo>
                  <a:cubicBezTo>
                    <a:pt x="148" y="49"/>
                    <a:pt x="148" y="49"/>
                    <a:pt x="148" y="49"/>
                  </a:cubicBezTo>
                  <a:cubicBezTo>
                    <a:pt x="148" y="49"/>
                    <a:pt x="148" y="49"/>
                    <a:pt x="148" y="49"/>
                  </a:cubicBezTo>
                  <a:cubicBezTo>
                    <a:pt x="148" y="49"/>
                    <a:pt x="148" y="49"/>
                    <a:pt x="148" y="49"/>
                  </a:cubicBezTo>
                  <a:cubicBezTo>
                    <a:pt x="148" y="49"/>
                    <a:pt x="148" y="49"/>
                    <a:pt x="148" y="49"/>
                  </a:cubicBezTo>
                  <a:cubicBezTo>
                    <a:pt x="148" y="49"/>
                    <a:pt x="148" y="49"/>
                    <a:pt x="148" y="49"/>
                  </a:cubicBezTo>
                  <a:cubicBezTo>
                    <a:pt x="138" y="51"/>
                    <a:pt x="128" y="52"/>
                    <a:pt x="118" y="52"/>
                  </a:cubicBezTo>
                  <a:cubicBezTo>
                    <a:pt x="99" y="52"/>
                    <a:pt x="81" y="48"/>
                    <a:pt x="65" y="40"/>
                  </a:cubicBezTo>
                  <a:cubicBezTo>
                    <a:pt x="76" y="32"/>
                    <a:pt x="87" y="25"/>
                    <a:pt x="100" y="24"/>
                  </a:cubicBezTo>
                  <a:cubicBezTo>
                    <a:pt x="102" y="23"/>
                    <a:pt x="105" y="23"/>
                    <a:pt x="107" y="23"/>
                  </a:cubicBezTo>
                  <a:cubicBezTo>
                    <a:pt x="128" y="23"/>
                    <a:pt x="147" y="32"/>
                    <a:pt x="165" y="42"/>
                  </a:cubicBezTo>
                  <a:cubicBezTo>
                    <a:pt x="159" y="44"/>
                    <a:pt x="154" y="46"/>
                    <a:pt x="148" y="49"/>
                  </a:cubicBezTo>
                  <a:close/>
                  <a:moveTo>
                    <a:pt x="254" y="83"/>
                  </a:moveTo>
                  <a:cubicBezTo>
                    <a:pt x="257" y="84"/>
                    <a:pt x="252" y="83"/>
                    <a:pt x="251" y="83"/>
                  </a:cubicBezTo>
                  <a:cubicBezTo>
                    <a:pt x="251" y="83"/>
                    <a:pt x="251" y="82"/>
                    <a:pt x="251" y="82"/>
                  </a:cubicBezTo>
                  <a:cubicBezTo>
                    <a:pt x="252" y="82"/>
                    <a:pt x="253" y="82"/>
                    <a:pt x="254" y="83"/>
                  </a:cubicBezTo>
                  <a:close/>
                  <a:moveTo>
                    <a:pt x="248" y="71"/>
                  </a:moveTo>
                  <a:cubicBezTo>
                    <a:pt x="225" y="66"/>
                    <a:pt x="204" y="57"/>
                    <a:pt x="183" y="47"/>
                  </a:cubicBezTo>
                  <a:cubicBezTo>
                    <a:pt x="181" y="46"/>
                    <a:pt x="179" y="44"/>
                    <a:pt x="177" y="43"/>
                  </a:cubicBezTo>
                  <a:cubicBezTo>
                    <a:pt x="185" y="41"/>
                    <a:pt x="193" y="41"/>
                    <a:pt x="201" y="41"/>
                  </a:cubicBezTo>
                  <a:cubicBezTo>
                    <a:pt x="222" y="41"/>
                    <a:pt x="243" y="45"/>
                    <a:pt x="262" y="52"/>
                  </a:cubicBezTo>
                  <a:cubicBezTo>
                    <a:pt x="256" y="52"/>
                    <a:pt x="250" y="55"/>
                    <a:pt x="248" y="61"/>
                  </a:cubicBezTo>
                  <a:cubicBezTo>
                    <a:pt x="247" y="63"/>
                    <a:pt x="247" y="67"/>
                    <a:pt x="249" y="69"/>
                  </a:cubicBezTo>
                  <a:cubicBezTo>
                    <a:pt x="249" y="70"/>
                    <a:pt x="248" y="70"/>
                    <a:pt x="248" y="71"/>
                  </a:cubicBezTo>
                  <a:close/>
                  <a:moveTo>
                    <a:pt x="250" y="71"/>
                  </a:moveTo>
                  <a:cubicBezTo>
                    <a:pt x="250" y="71"/>
                    <a:pt x="250" y="71"/>
                    <a:pt x="250" y="71"/>
                  </a:cubicBezTo>
                  <a:cubicBezTo>
                    <a:pt x="250" y="71"/>
                    <a:pt x="250" y="71"/>
                    <a:pt x="250" y="71"/>
                  </a:cubicBezTo>
                  <a:cubicBezTo>
                    <a:pt x="250" y="71"/>
                    <a:pt x="250" y="71"/>
                    <a:pt x="250" y="71"/>
                  </a:cubicBezTo>
                  <a:close/>
                  <a:moveTo>
                    <a:pt x="255" y="55"/>
                  </a:moveTo>
                  <a:cubicBezTo>
                    <a:pt x="258" y="54"/>
                    <a:pt x="263" y="53"/>
                    <a:pt x="267" y="54"/>
                  </a:cubicBezTo>
                  <a:cubicBezTo>
                    <a:pt x="279" y="58"/>
                    <a:pt x="290" y="63"/>
                    <a:pt x="299" y="67"/>
                  </a:cubicBezTo>
                  <a:cubicBezTo>
                    <a:pt x="289" y="71"/>
                    <a:pt x="279" y="73"/>
                    <a:pt x="269" y="73"/>
                  </a:cubicBezTo>
                  <a:cubicBezTo>
                    <a:pt x="268" y="73"/>
                    <a:pt x="267" y="73"/>
                    <a:pt x="266" y="73"/>
                  </a:cubicBezTo>
                  <a:cubicBezTo>
                    <a:pt x="267" y="67"/>
                    <a:pt x="256" y="67"/>
                    <a:pt x="253" y="68"/>
                  </a:cubicBezTo>
                  <a:cubicBezTo>
                    <a:pt x="252" y="68"/>
                    <a:pt x="251" y="68"/>
                    <a:pt x="251" y="68"/>
                  </a:cubicBezTo>
                  <a:cubicBezTo>
                    <a:pt x="248" y="64"/>
                    <a:pt x="250" y="58"/>
                    <a:pt x="255" y="55"/>
                  </a:cubicBezTo>
                  <a:close/>
                  <a:moveTo>
                    <a:pt x="252" y="70"/>
                  </a:moveTo>
                  <a:cubicBezTo>
                    <a:pt x="254" y="69"/>
                    <a:pt x="257" y="69"/>
                    <a:pt x="259" y="69"/>
                  </a:cubicBezTo>
                  <a:cubicBezTo>
                    <a:pt x="260" y="69"/>
                    <a:pt x="262" y="70"/>
                    <a:pt x="263" y="71"/>
                  </a:cubicBezTo>
                  <a:cubicBezTo>
                    <a:pt x="264" y="72"/>
                    <a:pt x="264" y="72"/>
                    <a:pt x="264" y="73"/>
                  </a:cubicBezTo>
                  <a:cubicBezTo>
                    <a:pt x="261" y="73"/>
                    <a:pt x="258" y="72"/>
                    <a:pt x="255" y="72"/>
                  </a:cubicBezTo>
                  <a:cubicBezTo>
                    <a:pt x="254" y="71"/>
                    <a:pt x="253" y="71"/>
                    <a:pt x="253" y="70"/>
                  </a:cubicBezTo>
                  <a:cubicBezTo>
                    <a:pt x="252" y="70"/>
                    <a:pt x="252" y="70"/>
                    <a:pt x="252" y="70"/>
                  </a:cubicBezTo>
                  <a:close/>
                  <a:moveTo>
                    <a:pt x="0" y="71"/>
                  </a:moveTo>
                  <a:cubicBezTo>
                    <a:pt x="1" y="69"/>
                    <a:pt x="1" y="69"/>
                    <a:pt x="1" y="69"/>
                  </a:cubicBezTo>
                  <a:cubicBezTo>
                    <a:pt x="1" y="69"/>
                    <a:pt x="1" y="69"/>
                    <a:pt x="1" y="69"/>
                  </a:cubicBezTo>
                  <a:lnTo>
                    <a:pt x="0" y="71"/>
                  </a:lnTo>
                  <a:close/>
                </a:path>
              </a:pathLst>
            </a:custGeom>
            <a:solidFill>
              <a:srgbClr val="5A402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grpSp>
      <p:pic>
        <p:nvPicPr>
          <p:cNvPr id="33" name="图片 32"/>
          <p:cNvPicPr>
            <a:picLocks noChangeAspect="1"/>
          </p:cNvPicPr>
          <p:nvPr/>
        </p:nvPicPr>
        <p:blipFill rotWithShape="1">
          <a:blip r:embed="rId3" cstate="email"/>
          <a:srcRect/>
          <a:stretch>
            <a:fillRect/>
          </a:stretch>
        </p:blipFill>
        <p:spPr>
          <a:xfrm rot="20693907">
            <a:off x="292905" y="168895"/>
            <a:ext cx="752906" cy="899447"/>
          </a:xfrm>
          <a:prstGeom prst="rect">
            <a:avLst/>
          </a:prstGeom>
        </p:spPr>
      </p:pic>
      <p:sp>
        <p:nvSpPr>
          <p:cNvPr id="29" name="文本框 28"/>
          <p:cNvSpPr txBox="1"/>
          <p:nvPr/>
        </p:nvSpPr>
        <p:spPr>
          <a:xfrm>
            <a:off x="993039" y="525793"/>
            <a:ext cx="1702581" cy="484748"/>
          </a:xfrm>
          <a:prstGeom prst="rect">
            <a:avLst/>
          </a:prstGeom>
          <a:noFill/>
        </p:spPr>
        <p:txBody>
          <a:bodyPr wrap="square" lIns="68580" tIns="34290" rIns="68580" bIns="34290" rtlCol="0">
            <a:spAutoFit/>
          </a:bodyPr>
          <a:lstStyle/>
          <a:p>
            <a:pPr algn="ctr"/>
            <a:r>
              <a:rPr lang="zh-CN" altLang="en-US" sz="2700" b="1" dirty="0">
                <a:solidFill>
                  <a:srgbClr val="1C9A98"/>
                </a:solidFill>
                <a:latin typeface="黑体" panose="02010609060101010101" charset="-122"/>
                <a:ea typeface="黑体" panose="02010609060101010101" charset="-122"/>
                <a:sym typeface="+mn-lt"/>
              </a:rPr>
              <a:t>精彩段落</a:t>
            </a:r>
            <a:endParaRPr lang="zh-CN" altLang="en-US" sz="2700" b="1" dirty="0">
              <a:solidFill>
                <a:srgbClr val="1C9A98"/>
              </a:solidFill>
              <a:latin typeface="黑体" panose="02010609060101010101" charset="-122"/>
              <a:ea typeface="黑体" panose="02010609060101010101" charset="-122"/>
              <a:sym typeface="+mn-lt"/>
            </a:endParaRPr>
          </a:p>
        </p:txBody>
      </p:sp>
      <p:sp>
        <p:nvSpPr>
          <p:cNvPr id="32" name="矩形 4"/>
          <p:cNvSpPr>
            <a:spLocks noChangeArrowheads="1"/>
          </p:cNvSpPr>
          <p:nvPr/>
        </p:nvSpPr>
        <p:spPr bwMode="auto">
          <a:xfrm>
            <a:off x="2085055" y="1353476"/>
            <a:ext cx="6373905" cy="512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读第</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17—19</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自然段，感受场面之热闹。</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34" name="矩形 4"/>
          <p:cNvSpPr>
            <a:spLocks noChangeArrowheads="1"/>
          </p:cNvSpPr>
          <p:nvPr/>
        </p:nvSpPr>
        <p:spPr bwMode="auto">
          <a:xfrm>
            <a:off x="669357" y="2806663"/>
            <a:ext cx="7100382" cy="1842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defTabSz="4572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思考：</a:t>
            </a:r>
            <a:endParaRPr lang="en-US" altLang="zh-CN" sz="2400" dirty="0">
              <a:latin typeface="楷体" panose="02010609060101010101" pitchFamily="49" charset="-122"/>
              <a:ea typeface="楷体" panose="02010609060101010101" pitchFamily="49" charset="-122"/>
              <a:cs typeface="+mn-ea"/>
              <a:sym typeface="inpin heiti" panose="00000500000000000000" pitchFamily="2" charset="-122"/>
            </a:endParaRPr>
          </a:p>
          <a:p>
            <a:pPr>
              <a:lnSpc>
                <a:spcPct val="120000"/>
              </a:lnSpc>
            </a:pP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    </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①读一读第</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17</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18</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自然段，你感受到了什么？</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a:p>
            <a:pPr>
              <a:lnSpc>
                <a:spcPct val="120000"/>
              </a:lnSpc>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②从哪里可以看出观战的“观众”也很投入？这里运用了什么写法呢？</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52CAC1"/>
        </a:solidFill>
        <a:effectLst/>
      </p:bgPr>
    </p:bg>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email"/>
          <a:srcRect/>
          <a:stretch>
            <a:fillRect/>
          </a:stretch>
        </p:blipFill>
        <p:spPr>
          <a:xfrm>
            <a:off x="949002" y="773715"/>
            <a:ext cx="3582946" cy="887506"/>
          </a:xfrm>
          <a:prstGeom prst="rect">
            <a:avLst/>
          </a:prstGeom>
        </p:spPr>
      </p:pic>
      <p:pic>
        <p:nvPicPr>
          <p:cNvPr id="44" name="图片 43"/>
          <p:cNvPicPr>
            <a:picLocks noChangeAspect="1"/>
          </p:cNvPicPr>
          <p:nvPr/>
        </p:nvPicPr>
        <p:blipFill rotWithShape="1">
          <a:blip r:embed="rId2" cstate="email"/>
          <a:srcRect/>
          <a:stretch>
            <a:fillRect/>
          </a:stretch>
        </p:blipFill>
        <p:spPr>
          <a:xfrm rot="19785319">
            <a:off x="267004" y="271789"/>
            <a:ext cx="745991" cy="913189"/>
          </a:xfrm>
          <a:prstGeom prst="rect">
            <a:avLst/>
          </a:prstGeom>
        </p:spPr>
      </p:pic>
      <p:sp>
        <p:nvSpPr>
          <p:cNvPr id="15" name="文本框 14"/>
          <p:cNvSpPr txBox="1"/>
          <p:nvPr/>
        </p:nvSpPr>
        <p:spPr>
          <a:xfrm rot="1292264">
            <a:off x="5102952" y="1159534"/>
            <a:ext cx="2761967" cy="2657294"/>
          </a:xfrm>
          <a:prstGeom prst="rect">
            <a:avLst/>
          </a:prstGeom>
          <a:noFill/>
        </p:spPr>
        <p:txBody>
          <a:bodyPr wrap="square" lIns="68580" tIns="34290" rIns="68580" bIns="34290" rtlCol="0">
            <a:prstTxWarp prst="textArchUp">
              <a:avLst>
                <a:gd name="adj" fmla="val 12755374"/>
              </a:avLst>
            </a:prstTxWarp>
            <a:spAutoFit/>
          </a:bodyPr>
          <a:lstStyle/>
          <a:p>
            <a:r>
              <a:rPr lang="zh-CN" altLang="en-US" sz="2400" dirty="0">
                <a:solidFill>
                  <a:schemeClr val="bg1"/>
                </a:solidFill>
                <a:latin typeface="汉堡包手机字体" panose="020B0604000101010104" pitchFamily="34" charset="-122"/>
                <a:ea typeface="汉堡包手机字体" panose="020B0604000101010104" pitchFamily="34" charset="-122"/>
                <a:cs typeface="+mn-ea"/>
                <a:sym typeface="+mn-lt"/>
              </a:rPr>
              <a:t>诗人是魔术师</a:t>
            </a:r>
            <a:endParaRPr lang="zh-CN" altLang="en-US" sz="2400" dirty="0">
              <a:solidFill>
                <a:schemeClr val="bg1"/>
              </a:solidFill>
              <a:latin typeface="汉堡包手机字体" panose="020B0604000101010104" pitchFamily="34" charset="-122"/>
              <a:ea typeface="汉堡包手机字体" panose="020B0604000101010104" pitchFamily="34" charset="-122"/>
              <a:cs typeface="+mn-ea"/>
              <a:sym typeface="+mn-lt"/>
            </a:endParaRPr>
          </a:p>
        </p:txBody>
      </p:sp>
      <p:sp>
        <p:nvSpPr>
          <p:cNvPr id="18" name="椭圆 17"/>
          <p:cNvSpPr/>
          <p:nvPr/>
        </p:nvSpPr>
        <p:spPr>
          <a:xfrm>
            <a:off x="4948588" y="714523"/>
            <a:ext cx="3131180" cy="3131180"/>
          </a:xfrm>
          <a:prstGeom prst="ellipse">
            <a:avLst/>
          </a:prstGeom>
          <a:noFill/>
          <a:ln w="19050" cap="rnd">
            <a:solidFill>
              <a:schemeClr val="bg1"/>
            </a:solidFill>
            <a:prstDash val="dash"/>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pic>
        <p:nvPicPr>
          <p:cNvPr id="8" name="图片 7"/>
          <p:cNvPicPr>
            <a:picLocks noChangeAspect="1"/>
          </p:cNvPicPr>
          <p:nvPr/>
        </p:nvPicPr>
        <p:blipFill>
          <a:blip r:embed="rId3" cstate="email"/>
          <a:stretch>
            <a:fillRect/>
          </a:stretch>
        </p:blipFill>
        <p:spPr>
          <a:xfrm>
            <a:off x="5227850" y="1567033"/>
            <a:ext cx="3642492" cy="2471336"/>
          </a:xfrm>
          <a:prstGeom prst="rect">
            <a:avLst/>
          </a:prstGeom>
        </p:spPr>
      </p:pic>
      <p:sp>
        <p:nvSpPr>
          <p:cNvPr id="29" name="任意多边形: 形状 28"/>
          <p:cNvSpPr/>
          <p:nvPr/>
        </p:nvSpPr>
        <p:spPr>
          <a:xfrm>
            <a:off x="494180" y="1517629"/>
            <a:ext cx="4842202" cy="3222459"/>
          </a:xfrm>
          <a:custGeom>
            <a:avLst/>
            <a:gdLst>
              <a:gd name="connsiteX0" fmla="*/ 316024 w 2907720"/>
              <a:gd name="connsiteY0" fmla="*/ 0 h 1684498"/>
              <a:gd name="connsiteX1" fmla="*/ 75392 w 2907720"/>
              <a:gd name="connsiteY1" fmla="*/ 317634 h 1684498"/>
              <a:gd name="connsiteX2" fmla="*/ 65767 w 2907720"/>
              <a:gd name="connsiteY2" fmla="*/ 1299411 h 1684498"/>
              <a:gd name="connsiteX3" fmla="*/ 864664 w 2907720"/>
              <a:gd name="connsiteY3" fmla="*/ 1617045 h 1684498"/>
              <a:gd name="connsiteX4" fmla="*/ 2500959 w 2907720"/>
              <a:gd name="connsiteY4" fmla="*/ 1655546 h 1684498"/>
              <a:gd name="connsiteX5" fmla="*/ 2847468 w 2907720"/>
              <a:gd name="connsiteY5" fmla="*/ 1270535 h 1684498"/>
              <a:gd name="connsiteX6" fmla="*/ 2895594 w 2907720"/>
              <a:gd name="connsiteY6" fmla="*/ 760396 h 1684498"/>
              <a:gd name="connsiteX7" fmla="*/ 2712714 w 2907720"/>
              <a:gd name="connsiteY7" fmla="*/ 182880 h 1684498"/>
              <a:gd name="connsiteX8" fmla="*/ 2356580 w 2907720"/>
              <a:gd name="connsiteY8" fmla="*/ 9626 h 168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07720" h="1684498">
                <a:moveTo>
                  <a:pt x="316024" y="0"/>
                </a:moveTo>
                <a:cubicBezTo>
                  <a:pt x="216562" y="50533"/>
                  <a:pt x="117101" y="101066"/>
                  <a:pt x="75392" y="317634"/>
                </a:cubicBezTo>
                <a:cubicBezTo>
                  <a:pt x="33682" y="534203"/>
                  <a:pt x="-65778" y="1082843"/>
                  <a:pt x="65767" y="1299411"/>
                </a:cubicBezTo>
                <a:cubicBezTo>
                  <a:pt x="197312" y="1515980"/>
                  <a:pt x="458799" y="1557689"/>
                  <a:pt x="864664" y="1617045"/>
                </a:cubicBezTo>
                <a:cubicBezTo>
                  <a:pt x="1270529" y="1676401"/>
                  <a:pt x="2170492" y="1713298"/>
                  <a:pt x="2500959" y="1655546"/>
                </a:cubicBezTo>
                <a:cubicBezTo>
                  <a:pt x="2831426" y="1597794"/>
                  <a:pt x="2781696" y="1419727"/>
                  <a:pt x="2847468" y="1270535"/>
                </a:cubicBezTo>
                <a:cubicBezTo>
                  <a:pt x="2913240" y="1121343"/>
                  <a:pt x="2918053" y="941672"/>
                  <a:pt x="2895594" y="760396"/>
                </a:cubicBezTo>
                <a:cubicBezTo>
                  <a:pt x="2873135" y="579120"/>
                  <a:pt x="2802550" y="308008"/>
                  <a:pt x="2712714" y="182880"/>
                </a:cubicBezTo>
                <a:cubicBezTo>
                  <a:pt x="2622878" y="57752"/>
                  <a:pt x="2489729" y="33689"/>
                  <a:pt x="2356580" y="9626"/>
                </a:cubicBezTo>
              </a:path>
            </a:pathLst>
          </a:custGeom>
          <a:noFill/>
          <a:ln w="12700">
            <a:solidFill>
              <a:srgbClr val="5C9341"/>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cs typeface="+mn-ea"/>
              <a:sym typeface="+mn-lt"/>
            </a:endParaRPr>
          </a:p>
        </p:txBody>
      </p:sp>
      <p:sp>
        <p:nvSpPr>
          <p:cNvPr id="21" name="文本框 20"/>
          <p:cNvSpPr txBox="1"/>
          <p:nvPr/>
        </p:nvSpPr>
        <p:spPr>
          <a:xfrm>
            <a:off x="733692" y="1390273"/>
            <a:ext cx="4552683" cy="3171637"/>
          </a:xfrm>
          <a:prstGeom prst="rect">
            <a:avLst/>
          </a:prstGeom>
          <a:noFill/>
        </p:spPr>
        <p:txBody>
          <a:bodyPr wrap="square" lIns="68580" tIns="34290" rIns="68580" bIns="34290" rtlCol="0">
            <a:spAutoFit/>
          </a:bodyPr>
          <a:lstStyle/>
          <a:p>
            <a:pPr>
              <a:lnSpc>
                <a:spcPct val="120000"/>
              </a:lnSpc>
              <a:defRPr/>
            </a:pP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    1.</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学生阅读</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竹蜻蜓</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a:p>
            <a:pPr>
              <a:lnSpc>
                <a:spcPct val="120000"/>
              </a:lnSpc>
              <a:defRPr/>
            </a:pP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    2.</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阅读与交流。</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a:p>
            <a:pPr>
              <a:lnSpc>
                <a:spcPct val="120000"/>
              </a:lnSpc>
              <a:defRPr/>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1</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）说说作家高洪波笔下的竹蜻蜓与课文中的竹节人有什么不同。</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a:p>
            <a:pPr>
              <a:lnSpc>
                <a:spcPct val="120000"/>
              </a:lnSpc>
              <a:defRPr/>
            </a:pP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   （</a:t>
            </a:r>
            <a:r>
              <a:rPr lang="en-US" altLang="zh-CN" sz="2400" dirty="0">
                <a:latin typeface="楷体" panose="02010609060101010101" pitchFamily="49" charset="-122"/>
                <a:ea typeface="楷体" panose="02010609060101010101" pitchFamily="49" charset="-122"/>
                <a:cs typeface="+mn-ea"/>
                <a:sym typeface="inpin heiti" panose="00000500000000000000" pitchFamily="2" charset="-122"/>
              </a:rPr>
              <a:t>2</a:t>
            </a:r>
            <a:r>
              <a:rPr lang="zh-CN" altLang="en-US" sz="2400" dirty="0">
                <a:latin typeface="楷体" panose="02010609060101010101" pitchFamily="49" charset="-122"/>
                <a:ea typeface="楷体" panose="02010609060101010101" pitchFamily="49" charset="-122"/>
                <a:cs typeface="+mn-ea"/>
                <a:sym typeface="inpin heiti" panose="00000500000000000000" pitchFamily="2" charset="-122"/>
              </a:rPr>
              <a:t>）作家高洪波从玩竹蜻蜓中收获了什么呢？</a:t>
            </a:r>
            <a:endParaRPr lang="zh-CN" altLang="en-US" sz="2400" dirty="0">
              <a:latin typeface="楷体" panose="02010609060101010101" pitchFamily="49" charset="-122"/>
              <a:ea typeface="楷体" panose="02010609060101010101" pitchFamily="49" charset="-122"/>
              <a:cs typeface="+mn-ea"/>
              <a:sym typeface="inpin heiti" panose="00000500000000000000" pitchFamily="2" charset="-122"/>
            </a:endParaRPr>
          </a:p>
        </p:txBody>
      </p:sp>
      <p:sp>
        <p:nvSpPr>
          <p:cNvPr id="14" name="文本框 13"/>
          <p:cNvSpPr txBox="1"/>
          <p:nvPr/>
        </p:nvSpPr>
        <p:spPr>
          <a:xfrm>
            <a:off x="993039" y="525793"/>
            <a:ext cx="1702581" cy="484748"/>
          </a:xfrm>
          <a:prstGeom prst="rect">
            <a:avLst/>
          </a:prstGeom>
          <a:noFill/>
        </p:spPr>
        <p:txBody>
          <a:bodyPr wrap="square" lIns="68580" tIns="34290" rIns="68580" bIns="34290" rtlCol="0">
            <a:spAutoFit/>
          </a:bodyPr>
          <a:lstStyle/>
          <a:p>
            <a:pPr algn="ctr"/>
            <a:r>
              <a:rPr lang="zh-CN" altLang="en-US" sz="2700" b="1" dirty="0">
                <a:solidFill>
                  <a:srgbClr val="1C9A98"/>
                </a:solidFill>
                <a:latin typeface="黑体" panose="02010609060101010101" charset="-122"/>
                <a:ea typeface="黑体" panose="02010609060101010101" charset="-122"/>
                <a:sym typeface="+mn-lt"/>
              </a:rPr>
              <a:t>整合阅读</a:t>
            </a:r>
            <a:endParaRPr lang="zh-CN" altLang="en-US" sz="2700" b="1" dirty="0">
              <a:solidFill>
                <a:srgbClr val="1C9A98"/>
              </a:solidFill>
              <a:latin typeface="黑体" panose="02010609060101010101" charset="-122"/>
              <a:ea typeface="黑体" panose="02010609060101010101" charset="-122"/>
              <a:sym typeface="+mn-lt"/>
            </a:endParaRPr>
          </a:p>
        </p:txBody>
      </p:sp>
    </p:spTree>
  </p:cSld>
  <p:clrMapOvr>
    <a:masterClrMapping/>
  </p:clrMapOvr>
</p:sld>
</file>

<file path=ppt/tags/tag1.xml><?xml version="1.0" encoding="utf-8"?>
<p:tagLst xmlns:p="http://schemas.openxmlformats.org/presentationml/2006/main">
  <p:tag name="ISPRING_PRESENTATION_TITLE" val="诗人-视频"/>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41zahsc">
      <a:majorFont>
        <a:latin typeface="华康方圆体W7"/>
        <a:ea typeface="华康方圆体W7"/>
        <a:cs typeface=""/>
      </a:majorFont>
      <a:minorFont>
        <a:latin typeface="华康方圆体W7"/>
        <a:ea typeface="华康方圆体W7"/>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1C9A98"/>
        </a:solidFill>
        <a:ln w="19050">
          <a:noFill/>
          <a:prstDash val="solid"/>
          <a:round/>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noFill/>
        <a:ln w="19050">
          <a:solidFill>
            <a:srgbClr val="5A789B"/>
          </a:solidFill>
          <a:prstDash val="sysDot"/>
          <a:round/>
        </a:ln>
      </a:spPr>
      <a:bodyPr/>
      <a:lstStyle/>
      <a:style>
        <a:lnRef idx="2">
          <a:schemeClr val="accent1">
            <a:shade val="50000"/>
          </a:schemeClr>
        </a:lnRef>
        <a:fillRef idx="1">
          <a:schemeClr val="accent1"/>
        </a:fillRef>
        <a:effectRef idx="0">
          <a:schemeClr val="accent1"/>
        </a:effectRef>
        <a:fontRef idx="minor">
          <a:schemeClr val="lt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872</Words>
  <Application>WPS 演示</Application>
  <PresentationFormat>全屏显示(16:9)</PresentationFormat>
  <Paragraphs>76</Paragraphs>
  <Slides>8</Slides>
  <Notes>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8</vt:i4>
      </vt:variant>
    </vt:vector>
  </HeadingPairs>
  <TitlesOfParts>
    <vt:vector size="25" baseType="lpstr">
      <vt:lpstr>Arial</vt:lpstr>
      <vt:lpstr>宋体</vt:lpstr>
      <vt:lpstr>Wingdings</vt:lpstr>
      <vt:lpstr>楷体</vt:lpstr>
      <vt:lpstr>微软雅黑</vt:lpstr>
      <vt:lpstr>.黑体-韩语</vt:lpstr>
      <vt:lpstr>黑体</vt:lpstr>
      <vt:lpstr>Times New Roman</vt:lpstr>
      <vt:lpstr>inpin heiti</vt:lpstr>
      <vt:lpstr>Calibri</vt:lpstr>
      <vt:lpstr>汉堡包手机字体</vt:lpstr>
      <vt:lpstr>Arial</vt:lpstr>
      <vt:lpstr>华康方圆体W7</vt:lpstr>
      <vt:lpstr>Segoe Print</vt:lpstr>
      <vt:lpstr>Arial Unicode MS</vt:lpstr>
      <vt:lpstr>等线</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378</cp:revision>
  <dcterms:created xsi:type="dcterms:W3CDTF">2015-05-05T08:02:00Z</dcterms:created>
  <dcterms:modified xsi:type="dcterms:W3CDTF">2021-07-20T09:10:30Z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