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sldIdLst>
    <p:sldId id="264" r:id="rId3"/>
    <p:sldId id="259" r:id="rId4"/>
    <p:sldId id="258" r:id="rId5"/>
    <p:sldId id="268" r:id="rId6"/>
    <p:sldId id="269" r:id="rId7"/>
    <p:sldId id="266" r:id="rId8"/>
    <p:sldId id="262" r:id="rId9"/>
    <p:sldId id="256" r:id="rId10"/>
  </p:sldIdLst>
  <p:sldSz cx="9144000" cy="6858000" type="screen4x3"/>
  <p:notesSz cx="6858000" cy="9144000"/>
  <p:defaultTextStyle>
    <a:defPPr>
      <a:defRPr lang="en-US"/>
    </a:defPPr>
    <a:lvl1pPr marL="0" lvl="0" indent="0" algn="l" defTabSz="914400" eaLnBrk="1" fontAlgn="base" latinLnBrk="0" hangingPunct="1"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charset="0"/>
        <a:ea typeface="宋体" charset="-122"/>
      </a:defRPr>
    </a:lvl1pPr>
    <a:lvl2pPr marL="457200" lvl="1" indent="0" algn="l" defTabSz="914400" eaLnBrk="1" fontAlgn="base" latinLnBrk="0" hangingPunct="1"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charset="0"/>
        <a:ea typeface="宋体" charset="-122"/>
      </a:defRPr>
    </a:lvl2pPr>
    <a:lvl3pPr marL="914400" lvl="2" indent="0" algn="l" defTabSz="914400" eaLnBrk="1" fontAlgn="base" latinLnBrk="0" hangingPunct="1"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charset="0"/>
        <a:ea typeface="宋体" charset="-122"/>
      </a:defRPr>
    </a:lvl3pPr>
    <a:lvl4pPr marL="1371600" lvl="3" indent="0" algn="l" defTabSz="914400" eaLnBrk="1" fontAlgn="base" latinLnBrk="0" hangingPunct="1"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charset="0"/>
        <a:ea typeface="宋体" charset="-122"/>
      </a:defRPr>
    </a:lvl4pPr>
    <a:lvl5pPr marL="1828800" lvl="4" indent="0" algn="l" defTabSz="914400" eaLnBrk="1" fontAlgn="base" latinLnBrk="0" hangingPunct="1"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charset="0"/>
        <a:ea typeface="宋体" charset="-122"/>
      </a:defRPr>
    </a:lvl5pPr>
    <a:lvl6pPr marL="2286000" lvl="5" indent="0" algn="l" defTabSz="914400" eaLnBrk="1" fontAlgn="base" latinLnBrk="0" hangingPunct="1"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charset="0"/>
        <a:ea typeface="宋体" charset="-122"/>
      </a:defRPr>
    </a:lvl6pPr>
    <a:lvl7pPr marL="2743200" lvl="6" indent="0" algn="l" defTabSz="914400" eaLnBrk="1" fontAlgn="base" latinLnBrk="0" hangingPunct="1"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charset="0"/>
        <a:ea typeface="宋体" charset="-122"/>
      </a:defRPr>
    </a:lvl7pPr>
    <a:lvl8pPr marL="3200400" lvl="7" indent="0" algn="l" defTabSz="914400" eaLnBrk="1" fontAlgn="base" latinLnBrk="0" hangingPunct="1"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charset="0"/>
        <a:ea typeface="宋体" charset="-122"/>
      </a:defRPr>
    </a:lvl8pPr>
    <a:lvl9pPr marL="3657600" lvl="8" indent="0" algn="l" defTabSz="914400" eaLnBrk="1" fontAlgn="base" latinLnBrk="0" hangingPunct="1"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charset="0"/>
        <a:ea typeface="宋体" charset="-122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44492"/>
    <a:srgbClr val="4BD4FF"/>
    <a:srgbClr val="009FC4"/>
    <a:srgbClr val="012A5B"/>
    <a:srgbClr val="163280"/>
    <a:srgbClr val="71E4FF"/>
    <a:srgbClr val="01E1FF"/>
    <a:srgbClr val="00003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-138" y="-102"/>
      </p:cViewPr>
      <p:guideLst>
        <p:guide orient="horz" pos="384"/>
        <p:guide/>
      </p:guideLst>
    </p:cSldViewPr>
  </p:slideViewPr>
  <p:gridSpacing cx="76199" cy="76199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074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p>
            <a:pPr lvl="0" eaLnBrk="1" hangingPunct="1"/>
            <a:endParaRPr lang="zh-CN" sz="1200" dirty="0"/>
          </a:p>
        </p:txBody>
      </p:sp>
      <p:sp>
        <p:nvSpPr>
          <p:cNvPr id="3075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p>
            <a:pPr lvl="0" algn="r" eaLnBrk="1" hangingPunct="1"/>
            <a:fld id="{BB962C8B-B14F-4D97-AF65-F5344CB8AC3E}" type="datetimeFigureOut">
              <a:rPr lang="zh-CN" altLang="en-US" sz="1200" dirty="0"/>
            </a:fld>
            <a:endParaRPr lang="zh-CN" altLang="en-US" sz="1200" dirty="0"/>
          </a:p>
        </p:txBody>
      </p:sp>
      <p:sp>
        <p:nvSpPr>
          <p:cNvPr id="3076" name="幻灯片图像占位符 3"/>
          <p:cNvSpPr>
            <a:spLocks noGrp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p>
            <a:endParaRPr lang="zh-CN" altLang="en-US"/>
          </a:p>
        </p:txBody>
      </p:sp>
      <p:sp>
        <p:nvSpPr>
          <p:cNvPr id="3077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/>
          <a:p>
            <a:pPr lvl="0"/>
            <a:r>
              <a:rPr lang="zh-CN" dirty="0"/>
              <a:t>单击此处编辑母版文本样式</a:t>
            </a:r>
            <a:endParaRPr lang="zh-CN" dirty="0"/>
          </a:p>
          <a:p>
            <a:pPr lvl="1"/>
            <a:r>
              <a:rPr lang="zh-CN" dirty="0"/>
              <a:t>第二级</a:t>
            </a:r>
            <a:endParaRPr lang="zh-CN" dirty="0"/>
          </a:p>
          <a:p>
            <a:pPr lvl="2"/>
            <a:r>
              <a:rPr lang="zh-CN" dirty="0"/>
              <a:t>第三级</a:t>
            </a:r>
            <a:endParaRPr lang="zh-CN" dirty="0"/>
          </a:p>
          <a:p>
            <a:pPr lvl="3"/>
            <a:r>
              <a:rPr lang="zh-CN" dirty="0"/>
              <a:t>第四级</a:t>
            </a:r>
            <a:endParaRPr lang="zh-CN" dirty="0"/>
          </a:p>
          <a:p>
            <a:pPr lvl="4"/>
            <a:r>
              <a:rPr lang="zh-CN" dirty="0"/>
              <a:t>第五级</a:t>
            </a:r>
            <a:endParaRPr lang="zh-CN" dirty="0"/>
          </a:p>
        </p:txBody>
      </p:sp>
      <p:sp>
        <p:nvSpPr>
          <p:cNvPr id="3078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b"/>
          <a:p>
            <a:pPr lvl="0" eaLnBrk="1" hangingPunct="1"/>
            <a:endParaRPr lang="zh-CN" sz="1200" dirty="0"/>
          </a:p>
        </p:txBody>
      </p:sp>
      <p:sp>
        <p:nvSpPr>
          <p:cNvPr id="3079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zh-CN" sz="1200" dirty="0"/>
            </a:fld>
            <a:endParaRPr lang="zh-CN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lvl="0" indent="0" algn="l" defTabSz="914400" eaLnBrk="1" fontAlgn="base" latinLnBrk="0" hangingPunct="1"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1pPr>
    <a:lvl2pPr marL="457200" lvl="1" indent="0" algn="l" defTabSz="914400" eaLnBrk="1" fontAlgn="base" latinLnBrk="0" hangingPunct="1"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2pPr>
    <a:lvl3pPr marL="914400" lvl="2" indent="0" algn="l" defTabSz="914400" eaLnBrk="1" fontAlgn="base" latinLnBrk="0" hangingPunct="1"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3pPr>
    <a:lvl4pPr marL="1371600" lvl="3" indent="0" algn="l" defTabSz="914400" eaLnBrk="1" fontAlgn="base" latinLnBrk="0" hangingPunct="1"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4pPr>
    <a:lvl5pPr marL="1828800" lvl="4" indent="0" algn="l" defTabSz="914400" eaLnBrk="1" fontAlgn="base" latinLnBrk="0" hangingPunct="1"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5pPr>
    <a:lvl6pPr marL="2286000" lvl="5" indent="0" algn="l" defTabSz="914400" eaLnBrk="1" fontAlgn="base" latinLnBrk="0" hangingPunct="1"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6pPr>
    <a:lvl7pPr marL="2743200" lvl="6" indent="0" algn="l" defTabSz="914400" eaLnBrk="1" fontAlgn="base" latinLnBrk="0" hangingPunct="1"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7pPr>
    <a:lvl8pPr marL="3200400" lvl="7" indent="0" algn="l" defTabSz="914400" eaLnBrk="1" fontAlgn="base" latinLnBrk="0" hangingPunct="1"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8pPr>
    <a:lvl9pPr marL="3657600" lvl="8" indent="0" algn="l" defTabSz="914400" eaLnBrk="1" fontAlgn="base" latinLnBrk="0" hangingPunct="1"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9" Type="http://schemas.openxmlformats.org/officeDocument/2006/relationships/image" Target="../media/image8.png"/><Relationship Id="rId8" Type="http://schemas.openxmlformats.org/officeDocument/2006/relationships/image" Target="../media/image7.png"/><Relationship Id="rId7" Type="http://schemas.openxmlformats.org/officeDocument/2006/relationships/image" Target="../media/image6.png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 showMasterSp="0">
  <p:cSld name="标题幻灯片"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2050" name="Picture 10" descr="F:\work\第二\天空纸板\未标题-1副本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9588"/>
          </a:xfrm>
          <a:prstGeom prst="rect">
            <a:avLst/>
          </a:prstGeom>
          <a:noFill/>
          <a:ln w="9525">
            <a:noFill/>
            <a:miter/>
          </a:ln>
        </p:spPr>
      </p:pic>
      <p:sp>
        <p:nvSpPr>
          <p:cNvPr id="2051" name="标题 2050"/>
          <p:cNvSpPr>
            <a:spLocks noGrp="1"/>
          </p:cNvSpPr>
          <p:nvPr>
            <p:ph type="ctrTitle"/>
          </p:nvPr>
        </p:nvSpPr>
        <p:spPr>
          <a:xfrm>
            <a:off x="457200" y="762000"/>
            <a:ext cx="4116388" cy="1470025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/>
          <a:lstStyle>
            <a:lvl1pPr lvl="0">
              <a:defRPr sz="3600" kern="1200">
                <a:ea typeface="微软雅黑" pitchFamily="2" charset="-122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2052" name="副标题 2051"/>
          <p:cNvSpPr>
            <a:spLocks noGrp="1"/>
          </p:cNvSpPr>
          <p:nvPr>
            <p:ph type="subTitle" idx="1"/>
          </p:nvPr>
        </p:nvSpPr>
        <p:spPr>
          <a:xfrm>
            <a:off x="457200" y="2286000"/>
            <a:ext cx="4038600" cy="83820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/>
          <a:lstStyle>
            <a:lvl1pPr marL="0" lvl="0" indent="0" algn="ctr">
              <a:buNone/>
              <a:defRPr sz="2400" kern="1200">
                <a:ea typeface="微软雅黑" pitchFamily="2" charset="-122"/>
              </a:defRPr>
            </a:lvl1pPr>
            <a:lvl2pPr marL="457200" lvl="1" indent="-457200" algn="ctr">
              <a:buNone/>
              <a:defRPr sz="2800" kern="1200">
                <a:ea typeface="Arial" charset="0"/>
              </a:defRPr>
            </a:lvl2pPr>
            <a:lvl3pPr marL="914400" lvl="2" indent="-914400" algn="ctr">
              <a:buNone/>
              <a:defRPr sz="2800" kern="1200">
                <a:ea typeface="Arial" charset="0"/>
              </a:defRPr>
            </a:lvl3pPr>
            <a:lvl4pPr marL="1371600" lvl="3" indent="-1371600" algn="ctr">
              <a:buNone/>
              <a:defRPr sz="2800" kern="1200">
                <a:ea typeface="Arial" charset="0"/>
              </a:defRPr>
            </a:lvl4pPr>
            <a:lvl5pPr marL="1828800" lvl="4" indent="-1828800" algn="ctr">
              <a:buNone/>
              <a:defRPr sz="2800" kern="1200">
                <a:ea typeface="Arial" charset="0"/>
              </a:defRPr>
            </a:lvl5pPr>
          </a:lstStyle>
          <a:p>
            <a:pPr lvl="0"/>
            <a:r>
              <a:rPr lang="zh-CN" altLang="en-US"/>
              <a:t>单击此处编辑母版副标题样式</a:t>
            </a:r>
            <a:endParaRPr lang="zh-CN" altLang="en-US"/>
          </a:p>
        </p:txBody>
      </p:sp>
      <p:pic>
        <p:nvPicPr>
          <p:cNvPr id="2053" name="Picture 11" descr="F:\work\第二\天空纸板\未标题-2副本.png"/>
          <p:cNvPicPr>
            <a:picLocks noChangeAspect="1"/>
          </p:cNvPicPr>
          <p:nvPr/>
        </p:nvPicPr>
        <p:blipFill>
          <a:blip r:embed="rId3"/>
          <a:srcRect l="50963" r="851" b="17796"/>
          <a:stretch>
            <a:fillRect/>
          </a:stretch>
        </p:blipFill>
        <p:spPr>
          <a:xfrm>
            <a:off x="4737100" y="0"/>
            <a:ext cx="4406900" cy="5638800"/>
          </a:xfrm>
          <a:prstGeom prst="rect">
            <a:avLst/>
          </a:prstGeom>
          <a:noFill/>
          <a:ln w="9525">
            <a:noFill/>
            <a:miter/>
          </a:ln>
        </p:spPr>
      </p:pic>
      <p:pic>
        <p:nvPicPr>
          <p:cNvPr id="2054" name="Picture 12" descr="F:\work\第二\天空纸板\未标题-3副本.png"/>
          <p:cNvPicPr>
            <a:picLocks noChangeAspect="1"/>
          </p:cNvPicPr>
          <p:nvPr/>
        </p:nvPicPr>
        <p:blipFill>
          <a:blip r:embed="rId4"/>
          <a:srcRect l="8192" t="58134" b="13908"/>
          <a:stretch>
            <a:fillRect/>
          </a:stretch>
        </p:blipFill>
        <p:spPr>
          <a:xfrm>
            <a:off x="747713" y="3987800"/>
            <a:ext cx="8396287" cy="1917700"/>
          </a:xfrm>
          <a:prstGeom prst="rect">
            <a:avLst/>
          </a:prstGeom>
          <a:noFill/>
          <a:ln w="9525">
            <a:noFill/>
            <a:miter/>
          </a:ln>
        </p:spPr>
      </p:pic>
      <p:pic>
        <p:nvPicPr>
          <p:cNvPr id="2055" name="Picture 13" descr="F:\work\第二\天空纸板\未标题-4副本.png"/>
          <p:cNvPicPr>
            <a:picLocks noChangeAspect="1"/>
          </p:cNvPicPr>
          <p:nvPr/>
        </p:nvPicPr>
        <p:blipFill>
          <a:blip r:embed="rId5"/>
          <a:srcRect t="66466"/>
          <a:stretch>
            <a:fillRect/>
          </a:stretch>
        </p:blipFill>
        <p:spPr>
          <a:xfrm>
            <a:off x="0" y="4559300"/>
            <a:ext cx="9144000" cy="2300288"/>
          </a:xfrm>
          <a:prstGeom prst="rect">
            <a:avLst/>
          </a:prstGeom>
          <a:noFill/>
          <a:ln w="9525">
            <a:noFill/>
            <a:miter/>
          </a:ln>
        </p:spPr>
      </p:pic>
      <p:pic>
        <p:nvPicPr>
          <p:cNvPr id="2056" name="Picture 14" descr="F:\work\第二\天空纸板\未标题-5副本.png"/>
          <p:cNvPicPr>
            <a:picLocks noChangeAspect="1"/>
          </p:cNvPicPr>
          <p:nvPr/>
        </p:nvPicPr>
        <p:blipFill>
          <a:blip r:embed="rId6"/>
          <a:srcRect l="79570" t="71095"/>
          <a:stretch>
            <a:fillRect/>
          </a:stretch>
        </p:blipFill>
        <p:spPr>
          <a:xfrm>
            <a:off x="7275513" y="4876800"/>
            <a:ext cx="1868487" cy="1982788"/>
          </a:xfrm>
          <a:prstGeom prst="rect">
            <a:avLst/>
          </a:prstGeom>
          <a:noFill/>
          <a:ln w="9525">
            <a:noFill/>
            <a:miter/>
          </a:ln>
        </p:spPr>
      </p:pic>
      <p:pic>
        <p:nvPicPr>
          <p:cNvPr id="2057" name="Picture 15" descr="F:\work\第二\天空纸板\未标题-6副本.png"/>
          <p:cNvPicPr>
            <a:picLocks noChangeAspect="1"/>
          </p:cNvPicPr>
          <p:nvPr/>
        </p:nvPicPr>
        <p:blipFill>
          <a:blip r:embed="rId7"/>
          <a:srcRect t="89240"/>
          <a:stretch>
            <a:fillRect/>
          </a:stretch>
        </p:blipFill>
        <p:spPr>
          <a:xfrm>
            <a:off x="0" y="6121400"/>
            <a:ext cx="9144000" cy="738188"/>
          </a:xfrm>
          <a:prstGeom prst="rect">
            <a:avLst/>
          </a:prstGeom>
          <a:noFill/>
          <a:ln w="9525">
            <a:noFill/>
            <a:miter/>
          </a:ln>
        </p:spPr>
      </p:pic>
      <p:pic>
        <p:nvPicPr>
          <p:cNvPr id="2058" name="Picture 16" descr="F:\work\第二\天空纸板\未标题-7副本.png"/>
          <p:cNvPicPr>
            <a:picLocks noChangeAspect="1"/>
          </p:cNvPicPr>
          <p:nvPr/>
        </p:nvPicPr>
        <p:blipFill>
          <a:blip r:embed="rId8"/>
          <a:srcRect t="79611" r="65005"/>
          <a:stretch>
            <a:fillRect/>
          </a:stretch>
        </p:blipFill>
        <p:spPr>
          <a:xfrm>
            <a:off x="0" y="5461000"/>
            <a:ext cx="3200400" cy="1398588"/>
          </a:xfrm>
          <a:prstGeom prst="rect">
            <a:avLst/>
          </a:prstGeom>
          <a:noFill/>
          <a:ln w="9525">
            <a:noFill/>
            <a:miter/>
          </a:ln>
        </p:spPr>
      </p:pic>
      <p:pic>
        <p:nvPicPr>
          <p:cNvPr id="2059" name="Picture 17" descr="F:\work\第二\天空纸板\未标题-8副本.png"/>
          <p:cNvPicPr>
            <a:picLocks noChangeAspect="1"/>
          </p:cNvPicPr>
          <p:nvPr/>
        </p:nvPicPr>
        <p:blipFill>
          <a:blip r:embed="rId9"/>
          <a:srcRect l="38466" t="7036"/>
          <a:stretch>
            <a:fillRect/>
          </a:stretch>
        </p:blipFill>
        <p:spPr>
          <a:xfrm>
            <a:off x="3516313" y="482600"/>
            <a:ext cx="5627687" cy="6376988"/>
          </a:xfrm>
          <a:prstGeom prst="rect">
            <a:avLst/>
          </a:prstGeom>
          <a:noFill/>
          <a:ln w="9525">
            <a:noFill/>
            <a:miter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0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11" dur="3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4" dur="300"/>
                                        <p:tgtEl>
                                          <p:spTgt spid="2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8" dur="3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3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6" dur="5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20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4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76200"/>
            <a:ext cx="2057400" cy="5592763"/>
          </a:xfrm>
        </p:spPr>
        <p:txBody>
          <a:bodyPr vert="eaVert"/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76200"/>
            <a:ext cx="6052930" cy="5592763"/>
          </a:xfrm>
        </p:spPr>
        <p:txBody>
          <a:bodyPr vert="eaVert"/>
          <a:lstStyle/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 algn="l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 algn="l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1430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1430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970222"/>
          </a:xfrm>
        </p:spPr>
        <p:txBody>
          <a:bodyPr/>
          <a:lstStyle>
            <a:lvl1pPr algn="ctr">
              <a:defRPr/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44793" y="1567346"/>
            <a:ext cx="3526380" cy="710095"/>
          </a:xfrm>
        </p:spPr>
        <p:txBody>
          <a:bodyPr anchor="ctr" anchorCtr="0">
            <a:normAutofit/>
          </a:bodyPr>
          <a:lstStyle>
            <a:lvl1pPr marL="0" indent="0">
              <a:buNone/>
              <a:defRPr sz="2100" b="0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944793" y="2338388"/>
            <a:ext cx="3526380" cy="3785964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717212" y="1567346"/>
            <a:ext cx="3526381" cy="710095"/>
          </a:xfrm>
        </p:spPr>
        <p:txBody>
          <a:bodyPr vert="horz" lIns="91440" tIns="45720" rIns="91440" bIns="45720" rtlCol="0" anchor="ctr" anchorCtr="0">
            <a:normAutofit/>
          </a:bodyPr>
          <a:lstStyle>
            <a:lvl1pPr marL="171450" indent="-171450">
              <a:buNone/>
              <a:defRPr lang="zh-CN" altLang="en-US" b="0" smtClean="0"/>
            </a:lvl1pPr>
          </a:lstStyle>
          <a:p>
            <a:pPr marL="0" lvl="0" indent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717212" y="2357460"/>
            <a:ext cx="3526381" cy="3766892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95638" cy="1600200"/>
          </a:xfrm>
        </p:spPr>
        <p:txBody>
          <a:bodyPr anchor="t" anchorCtr="0">
            <a:normAutofit/>
          </a:bodyPr>
          <a:lstStyle>
            <a:lvl1pPr>
              <a:defRPr sz="3000"/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4038600" y="457201"/>
            <a:ext cx="4477941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95638" cy="3811588"/>
          </a:xfrm>
        </p:spPr>
        <p:txBody>
          <a:bodyPr>
            <a:normAutofit/>
          </a:bodyPr>
          <a:lstStyle>
            <a:lvl1pPr marL="0" indent="0">
              <a:buNone/>
              <a:defRPr sz="15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9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1026" name="Picture 2" descr="F:\work\第二\天空纸板\未标题-9.png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0" y="0"/>
            <a:ext cx="9145588" cy="6859588"/>
          </a:xfrm>
          <a:prstGeom prst="rect">
            <a:avLst/>
          </a:prstGeom>
          <a:noFill/>
          <a:ln w="9525">
            <a:noFill/>
            <a:miter/>
          </a:ln>
        </p:spPr>
      </p:pic>
      <p:sp>
        <p:nvSpPr>
          <p:cNvPr id="1027" name="Rectangle 2"/>
          <p:cNvSpPr>
            <a:spLocks noGrp="1"/>
          </p:cNvSpPr>
          <p:nvPr>
            <p:ph type="title"/>
          </p:nvPr>
        </p:nvSpPr>
        <p:spPr>
          <a:xfrm>
            <a:off x="1447800" y="76200"/>
            <a:ext cx="7239000" cy="60960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8" name="Rectangle 3"/>
          <p:cNvSpPr>
            <a:spLocks noGrp="1"/>
          </p:cNvSpPr>
          <p:nvPr>
            <p:ph type="body" idx="1"/>
          </p:nvPr>
        </p:nvSpPr>
        <p:spPr>
          <a:xfrm>
            <a:off x="457200" y="1143000"/>
            <a:ext cx="8229600" cy="4525963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marL="0" lvl="0" indent="0" algn="r" defTabSz="914400" eaLnBrk="0" fontAlgn="base" latinLnBrk="0" hangingPunct="0">
        <a:spcBef>
          <a:spcPct val="0"/>
        </a:spcBef>
        <a:spcAft>
          <a:spcPct val="0"/>
        </a:spcAft>
        <a:buClr>
          <a:srgbClr val="000000"/>
        </a:buClr>
        <a:buNone/>
        <a:defRPr sz="2400" b="1" i="0" u="none" kern="1200" baseline="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0" fontAlgn="base" latinLnBrk="0" hangingPunct="0"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0" fontAlgn="base" latinLnBrk="0" hangingPunct="0"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0" fontAlgn="base" latinLnBrk="0" hangingPunct="0"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0" fontAlgn="base" latinLnBrk="0" hangingPunct="0"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0" fontAlgn="base" latinLnBrk="0" hangingPunct="0"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0" fontAlgn="base" latinLnBrk="0" hangingPunct="0"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0" fontAlgn="base" latinLnBrk="0" hangingPunct="0"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0" fontAlgn="base" latinLnBrk="0" hangingPunct="0"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0" fontAlgn="base" latinLnBrk="0" hangingPunct="0"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0" fontAlgn="base" latinLnBrk="0" hangingPunct="0"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image" Target="../media/image10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2" name="标题 10241"/>
          <p:cNvSpPr>
            <a:spLocks noGrp="1"/>
          </p:cNvSpPr>
          <p:nvPr>
            <p:ph type="title"/>
          </p:nvPr>
        </p:nvSpPr>
        <p:spPr/>
        <p:txBody>
          <a:bodyPr anchor="ctr"/>
          <a:p>
            <a:pPr algn="ctr"/>
            <a:r>
              <a:rPr lang="zh-CN" sz="3600"/>
              <a:t>设计者</a:t>
            </a:r>
            <a:r>
              <a:rPr lang="en-US" altLang="zh-CN" sz="3600"/>
              <a:t>——</a:t>
            </a:r>
            <a:r>
              <a:rPr lang="zh-CN" altLang="en-US" sz="3600"/>
              <a:t>梁思成</a:t>
            </a:r>
            <a:endParaRPr lang="zh-CN" altLang="en-US" sz="3600"/>
          </a:p>
        </p:txBody>
      </p:sp>
      <p:pic>
        <p:nvPicPr>
          <p:cNvPr id="3" name="图片 2" descr="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17245" y="1755140"/>
            <a:ext cx="1316355" cy="987425"/>
          </a:xfrm>
          <a:prstGeom prst="rect">
            <a:avLst/>
          </a:prstGeom>
        </p:spPr>
      </p:pic>
      <p:pic>
        <p:nvPicPr>
          <p:cNvPr id="4" name="图片 3" descr="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91200" y="4267200"/>
            <a:ext cx="3223895" cy="1581785"/>
          </a:xfrm>
          <a:prstGeom prst="rect">
            <a:avLst/>
          </a:prstGeom>
        </p:spPr>
      </p:pic>
      <p:pic>
        <p:nvPicPr>
          <p:cNvPr id="5" name="图片 4" descr="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447800"/>
            <a:ext cx="5796915" cy="43478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6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2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2" grpId="0"/>
      <p:bldP spid="10242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6146" name="组合 6145"/>
          <p:cNvGrpSpPr/>
          <p:nvPr/>
        </p:nvGrpSpPr>
        <p:grpSpPr>
          <a:xfrm>
            <a:off x="745490" y="1513840"/>
            <a:ext cx="7725410" cy="3115310"/>
            <a:chOff x="0" y="0"/>
            <a:chExt cx="6228000" cy="719137"/>
          </a:xfrm>
        </p:grpSpPr>
        <p:sp>
          <p:nvSpPr>
            <p:cNvPr id="6147" name="AutoShape 3"/>
            <p:cNvSpPr/>
            <p:nvPr/>
          </p:nvSpPr>
          <p:spPr>
            <a:xfrm>
              <a:off x="913" y="0"/>
              <a:ext cx="6226175" cy="719137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71E4FF"/>
                </a:gs>
                <a:gs pos="100000">
                  <a:srgbClr val="009FC4"/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 anchor="ctr"/>
            <a:p>
              <a:pPr lvl="0" eaLnBrk="0" hangingPunct="0"/>
              <a:endParaRPr lang="zh-CN" dirty="0">
                <a:latin typeface="Arial" charset="0"/>
                <a:ea typeface="宋体" charset="-122"/>
              </a:endParaRPr>
            </a:p>
          </p:txBody>
        </p:sp>
        <p:sp>
          <p:nvSpPr>
            <p:cNvPr id="6148" name="AutoShape 3"/>
            <p:cNvSpPr/>
            <p:nvPr/>
          </p:nvSpPr>
          <p:spPr>
            <a:xfrm>
              <a:off x="0" y="88900"/>
              <a:ext cx="6228000" cy="541337"/>
            </a:xfrm>
            <a:prstGeom prst="roundRect">
              <a:avLst>
                <a:gd name="adj" fmla="val 16667"/>
              </a:avLst>
            </a:prstGeom>
            <a:gradFill rotWithShape="0">
              <a:gsLst>
                <a:gs pos="0">
                  <a:srgbClr val="F2F2F2"/>
                </a:gs>
                <a:gs pos="100000">
                  <a:srgbClr val="BFBFBF"/>
                </a:gs>
              </a:gsLst>
              <a:lin ang="5400000" scaled="1"/>
              <a:tileRect/>
            </a:gradFill>
            <a:ln w="25400" cap="flat" cmpd="sng">
              <a:solidFill>
                <a:schemeClr val="bg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p>
              <a:pPr lvl="0" algn="ctr" eaLnBrk="0" hangingPunct="0"/>
              <a:endParaRPr lang="zh-CN" sz="2000" dirty="0">
                <a:solidFill>
                  <a:schemeClr val="tx2"/>
                </a:solidFill>
                <a:latin typeface="Arial" charset="0"/>
                <a:ea typeface="微软雅黑" pitchFamily="2" charset="-122"/>
              </a:endParaRPr>
            </a:p>
          </p:txBody>
        </p:sp>
      </p:grpSp>
      <p:sp>
        <p:nvSpPr>
          <p:cNvPr id="6149" name="Rectangle 13"/>
          <p:cNvSpPr/>
          <p:nvPr/>
        </p:nvSpPr>
        <p:spPr>
          <a:xfrm>
            <a:off x="915035" y="2362200"/>
            <a:ext cx="7397115" cy="3303905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>
            <a:spAutoFit/>
          </a:bodyPr>
          <a:p>
            <a:pPr lvl="0" algn="dist" eaLnBrk="0" hangingPunct="0"/>
            <a:r>
              <a:rPr lang="zh-CN" sz="4000" b="1" dirty="0">
                <a:solidFill>
                  <a:schemeClr val="accent2">
                    <a:lumMod val="2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itchFamily="2" charset="-122"/>
                <a:ea typeface="微软雅黑" pitchFamily="2" charset="-122"/>
              </a:rPr>
              <a:t>千篇一律与千变万化</a:t>
            </a:r>
            <a:endParaRPr lang="zh-CN" sz="4000" b="1" dirty="0">
              <a:solidFill>
                <a:schemeClr val="accent2">
                  <a:lumMod val="25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itchFamily="2" charset="-122"/>
              <a:ea typeface="微软雅黑" pitchFamily="2" charset="-122"/>
            </a:endParaRPr>
          </a:p>
          <a:p>
            <a:pPr lvl="0" algn="dist" eaLnBrk="0" hangingPunct="0"/>
            <a:endParaRPr lang="zh-CN" sz="2800" dirty="0">
              <a:solidFill>
                <a:schemeClr val="accent2">
                  <a:lumMod val="25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itchFamily="2" charset="-122"/>
              <a:ea typeface="微软雅黑" pitchFamily="2" charset="-122"/>
            </a:endParaRPr>
          </a:p>
          <a:p>
            <a:pPr lvl="0" algn="dist" eaLnBrk="0" hangingPunct="0"/>
            <a:r>
              <a:rPr lang="zh-CN" sz="2800" dirty="0">
                <a:solidFill>
                  <a:schemeClr val="accent2">
                    <a:lumMod val="2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itchFamily="2" charset="-122"/>
                <a:ea typeface="微软雅黑" pitchFamily="2" charset="-122"/>
              </a:rPr>
              <a:t>      </a:t>
            </a:r>
            <a:r>
              <a:rPr lang="en-US" altLang="zh-CN" sz="2800" dirty="0">
                <a:solidFill>
                  <a:srgbClr val="044492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itchFamily="2" charset="-122"/>
                <a:ea typeface="微软雅黑" pitchFamily="2" charset="-122"/>
              </a:rPr>
              <a:t>——</a:t>
            </a:r>
            <a:r>
              <a:rPr lang="zh-CN" sz="2800" dirty="0">
                <a:solidFill>
                  <a:srgbClr val="044492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itchFamily="2" charset="-122"/>
                <a:ea typeface="微软雅黑" pitchFamily="2" charset="-122"/>
              </a:rPr>
              <a:t>音乐、绘画、建筑之间的通感</a:t>
            </a:r>
            <a:endParaRPr lang="zh-CN" sz="2800" dirty="0">
              <a:solidFill>
                <a:srgbClr val="044492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itchFamily="2" charset="-122"/>
              <a:ea typeface="微软雅黑" pitchFamily="2" charset="-122"/>
            </a:endParaRPr>
          </a:p>
          <a:p>
            <a:pPr lvl="0" algn="ctr" eaLnBrk="0" hangingPunct="0"/>
            <a:endParaRPr lang="zh-CN" sz="2800" b="1" dirty="0">
              <a:solidFill>
                <a:srgbClr val="044492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itchFamily="2" charset="-122"/>
              <a:ea typeface="微软雅黑" pitchFamily="2" charset="-122"/>
            </a:endParaRPr>
          </a:p>
          <a:p>
            <a:pPr lvl="0" algn="ctr" eaLnBrk="0" hangingPunct="0"/>
            <a:endParaRPr lang="zh-CN" sz="4000" b="1" dirty="0">
              <a:solidFill>
                <a:schemeClr val="accent4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微软雅黑" pitchFamily="2" charset="-122"/>
              <a:ea typeface="微软雅黑" pitchFamily="2" charset="-122"/>
            </a:endParaRPr>
          </a:p>
          <a:p>
            <a:pPr lvl="0" algn="ctr" eaLnBrk="0" hangingPunct="0"/>
            <a:r>
              <a:rPr lang="zh-CN" dirty="0">
                <a:solidFill>
                  <a:schemeClr val="accent4"/>
                </a:solidFill>
                <a:latin typeface="微软雅黑" pitchFamily="2" charset="-122"/>
                <a:ea typeface="微软雅黑" pitchFamily="2" charset="-122"/>
              </a:rPr>
              <a:t>                                                             </a:t>
            </a:r>
            <a:r>
              <a:rPr lang="zh-CN" sz="3200" dirty="0">
                <a:solidFill>
                  <a:schemeClr val="accent4"/>
                </a:solidFill>
                <a:latin typeface="微软雅黑" pitchFamily="2" charset="-122"/>
                <a:ea typeface="微软雅黑" pitchFamily="2" charset="-122"/>
              </a:rPr>
              <a:t>  </a:t>
            </a:r>
            <a:r>
              <a:rPr lang="zh-CN" sz="3200" dirty="0">
                <a:solidFill>
                  <a:srgbClr val="044492"/>
                </a:solidFill>
                <a:latin typeface="微软雅黑" pitchFamily="2" charset="-122"/>
                <a:ea typeface="微软雅黑" pitchFamily="2" charset="-122"/>
              </a:rPr>
              <a:t>梁 思 成</a:t>
            </a:r>
            <a:endParaRPr lang="zh-CN" sz="3200" dirty="0">
              <a:solidFill>
                <a:srgbClr val="044492"/>
              </a:solidFill>
              <a:latin typeface="微软雅黑" pitchFamily="2" charset="-122"/>
              <a:ea typeface="微软雅黑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5122" name="组合 5121"/>
          <p:cNvGrpSpPr/>
          <p:nvPr/>
        </p:nvGrpSpPr>
        <p:grpSpPr>
          <a:xfrm>
            <a:off x="442595" y="1000125"/>
            <a:ext cx="8335010" cy="1157605"/>
            <a:chOff x="-9123" y="0"/>
            <a:chExt cx="6228000" cy="1157093"/>
          </a:xfrm>
        </p:grpSpPr>
        <p:sp>
          <p:nvSpPr>
            <p:cNvPr id="5123" name="AutoShape 3"/>
            <p:cNvSpPr/>
            <p:nvPr/>
          </p:nvSpPr>
          <p:spPr>
            <a:xfrm>
              <a:off x="-8610" y="0"/>
              <a:ext cx="6226175" cy="719137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044492"/>
                </a:gs>
                <a:gs pos="100000">
                  <a:srgbClr val="012A5B"/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 anchor="ctr"/>
            <a:p>
              <a:pPr lvl="0" eaLnBrk="0" hangingPunct="0"/>
              <a:endParaRPr lang="zh-CN" dirty="0">
                <a:latin typeface="Arial" charset="0"/>
                <a:ea typeface="宋体" charset="-122"/>
              </a:endParaRPr>
            </a:p>
          </p:txBody>
        </p:sp>
        <p:sp>
          <p:nvSpPr>
            <p:cNvPr id="5124" name="AutoShape 3"/>
            <p:cNvSpPr/>
            <p:nvPr/>
          </p:nvSpPr>
          <p:spPr>
            <a:xfrm>
              <a:off x="-9123" y="524913"/>
              <a:ext cx="6228000" cy="632180"/>
            </a:xfrm>
            <a:prstGeom prst="roundRect">
              <a:avLst>
                <a:gd name="adj" fmla="val 16667"/>
              </a:avLst>
            </a:prstGeom>
            <a:gradFill rotWithShape="0">
              <a:gsLst>
                <a:gs pos="0">
                  <a:srgbClr val="F2F2F2"/>
                </a:gs>
                <a:gs pos="100000">
                  <a:srgbClr val="BFBFBF"/>
                </a:gs>
              </a:gsLst>
              <a:lin ang="5400000" scaled="1"/>
              <a:tileRect/>
            </a:gradFill>
            <a:ln w="25400" cap="flat" cmpd="sng">
              <a:solidFill>
                <a:schemeClr val="bg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p>
              <a:pPr lvl="0" algn="l" eaLnBrk="0" hangingPunct="0"/>
              <a:r>
                <a:rPr lang="en-US" altLang="zh-CN" sz="2400" b="1" dirty="0">
                  <a:solidFill>
                    <a:schemeClr val="bg1"/>
                  </a:solidFill>
                  <a:effectLst>
                    <a:outerShdw blurRad="38100" dist="19050" dir="2700000" algn="tl" rotWithShape="0">
                      <a:srgbClr val="000000">
                        <a:alpha val="40000"/>
                      </a:srgbClr>
                    </a:outerShdw>
                  </a:effectLst>
                  <a:latin typeface="宋体" charset="0"/>
                  <a:ea typeface="宋体" charset="0"/>
                  <a:cs typeface="+mn-cs"/>
                  <a:sym typeface="+mn-ea"/>
                </a:rPr>
                <a:t> 1.</a:t>
              </a:r>
              <a:r>
                <a:rPr lang="zh-CN" sz="2400" b="1" dirty="0">
                  <a:solidFill>
                    <a:schemeClr val="bg1"/>
                  </a:solidFill>
                  <a:effectLst>
                    <a:outerShdw blurRad="38100" dist="19050" dir="2700000" algn="tl" rotWithShape="0">
                      <a:srgbClr val="000000">
                        <a:alpha val="40000"/>
                      </a:srgbClr>
                    </a:outerShdw>
                  </a:effectLst>
                  <a:latin typeface="宋体" charset="0"/>
                  <a:ea typeface="宋体" charset="0"/>
                  <a:cs typeface="+mn-cs"/>
                  <a:sym typeface="+mn-ea"/>
                </a:rPr>
                <a:t>题目中的“千篇一律”和“千变成化”各指什么？</a:t>
              </a:r>
              <a:endParaRPr lang="zh-CN" sz="2400" b="1" dirty="0">
                <a:solidFill>
                  <a:schemeClr val="bg1"/>
                </a:solidFill>
                <a:effectLst>
                  <a:outerShdw blurRad="38100" dist="19050" dir="2700000" algn="tl" rotWithShape="0">
                    <a:srgbClr val="000000">
                      <a:alpha val="40000"/>
                    </a:srgbClr>
                  </a:outerShdw>
                </a:effectLst>
                <a:latin typeface="宋体" charset="0"/>
                <a:ea typeface="宋体" charset="0"/>
                <a:cs typeface="+mn-cs"/>
                <a:sym typeface="+mn-ea"/>
              </a:endParaRPr>
            </a:p>
            <a:p>
              <a:pPr lvl="0" algn="ctr" eaLnBrk="0" hangingPunct="0"/>
              <a:endParaRPr lang="zh-CN" b="1" dirty="0">
                <a:solidFill>
                  <a:schemeClr val="bg1"/>
                </a:solidFill>
                <a:effectLst>
                  <a:outerShdw blurRad="38100" dist="19050" dir="2700000" algn="tl" rotWithShape="0">
                    <a:srgbClr val="000000">
                      <a:alpha val="40000"/>
                    </a:srgbClr>
                  </a:outerShdw>
                </a:effectLst>
                <a:latin typeface="宋体" charset="0"/>
                <a:ea typeface="宋体" charset="0"/>
                <a:cs typeface="+mn-cs"/>
                <a:sym typeface="+mn-ea"/>
              </a:endParaRPr>
            </a:p>
            <a:p>
              <a:pPr lvl="0" algn="l" eaLnBrk="0" hangingPunct="0"/>
              <a:r>
                <a:rPr lang="zh-CN" sz="2400" dirty="0">
                  <a:latin typeface="宋体" charset="0"/>
                  <a:ea typeface="宋体" charset="0"/>
                  <a:sym typeface="+mn-ea"/>
                </a:rPr>
                <a:t> </a:t>
              </a:r>
              <a:r>
                <a:rPr lang="zh-CN" sz="2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宋体" charset="0"/>
                  <a:ea typeface="宋体" charset="0"/>
                  <a:sym typeface="+mn-ea"/>
                </a:rPr>
                <a:t>“千篇一律”指的是重复，“千变万化”指的是变化</a:t>
              </a:r>
              <a:endParaRPr lang="zh-CN" sz="2400" b="1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19050" dir="2700000" algn="tl" rotWithShape="0">
                    <a:srgbClr val="000000">
                      <a:alpha val="40000"/>
                    </a:srgbClr>
                  </a:outerShdw>
                </a:effectLst>
                <a:latin typeface="宋体" charset="0"/>
                <a:ea typeface="宋体" charset="0"/>
                <a:cs typeface="+mn-cs"/>
                <a:sym typeface="+mn-ea"/>
              </a:endParaRPr>
            </a:p>
            <a:p>
              <a:pPr lvl="0" algn="ctr" eaLnBrk="0" hangingPunct="0"/>
              <a:endParaRPr lang="zh-CN" sz="2400" b="1" dirty="0">
                <a:effectLst>
                  <a:outerShdw blurRad="38100" dist="19050" dir="2700000" algn="tl" rotWithShape="0">
                    <a:srgbClr val="000000">
                      <a:alpha val="40000"/>
                    </a:srgbClr>
                  </a:outerShdw>
                </a:effectLst>
                <a:latin typeface="宋体" charset="0"/>
                <a:ea typeface="宋体" charset="0"/>
                <a:cs typeface="+mn-cs"/>
                <a:sym typeface="+mn-ea"/>
              </a:endParaRPr>
            </a:p>
          </p:txBody>
        </p:sp>
      </p:grpSp>
      <p:grpSp>
        <p:nvGrpSpPr>
          <p:cNvPr id="5126" name="组合 5125"/>
          <p:cNvGrpSpPr/>
          <p:nvPr/>
        </p:nvGrpSpPr>
        <p:grpSpPr>
          <a:xfrm>
            <a:off x="304800" y="2612390"/>
            <a:ext cx="8627110" cy="3524250"/>
            <a:chOff x="0" y="0"/>
            <a:chExt cx="6228000" cy="719138"/>
          </a:xfrm>
        </p:grpSpPr>
        <p:sp>
          <p:nvSpPr>
            <p:cNvPr id="5127" name="AutoShape 3"/>
            <p:cNvSpPr/>
            <p:nvPr/>
          </p:nvSpPr>
          <p:spPr>
            <a:xfrm>
              <a:off x="0" y="0"/>
              <a:ext cx="6228000" cy="719138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71E4FF"/>
                </a:gs>
                <a:gs pos="100000">
                  <a:srgbClr val="009FC4"/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 anchor="ctr"/>
            <a:p>
              <a:pPr lvl="0" eaLnBrk="0" hangingPunct="0"/>
              <a:endParaRPr lang="zh-CN" dirty="0">
                <a:latin typeface="Arial" charset="0"/>
                <a:ea typeface="宋体" charset="-122"/>
              </a:endParaRPr>
            </a:p>
          </p:txBody>
        </p:sp>
        <p:sp>
          <p:nvSpPr>
            <p:cNvPr id="5128" name="AutoShape 3"/>
            <p:cNvSpPr/>
            <p:nvPr/>
          </p:nvSpPr>
          <p:spPr>
            <a:xfrm>
              <a:off x="0" y="88900"/>
              <a:ext cx="6228000" cy="541338"/>
            </a:xfrm>
            <a:prstGeom prst="roundRect">
              <a:avLst>
                <a:gd name="adj" fmla="val 16667"/>
              </a:avLst>
            </a:prstGeom>
            <a:gradFill rotWithShape="0">
              <a:gsLst>
                <a:gs pos="0">
                  <a:srgbClr val="F2F2F2"/>
                </a:gs>
                <a:gs pos="100000">
                  <a:srgbClr val="BFBFBF"/>
                </a:gs>
              </a:gsLst>
              <a:lin ang="5400000" scaled="1"/>
              <a:tileRect/>
            </a:gradFill>
            <a:ln w="25400" cap="flat" cmpd="sng">
              <a:solidFill>
                <a:schemeClr val="bg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p>
              <a:pPr lvl="0" algn="ctr" eaLnBrk="0" hangingPunct="0"/>
              <a:endParaRPr lang="zh-CN" sz="2000" dirty="0">
                <a:solidFill>
                  <a:schemeClr val="tx2"/>
                </a:solidFill>
                <a:latin typeface="Arial" charset="0"/>
                <a:ea typeface="微软雅黑" pitchFamily="2" charset="-122"/>
              </a:endParaRPr>
            </a:p>
          </p:txBody>
        </p:sp>
      </p:grpSp>
      <p:sp>
        <p:nvSpPr>
          <p:cNvPr id="5129" name="Rectangle 16"/>
          <p:cNvSpPr/>
          <p:nvPr/>
        </p:nvSpPr>
        <p:spPr>
          <a:xfrm>
            <a:off x="685800" y="2590800"/>
            <a:ext cx="7989570" cy="3383280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>
            <a:spAutoFit/>
          </a:bodyPr>
          <a:p>
            <a:pPr lvl="0" algn="l" eaLnBrk="0" hangingPunct="0"/>
            <a:r>
              <a:rPr lang="zh-CN" sz="2400" b="1" dirty="0">
                <a:solidFill>
                  <a:schemeClr val="bg1"/>
                </a:solidFill>
                <a:effectLst>
                  <a:outerShdw blurRad="38100" dist="19050" dir="2700000" algn="tl" rotWithShape="0">
                    <a:srgbClr val="000000">
                      <a:alpha val="40000"/>
                    </a:srgbClr>
                  </a:outerShdw>
                </a:effectLst>
                <a:latin typeface="宋体" charset="0"/>
                <a:ea typeface="宋体" charset="0"/>
                <a:cs typeface="+mn-cs"/>
                <a:sym typeface="+mn-ea"/>
              </a:rPr>
              <a:t>2.层次结构</a:t>
            </a:r>
            <a:r>
              <a:rPr lang="zh-CN" sz="2400" b="1" dirty="0">
                <a:effectLst>
                  <a:outerShdw blurRad="38100" dist="19050" dir="2700000" algn="tl" rotWithShape="0">
                    <a:srgbClr val="000000">
                      <a:alpha val="40000"/>
                    </a:srgbClr>
                  </a:outerShdw>
                </a:effectLst>
                <a:latin typeface="宋体" charset="0"/>
                <a:ea typeface="宋体" charset="0"/>
                <a:cs typeface="+mn-cs"/>
                <a:sym typeface="+mn-ea"/>
              </a:rPr>
              <a:t>  </a:t>
            </a:r>
            <a:endParaRPr lang="zh-CN" sz="2400" b="1" dirty="0">
              <a:effectLst>
                <a:outerShdw blurRad="38100" dist="19050" dir="2700000" algn="tl" rotWithShape="0">
                  <a:srgbClr val="000000">
                    <a:alpha val="40000"/>
                  </a:srgbClr>
                </a:outerShdw>
              </a:effectLst>
              <a:latin typeface="宋体" charset="0"/>
              <a:ea typeface="宋体" charset="0"/>
              <a:cs typeface="+mn-cs"/>
              <a:sym typeface="+mn-ea"/>
            </a:endParaRPr>
          </a:p>
          <a:p>
            <a:pPr lvl="0" algn="l" eaLnBrk="0" hangingPunct="0"/>
            <a:endParaRPr lang="zh-CN" sz="2400" dirty="0">
              <a:latin typeface="宋体" charset="0"/>
              <a:ea typeface="宋体" charset="0"/>
              <a:cs typeface="+mn-ea"/>
              <a:sym typeface="+mn-ea"/>
            </a:endParaRPr>
          </a:p>
          <a:p>
            <a:pPr lvl="0" algn="l" eaLnBrk="0" hangingPunct="0"/>
            <a:r>
              <a:rPr lang="zh-CN" sz="2400" dirty="0">
                <a:latin typeface="宋体" charset="0"/>
                <a:ea typeface="宋体" charset="0"/>
                <a:cs typeface="+mn-ea"/>
                <a:sym typeface="+mn-ea"/>
              </a:rPr>
              <a:t>第一部分(1)指出在持续性的作品中,创作上的重复与变化尤为重要。   </a:t>
            </a:r>
            <a:endParaRPr lang="zh-CN" sz="2400" dirty="0">
              <a:latin typeface="宋体" charset="0"/>
              <a:ea typeface="宋体" charset="0"/>
              <a:cs typeface="+mn-ea"/>
              <a:sym typeface="+mn-ea"/>
            </a:endParaRPr>
          </a:p>
          <a:p>
            <a:pPr lvl="0" algn="l" eaLnBrk="0" hangingPunct="0"/>
            <a:r>
              <a:rPr lang="zh-CN" sz="2400" dirty="0">
                <a:latin typeface="宋体" charset="0"/>
                <a:ea typeface="宋体" charset="0"/>
                <a:cs typeface="+mn-ea"/>
                <a:sym typeface="+mn-ea"/>
              </a:rPr>
              <a:t>第二部分(2---7)举例介绍音乐艺术、舞台艺术、绘画艺术创作的重复与变化的特点。   </a:t>
            </a:r>
            <a:endParaRPr lang="zh-CN" sz="2400" dirty="0">
              <a:latin typeface="宋体" charset="0"/>
              <a:ea typeface="宋体" charset="0"/>
              <a:cs typeface="+mn-ea"/>
              <a:sym typeface="+mn-ea"/>
            </a:endParaRPr>
          </a:p>
          <a:p>
            <a:pPr lvl="0" algn="l" eaLnBrk="0" hangingPunct="0"/>
            <a:r>
              <a:rPr lang="zh-CN" sz="2400" dirty="0">
                <a:latin typeface="宋体" charset="0"/>
                <a:ea typeface="宋体" charset="0"/>
                <a:cs typeface="+mn-ea"/>
                <a:sym typeface="+mn-ea"/>
              </a:rPr>
              <a:t>第三部分(8---16)举例介绍建筑创作的重复与变化的特点,指出当前城市建筑中存在的一些问题。 </a:t>
            </a:r>
            <a:endParaRPr lang="zh-CN" sz="2400" dirty="0">
              <a:latin typeface="宋体" charset="0"/>
              <a:ea typeface="宋体" charset="0"/>
              <a:cs typeface="+mn-ea"/>
            </a:endParaRPr>
          </a:p>
          <a:p>
            <a:pPr lvl="0" algn="l" eaLnBrk="0" hangingPunct="0"/>
            <a:endParaRPr lang="zh-CN" sz="2400" dirty="0">
              <a:latin typeface="宋体" charset="0"/>
              <a:ea typeface="宋体" charset="0"/>
            </a:endParaRPr>
          </a:p>
        </p:txBody>
      </p:sp>
      <p:sp>
        <p:nvSpPr>
          <p:cNvPr id="5138" name="Text Box 26"/>
          <p:cNvSpPr txBox="1"/>
          <p:nvPr/>
        </p:nvSpPr>
        <p:spPr>
          <a:xfrm>
            <a:off x="1682115" y="142875"/>
            <a:ext cx="3231515" cy="483235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>
            <a:spAutoFit/>
          </a:bodyPr>
          <a:p>
            <a:pPr lvl="0" algn="r" eaLnBrk="0" hangingPunct="0">
              <a:spcBef>
                <a:spcPct val="50000"/>
              </a:spcBef>
            </a:pPr>
            <a:r>
              <a:rPr lang="zh-CN" sz="2400" dirty="0">
                <a:solidFill>
                  <a:schemeClr val="bg1"/>
                </a:solidFill>
                <a:latin typeface="微软雅黑" pitchFamily="2" charset="-122"/>
                <a:ea typeface="微软雅黑" pitchFamily="2" charset="-122"/>
              </a:rPr>
              <a:t>通读全文，整体把握</a:t>
            </a:r>
            <a:endParaRPr lang="zh-CN" sz="2400" dirty="0">
              <a:solidFill>
                <a:schemeClr val="bg1"/>
              </a:solidFill>
              <a:latin typeface="微软雅黑" pitchFamily="2" charset="-122"/>
              <a:ea typeface="微软雅黑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5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2000" fill="hold"/>
                                        <p:tgtEl>
                                          <p:spTgt spid="5122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2000"/>
                                        <p:tgtEl>
                                          <p:spTgt spid="51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2000"/>
                                        <p:tgtEl>
                                          <p:spTgt spid="51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1" dur="2000"/>
                                        <p:tgtEl>
                                          <p:spTgt spid="512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4" dur="2000"/>
                                        <p:tgtEl>
                                          <p:spTgt spid="512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38" grpId="0"/>
      <p:bldP spid="5129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2209800" y="152400"/>
            <a:ext cx="5080000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p>
            <a:pPr marL="0" indent="0" algn="l"/>
            <a:r>
              <a:rPr lang="zh-CN" altLang="en-US" sz="2400" b="1" u="none">
                <a:solidFill>
                  <a:schemeClr val="bg1"/>
                </a:solidFill>
                <a:highlight>
                  <a:srgbClr val="FFFFFF"/>
                </a:highlight>
                <a:latin typeface="宋体" charset="0"/>
                <a:ea typeface="宋体" charset="0"/>
                <a:cs typeface="宋体" charset="0"/>
              </a:rPr>
              <a:t>研读课文，了解行文</a:t>
            </a:r>
            <a:endParaRPr lang="zh-CN" altLang="en-US" sz="2400" b="1" u="none">
              <a:solidFill>
                <a:schemeClr val="bg1"/>
              </a:solidFill>
              <a:highlight>
                <a:srgbClr val="FFFFFF"/>
              </a:highlight>
              <a:latin typeface="宋体" charset="0"/>
              <a:ea typeface="宋体" charset="0"/>
              <a:cs typeface="宋体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81000" y="1143000"/>
            <a:ext cx="8448675" cy="3383280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>
            <a:spAutoFit/>
          </a:bodyPr>
          <a:p>
            <a:pPr marL="0" indent="0" algn="l"/>
            <a:r>
              <a:rPr lang="en-US" altLang="zh-CN" sz="2400" b="0" u="none">
                <a:highlight>
                  <a:srgbClr val="FFFFFF"/>
                </a:highlight>
                <a:latin typeface="宋体" charset="0"/>
                <a:ea typeface="宋体" charset="0"/>
                <a:cs typeface="宋体" charset="0"/>
              </a:rPr>
              <a:t>1.</a:t>
            </a:r>
            <a:r>
              <a:rPr lang="zh-CN" altLang="en-US" sz="2400" b="0" u="none">
                <a:highlight>
                  <a:srgbClr val="FFFFFF"/>
                </a:highlight>
                <a:latin typeface="宋体" charset="0"/>
                <a:ea typeface="宋体" charset="0"/>
                <a:cs typeface="宋体" charset="0"/>
              </a:rPr>
              <a:t>品味文中描述的中国传统文化中音乐、绘画、建筑的美感</a:t>
            </a:r>
            <a:r>
              <a:rPr lang="en-US" altLang="zh-CN" sz="2400" b="0" u="none">
                <a:highlight>
                  <a:srgbClr val="FFFFFF"/>
                </a:highlight>
                <a:latin typeface="宋体" charset="0"/>
                <a:ea typeface="宋体" charset="0"/>
                <a:cs typeface="宋体" charset="0"/>
              </a:rPr>
              <a:t>,</a:t>
            </a:r>
            <a:r>
              <a:rPr lang="zh-CN" altLang="en-US" sz="2400" b="0" u="none">
                <a:highlight>
                  <a:srgbClr val="FFFFFF"/>
                </a:highlight>
                <a:latin typeface="宋体" charset="0"/>
                <a:ea typeface="宋体" charset="0"/>
                <a:cs typeface="宋体" charset="0"/>
              </a:rPr>
              <a:t>画出表达中心观点的关键句。 </a:t>
            </a:r>
            <a:r>
              <a:rPr lang="zh-CN" altLang="en-US" sz="2400" b="0" u="none">
                <a:highlight>
                  <a:srgbClr val="FFFFFF"/>
                </a:highlight>
                <a:latin typeface="宋体" charset="0"/>
                <a:ea typeface="宋体" charset="0"/>
                <a:cs typeface="宋体" charset="0"/>
              </a:rPr>
              <a:t> </a:t>
            </a:r>
            <a:endParaRPr lang="zh-CN" altLang="en-US" sz="2400" b="0" u="none">
              <a:highlight>
                <a:srgbClr val="FFFFFF"/>
              </a:highlight>
              <a:latin typeface="宋体" charset="0"/>
              <a:ea typeface="宋体" charset="0"/>
              <a:cs typeface="宋体" charset="0"/>
            </a:endParaRPr>
          </a:p>
          <a:p>
            <a:pPr marL="0" indent="0" algn="l"/>
            <a:endParaRPr lang="zh-CN" altLang="en-US" sz="2400" b="0" u="none">
              <a:highlight>
                <a:srgbClr val="FFFFFF"/>
              </a:highlight>
              <a:latin typeface="宋体" charset="0"/>
              <a:ea typeface="宋体" charset="0"/>
              <a:cs typeface="宋体" charset="0"/>
            </a:endParaRPr>
          </a:p>
          <a:p>
            <a:pPr marL="0" indent="0" algn="l"/>
            <a:r>
              <a:rPr lang="zh-CN" altLang="en-US" sz="2400" b="0" u="none">
                <a:highlight>
                  <a:srgbClr val="FFFFFF"/>
                </a:highlight>
                <a:latin typeface="宋体" charset="0"/>
                <a:ea typeface="宋体" charset="0"/>
                <a:cs typeface="宋体" charset="0"/>
              </a:rPr>
              <a:t>    </a:t>
            </a:r>
            <a:r>
              <a:rPr lang="zh-CN" altLang="en-US" sz="2400" b="0" u="none">
                <a:solidFill>
                  <a:schemeClr val="tx1">
                    <a:lumMod val="65000"/>
                    <a:lumOff val="35000"/>
                  </a:schemeClr>
                </a:solidFill>
                <a:highlight>
                  <a:srgbClr val="FFFFFF"/>
                </a:highlight>
                <a:latin typeface="宋体" charset="0"/>
                <a:ea typeface="宋体" charset="0"/>
                <a:cs typeface="宋体" charset="0"/>
              </a:rPr>
              <a:t>关键词</a:t>
            </a:r>
            <a:r>
              <a:rPr lang="en-US" altLang="zh-CN" sz="2400" b="0" u="none">
                <a:solidFill>
                  <a:schemeClr val="tx1">
                    <a:lumMod val="65000"/>
                    <a:lumOff val="35000"/>
                  </a:schemeClr>
                </a:solidFill>
                <a:highlight>
                  <a:srgbClr val="FFFFFF"/>
                </a:highlight>
                <a:latin typeface="宋体" charset="0"/>
                <a:ea typeface="宋体" charset="0"/>
                <a:cs typeface="宋体" charset="0"/>
              </a:rPr>
              <a:t>:</a:t>
            </a:r>
            <a:r>
              <a:rPr lang="zh-CN" altLang="en-US" sz="2400" b="0" u="none">
                <a:solidFill>
                  <a:schemeClr val="tx1">
                    <a:lumMod val="65000"/>
                    <a:lumOff val="35000"/>
                  </a:schemeClr>
                </a:solidFill>
                <a:highlight>
                  <a:srgbClr val="FFFFFF"/>
                </a:highlight>
                <a:latin typeface="宋体" charset="0"/>
                <a:ea typeface="宋体" charset="0"/>
                <a:cs typeface="宋体" charset="0"/>
              </a:rPr>
              <a:t>时间与空间持续性、</a:t>
            </a:r>
            <a:r>
              <a:rPr lang="zh-CN" altLang="en-US" sz="2400" b="0" u="none">
                <a:solidFill>
                  <a:schemeClr val="tx1">
                    <a:lumMod val="65000"/>
                    <a:lumOff val="35000"/>
                  </a:schemeClr>
                </a:solidFill>
                <a:highlight>
                  <a:srgbClr val="FFFFFF"/>
                </a:highlight>
                <a:latin typeface="宋体" charset="0"/>
                <a:ea typeface="宋体" charset="0"/>
                <a:cs typeface="宋体" charset="0"/>
              </a:rPr>
              <a:t>千篇一律与千变万化、</a:t>
            </a:r>
            <a:r>
              <a:rPr lang="zh-CN" altLang="en-US" sz="2400" b="0" u="none">
                <a:solidFill>
                  <a:schemeClr val="tx1">
                    <a:lumMod val="65000"/>
                    <a:lumOff val="35000"/>
                  </a:schemeClr>
                </a:solidFill>
                <a:highlight>
                  <a:srgbClr val="FFFFFF"/>
                </a:highlight>
                <a:latin typeface="宋体" charset="0"/>
                <a:ea typeface="宋体" charset="0"/>
                <a:cs typeface="宋体" charset="0"/>
              </a:rPr>
              <a:t>重复与变化、主题与变奏 </a:t>
            </a:r>
            <a:r>
              <a:rPr lang="zh-CN" altLang="en-US" sz="2400" b="0" u="none">
                <a:solidFill>
                  <a:schemeClr val="tx1">
                    <a:lumMod val="65000"/>
                    <a:lumOff val="35000"/>
                  </a:schemeClr>
                </a:solidFill>
                <a:highlight>
                  <a:srgbClr val="FFFFFF"/>
                </a:highlight>
                <a:latin typeface="宋体" charset="0"/>
                <a:ea typeface="宋体" charset="0"/>
                <a:cs typeface="宋体" charset="0"/>
              </a:rPr>
              <a:t>  </a:t>
            </a:r>
            <a:endParaRPr lang="zh-CN" altLang="en-US" sz="2400" b="0" u="none">
              <a:solidFill>
                <a:schemeClr val="tx1">
                  <a:lumMod val="65000"/>
                  <a:lumOff val="35000"/>
                </a:schemeClr>
              </a:solidFill>
              <a:highlight>
                <a:srgbClr val="FFFFFF"/>
              </a:highlight>
              <a:latin typeface="宋体" charset="0"/>
              <a:ea typeface="宋体" charset="0"/>
              <a:cs typeface="宋体" charset="0"/>
            </a:endParaRPr>
          </a:p>
          <a:p>
            <a:pPr marL="0" indent="0" algn="l"/>
            <a:endParaRPr lang="zh-CN" altLang="en-US" sz="2400" b="0" u="none">
              <a:solidFill>
                <a:schemeClr val="tx1">
                  <a:lumMod val="65000"/>
                  <a:lumOff val="35000"/>
                </a:schemeClr>
              </a:solidFill>
              <a:highlight>
                <a:srgbClr val="FFFFFF"/>
              </a:highlight>
              <a:latin typeface="宋体" charset="0"/>
              <a:ea typeface="宋体" charset="0"/>
              <a:cs typeface="宋体" charset="0"/>
            </a:endParaRPr>
          </a:p>
          <a:p>
            <a:pPr marL="0" indent="0" algn="l"/>
            <a:r>
              <a:rPr lang="zh-CN" altLang="en-US" sz="2400">
                <a:highlight>
                  <a:srgbClr val="FFFFFF"/>
                </a:highlight>
                <a:latin typeface="宋体" charset="0"/>
                <a:ea typeface="宋体" charset="0"/>
                <a:cs typeface="宋体" charset="0"/>
                <a:sym typeface="+mn-ea"/>
              </a:rPr>
              <a:t>    </a:t>
            </a:r>
            <a:r>
              <a: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highlight>
                  <a:srgbClr val="FFFFFF"/>
                </a:highlight>
                <a:latin typeface="宋体" charset="0"/>
                <a:ea typeface="宋体" charset="0"/>
                <a:cs typeface="宋体" charset="0"/>
                <a:sym typeface="+mn-ea"/>
              </a:rPr>
              <a:t>中心观点</a:t>
            </a:r>
            <a:r>
              <a:rPr lang="en-US" altLang="zh-CN" sz="2400" b="0" u="none">
                <a:solidFill>
                  <a:schemeClr val="tx1">
                    <a:lumMod val="65000"/>
                    <a:lumOff val="35000"/>
                  </a:schemeClr>
                </a:solidFill>
                <a:highlight>
                  <a:srgbClr val="FFFFFF"/>
                </a:highlight>
                <a:latin typeface="宋体" charset="0"/>
                <a:ea typeface="宋体" charset="0"/>
                <a:cs typeface="宋体" charset="0"/>
              </a:rPr>
              <a:t>:</a:t>
            </a:r>
            <a:r>
              <a:rPr lang="zh-CN" altLang="en-US" sz="2400" b="0" u="none">
                <a:solidFill>
                  <a:schemeClr val="tx1">
                    <a:lumMod val="65000"/>
                    <a:lumOff val="35000"/>
                  </a:schemeClr>
                </a:solidFill>
                <a:highlight>
                  <a:srgbClr val="FFFFFF"/>
                </a:highlight>
                <a:latin typeface="宋体" charset="0"/>
                <a:ea typeface="宋体" charset="0"/>
                <a:cs typeface="宋体" charset="0"/>
              </a:rPr>
              <a:t>在艺术创作中</a:t>
            </a:r>
            <a:r>
              <a:rPr lang="en-US" altLang="zh-CN" sz="2400" b="0" u="none">
                <a:solidFill>
                  <a:schemeClr val="tx1">
                    <a:lumMod val="65000"/>
                    <a:lumOff val="35000"/>
                  </a:schemeClr>
                </a:solidFill>
                <a:highlight>
                  <a:srgbClr val="FFFFFF"/>
                </a:highlight>
                <a:latin typeface="宋体" charset="0"/>
                <a:ea typeface="宋体" charset="0"/>
                <a:cs typeface="宋体" charset="0"/>
              </a:rPr>
              <a:t>,</a:t>
            </a:r>
            <a:r>
              <a:rPr lang="zh-CN" altLang="en-US" sz="2400" b="0" u="none">
                <a:solidFill>
                  <a:schemeClr val="tx1">
                    <a:lumMod val="65000"/>
                    <a:lumOff val="35000"/>
                  </a:schemeClr>
                </a:solidFill>
                <a:highlight>
                  <a:srgbClr val="FFFFFF"/>
                </a:highlight>
                <a:latin typeface="宋体" charset="0"/>
                <a:ea typeface="宋体" charset="0"/>
                <a:cs typeface="宋体" charset="0"/>
              </a:rPr>
              <a:t>往往有一个重复和变化的问题。只有重复而无变化</a:t>
            </a:r>
            <a:r>
              <a:rPr lang="en-US" altLang="zh-CN" sz="2400" b="0" u="none">
                <a:solidFill>
                  <a:schemeClr val="tx1">
                    <a:lumMod val="65000"/>
                    <a:lumOff val="35000"/>
                  </a:schemeClr>
                </a:solidFill>
                <a:highlight>
                  <a:srgbClr val="FFFFFF"/>
                </a:highlight>
                <a:latin typeface="宋体" charset="0"/>
                <a:ea typeface="宋体" charset="0"/>
                <a:cs typeface="宋体" charset="0"/>
              </a:rPr>
              <a:t>,</a:t>
            </a:r>
            <a:r>
              <a:rPr lang="zh-CN" altLang="en-US" sz="2400" b="0" u="none">
                <a:solidFill>
                  <a:schemeClr val="tx1">
                    <a:lumMod val="65000"/>
                    <a:lumOff val="35000"/>
                  </a:schemeClr>
                </a:solidFill>
                <a:highlight>
                  <a:srgbClr val="FFFFFF"/>
                </a:highlight>
                <a:latin typeface="宋体" charset="0"/>
                <a:ea typeface="宋体" charset="0"/>
                <a:cs typeface="宋体" charset="0"/>
              </a:rPr>
              <a:t>作品就必然单调枯燥</a:t>
            </a:r>
            <a:r>
              <a:rPr lang="en-US" altLang="zh-CN" sz="2400" b="0" u="none">
                <a:solidFill>
                  <a:schemeClr val="tx1">
                    <a:lumMod val="65000"/>
                    <a:lumOff val="35000"/>
                  </a:schemeClr>
                </a:solidFill>
                <a:highlight>
                  <a:srgbClr val="FFFFFF"/>
                </a:highlight>
                <a:latin typeface="宋体" charset="0"/>
                <a:ea typeface="宋体" charset="0"/>
                <a:cs typeface="宋体" charset="0"/>
              </a:rPr>
              <a:t>;</a:t>
            </a:r>
            <a:r>
              <a:rPr lang="zh-CN" altLang="en-US" sz="2400" b="0" u="none">
                <a:solidFill>
                  <a:schemeClr val="tx1">
                    <a:lumMod val="65000"/>
                    <a:lumOff val="35000"/>
                  </a:schemeClr>
                </a:solidFill>
                <a:highlight>
                  <a:srgbClr val="FFFFFF"/>
                </a:highlight>
                <a:latin typeface="宋体" charset="0"/>
                <a:ea typeface="宋体" charset="0"/>
                <a:cs typeface="宋体" charset="0"/>
              </a:rPr>
              <a:t>只有变化而无重复</a:t>
            </a:r>
            <a:r>
              <a:rPr lang="en-US" altLang="zh-CN" sz="2400" b="0" u="none">
                <a:solidFill>
                  <a:schemeClr val="tx1">
                    <a:lumMod val="65000"/>
                    <a:lumOff val="35000"/>
                  </a:schemeClr>
                </a:solidFill>
                <a:highlight>
                  <a:srgbClr val="FFFFFF"/>
                </a:highlight>
                <a:latin typeface="宋体" charset="0"/>
                <a:ea typeface="宋体" charset="0"/>
                <a:cs typeface="宋体" charset="0"/>
              </a:rPr>
              <a:t>,</a:t>
            </a:r>
            <a:r>
              <a:rPr lang="zh-CN" altLang="en-US" sz="2400" b="0" u="none">
                <a:solidFill>
                  <a:schemeClr val="tx1">
                    <a:lumMod val="65000"/>
                    <a:lumOff val="35000"/>
                  </a:schemeClr>
                </a:solidFill>
                <a:highlight>
                  <a:srgbClr val="FFFFFF"/>
                </a:highlight>
                <a:latin typeface="宋体" charset="0"/>
                <a:ea typeface="宋体" charset="0"/>
                <a:cs typeface="宋体" charset="0"/>
              </a:rPr>
              <a:t>就容易陷于散漫零乱。</a:t>
            </a:r>
            <a:r>
              <a:rPr lang="zh-CN" altLang="en-US" sz="2000" b="0" u="none">
                <a:solidFill>
                  <a:schemeClr val="tx1">
                    <a:lumMod val="65000"/>
                    <a:lumOff val="35000"/>
                  </a:schemeClr>
                </a:solidFill>
                <a:highlight>
                  <a:srgbClr val="FFFFFF"/>
                </a:highlight>
                <a:latin typeface="宋体" charset="0"/>
                <a:ea typeface="宋体" charset="0"/>
                <a:cs typeface="宋体" charset="0"/>
              </a:rPr>
              <a:t> </a:t>
            </a:r>
            <a:endParaRPr lang="zh-CN" altLang="en-US" sz="2000" b="0" u="none">
              <a:solidFill>
                <a:schemeClr val="tx1">
                  <a:lumMod val="65000"/>
                  <a:lumOff val="35000"/>
                </a:schemeClr>
              </a:solidFill>
              <a:highlight>
                <a:srgbClr val="FFFFFF"/>
              </a:highlight>
              <a:latin typeface="宋体" charset="0"/>
              <a:ea typeface="宋体" charset="0"/>
              <a:cs typeface="宋体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57200" y="4953000"/>
            <a:ext cx="8218805" cy="1188720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>
            <a:spAutoFit/>
          </a:bodyPr>
          <a:p>
            <a:pPr marL="0" indent="0" algn="l"/>
            <a:r>
              <a:rPr lang="en-US" altLang="zh-CN" sz="2400" b="0" u="none">
                <a:highlight>
                  <a:srgbClr val="FFFFFF"/>
                </a:highlight>
                <a:latin typeface="宋体" charset="0"/>
                <a:ea typeface="宋体" charset="0"/>
                <a:cs typeface="宋体" charset="0"/>
              </a:rPr>
              <a:t>2.</a:t>
            </a:r>
            <a:r>
              <a:rPr lang="zh-CN" altLang="en-US" sz="2400" b="0" u="none">
                <a:highlight>
                  <a:srgbClr val="FFFFFF"/>
                </a:highlight>
                <a:latin typeface="宋体" charset="0"/>
                <a:ea typeface="宋体" charset="0"/>
                <a:cs typeface="宋体" charset="0"/>
              </a:rPr>
              <a:t>说说</a:t>
            </a:r>
            <a:r>
              <a:rPr lang="zh-CN" altLang="en-US" sz="2400" b="0" u="none">
                <a:highlight>
                  <a:srgbClr val="FFFFFF"/>
                </a:highlight>
                <a:latin typeface="宋体" charset="0"/>
                <a:ea typeface="宋体" charset="0"/>
                <a:cs typeface="宋体" charset="0"/>
              </a:rPr>
              <a:t>课文副标题“音乐、绘画、建筑之间的通感”中的</a:t>
            </a:r>
            <a:r>
              <a:rPr lang="en-US" altLang="zh-CN" sz="2400" b="0" u="none">
                <a:highlight>
                  <a:srgbClr val="FFFFFF"/>
                </a:highlight>
                <a:latin typeface="宋体" charset="0"/>
                <a:ea typeface="宋体" charset="0"/>
                <a:cs typeface="宋体" charset="0"/>
              </a:rPr>
              <a:t>“</a:t>
            </a:r>
            <a:r>
              <a:rPr lang="zh-CN" altLang="en-US" sz="2400" b="0" u="none">
                <a:highlight>
                  <a:srgbClr val="FFFFFF"/>
                </a:highlight>
                <a:latin typeface="宋体" charset="0"/>
                <a:ea typeface="宋体" charset="0"/>
                <a:cs typeface="宋体" charset="0"/>
              </a:rPr>
              <a:t>通感</a:t>
            </a:r>
            <a:r>
              <a:rPr lang="en-US" altLang="zh-CN" sz="2400" b="0" u="none">
                <a:highlight>
                  <a:srgbClr val="FFFFFF"/>
                </a:highlight>
                <a:latin typeface="宋体" charset="0"/>
                <a:ea typeface="宋体" charset="0"/>
                <a:cs typeface="宋体" charset="0"/>
              </a:rPr>
              <a:t>”</a:t>
            </a:r>
            <a:r>
              <a:rPr lang="zh-CN" altLang="en-US" sz="2400" b="0" u="none">
                <a:highlight>
                  <a:srgbClr val="FFFFFF"/>
                </a:highlight>
                <a:latin typeface="宋体" charset="0"/>
                <a:ea typeface="宋体" charset="0"/>
                <a:cs typeface="宋体" charset="0"/>
              </a:rPr>
              <a:t>指</a:t>
            </a:r>
            <a:r>
              <a:rPr lang="zh-CN" altLang="en-US" sz="2400" b="0" u="none">
                <a:highlight>
                  <a:srgbClr val="FFFFFF"/>
                </a:highlight>
                <a:latin typeface="宋体" charset="0"/>
                <a:ea typeface="宋体" charset="0"/>
                <a:cs typeface="宋体" charset="0"/>
              </a:rPr>
              <a:t>什么</a:t>
            </a:r>
            <a:r>
              <a:rPr lang="en-US" altLang="zh-CN" sz="2400" b="0" u="none">
                <a:highlight>
                  <a:srgbClr val="FFFFFF"/>
                </a:highlight>
                <a:latin typeface="宋体" charset="0"/>
                <a:ea typeface="宋体" charset="0"/>
                <a:cs typeface="宋体" charset="0"/>
              </a:rPr>
              <a:t>? </a:t>
            </a:r>
            <a:r>
              <a:rPr lang="en-US" altLang="zh-CN" sz="2400" b="0" u="none">
                <a:highlight>
                  <a:srgbClr val="FFFFFF"/>
                </a:highlight>
                <a:latin typeface="宋体" charset="0"/>
                <a:ea typeface="宋体" charset="0"/>
                <a:cs typeface="宋体" charset="0"/>
              </a:rPr>
              <a:t>  </a:t>
            </a:r>
            <a:endParaRPr lang="en-US" altLang="zh-CN" sz="2400" b="0" u="none">
              <a:highlight>
                <a:srgbClr val="FFFFFF"/>
              </a:highlight>
              <a:latin typeface="宋体" charset="0"/>
              <a:ea typeface="宋体" charset="0"/>
              <a:cs typeface="宋体" charset="0"/>
            </a:endParaRPr>
          </a:p>
          <a:p>
            <a:pPr marL="0" indent="0" algn="l"/>
            <a:r>
              <a:rPr lang="zh-CN" altLang="en-US" sz="2400" b="0" u="none">
                <a:highlight>
                  <a:srgbClr val="FFFFFF"/>
                </a:highlight>
                <a:latin typeface="宋体" charset="0"/>
                <a:ea typeface="宋体" charset="0"/>
                <a:cs typeface="宋体" charset="0"/>
              </a:rPr>
              <a:t>    </a:t>
            </a:r>
            <a:r>
              <a:rPr lang="zh-CN" altLang="en-US" sz="2400" b="0" u="none">
                <a:solidFill>
                  <a:schemeClr val="tx1">
                    <a:lumMod val="65000"/>
                    <a:lumOff val="35000"/>
                  </a:schemeClr>
                </a:solidFill>
                <a:highlight>
                  <a:srgbClr val="FFFFFF"/>
                </a:highlight>
                <a:latin typeface="宋体" charset="0"/>
                <a:ea typeface="宋体" charset="0"/>
                <a:cs typeface="宋体" charset="0"/>
              </a:rPr>
              <a:t>指不同艺术门类之间相通的艺术规律。 </a:t>
            </a:r>
            <a:endParaRPr lang="zh-CN" altLang="en-US" sz="2400" b="0" u="none">
              <a:solidFill>
                <a:schemeClr val="tx1">
                  <a:lumMod val="65000"/>
                  <a:lumOff val="35000"/>
                </a:schemeClr>
              </a:solidFill>
              <a:highlight>
                <a:srgbClr val="FFFFFF"/>
              </a:highlight>
              <a:latin typeface="宋体" charset="0"/>
              <a:ea typeface="宋体" charset="0"/>
              <a:cs typeface="宋体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2209800" y="152400"/>
            <a:ext cx="5080000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p>
            <a:pPr marL="0" indent="0" algn="l"/>
            <a:r>
              <a:rPr lang="zh-CN" altLang="en-US" sz="2400" b="1" u="none">
                <a:solidFill>
                  <a:schemeClr val="bg1"/>
                </a:solidFill>
                <a:highlight>
                  <a:srgbClr val="FFFFFF"/>
                </a:highlight>
                <a:latin typeface="宋体" charset="0"/>
                <a:ea typeface="宋体" charset="0"/>
                <a:cs typeface="宋体" charset="0"/>
              </a:rPr>
              <a:t>研读课文，了解行文</a:t>
            </a:r>
            <a:endParaRPr lang="zh-CN" altLang="en-US" sz="2400" b="1" u="none">
              <a:solidFill>
                <a:schemeClr val="bg1"/>
              </a:solidFill>
              <a:highlight>
                <a:srgbClr val="FFFFFF"/>
              </a:highlight>
              <a:latin typeface="宋体" charset="0"/>
              <a:ea typeface="宋体" charset="0"/>
              <a:cs typeface="宋体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75945" y="990600"/>
            <a:ext cx="8239760" cy="1920240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>
            <a:spAutoFit/>
          </a:bodyPr>
          <a:p>
            <a:pPr marL="0" indent="0" algn="l"/>
            <a:r>
              <a:rPr sz="2400" b="0" u="none">
                <a:latin typeface="宋体" charset="0"/>
                <a:ea typeface="宋体" charset="0"/>
                <a:cs typeface="宋体" charset="0"/>
              </a:rPr>
              <a:t>3.作者写建筑艺术，为何花大量笔墨来写音乐、舞蹈和绘画？</a:t>
            </a:r>
            <a:endParaRPr sz="2400" b="0" u="none">
              <a:latin typeface="宋体" charset="0"/>
              <a:ea typeface="宋体" charset="0"/>
              <a:cs typeface="宋体" charset="0"/>
            </a:endParaRPr>
          </a:p>
          <a:p>
            <a:pPr marL="0" indent="0" algn="l"/>
            <a:r>
              <a:rPr sz="2400" b="0" u="none">
                <a:latin typeface="宋体" charset="0"/>
                <a:ea typeface="宋体" charset="0"/>
                <a:cs typeface="宋体" charset="0"/>
              </a:rPr>
              <a:t>   </a:t>
            </a:r>
            <a:r>
              <a:rPr sz="2400" b="0" u="none">
                <a:solidFill>
                  <a:schemeClr val="tx1">
                    <a:lumMod val="65000"/>
                    <a:lumOff val="35000"/>
                  </a:schemeClr>
                </a:solidFill>
                <a:latin typeface="宋体" charset="0"/>
                <a:ea typeface="宋体" charset="0"/>
                <a:cs typeface="宋体" charset="0"/>
              </a:rPr>
              <a:t>由熟悉的到不熟悉的，认识上的过渡。打开了视野，让读者驰骋想象的翅膀，去理解艺术中重复与变化统一的普遍规律。</a:t>
            </a:r>
            <a:r>
              <a:rPr lang="zh-CN" altLang="en-US" sz="2000" b="0" u="none">
                <a:solidFill>
                  <a:schemeClr val="tx1">
                    <a:lumMod val="65000"/>
                    <a:lumOff val="35000"/>
                  </a:schemeClr>
                </a:solidFill>
                <a:highlight>
                  <a:srgbClr val="FFFFFF"/>
                </a:highlight>
                <a:latin typeface="宋体" charset="0"/>
                <a:ea typeface="宋体" charset="0"/>
                <a:cs typeface="宋体" charset="0"/>
              </a:rPr>
              <a:t> </a:t>
            </a:r>
            <a:endParaRPr lang="zh-CN" altLang="en-US" sz="2000" b="0" u="none">
              <a:solidFill>
                <a:schemeClr val="tx1">
                  <a:lumMod val="65000"/>
                  <a:lumOff val="35000"/>
                </a:schemeClr>
              </a:solidFill>
              <a:highlight>
                <a:srgbClr val="FFFFFF"/>
              </a:highlight>
              <a:latin typeface="宋体" charset="0"/>
              <a:ea typeface="宋体" charset="0"/>
              <a:cs typeface="宋体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09600" y="3200400"/>
            <a:ext cx="7955280" cy="2956560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>
            <a:spAutoFit/>
          </a:bodyPr>
          <a:p>
            <a:pPr marL="0" indent="0" algn="l"/>
            <a:r>
              <a:rPr lang="en-US" altLang="zh-CN" sz="2400" b="0" u="none">
                <a:highlight>
                  <a:srgbClr val="FFFFFF"/>
                </a:highlight>
                <a:latin typeface="宋体" charset="0"/>
                <a:ea typeface="宋体" charset="0"/>
                <a:cs typeface="宋体" charset="0"/>
              </a:rPr>
              <a:t>4.</a:t>
            </a:r>
            <a:r>
              <a:rPr sz="2400" b="0" u="none">
                <a:latin typeface="宋体" charset="0"/>
                <a:ea typeface="宋体" charset="0"/>
                <a:cs typeface="宋体" charset="0"/>
              </a:rPr>
              <a:t>运用什么说明方法来说明建筑中重复与变化有机统一的原则的?</a:t>
            </a:r>
            <a:endParaRPr sz="2400" b="0" u="none">
              <a:latin typeface="宋体" charset="0"/>
              <a:ea typeface="宋体" charset="0"/>
              <a:cs typeface="宋体" charset="0"/>
            </a:endParaRPr>
          </a:p>
          <a:p>
            <a:pPr marL="0" indent="0" algn="l"/>
            <a:r>
              <a:rPr sz="2400" b="0" u="none">
                <a:solidFill>
                  <a:schemeClr val="tx1">
                    <a:lumMod val="65000"/>
                    <a:lumOff val="35000"/>
                  </a:schemeClr>
                </a:solidFill>
                <a:latin typeface="宋体" charset="0"/>
                <a:ea typeface="宋体" charset="0"/>
                <a:cs typeface="宋体" charset="0"/>
              </a:rPr>
              <a:t> 举例子来具体说明阐释中心观点。</a:t>
            </a:r>
            <a:r>
              <a:rPr lang="zh-CN" sz="2400" b="0" u="none">
                <a:solidFill>
                  <a:schemeClr val="tx1">
                    <a:lumMod val="65000"/>
                    <a:lumOff val="35000"/>
                  </a:schemeClr>
                </a:solidFill>
                <a:latin typeface="宋体" charset="0"/>
                <a:ea typeface="宋体" charset="0"/>
                <a:cs typeface="宋体" charset="0"/>
              </a:rPr>
              <a:t>（</a:t>
            </a:r>
            <a:r>
              <a:rPr sz="2400" b="0" u="none">
                <a:solidFill>
                  <a:schemeClr val="tx1">
                    <a:lumMod val="65000"/>
                    <a:lumOff val="35000"/>
                  </a:schemeClr>
                </a:solidFill>
                <a:latin typeface="宋体" charset="0"/>
                <a:ea typeface="宋体" charset="0"/>
                <a:cs typeface="宋体" charset="0"/>
              </a:rPr>
              <a:t>人民大会堂、明清故宫</a:t>
            </a:r>
            <a:r>
              <a:rPr lang="zh-CN" sz="2400" b="0" u="none">
                <a:solidFill>
                  <a:schemeClr val="tx1">
                    <a:lumMod val="65000"/>
                    <a:lumOff val="35000"/>
                  </a:schemeClr>
                </a:solidFill>
                <a:latin typeface="宋体" charset="0"/>
                <a:ea typeface="宋体" charset="0"/>
                <a:cs typeface="宋体" charset="0"/>
              </a:rPr>
              <a:t>、</a:t>
            </a:r>
            <a:r>
              <a:rPr sz="2400" b="0" u="none">
                <a:solidFill>
                  <a:schemeClr val="tx1">
                    <a:lumMod val="65000"/>
                    <a:lumOff val="35000"/>
                  </a:schemeClr>
                </a:solidFill>
                <a:latin typeface="宋体" charset="0"/>
                <a:ea typeface="宋体" charset="0"/>
                <a:cs typeface="宋体" charset="0"/>
              </a:rPr>
              <a:t>颐和园谐趣园</a:t>
            </a:r>
            <a:r>
              <a:rPr lang="zh-CN" sz="2400" b="0" u="none">
                <a:solidFill>
                  <a:schemeClr val="tx1">
                    <a:lumMod val="65000"/>
                    <a:lumOff val="35000"/>
                  </a:schemeClr>
                </a:solidFill>
                <a:latin typeface="宋体" charset="0"/>
                <a:ea typeface="宋体" charset="0"/>
                <a:cs typeface="宋体" charset="0"/>
              </a:rPr>
              <a:t>、</a:t>
            </a:r>
            <a:r>
              <a:rPr sz="2400" b="0" u="none">
                <a:solidFill>
                  <a:schemeClr val="tx1">
                    <a:lumMod val="65000"/>
                    <a:lumOff val="35000"/>
                  </a:schemeClr>
                </a:solidFill>
                <a:latin typeface="宋体" charset="0"/>
                <a:ea typeface="宋体" charset="0"/>
                <a:cs typeface="宋体" charset="0"/>
              </a:rPr>
              <a:t>颐和园长廊</a:t>
            </a:r>
            <a:r>
              <a:rPr lang="zh-CN" sz="2400" b="0" u="none">
                <a:solidFill>
                  <a:schemeClr val="tx1">
                    <a:lumMod val="65000"/>
                    <a:lumOff val="35000"/>
                  </a:schemeClr>
                </a:solidFill>
                <a:latin typeface="宋体" charset="0"/>
                <a:ea typeface="宋体" charset="0"/>
                <a:cs typeface="宋体" charset="0"/>
              </a:rPr>
              <a:t>等）</a:t>
            </a:r>
            <a:endParaRPr lang="zh-CN" sz="2400" b="0" u="none">
              <a:solidFill>
                <a:schemeClr val="tx1">
                  <a:lumMod val="65000"/>
                  <a:lumOff val="35000"/>
                </a:schemeClr>
              </a:solidFill>
              <a:latin typeface="宋体" charset="0"/>
              <a:ea typeface="宋体" charset="0"/>
              <a:cs typeface="宋体" charset="0"/>
            </a:endParaRPr>
          </a:p>
          <a:p>
            <a:pPr marL="0" indent="0" algn="l"/>
            <a:endParaRPr lang="zh-CN" sz="2400" b="0" u="none">
              <a:solidFill>
                <a:schemeClr val="tx1">
                  <a:lumMod val="65000"/>
                  <a:lumOff val="35000"/>
                </a:schemeClr>
              </a:solidFill>
              <a:latin typeface="宋体" charset="0"/>
              <a:ea typeface="宋体" charset="0"/>
              <a:cs typeface="宋体" charset="0"/>
            </a:endParaRPr>
          </a:p>
          <a:p>
            <a:pPr marL="0" indent="0" algn="l"/>
            <a:r>
              <a:rPr sz="2000" b="0" u="none">
                <a:latin typeface="宋体" charset="0"/>
                <a:ea typeface="宋体" charset="0"/>
                <a:cs typeface="宋体" charset="0"/>
              </a:rPr>
              <a:t>5</a:t>
            </a:r>
            <a:r>
              <a:rPr sz="2400" b="0" u="none">
                <a:latin typeface="宋体" charset="0"/>
                <a:ea typeface="宋体" charset="0"/>
                <a:cs typeface="宋体" charset="0"/>
              </a:rPr>
              <a:t>.以上例子有何不同?有无重复之嫌?</a:t>
            </a:r>
            <a:endParaRPr sz="2400" b="0" u="none">
              <a:latin typeface="宋体" charset="0"/>
              <a:ea typeface="宋体" charset="0"/>
              <a:cs typeface="宋体" charset="0"/>
            </a:endParaRPr>
          </a:p>
          <a:p>
            <a:pPr marL="0" indent="0" algn="l"/>
            <a:r>
              <a:rPr sz="2400" b="0" u="none">
                <a:latin typeface="宋体" charset="0"/>
                <a:ea typeface="宋体" charset="0"/>
                <a:cs typeface="宋体" charset="0"/>
              </a:rPr>
              <a:t>  </a:t>
            </a:r>
            <a:r>
              <a:rPr sz="2400" b="0" u="none">
                <a:solidFill>
                  <a:schemeClr val="tx1">
                    <a:lumMod val="65000"/>
                    <a:lumOff val="35000"/>
                  </a:schemeClr>
                </a:solidFill>
                <a:latin typeface="宋体" charset="0"/>
                <a:ea typeface="宋体" charset="0"/>
                <a:cs typeface="宋体" charset="0"/>
              </a:rPr>
              <a:t> 有详细、具体举例，有略举有概括举例。举例在重复中有变化，既让人信服，又不给人以重复累赘之感。</a:t>
            </a:r>
            <a:endParaRPr sz="2400" b="0" u="none">
              <a:solidFill>
                <a:schemeClr val="tx1">
                  <a:lumMod val="65000"/>
                  <a:lumOff val="35000"/>
                </a:schemeClr>
              </a:solidFill>
              <a:latin typeface="宋体" charset="0"/>
              <a:ea typeface="宋体" charset="0"/>
              <a:cs typeface="宋体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4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9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6146" name="组合 6145"/>
          <p:cNvGrpSpPr/>
          <p:nvPr/>
        </p:nvGrpSpPr>
        <p:grpSpPr>
          <a:xfrm>
            <a:off x="455930" y="1447800"/>
            <a:ext cx="8340090" cy="4332605"/>
            <a:chOff x="0" y="0"/>
            <a:chExt cx="6228000" cy="719137"/>
          </a:xfrm>
        </p:grpSpPr>
        <p:sp>
          <p:nvSpPr>
            <p:cNvPr id="6147" name="AutoShape 3"/>
            <p:cNvSpPr/>
            <p:nvPr/>
          </p:nvSpPr>
          <p:spPr>
            <a:xfrm>
              <a:off x="913" y="0"/>
              <a:ext cx="6226175" cy="719137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71E4FF"/>
                </a:gs>
                <a:gs pos="100000">
                  <a:srgbClr val="009FC4"/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 anchor="ctr"/>
            <a:p>
              <a:pPr lvl="0" eaLnBrk="0" hangingPunct="0"/>
              <a:endParaRPr lang="zh-CN" dirty="0">
                <a:latin typeface="Arial" charset="0"/>
                <a:ea typeface="宋体" charset="-122"/>
              </a:endParaRPr>
            </a:p>
          </p:txBody>
        </p:sp>
        <p:sp>
          <p:nvSpPr>
            <p:cNvPr id="6148" name="AutoShape 3"/>
            <p:cNvSpPr/>
            <p:nvPr/>
          </p:nvSpPr>
          <p:spPr>
            <a:xfrm>
              <a:off x="0" y="88900"/>
              <a:ext cx="6228000" cy="541337"/>
            </a:xfrm>
            <a:prstGeom prst="roundRect">
              <a:avLst>
                <a:gd name="adj" fmla="val 16667"/>
              </a:avLst>
            </a:prstGeom>
            <a:gradFill rotWithShape="0">
              <a:gsLst>
                <a:gs pos="0">
                  <a:srgbClr val="F2F2F2"/>
                </a:gs>
                <a:gs pos="100000">
                  <a:srgbClr val="BFBFBF"/>
                </a:gs>
              </a:gsLst>
              <a:lin ang="5400000" scaled="1"/>
              <a:tileRect/>
            </a:gradFill>
            <a:ln w="25400" cap="flat" cmpd="sng">
              <a:solidFill>
                <a:schemeClr val="bg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p>
              <a:pPr lvl="0" algn="ctr" eaLnBrk="0" hangingPunct="0"/>
              <a:endParaRPr lang="zh-CN" sz="2000" dirty="0">
                <a:solidFill>
                  <a:schemeClr val="tx2"/>
                </a:solidFill>
                <a:latin typeface="Arial" charset="0"/>
                <a:ea typeface="微软雅黑" pitchFamily="2" charset="-122"/>
              </a:endParaRPr>
            </a:p>
          </p:txBody>
        </p:sp>
      </p:grpSp>
      <p:sp>
        <p:nvSpPr>
          <p:cNvPr id="6149" name="Rectangle 13"/>
          <p:cNvSpPr/>
          <p:nvPr/>
        </p:nvSpPr>
        <p:spPr>
          <a:xfrm>
            <a:off x="609600" y="2133600"/>
            <a:ext cx="7830185" cy="3167380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>
            <a:spAutoFit/>
          </a:bodyPr>
          <a:p>
            <a:pPr lvl="0" algn="l" eaLnBrk="0" hangingPunct="0">
              <a:lnSpc>
                <a:spcPct val="90000"/>
              </a:lnSpc>
            </a:pPr>
            <a:r>
              <a:rPr lang="en-US" altLang="zh-CN" sz="2400" dirty="0">
                <a:solidFill>
                  <a:schemeClr val="accent4"/>
                </a:solidFill>
                <a:latin typeface="宋体" charset="0"/>
                <a:ea typeface="宋体" charset="0"/>
                <a:cs typeface="+mn-ea"/>
              </a:rPr>
              <a:t>1.</a:t>
            </a:r>
            <a:r>
              <a:rPr lang="zh-CN" sz="2400" dirty="0">
                <a:solidFill>
                  <a:schemeClr val="accent4"/>
                </a:solidFill>
                <a:latin typeface="宋体" charset="0"/>
                <a:ea typeface="宋体" charset="0"/>
                <a:cs typeface="+mn-ea"/>
              </a:rPr>
              <a:t>那八百米长廊的几百根柱子，几百根梁枋，一根方，一根圆，一根八角……；一根肥，一根瘦，一根曲，一根直……；一根木，一根石，一根铜，一根钢筋混凝土……；一根红，一根绿，一根黄，一根蓝……；一根素净无饰，一根高浮盘龙，一根浅雕卷草，一根彩绘团花……；这样“千变万化”地排列过去，那长廊将成何景象！</a:t>
            </a:r>
            <a:endParaRPr lang="zh-CN" sz="2400" dirty="0">
              <a:solidFill>
                <a:schemeClr val="accent4"/>
              </a:solidFill>
              <a:latin typeface="宋体" charset="0"/>
              <a:ea typeface="宋体" charset="0"/>
              <a:cs typeface="+mn-ea"/>
            </a:endParaRPr>
          </a:p>
          <a:p>
            <a:pPr lvl="0" algn="l" eaLnBrk="0" hangingPunct="0">
              <a:lnSpc>
                <a:spcPct val="90000"/>
              </a:lnSpc>
            </a:pPr>
            <a:endParaRPr lang="zh-CN" sz="2400" dirty="0">
              <a:solidFill>
                <a:schemeClr val="accent4"/>
              </a:solidFill>
              <a:latin typeface="宋体" charset="0"/>
              <a:ea typeface="宋体" charset="0"/>
              <a:cs typeface="+mn-ea"/>
            </a:endParaRPr>
          </a:p>
          <a:p>
            <a:pPr lvl="0" algn="l" eaLnBrk="0" hangingPunct="0">
              <a:lnSpc>
                <a:spcPct val="90000"/>
              </a:lnSpc>
            </a:pPr>
            <a:r>
              <a:rPr lang="en-US" altLang="zh-CN" sz="2400" dirty="0">
                <a:solidFill>
                  <a:schemeClr val="accent4"/>
                </a:solidFill>
                <a:latin typeface="宋体" charset="0"/>
                <a:ea typeface="宋体" charset="0"/>
              </a:rPr>
              <a:t>2.</a:t>
            </a:r>
            <a:r>
              <a:rPr lang="zh-CN" sz="2400" dirty="0">
                <a:solidFill>
                  <a:schemeClr val="accent4"/>
                </a:solidFill>
                <a:latin typeface="宋体" charset="0"/>
                <a:ea typeface="宋体" charset="0"/>
              </a:rPr>
              <a:t>我们有些住宅区的标准设计“千篇一律”到孩子哭着找不到家 </a:t>
            </a:r>
            <a:r>
              <a:rPr lang="zh-CN" sz="2000" dirty="0">
                <a:solidFill>
                  <a:schemeClr val="accent4"/>
                </a:solidFill>
                <a:latin typeface="宋体" charset="0"/>
                <a:ea typeface="宋体" charset="0"/>
              </a:rPr>
              <a:t>   </a:t>
            </a:r>
            <a:r>
              <a:rPr lang="zh-CN" dirty="0">
                <a:solidFill>
                  <a:schemeClr val="accent4"/>
                </a:solidFill>
                <a:latin typeface="微软雅黑" pitchFamily="2" charset="-122"/>
                <a:ea typeface="微软雅黑" pitchFamily="2" charset="-122"/>
              </a:rPr>
              <a:t>                                                     </a:t>
            </a:r>
            <a:r>
              <a:rPr lang="zh-CN" sz="3200" dirty="0">
                <a:solidFill>
                  <a:schemeClr val="accent4"/>
                </a:solidFill>
                <a:latin typeface="微软雅黑" pitchFamily="2" charset="-122"/>
                <a:ea typeface="微软雅黑" pitchFamily="2" charset="-122"/>
              </a:rPr>
              <a:t> </a:t>
            </a:r>
            <a:endParaRPr lang="zh-CN" sz="3200" dirty="0">
              <a:solidFill>
                <a:srgbClr val="044492"/>
              </a:solidFill>
              <a:latin typeface="微软雅黑" pitchFamily="2" charset="-122"/>
              <a:ea typeface="微软雅黑" pitchFamily="2" charset="-122"/>
            </a:endParaRPr>
          </a:p>
        </p:txBody>
      </p:sp>
      <p:sp>
        <p:nvSpPr>
          <p:cNvPr id="5138" name="Text Box 26"/>
          <p:cNvSpPr txBox="1"/>
          <p:nvPr/>
        </p:nvSpPr>
        <p:spPr>
          <a:xfrm>
            <a:off x="1682115" y="142875"/>
            <a:ext cx="3231515" cy="515620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>
            <a:spAutoFit/>
          </a:bodyPr>
          <a:p>
            <a:pPr lvl="0" algn="r" eaLnBrk="0" hangingPunct="0">
              <a:spcBef>
                <a:spcPct val="50000"/>
              </a:spcBef>
            </a:pPr>
            <a:r>
              <a:rPr lang="zh-CN" sz="2600" dirty="0">
                <a:solidFill>
                  <a:schemeClr val="bg1"/>
                </a:solidFill>
                <a:latin typeface="微软雅黑" pitchFamily="2" charset="-122"/>
                <a:ea typeface="微软雅黑" pitchFamily="2" charset="-122"/>
              </a:rPr>
              <a:t>品读语句，体悟语言</a:t>
            </a:r>
            <a:endParaRPr lang="zh-CN" sz="2600" dirty="0">
              <a:solidFill>
                <a:schemeClr val="bg1"/>
              </a:solidFill>
              <a:latin typeface="微软雅黑" pitchFamily="2" charset="-122"/>
              <a:ea typeface="微软雅黑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9" dur="500"/>
                                        <p:tgtEl>
                                          <p:spTgt spid="5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9" grpId="0"/>
      <p:bldP spid="513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矩形 6"/>
          <p:cNvSpPr/>
          <p:nvPr/>
        </p:nvSpPr>
        <p:spPr>
          <a:xfrm>
            <a:off x="4953000" y="2286000"/>
            <a:ext cx="3429000" cy="2651760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p>
            <a:pPr lvl="0" eaLnBrk="0" hangingPunct="0">
              <a:lnSpc>
                <a:spcPct val="150000"/>
              </a:lnSpc>
            </a:pPr>
            <a:r>
              <a:rPr lang="en-US" altLang="zh-CN" sz="2800" dirty="0">
                <a:latin typeface="微软雅黑" pitchFamily="2" charset="-122"/>
                <a:ea typeface="微软雅黑" pitchFamily="2" charset="-122"/>
              </a:rPr>
              <a:t>      </a:t>
            </a:r>
            <a:r>
              <a:rPr lang="zh-CN" sz="2800" dirty="0">
                <a:latin typeface="微软雅黑" pitchFamily="2" charset="-122"/>
                <a:ea typeface="微软雅黑" pitchFamily="2" charset="-122"/>
              </a:rPr>
              <a:t>请运用课文介绍的观点和知识,谈谈你对所居住城市建筑的评价或意见。 </a:t>
            </a:r>
            <a:endParaRPr lang="zh-CN" sz="2800" dirty="0">
              <a:latin typeface="微软雅黑" pitchFamily="2" charset="-122"/>
              <a:ea typeface="微软雅黑" pitchFamily="2" charset="-122"/>
            </a:endParaRPr>
          </a:p>
        </p:txBody>
      </p:sp>
      <p:sp>
        <p:nvSpPr>
          <p:cNvPr id="9219" name="Text Box 26"/>
          <p:cNvSpPr txBox="1"/>
          <p:nvPr/>
        </p:nvSpPr>
        <p:spPr>
          <a:xfrm>
            <a:off x="2439035" y="152400"/>
            <a:ext cx="2435860" cy="515620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>
            <a:spAutoFit/>
          </a:bodyPr>
          <a:p>
            <a:pPr lvl="0" algn="l" eaLnBrk="0" hangingPunct="0">
              <a:spcBef>
                <a:spcPct val="50000"/>
              </a:spcBef>
            </a:pPr>
            <a:r>
              <a:rPr lang="zh-CN" altLang="en-US" sz="2600" dirty="0">
                <a:solidFill>
                  <a:schemeClr val="bg1"/>
                </a:solidFill>
                <a:latin typeface="微软雅黑" pitchFamily="2" charset="-122"/>
                <a:ea typeface="微软雅黑" pitchFamily="2" charset="-122"/>
              </a:rPr>
              <a:t>拓 展</a:t>
            </a:r>
            <a:endParaRPr lang="zh-CN" altLang="en-US" sz="2600" dirty="0">
              <a:solidFill>
                <a:schemeClr val="bg1"/>
              </a:solidFill>
              <a:latin typeface="微软雅黑" pitchFamily="2" charset="-122"/>
              <a:ea typeface="微软雅黑" pitchFamily="2" charset="-122"/>
            </a:endParaRPr>
          </a:p>
        </p:txBody>
      </p:sp>
      <p:pic>
        <p:nvPicPr>
          <p:cNvPr id="9220" name="Picture 2" descr="F:\work\第二\自然\Desktopography_2008_p1_019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66800" y="1233488"/>
            <a:ext cx="3370263" cy="5014912"/>
          </a:xfrm>
          <a:prstGeom prst="rect">
            <a:avLst/>
          </a:prstGeom>
          <a:noFill/>
          <a:ln w="9525">
            <a:noFill/>
            <a:miter/>
          </a:ln>
          <a:effectLst>
            <a:outerShdw dist="38100" dir="2699999" algn="ctr" rotWithShape="0">
              <a:srgbClr val="000000">
                <a:alpha val="39999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/>
      <p:bldP spid="921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194945" y="460375"/>
            <a:ext cx="4653915" cy="3810000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>
            <a:spAutoFit/>
          </a:bodyPr>
          <a:p>
            <a:pPr marL="0" indent="0" algn="l"/>
            <a:r>
              <a:rPr lang="zh-CN" altLang="en-US" sz="2400" b="0" u="none">
                <a:highlight>
                  <a:srgbClr val="FFFFFF"/>
                </a:highlight>
                <a:latin typeface="宋体" charset="0"/>
                <a:ea typeface="宋体" charset="0"/>
                <a:cs typeface="宋体" charset="0"/>
              </a:rPr>
              <a:t>作业</a:t>
            </a:r>
            <a:endParaRPr lang="zh-CN" altLang="en-US" sz="2400" b="0" u="none">
              <a:highlight>
                <a:srgbClr val="FFFFFF"/>
              </a:highlight>
              <a:latin typeface="宋体" charset="0"/>
              <a:ea typeface="宋体" charset="0"/>
              <a:cs typeface="宋体" charset="0"/>
            </a:endParaRPr>
          </a:p>
          <a:p>
            <a:pPr marL="0" indent="0" algn="l"/>
            <a:endParaRPr lang="zh-CN" altLang="en-US" sz="2200" b="0" u="none">
              <a:highlight>
                <a:srgbClr val="FFFFFF"/>
              </a:highlight>
              <a:latin typeface="宋体" charset="0"/>
              <a:ea typeface="宋体" charset="0"/>
              <a:cs typeface="宋体" charset="0"/>
            </a:endParaRPr>
          </a:p>
          <a:p>
            <a:pPr marL="0" indent="0" algn="l"/>
            <a:r>
              <a:rPr lang="en-US" altLang="zh-CN" sz="2200" b="0" u="none">
                <a:highlight>
                  <a:srgbClr val="FFFFFF"/>
                </a:highlight>
                <a:latin typeface="宋体" charset="0"/>
                <a:ea typeface="宋体" charset="0"/>
                <a:cs typeface="宋体" charset="0"/>
              </a:rPr>
              <a:t>1.</a:t>
            </a:r>
            <a:r>
              <a:rPr lang="zh-CN" altLang="en-US" sz="2200" b="0" u="none">
                <a:highlight>
                  <a:srgbClr val="FFFFFF"/>
                </a:highlight>
                <a:latin typeface="宋体" charset="0"/>
                <a:ea typeface="宋体" charset="0"/>
                <a:cs typeface="宋体" charset="0"/>
              </a:rPr>
              <a:t>推荐书目</a:t>
            </a:r>
            <a:r>
              <a:rPr lang="en-US" altLang="zh-CN" sz="2200" b="0" u="none">
                <a:highlight>
                  <a:srgbClr val="FFFFFF"/>
                </a:highlight>
                <a:latin typeface="宋体" charset="0"/>
                <a:ea typeface="宋体" charset="0"/>
                <a:cs typeface="宋体" charset="0"/>
              </a:rPr>
              <a:t>《</a:t>
            </a:r>
            <a:r>
              <a:rPr lang="zh-CN" altLang="en-US" sz="2200" b="0" u="none">
                <a:highlight>
                  <a:srgbClr val="FFFFFF"/>
                </a:highlight>
                <a:latin typeface="宋体" charset="0"/>
                <a:ea typeface="宋体" charset="0"/>
                <a:cs typeface="宋体" charset="0"/>
              </a:rPr>
              <a:t>凝动的音乐</a:t>
            </a:r>
            <a:r>
              <a:rPr lang="en-US" altLang="zh-CN" sz="2200" b="0" u="none">
                <a:highlight>
                  <a:srgbClr val="FFFFFF"/>
                </a:highlight>
                <a:latin typeface="宋体" charset="0"/>
                <a:ea typeface="宋体" charset="0"/>
                <a:cs typeface="宋体" charset="0"/>
              </a:rPr>
              <a:t>》</a:t>
            </a:r>
            <a:r>
              <a:rPr lang="zh-CN" altLang="en-US" sz="2200" b="0" u="none">
                <a:highlight>
                  <a:srgbClr val="FFFFFF"/>
                </a:highlight>
                <a:latin typeface="宋体" charset="0"/>
                <a:ea typeface="宋体" charset="0"/>
                <a:cs typeface="宋体" charset="0"/>
              </a:rPr>
              <a:t>，梁思成著，百花文艺出版社。（选做）</a:t>
            </a:r>
            <a:r>
              <a:rPr lang="zh-CN" altLang="en-US" sz="2200" b="0" u="none">
                <a:highlight>
                  <a:srgbClr val="FFFFFF"/>
                </a:highlight>
                <a:latin typeface="宋体" charset="0"/>
                <a:ea typeface="宋体" charset="0"/>
                <a:cs typeface="宋体" charset="0"/>
              </a:rPr>
              <a:t>    </a:t>
            </a:r>
            <a:r>
              <a:rPr lang="en-US" altLang="zh-CN" sz="2200" b="0" u="none">
                <a:highlight>
                  <a:srgbClr val="FFFFFF"/>
                </a:highlight>
                <a:latin typeface="宋体" charset="0"/>
                <a:ea typeface="宋体" charset="0"/>
                <a:cs typeface="宋体" charset="0"/>
              </a:rPr>
              <a:t>2.</a:t>
            </a:r>
            <a:r>
              <a:rPr lang="zh-CN" altLang="en-US" sz="2200" b="0" u="none">
                <a:highlight>
                  <a:srgbClr val="FFFFFF"/>
                </a:highlight>
                <a:latin typeface="宋体" charset="0"/>
                <a:ea typeface="宋体" charset="0"/>
                <a:cs typeface="宋体" charset="0"/>
              </a:rPr>
              <a:t>查阅资料，进一步了解梁思成的生平及他在中国建筑史上所做的贡献。（选做）</a:t>
            </a:r>
            <a:endParaRPr lang="zh-CN" altLang="en-US" sz="2200" b="0" u="none">
              <a:latin typeface="宋体" charset="0"/>
              <a:ea typeface="宋体" charset="0"/>
              <a:cs typeface="宋体" charset="0"/>
            </a:endParaRPr>
          </a:p>
          <a:p>
            <a:pPr marL="0" indent="0" algn="l"/>
            <a:r>
              <a:rPr lang="en-US" altLang="zh-CN" sz="2200" b="0" u="none">
                <a:latin typeface="宋体" charset="0"/>
                <a:ea typeface="宋体" charset="0"/>
                <a:cs typeface="宋体" charset="0"/>
              </a:rPr>
              <a:t>3.</a:t>
            </a:r>
            <a:r>
              <a:rPr lang="zh-CN" altLang="en-US" sz="2200" b="0" u="none">
                <a:latin typeface="宋体" charset="0"/>
                <a:ea typeface="宋体" charset="0"/>
                <a:cs typeface="宋体" charset="0"/>
              </a:rPr>
              <a:t>查阅资料或走访有关人士，说说当前上海还有哪些亟需保护的“文化遗产”。（必做）</a:t>
            </a:r>
            <a:endParaRPr lang="zh-CN" altLang="en-US" sz="2200" b="0" u="none">
              <a:latin typeface="宋体" charset="0"/>
              <a:ea typeface="宋体" charset="0"/>
              <a:cs typeface="宋体" charset="0"/>
            </a:endParaRPr>
          </a:p>
          <a:p>
            <a:pPr marL="0" indent="0" algn="l"/>
            <a:r>
              <a:rPr lang="en-US" altLang="zh-CN" sz="2200" b="0" u="none">
                <a:latin typeface="宋体" charset="0"/>
                <a:ea typeface="宋体" charset="0"/>
                <a:cs typeface="宋体" charset="0"/>
              </a:rPr>
              <a:t>4. </a:t>
            </a:r>
            <a:r>
              <a:rPr lang="zh-CN" altLang="en-US" sz="2200" b="0" u="none">
                <a:latin typeface="宋体" charset="0"/>
                <a:ea typeface="宋体" charset="0"/>
                <a:cs typeface="宋体" charset="0"/>
              </a:rPr>
              <a:t>练习册配套练习。（必做）</a:t>
            </a:r>
            <a:endParaRPr lang="zh-CN" altLang="en-US" sz="220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2_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99CCFF"/>
      </a:accent1>
      <a:accent2>
        <a:srgbClr val="CCCCFF"/>
      </a:accent2>
      <a:accent3>
        <a:srgbClr val="FFFFFF"/>
      </a:accent3>
      <a:accent4>
        <a:srgbClr val="000000"/>
      </a:accent4>
      <a:accent5>
        <a:srgbClr val="CAE2FF"/>
      </a:accent5>
      <a:accent6>
        <a:srgbClr val="B7B7E5"/>
      </a:accent6>
      <a:hlink>
        <a:srgbClr val="3333CC"/>
      </a:hlink>
      <a:folHlink>
        <a:srgbClr val="AF67FF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3C1DA"/>
      </a:accent5>
      <a:accent6>
        <a:srgbClr val="AC4744"/>
      </a:accent6>
      <a:hlink>
        <a:srgbClr val="0000FF"/>
      </a:hlink>
      <a:folHlink>
        <a:srgbClr val="80008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1167</Words>
  <Application>Kingsoft Office WPP</Application>
  <PresentationFormat/>
  <Paragraphs>61</Paragraphs>
  <Slides>8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9" baseType="lpstr">
      <vt:lpstr>2_Office 主题</vt:lpstr>
      <vt:lpstr>设计者——梁思成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/>
  <cp:lastModifiedBy>tt</cp:lastModifiedBy>
  <cp:revision/>
  <dcterms:created xsi:type="dcterms:W3CDTF">2016-01-20T06:39:00Z</dcterms:created>
  <dcterms:modified xsi:type="dcterms:W3CDTF">2018-08-19T21:11:59Z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r8>1</vt:r8>
  </property>
  <property fmtid="{D5CDD505-2E9C-101B-9397-08002B2CF9AE}" pid="3" name="KSOProductBuildVer">
    <vt:lpwstr>2052-10.1.0.5457</vt:lpwstr>
  </property>
</Properties>
</file>