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8" r:id="rId4"/>
    <p:sldId id="297" r:id="rId5"/>
    <p:sldId id="284" r:id="rId6"/>
    <p:sldId id="264" r:id="rId7"/>
    <p:sldId id="285" r:id="rId8"/>
    <p:sldId id="305" r:id="rId9"/>
    <p:sldId id="290" r:id="rId10"/>
    <p:sldId id="266" r:id="rId11"/>
    <p:sldId id="296" r:id="rId12"/>
    <p:sldId id="300" r:id="rId13"/>
    <p:sldId id="295" r:id="rId14"/>
    <p:sldId id="304" r:id="rId15"/>
    <p:sldId id="306" r:id="rId16"/>
    <p:sldId id="313" r:id="rId17"/>
    <p:sldId id="307" r:id="rId18"/>
    <p:sldId id="308" r:id="rId19"/>
    <p:sldId id="309" r:id="rId20"/>
    <p:sldId id="310" r:id="rId21"/>
    <p:sldId id="303" r:id="rId22"/>
    <p:sldId id="288" r:id="rId23"/>
    <p:sldId id="286" r:id="rId24"/>
    <p:sldId id="315" r:id="rId25"/>
    <p:sldId id="317" r:id="rId26"/>
    <p:sldId id="259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AB4C9"/>
    <a:srgbClr val="1B24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94" autoAdjust="0"/>
  </p:normalViewPr>
  <p:slideViewPr>
    <p:cSldViewPr>
      <p:cViewPr varScale="1">
        <p:scale>
          <a:sx n="117" d="100"/>
          <a:sy n="117" d="100"/>
        </p:scale>
        <p:origin x="-210" y="-102"/>
      </p:cViewPr>
      <p:guideLst>
        <p:guide orient="horz" pos="2119"/>
        <p:guide orient="horz" pos="1620"/>
        <p:guide pos="5103"/>
        <p:guide pos="6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8A2FCF1-F156-4CB7-BD9B-786C4D2DB3FC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1E9555-4A48-4512-8B1A-FE6FEBFCC3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9CD7A8-D6AD-423D-9565-CD0B9569283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0C91FC-2DE0-4452-B139-BE251BB18F7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150DFF-1256-4E72-A393-9E50F049C00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1432CEF-6632-4C31-AD09-9103E955F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82B8B25-14A9-4788-AD40-A586B9E0AB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B4379B2-88C2-4A17-83C2-0D36940D51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742F241-0FBB-4EC0-92EF-7E23B9602412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C81C229-6890-4EAB-BB8E-E2A2D782148D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C20F8AF-FB49-49D8-9D50-65CF6C92340F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3576E6C-3EC7-4130-BFB6-BF5B3FCD9839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640C051-F98F-42A9-9F6D-0D344423262D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A76478C-F0D6-4D97-8DD0-211CAE0CEF9C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02A6763-D48E-44C2-9A3D-27E9A3672897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F3E01D1-56FC-42E8-B1E1-4D31432AB7DC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3F5636E-E0D2-44C9-B16B-7E7E7C85EB90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AC3CD92-0603-4364-B7B3-6670F2740EF7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5C0E94D-D64E-410D-AA53-2063B7686003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9F5437D-4731-487D-9393-1CE76FBF0104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371AB11-5EDA-4216-ACD0-31278676A1B7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4F408FB-9DE9-43BF-A0F0-8E6564DF0A7B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D22708F-1B36-42BE-8D7A-D23D09C64B71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9B37EAB-64F7-4451-A530-224A84D2EF1E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00506D-0C7E-49D1-8B8D-AF65DB02C8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9594468-06FA-481C-941F-FA0023B5D50A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624AABC-AA6C-4484-86BA-D3E730E88CE6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0ADBC76-5BA9-41FE-BBCC-D4D8D23384F7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F95D3A7-D425-47C9-BD4E-79B6B195E7C6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5CEB71-E1E2-45EC-B730-529085FF1EC8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26C56D5-60B2-4270-BCA2-2822142473E1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0DB20C9-FC57-4403-A21F-9CD294DE3C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8B6FBB7-A690-4400-8DA0-725F0DDC24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5A6961-62E2-4969-A69A-83E24A797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8CDBADC-A1DA-4E48-B6B2-7C5063A91C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5DD6F2-A627-444B-AC0E-AC207E1037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47A579A-8063-4456-84B4-7963C71FDC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0820CF-B880-4189-942D-D702A7CBA730}" type="datetimeFigureOut">
              <a:rPr lang="zh-CN" altLang="en-US"/>
              <a:pPr>
                <a:defRPr/>
              </a:pPr>
              <a:t>2017/5/23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BFC959C-5A5C-436C-9D17-54F2DA3ECE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-1588"/>
            <a:ext cx="9144000" cy="514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fontAlgn="base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 smtClean="0">
                <a:solidFill>
                  <a:srgbClr val="898989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95041FF0-3BFD-44C8-86BA-796FEA38865C}" type="datetime1">
              <a:rPr lang="zh-CN" altLang="en-US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 smtClean="0">
                <a:solidFill>
                  <a:srgbClr val="898989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F9B9535E-FAA6-45C9-BFA4-51F1404C31CB}" type="slidenum">
              <a:rPr lang="zh-CN" altLang="en-US"/>
              <a:pPr>
                <a:defRPr/>
              </a:pPr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pic>
        <p:nvPicPr>
          <p:cNvPr id="13319" name="图片 6"/>
          <p:cNvPicPr>
            <a:picLocks noChangeAspect="1" noChangeArrowheads="1"/>
          </p:cNvPicPr>
          <p:nvPr/>
        </p:nvPicPr>
        <p:blipFill>
          <a:blip r:embed="rId13"/>
          <a:srcRect t="15106" b="223"/>
          <a:stretch>
            <a:fillRect/>
          </a:stretch>
        </p:blipFill>
        <p:spPr bwMode="auto">
          <a:xfrm>
            <a:off x="0" y="0"/>
            <a:ext cx="9144000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4288" y="1906588"/>
            <a:ext cx="9158288" cy="1330325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4288" y="1816100"/>
            <a:ext cx="9186863" cy="15113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2" name="六边形 11"/>
          <p:cNvSpPr/>
          <p:nvPr/>
        </p:nvSpPr>
        <p:spPr>
          <a:xfrm>
            <a:off x="1062038" y="1690688"/>
            <a:ext cx="500062" cy="431800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1012825" y="3835400"/>
            <a:ext cx="752475" cy="649288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5165725" y="3662363"/>
            <a:ext cx="593725" cy="511175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6921500" y="1609725"/>
            <a:ext cx="593725" cy="512763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2827338" y="3160713"/>
            <a:ext cx="593725" cy="512762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027988" y="141288"/>
            <a:ext cx="1004887" cy="865187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8027988" y="4227513"/>
            <a:ext cx="593725" cy="512762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4581525" y="1098550"/>
            <a:ext cx="595313" cy="511175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" name="TextBox 1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5925" y="1914525"/>
            <a:ext cx="3389313" cy="1285875"/>
          </a:xfrm>
          <a:prstGeom prst="rect">
            <a:avLst/>
          </a:prstGeom>
          <a:noFill/>
        </p:spPr>
      </p:pic>
      <p:sp>
        <p:nvSpPr>
          <p:cNvPr id="21" name="六边形 20"/>
          <p:cNvSpPr/>
          <p:nvPr/>
        </p:nvSpPr>
        <p:spPr>
          <a:xfrm>
            <a:off x="8834438" y="1976438"/>
            <a:ext cx="338137" cy="292100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7" name="矩形 21"/>
          <p:cNvSpPr>
            <a:spLocks noChangeArrowheads="1"/>
          </p:cNvSpPr>
          <p:nvPr/>
        </p:nvSpPr>
        <p:spPr bwMode="auto">
          <a:xfrm>
            <a:off x="0" y="1906588"/>
            <a:ext cx="9194800" cy="1330325"/>
          </a:xfrm>
          <a:prstGeom prst="rect">
            <a:avLst/>
          </a:prstGeom>
          <a:solidFill>
            <a:schemeClr val="bg1">
              <a:alpha val="14902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959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27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24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89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664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34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16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94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45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672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5827713" y="2738438"/>
            <a:ext cx="2233612" cy="1520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>
            <a:off x="1060450" y="1123950"/>
            <a:ext cx="2233613" cy="14859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6" name="矩形 5"/>
          <p:cNvSpPr/>
          <p:nvPr/>
        </p:nvSpPr>
        <p:spPr>
          <a:xfrm>
            <a:off x="3444875" y="1123950"/>
            <a:ext cx="2233613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grpSp>
        <p:nvGrpSpPr>
          <p:cNvPr id="27659" name="组合 24"/>
          <p:cNvGrpSpPr>
            <a:grpSpLocks/>
          </p:cNvGrpSpPr>
          <p:nvPr/>
        </p:nvGrpSpPr>
        <p:grpSpPr bwMode="auto">
          <a:xfrm>
            <a:off x="1284288" y="1414463"/>
            <a:ext cx="2009775" cy="1016000"/>
            <a:chOff x="5016346" y="397753"/>
            <a:chExt cx="1905502" cy="1059464"/>
          </a:xfrm>
        </p:grpSpPr>
        <p:sp>
          <p:nvSpPr>
            <p:cNvPr id="36877" name="矩形 12"/>
            <p:cNvSpPr>
              <a:spLocks noChangeArrowheads="1"/>
            </p:cNvSpPr>
            <p:nvPr/>
          </p:nvSpPr>
          <p:spPr bwMode="auto">
            <a:xfrm>
              <a:off x="5048753" y="397753"/>
              <a:ext cx="1840688" cy="1059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2003</a:t>
              </a:r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年戛纳平面大奖</a:t>
              </a:r>
              <a:endPara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78" name="矩形 13"/>
            <p:cNvSpPr>
              <a:spLocks noChangeArrowheads="1"/>
            </p:cNvSpPr>
            <p:nvPr/>
          </p:nvSpPr>
          <p:spPr bwMode="auto">
            <a:xfrm>
              <a:off x="5016346" y="718392"/>
              <a:ext cx="1905502" cy="481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zh-CN" altLang="en-US" sz="12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                         </a:t>
              </a:r>
              <a:endParaRPr lang="en-US" altLang="zh-CN" sz="12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just"/>
              <a:r>
                <a:rPr lang="en-US" altLang="zh-CN" sz="12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                         </a:t>
              </a:r>
              <a:r>
                <a:rPr lang="zh-CN" altLang="en-US" sz="12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癌症治愈烟瘾</a:t>
              </a:r>
              <a:endParaRPr lang="en-US" altLang="zh-CN" sz="12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16613" y="2800350"/>
            <a:ext cx="2071687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8863" y="2738438"/>
            <a:ext cx="223520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1190625"/>
            <a:ext cx="21113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" name="矩形 103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广告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语的创作准则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泪滴形 104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74" name="矩形 19"/>
          <p:cNvSpPr>
            <a:spLocks noChangeArrowheads="1"/>
          </p:cNvSpPr>
          <p:nvPr/>
        </p:nvSpPr>
        <p:spPr bwMode="auto">
          <a:xfrm>
            <a:off x="287338" y="3190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2813" y="2738438"/>
            <a:ext cx="223837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42000" y="1123950"/>
            <a:ext cx="22193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117"/>
          <p:cNvSpPr>
            <a:spLocks noChangeArrowheads="1"/>
          </p:cNvSpPr>
          <p:nvPr/>
        </p:nvSpPr>
        <p:spPr bwMode="auto">
          <a:xfrm>
            <a:off x="1219200" y="4154488"/>
            <a:ext cx="21383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75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三星 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Galaxy S6 sdge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4" name="矩形 124"/>
          <p:cNvSpPr>
            <a:spLocks noChangeArrowheads="1"/>
          </p:cNvSpPr>
          <p:nvPr/>
        </p:nvSpPr>
        <p:spPr bwMode="auto">
          <a:xfrm>
            <a:off x="1201738" y="4564063"/>
            <a:ext cx="64087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让未来，现在就来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058863"/>
            <a:ext cx="6705600" cy="2916237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                     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广告语的创作准则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泪滴形 16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4" name="矩形 17"/>
          <p:cNvSpPr>
            <a:spLocks noChangeArrowheads="1"/>
          </p:cNvSpPr>
          <p:nvPr/>
        </p:nvSpPr>
        <p:spPr bwMode="auto">
          <a:xfrm>
            <a:off x="287338" y="3190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9" name="直接连接符 14"/>
          <p:cNvCxnSpPr>
            <a:cxnSpLocks noChangeShapeType="1"/>
          </p:cNvCxnSpPr>
          <p:nvPr/>
        </p:nvCxnSpPr>
        <p:spPr bwMode="auto">
          <a:xfrm>
            <a:off x="1219200" y="4516438"/>
            <a:ext cx="7788275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五边形 3"/>
          <p:cNvSpPr>
            <a:spLocks/>
          </p:cNvSpPr>
          <p:nvPr/>
        </p:nvSpPr>
        <p:spPr bwMode="auto">
          <a:xfrm rot="12359350" flipV="1">
            <a:off x="3584575" y="2689225"/>
            <a:ext cx="828675" cy="260350"/>
          </a:xfrm>
          <a:custGeom>
            <a:avLst/>
            <a:gdLst>
              <a:gd name="T0" fmla="*/ 0 w 3888432"/>
              <a:gd name="T1" fmla="*/ 0 h 1129027"/>
              <a:gd name="T2" fmla="*/ 945851 w 3888432"/>
              <a:gd name="T3" fmla="*/ 0 h 1129027"/>
              <a:gd name="T4" fmla="*/ 1106488 w 3888432"/>
              <a:gd name="T5" fmla="*/ 173831 h 1129027"/>
              <a:gd name="T6" fmla="*/ 945851 w 3888432"/>
              <a:gd name="T7" fmla="*/ 347662 h 1129027"/>
              <a:gd name="T8" fmla="*/ 287944 w 3888432"/>
              <a:gd name="T9" fmla="*/ 344493 h 1129027"/>
              <a:gd name="T10" fmla="*/ 0 w 3888432"/>
              <a:gd name="T11" fmla="*/ 2540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48">
              <a:latin typeface="+mn-lt"/>
              <a:ea typeface="+mn-ea"/>
            </a:endParaRPr>
          </a:p>
        </p:txBody>
      </p:sp>
      <p:sp>
        <p:nvSpPr>
          <p:cNvPr id="26631" name="五边形 3"/>
          <p:cNvSpPr>
            <a:spLocks/>
          </p:cNvSpPr>
          <p:nvPr/>
        </p:nvSpPr>
        <p:spPr bwMode="auto">
          <a:xfrm rot="16679350" flipV="1">
            <a:off x="4129088" y="2173288"/>
            <a:ext cx="830262" cy="258762"/>
          </a:xfrm>
          <a:custGeom>
            <a:avLst/>
            <a:gdLst>
              <a:gd name="T0" fmla="*/ 0 w 3888432"/>
              <a:gd name="T1" fmla="*/ 0 h 1129027"/>
              <a:gd name="T2" fmla="*/ 947207 w 3888432"/>
              <a:gd name="T3" fmla="*/ 0 h 1129027"/>
              <a:gd name="T4" fmla="*/ 1108075 w 3888432"/>
              <a:gd name="T5" fmla="*/ 173038 h 1129027"/>
              <a:gd name="T6" fmla="*/ 947207 w 3888432"/>
              <a:gd name="T7" fmla="*/ 346075 h 1129027"/>
              <a:gd name="T8" fmla="*/ 288357 w 3888432"/>
              <a:gd name="T9" fmla="*/ 342920 h 1129027"/>
              <a:gd name="T10" fmla="*/ 0 w 3888432"/>
              <a:gd name="T11" fmla="*/ 2528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48">
              <a:latin typeface="+mn-lt"/>
              <a:ea typeface="+mn-ea"/>
            </a:endParaRPr>
          </a:p>
        </p:txBody>
      </p:sp>
      <p:sp>
        <p:nvSpPr>
          <p:cNvPr id="26632" name="五边形 3"/>
          <p:cNvSpPr>
            <a:spLocks/>
          </p:cNvSpPr>
          <p:nvPr/>
        </p:nvSpPr>
        <p:spPr bwMode="auto">
          <a:xfrm rot="20999350" flipV="1">
            <a:off x="4764088" y="2547938"/>
            <a:ext cx="828675" cy="258762"/>
          </a:xfrm>
          <a:custGeom>
            <a:avLst/>
            <a:gdLst>
              <a:gd name="T0" fmla="*/ 0 w 3888432"/>
              <a:gd name="T1" fmla="*/ 0 h 1129027"/>
              <a:gd name="T2" fmla="*/ 947207 w 3888432"/>
              <a:gd name="T3" fmla="*/ 0 h 1129027"/>
              <a:gd name="T4" fmla="*/ 1108075 w 3888432"/>
              <a:gd name="T5" fmla="*/ 173038 h 1129027"/>
              <a:gd name="T6" fmla="*/ 947207 w 3888432"/>
              <a:gd name="T7" fmla="*/ 346075 h 1129027"/>
              <a:gd name="T8" fmla="*/ 288357 w 3888432"/>
              <a:gd name="T9" fmla="*/ 342920 h 1129027"/>
              <a:gd name="T10" fmla="*/ 0 w 3888432"/>
              <a:gd name="T11" fmla="*/ 2528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48">
              <a:latin typeface="+mn-lt"/>
              <a:ea typeface="+mn-ea"/>
            </a:endParaRPr>
          </a:p>
        </p:txBody>
      </p:sp>
      <p:sp>
        <p:nvSpPr>
          <p:cNvPr id="26633" name="五边形 3"/>
          <p:cNvSpPr>
            <a:spLocks/>
          </p:cNvSpPr>
          <p:nvPr/>
        </p:nvSpPr>
        <p:spPr bwMode="auto">
          <a:xfrm rot="3719350" flipV="1">
            <a:off x="4730750" y="3306763"/>
            <a:ext cx="828675" cy="260350"/>
          </a:xfrm>
          <a:custGeom>
            <a:avLst/>
            <a:gdLst>
              <a:gd name="T0" fmla="*/ 0 w 3888432"/>
              <a:gd name="T1" fmla="*/ 0 h 1129027"/>
              <a:gd name="T2" fmla="*/ 945851 w 3888432"/>
              <a:gd name="T3" fmla="*/ 0 h 1129027"/>
              <a:gd name="T4" fmla="*/ 1106488 w 3888432"/>
              <a:gd name="T5" fmla="*/ 173831 h 1129027"/>
              <a:gd name="T6" fmla="*/ 945851 w 3888432"/>
              <a:gd name="T7" fmla="*/ 347662 h 1129027"/>
              <a:gd name="T8" fmla="*/ 287944 w 3888432"/>
              <a:gd name="T9" fmla="*/ 344493 h 1129027"/>
              <a:gd name="T10" fmla="*/ 0 w 3888432"/>
              <a:gd name="T11" fmla="*/ 2540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48">
              <a:latin typeface="+mn-lt"/>
              <a:ea typeface="+mn-ea"/>
            </a:endParaRPr>
          </a:p>
        </p:txBody>
      </p:sp>
      <p:sp>
        <p:nvSpPr>
          <p:cNvPr id="26634" name="五边形 3"/>
          <p:cNvSpPr>
            <a:spLocks/>
          </p:cNvSpPr>
          <p:nvPr/>
        </p:nvSpPr>
        <p:spPr bwMode="auto">
          <a:xfrm rot="8039350" flipV="1">
            <a:off x="3934619" y="3372644"/>
            <a:ext cx="828675" cy="258763"/>
          </a:xfrm>
          <a:custGeom>
            <a:avLst/>
            <a:gdLst>
              <a:gd name="T0" fmla="*/ 0 w 3888432"/>
              <a:gd name="T1" fmla="*/ 0 h 1129027"/>
              <a:gd name="T2" fmla="*/ 945850 w 3888432"/>
              <a:gd name="T3" fmla="*/ 0 h 1129027"/>
              <a:gd name="T4" fmla="*/ 1106487 w 3888432"/>
              <a:gd name="T5" fmla="*/ 173038 h 1129027"/>
              <a:gd name="T6" fmla="*/ 945850 w 3888432"/>
              <a:gd name="T7" fmla="*/ 346075 h 1129027"/>
              <a:gd name="T8" fmla="*/ 287943 w 3888432"/>
              <a:gd name="T9" fmla="*/ 342920 h 1129027"/>
              <a:gd name="T10" fmla="*/ 0 w 3888432"/>
              <a:gd name="T11" fmla="*/ 2528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48">
              <a:latin typeface="+mn-lt"/>
              <a:ea typeface="+mn-ea"/>
            </a:endParaRPr>
          </a:p>
        </p:txBody>
      </p:sp>
      <p:sp>
        <p:nvSpPr>
          <p:cNvPr id="26635" name="双大括号 9"/>
          <p:cNvSpPr>
            <a:spLocks noChangeArrowheads="1"/>
          </p:cNvSpPr>
          <p:nvPr/>
        </p:nvSpPr>
        <p:spPr bwMode="auto">
          <a:xfrm>
            <a:off x="5676900" y="2427288"/>
            <a:ext cx="1428750" cy="457200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主题突出</a:t>
            </a:r>
            <a:endParaRPr 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6" name="双大括号 21"/>
          <p:cNvSpPr>
            <a:spLocks noChangeArrowheads="1"/>
          </p:cNvSpPr>
          <p:nvPr/>
        </p:nvSpPr>
        <p:spPr bwMode="auto">
          <a:xfrm>
            <a:off x="5392738" y="3890963"/>
            <a:ext cx="1428750" cy="452437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新颖独特</a:t>
            </a:r>
            <a:endParaRPr 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7" name="双大括号 28"/>
          <p:cNvSpPr>
            <a:spLocks noChangeArrowheads="1"/>
          </p:cNvSpPr>
          <p:nvPr/>
        </p:nvSpPr>
        <p:spPr bwMode="auto">
          <a:xfrm>
            <a:off x="2500313" y="3890963"/>
            <a:ext cx="1428750" cy="452437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朗朗上口</a:t>
            </a:r>
            <a:endParaRPr 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8" name="双大括号 29"/>
          <p:cNvSpPr>
            <a:spLocks noChangeArrowheads="1"/>
          </p:cNvSpPr>
          <p:nvPr/>
        </p:nvSpPr>
        <p:spPr bwMode="auto">
          <a:xfrm>
            <a:off x="2011363" y="2427288"/>
            <a:ext cx="1428750" cy="457200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明白易懂</a:t>
            </a:r>
            <a:endParaRPr 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9" name="双大括号 30"/>
          <p:cNvSpPr>
            <a:spLocks noChangeArrowheads="1"/>
          </p:cNvSpPr>
          <p:nvPr/>
        </p:nvSpPr>
        <p:spPr bwMode="auto">
          <a:xfrm>
            <a:off x="3714750" y="1404938"/>
            <a:ext cx="1427163" cy="468312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简明扼要</a:t>
            </a:r>
            <a:endParaRPr 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                     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广告语的创作准则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25" name="矩形 15"/>
          <p:cNvSpPr>
            <a:spLocks noChangeArrowheads="1"/>
          </p:cNvSpPr>
          <p:nvPr/>
        </p:nvSpPr>
        <p:spPr bwMode="auto">
          <a:xfrm>
            <a:off x="287338" y="3190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 animBg="1"/>
      <p:bldP spid="26636" grpId="0" animBg="1"/>
      <p:bldP spid="26637" grpId="0" animBg="1"/>
      <p:bldP spid="26638" grpId="0" animBg="1"/>
      <p:bldP spid="266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8" name="矩形 8"/>
          <p:cNvSpPr>
            <a:spLocks noChangeArrowheads="1"/>
          </p:cNvSpPr>
          <p:nvPr/>
        </p:nvSpPr>
        <p:spPr bwMode="auto">
          <a:xfrm>
            <a:off x="0" y="4227513"/>
            <a:ext cx="9144000" cy="73660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最高贵冷艳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高贵冷艳不是病，朋友圈鸡汤喝太多。面对朋友圈各种啰里啰嗦，易信俩字儿就打发了，女神范儿妥妥的。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5" y="846138"/>
            <a:ext cx="214312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9988" y="846138"/>
            <a:ext cx="2119312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3750" y="846138"/>
            <a:ext cx="22002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8475" y="854075"/>
            <a:ext cx="2111375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矩形 27"/>
          <p:cNvSpPr/>
          <p:nvPr/>
        </p:nvSpPr>
        <p:spPr>
          <a:xfrm>
            <a:off x="12700" y="1143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广告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语的创作准则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泪滴形 28"/>
          <p:cNvSpPr/>
          <p:nvPr/>
        </p:nvSpPr>
        <p:spPr>
          <a:xfrm>
            <a:off x="179388" y="147638"/>
            <a:ext cx="504825" cy="504825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44" name="矩形 29"/>
          <p:cNvSpPr>
            <a:spLocks noChangeArrowheads="1"/>
          </p:cNvSpPr>
          <p:nvPr/>
        </p:nvSpPr>
        <p:spPr bwMode="auto">
          <a:xfrm>
            <a:off x="182563" y="190500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29"/>
          <p:cNvSpPr>
            <a:spLocks noChangeShapeType="1"/>
          </p:cNvSpPr>
          <p:nvPr/>
        </p:nvSpPr>
        <p:spPr bwMode="auto">
          <a:xfrm flipH="1">
            <a:off x="-3175" y="4841875"/>
            <a:ext cx="1858963" cy="150813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25" name="Line 30"/>
          <p:cNvSpPr>
            <a:spLocks noChangeShapeType="1"/>
          </p:cNvSpPr>
          <p:nvPr/>
        </p:nvSpPr>
        <p:spPr bwMode="auto">
          <a:xfrm flipH="1">
            <a:off x="-3175" y="3233738"/>
            <a:ext cx="401638" cy="17589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26" name="AutoShape 31"/>
          <p:cNvSpPr>
            <a:spLocks/>
          </p:cNvSpPr>
          <p:nvPr/>
        </p:nvSpPr>
        <p:spPr bwMode="auto">
          <a:xfrm>
            <a:off x="1060450" y="2957513"/>
            <a:ext cx="150813" cy="150812"/>
          </a:xfrm>
          <a:custGeom>
            <a:avLst/>
            <a:gdLst>
              <a:gd name="T0" fmla="*/ 0 w 21600"/>
              <a:gd name="T1" fmla="*/ 940926 h 21600"/>
              <a:gd name="T2" fmla="*/ 940912 w 21600"/>
              <a:gd name="T3" fmla="*/ 0 h 21600"/>
              <a:gd name="T4" fmla="*/ 1881824 w 21600"/>
              <a:gd name="T5" fmla="*/ 940926 h 21600"/>
              <a:gd name="T6" fmla="*/ 940912 w 21600"/>
              <a:gd name="T7" fmla="*/ 1881843 h 21600"/>
              <a:gd name="T8" fmla="*/ 0 w 21600"/>
              <a:gd name="T9" fmla="*/ 940926 h 21600"/>
              <a:gd name="T10" fmla="*/ 470456 w 21600"/>
              <a:gd name="T11" fmla="*/ 940926 h 21600"/>
              <a:gd name="T12" fmla="*/ 940912 w 21600"/>
              <a:gd name="T13" fmla="*/ 1411384 h 21600"/>
              <a:gd name="T14" fmla="*/ 1411368 w 21600"/>
              <a:gd name="T15" fmla="*/ 940926 h 21600"/>
              <a:gd name="T16" fmla="*/ 940912 w 21600"/>
              <a:gd name="T17" fmla="*/ 470458 h 21600"/>
              <a:gd name="T18" fmla="*/ 470456 w 21600"/>
              <a:gd name="T19" fmla="*/ 940926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27" name="AutoShape 32"/>
          <p:cNvSpPr>
            <a:spLocks/>
          </p:cNvSpPr>
          <p:nvPr/>
        </p:nvSpPr>
        <p:spPr bwMode="auto">
          <a:xfrm>
            <a:off x="1604963" y="3435350"/>
            <a:ext cx="150812" cy="150813"/>
          </a:xfrm>
          <a:custGeom>
            <a:avLst/>
            <a:gdLst>
              <a:gd name="T0" fmla="*/ 0 w 21600"/>
              <a:gd name="T1" fmla="*/ 940912 h 21600"/>
              <a:gd name="T2" fmla="*/ 926162 w 21600"/>
              <a:gd name="T3" fmla="*/ 0 h 21600"/>
              <a:gd name="T4" fmla="*/ 1852315 w 21600"/>
              <a:gd name="T5" fmla="*/ 940912 h 21600"/>
              <a:gd name="T6" fmla="*/ 926162 w 21600"/>
              <a:gd name="T7" fmla="*/ 1881824 h 21600"/>
              <a:gd name="T8" fmla="*/ 0 w 21600"/>
              <a:gd name="T9" fmla="*/ 940912 h 21600"/>
              <a:gd name="T10" fmla="*/ 463076 w 21600"/>
              <a:gd name="T11" fmla="*/ 940912 h 21600"/>
              <a:gd name="T12" fmla="*/ 926162 w 21600"/>
              <a:gd name="T13" fmla="*/ 1411368 h 21600"/>
              <a:gd name="T14" fmla="*/ 1389238 w 21600"/>
              <a:gd name="T15" fmla="*/ 940912 h 21600"/>
              <a:gd name="T16" fmla="*/ 926162 w 21600"/>
              <a:gd name="T17" fmla="*/ 470456 h 21600"/>
              <a:gd name="T18" fmla="*/ 463076 w 21600"/>
              <a:gd name="T19" fmla="*/ 940912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28" name="AutoShape 33"/>
          <p:cNvSpPr>
            <a:spLocks/>
          </p:cNvSpPr>
          <p:nvPr/>
        </p:nvSpPr>
        <p:spPr bwMode="auto">
          <a:xfrm>
            <a:off x="1897063" y="4135438"/>
            <a:ext cx="152400" cy="152400"/>
          </a:xfrm>
          <a:custGeom>
            <a:avLst/>
            <a:gdLst>
              <a:gd name="T0" fmla="*/ 0 w 21600"/>
              <a:gd name="T1" fmla="*/ 940926 h 21600"/>
              <a:gd name="T2" fmla="*/ 940926 w 21600"/>
              <a:gd name="T3" fmla="*/ 0 h 21600"/>
              <a:gd name="T4" fmla="*/ 1881843 w 21600"/>
              <a:gd name="T5" fmla="*/ 940926 h 21600"/>
              <a:gd name="T6" fmla="*/ 940926 w 21600"/>
              <a:gd name="T7" fmla="*/ 1881843 h 21600"/>
              <a:gd name="T8" fmla="*/ 0 w 21600"/>
              <a:gd name="T9" fmla="*/ 940926 h 21600"/>
              <a:gd name="T10" fmla="*/ 470458 w 21600"/>
              <a:gd name="T11" fmla="*/ 940926 h 21600"/>
              <a:gd name="T12" fmla="*/ 940926 w 21600"/>
              <a:gd name="T13" fmla="*/ 1411384 h 21600"/>
              <a:gd name="T14" fmla="*/ 1411384 w 21600"/>
              <a:gd name="T15" fmla="*/ 940926 h 21600"/>
              <a:gd name="T16" fmla="*/ 940926 w 21600"/>
              <a:gd name="T17" fmla="*/ 470458 h 21600"/>
              <a:gd name="T18" fmla="*/ 470458 w 21600"/>
              <a:gd name="T19" fmla="*/ 940926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29" name="Line 34"/>
          <p:cNvSpPr>
            <a:spLocks noChangeShapeType="1"/>
          </p:cNvSpPr>
          <p:nvPr/>
        </p:nvSpPr>
        <p:spPr bwMode="auto">
          <a:xfrm flipH="1">
            <a:off x="-3175" y="3094038"/>
            <a:ext cx="1098550" cy="18986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0" name="Line 35"/>
          <p:cNvSpPr>
            <a:spLocks noChangeShapeType="1"/>
          </p:cNvSpPr>
          <p:nvPr/>
        </p:nvSpPr>
        <p:spPr bwMode="auto">
          <a:xfrm flipH="1">
            <a:off x="-3175" y="4237038"/>
            <a:ext cx="1909763" cy="7556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1" name="Line 36"/>
          <p:cNvSpPr>
            <a:spLocks noChangeShapeType="1"/>
          </p:cNvSpPr>
          <p:nvPr/>
        </p:nvSpPr>
        <p:spPr bwMode="auto">
          <a:xfrm flipH="1">
            <a:off x="-3175" y="2100263"/>
            <a:ext cx="1230313" cy="289242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2" name="Line 37"/>
          <p:cNvSpPr>
            <a:spLocks noChangeShapeType="1"/>
          </p:cNvSpPr>
          <p:nvPr/>
        </p:nvSpPr>
        <p:spPr bwMode="auto">
          <a:xfrm flipH="1">
            <a:off x="-3175" y="2974975"/>
            <a:ext cx="1522413" cy="2017713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3" name="Line 38"/>
          <p:cNvSpPr>
            <a:spLocks noChangeShapeType="1"/>
          </p:cNvSpPr>
          <p:nvPr/>
        </p:nvSpPr>
        <p:spPr bwMode="auto">
          <a:xfrm flipH="1">
            <a:off x="-3175" y="3811588"/>
            <a:ext cx="1878013" cy="118110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4" name="Line 39"/>
          <p:cNvSpPr>
            <a:spLocks noChangeShapeType="1"/>
          </p:cNvSpPr>
          <p:nvPr/>
        </p:nvSpPr>
        <p:spPr bwMode="auto">
          <a:xfrm flipH="1">
            <a:off x="-3175" y="4500563"/>
            <a:ext cx="2549525" cy="49212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5" name="Arc 41@|5FFC:10921638|FBC:16777215|LFC:6902852|LBC:16777215"/>
          <p:cNvSpPr>
            <a:spLocks/>
          </p:cNvSpPr>
          <p:nvPr/>
        </p:nvSpPr>
        <p:spPr bwMode="auto">
          <a:xfrm>
            <a:off x="0" y="3663950"/>
            <a:ext cx="1500188" cy="1476375"/>
          </a:xfrm>
          <a:custGeom>
            <a:avLst/>
            <a:gdLst>
              <a:gd name="T0" fmla="*/ -8612 w 21600"/>
              <a:gd name="T1" fmla="*/ 0 h 21600"/>
              <a:gd name="T2" fmla="*/ 185231484 w 21600"/>
              <a:gd name="T3" fmla="*/ 179397789 h 21600"/>
              <a:gd name="T4" fmla="*/ -8612 w 21600"/>
              <a:gd name="T5" fmla="*/ 0 h 21600"/>
              <a:gd name="T6" fmla="*/ 185231484 w 21600"/>
              <a:gd name="T7" fmla="*/ 179397789 h 21600"/>
              <a:gd name="T8" fmla="*/ 0 w 21600"/>
              <a:gd name="T9" fmla="*/ 179397789 h 21600"/>
              <a:gd name="T10" fmla="*/ -8612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6" name="Line 42@|9FFC:0|FBC:0|LFC:10921638|LBC:16777215"/>
          <p:cNvSpPr>
            <a:spLocks noChangeShapeType="1"/>
          </p:cNvSpPr>
          <p:nvPr/>
        </p:nvSpPr>
        <p:spPr bwMode="auto">
          <a:xfrm flipH="1">
            <a:off x="-23813" y="3543300"/>
            <a:ext cx="1658938" cy="15573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7" name="Arc 44@|5FFC:14657585|FBC:16777215|LFC:6902852|LBC:16777215"/>
          <p:cNvSpPr>
            <a:spLocks/>
          </p:cNvSpPr>
          <p:nvPr/>
        </p:nvSpPr>
        <p:spPr bwMode="auto">
          <a:xfrm>
            <a:off x="0" y="3763963"/>
            <a:ext cx="1403350" cy="1376362"/>
          </a:xfrm>
          <a:custGeom>
            <a:avLst/>
            <a:gdLst>
              <a:gd name="T0" fmla="*/ -7532 w 21600"/>
              <a:gd name="T1" fmla="*/ 0 h 21600"/>
              <a:gd name="T2" fmla="*/ 161906505 w 21600"/>
              <a:gd name="T3" fmla="*/ 155915533 h 21600"/>
              <a:gd name="T4" fmla="*/ -7532 w 21600"/>
              <a:gd name="T5" fmla="*/ 0 h 21600"/>
              <a:gd name="T6" fmla="*/ 161906505 w 21600"/>
              <a:gd name="T7" fmla="*/ 155915533 h 21600"/>
              <a:gd name="T8" fmla="*/ 0 w 21600"/>
              <a:gd name="T9" fmla="*/ 155915533 h 21600"/>
              <a:gd name="T10" fmla="*/ -7532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38" name="Text Box 45@|17FFC:3940327|FBC:16777215|LFC:6902852|LBC:16777215"/>
          <p:cNvSpPr txBox="1">
            <a:spLocks noChangeArrowheads="1"/>
          </p:cNvSpPr>
          <p:nvPr/>
        </p:nvSpPr>
        <p:spPr bwMode="auto">
          <a:xfrm>
            <a:off x="61913" y="4398963"/>
            <a:ext cx="9493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DFDFD"/>
                </a:solidFill>
                <a:ea typeface="微软雅黑" pitchFamily="34" charset="-122"/>
                <a:sym typeface="Arial" charset="0"/>
              </a:rPr>
              <a:t>修辞</a:t>
            </a:r>
            <a:endParaRPr lang="en-US" sz="2800" b="1">
              <a:solidFill>
                <a:srgbClr val="FDFDFD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39" name="AutoShape 50"/>
          <p:cNvSpPr>
            <a:spLocks/>
          </p:cNvSpPr>
          <p:nvPr/>
        </p:nvSpPr>
        <p:spPr bwMode="auto">
          <a:xfrm>
            <a:off x="2519363" y="4243388"/>
            <a:ext cx="433387" cy="433387"/>
          </a:xfrm>
          <a:custGeom>
            <a:avLst/>
            <a:gdLst>
              <a:gd name="T0" fmla="*/ 0 w 21600"/>
              <a:gd name="T1" fmla="*/ 7729413 h 21600"/>
              <a:gd name="T2" fmla="*/ 7729413 w 21600"/>
              <a:gd name="T3" fmla="*/ 0 h 21600"/>
              <a:gd name="T4" fmla="*/ 15458825 w 21600"/>
              <a:gd name="T5" fmla="*/ 7729413 h 21600"/>
              <a:gd name="T6" fmla="*/ 7729413 w 21600"/>
              <a:gd name="T7" fmla="*/ 15458825 h 21600"/>
              <a:gd name="T8" fmla="*/ 0 w 21600"/>
              <a:gd name="T9" fmla="*/ 7729413 h 21600"/>
              <a:gd name="T10" fmla="*/ 3864720 w 21600"/>
              <a:gd name="T11" fmla="*/ 7729413 h 21600"/>
              <a:gd name="T12" fmla="*/ 7729413 w 21600"/>
              <a:gd name="T13" fmla="*/ 11594132 h 21600"/>
              <a:gd name="T14" fmla="*/ 11594132 w 21600"/>
              <a:gd name="T15" fmla="*/ 7729413 h 21600"/>
              <a:gd name="T16" fmla="*/ 7729413 w 21600"/>
              <a:gd name="T17" fmla="*/ 3864720 h 21600"/>
              <a:gd name="T18" fmla="*/ 3864720 w 21600"/>
              <a:gd name="T19" fmla="*/ 7729413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40" name="AutoShape 55"/>
          <p:cNvSpPr>
            <a:spLocks/>
          </p:cNvSpPr>
          <p:nvPr/>
        </p:nvSpPr>
        <p:spPr bwMode="auto">
          <a:xfrm>
            <a:off x="1111250" y="1719263"/>
            <a:ext cx="433388" cy="433387"/>
          </a:xfrm>
          <a:custGeom>
            <a:avLst/>
            <a:gdLst>
              <a:gd name="T0" fmla="*/ 0 w 21600"/>
              <a:gd name="T1" fmla="*/ 7729413 h 21600"/>
              <a:gd name="T2" fmla="*/ 7729413 w 21600"/>
              <a:gd name="T3" fmla="*/ 0 h 21600"/>
              <a:gd name="T4" fmla="*/ 15458825 w 21600"/>
              <a:gd name="T5" fmla="*/ 7729413 h 21600"/>
              <a:gd name="T6" fmla="*/ 7729413 w 21600"/>
              <a:gd name="T7" fmla="*/ 15458825 h 21600"/>
              <a:gd name="T8" fmla="*/ 0 w 21600"/>
              <a:gd name="T9" fmla="*/ 7729413 h 21600"/>
              <a:gd name="T10" fmla="*/ 3864720 w 21600"/>
              <a:gd name="T11" fmla="*/ 7729413 h 21600"/>
              <a:gd name="T12" fmla="*/ 7729413 w 21600"/>
              <a:gd name="T13" fmla="*/ 11594132 h 21600"/>
              <a:gd name="T14" fmla="*/ 11594132 w 21600"/>
              <a:gd name="T15" fmla="*/ 7729413 h 21600"/>
              <a:gd name="T16" fmla="*/ 7729413 w 21600"/>
              <a:gd name="T17" fmla="*/ 3864720 h 21600"/>
              <a:gd name="T18" fmla="*/ 3864720 w 21600"/>
              <a:gd name="T19" fmla="*/ 7729413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41" name="AutoShape 56"/>
          <p:cNvSpPr>
            <a:spLocks/>
          </p:cNvSpPr>
          <p:nvPr/>
        </p:nvSpPr>
        <p:spPr bwMode="auto">
          <a:xfrm>
            <a:off x="1435100" y="2646363"/>
            <a:ext cx="433388" cy="433387"/>
          </a:xfrm>
          <a:custGeom>
            <a:avLst/>
            <a:gdLst>
              <a:gd name="T0" fmla="*/ 0 w 21600"/>
              <a:gd name="T1" fmla="*/ 7729413 h 21600"/>
              <a:gd name="T2" fmla="*/ 7729413 w 21600"/>
              <a:gd name="T3" fmla="*/ 0 h 21600"/>
              <a:gd name="T4" fmla="*/ 15458825 w 21600"/>
              <a:gd name="T5" fmla="*/ 7729413 h 21600"/>
              <a:gd name="T6" fmla="*/ 7729413 w 21600"/>
              <a:gd name="T7" fmla="*/ 15458825 h 21600"/>
              <a:gd name="T8" fmla="*/ 0 w 21600"/>
              <a:gd name="T9" fmla="*/ 7729413 h 21600"/>
              <a:gd name="T10" fmla="*/ 3864720 w 21600"/>
              <a:gd name="T11" fmla="*/ 7729413 h 21600"/>
              <a:gd name="T12" fmla="*/ 7729413 w 21600"/>
              <a:gd name="T13" fmla="*/ 11594132 h 21600"/>
              <a:gd name="T14" fmla="*/ 11594132 w 21600"/>
              <a:gd name="T15" fmla="*/ 7729413 h 21600"/>
              <a:gd name="T16" fmla="*/ 7729413 w 21600"/>
              <a:gd name="T17" fmla="*/ 3864720 h 21600"/>
              <a:gd name="T18" fmla="*/ 3864720 w 21600"/>
              <a:gd name="T19" fmla="*/ 7729413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42" name="AutoShape 57"/>
          <p:cNvSpPr>
            <a:spLocks/>
          </p:cNvSpPr>
          <p:nvPr/>
        </p:nvSpPr>
        <p:spPr bwMode="auto">
          <a:xfrm>
            <a:off x="1827213" y="3511550"/>
            <a:ext cx="433387" cy="433388"/>
          </a:xfrm>
          <a:custGeom>
            <a:avLst/>
            <a:gdLst>
              <a:gd name="T0" fmla="*/ 0 w 21600"/>
              <a:gd name="T1" fmla="*/ 7729413 h 21600"/>
              <a:gd name="T2" fmla="*/ 7729413 w 21600"/>
              <a:gd name="T3" fmla="*/ 0 h 21600"/>
              <a:gd name="T4" fmla="*/ 15458825 w 21600"/>
              <a:gd name="T5" fmla="*/ 7729413 h 21600"/>
              <a:gd name="T6" fmla="*/ 7729413 w 21600"/>
              <a:gd name="T7" fmla="*/ 15458825 h 21600"/>
              <a:gd name="T8" fmla="*/ 0 w 21600"/>
              <a:gd name="T9" fmla="*/ 7729413 h 21600"/>
              <a:gd name="T10" fmla="*/ 3864720 w 21600"/>
              <a:gd name="T11" fmla="*/ 7729413 h 21600"/>
              <a:gd name="T12" fmla="*/ 7729413 w 21600"/>
              <a:gd name="T13" fmla="*/ 11594132 h 21600"/>
              <a:gd name="T14" fmla="*/ 11594132 w 21600"/>
              <a:gd name="T15" fmla="*/ 7729413 h 21600"/>
              <a:gd name="T16" fmla="*/ 7729413 w 21600"/>
              <a:gd name="T17" fmla="*/ 3864720 h 21600"/>
              <a:gd name="T18" fmla="*/ 3864720 w 21600"/>
              <a:gd name="T19" fmla="*/ 7729413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43" name="AutoShape 58"/>
          <p:cNvSpPr>
            <a:spLocks/>
          </p:cNvSpPr>
          <p:nvPr/>
        </p:nvSpPr>
        <p:spPr bwMode="auto">
          <a:xfrm>
            <a:off x="341313" y="3082925"/>
            <a:ext cx="149225" cy="149225"/>
          </a:xfrm>
          <a:custGeom>
            <a:avLst/>
            <a:gdLst>
              <a:gd name="T0" fmla="*/ 0 w 21600"/>
              <a:gd name="T1" fmla="*/ 926162 h 21600"/>
              <a:gd name="T2" fmla="*/ 926162 w 21600"/>
              <a:gd name="T3" fmla="*/ 0 h 21600"/>
              <a:gd name="T4" fmla="*/ 1852315 w 21600"/>
              <a:gd name="T5" fmla="*/ 926162 h 21600"/>
              <a:gd name="T6" fmla="*/ 926162 w 21600"/>
              <a:gd name="T7" fmla="*/ 1852315 h 21600"/>
              <a:gd name="T8" fmla="*/ 0 w 21600"/>
              <a:gd name="T9" fmla="*/ 926162 h 21600"/>
              <a:gd name="T10" fmla="*/ 463076 w 21600"/>
              <a:gd name="T11" fmla="*/ 926162 h 21600"/>
              <a:gd name="T12" fmla="*/ 926162 w 21600"/>
              <a:gd name="T13" fmla="*/ 1389238 h 21600"/>
              <a:gd name="T14" fmla="*/ 1389238 w 21600"/>
              <a:gd name="T15" fmla="*/ 926162 h 21600"/>
              <a:gd name="T16" fmla="*/ 926162 w 21600"/>
              <a:gd name="T17" fmla="*/ 463076 h 21600"/>
              <a:gd name="T18" fmla="*/ 463076 w 21600"/>
              <a:gd name="T19" fmla="*/ 926162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44" name="AutoShape 59"/>
          <p:cNvSpPr>
            <a:spLocks/>
          </p:cNvSpPr>
          <p:nvPr/>
        </p:nvSpPr>
        <p:spPr bwMode="auto">
          <a:xfrm>
            <a:off x="1847850" y="4751388"/>
            <a:ext cx="152400" cy="150812"/>
          </a:xfrm>
          <a:custGeom>
            <a:avLst/>
            <a:gdLst>
              <a:gd name="T0" fmla="*/ 0 w 21600"/>
              <a:gd name="T1" fmla="*/ 926162 h 21600"/>
              <a:gd name="T2" fmla="*/ 940926 w 21600"/>
              <a:gd name="T3" fmla="*/ 0 h 21600"/>
              <a:gd name="T4" fmla="*/ 1881843 w 21600"/>
              <a:gd name="T5" fmla="*/ 926162 h 21600"/>
              <a:gd name="T6" fmla="*/ 940926 w 21600"/>
              <a:gd name="T7" fmla="*/ 1852315 h 21600"/>
              <a:gd name="T8" fmla="*/ 0 w 21600"/>
              <a:gd name="T9" fmla="*/ 926162 h 21600"/>
              <a:gd name="T10" fmla="*/ 470458 w 21600"/>
              <a:gd name="T11" fmla="*/ 926162 h 21600"/>
              <a:gd name="T12" fmla="*/ 940926 w 21600"/>
              <a:gd name="T13" fmla="*/ 1389238 h 21600"/>
              <a:gd name="T14" fmla="*/ 1411384 w 21600"/>
              <a:gd name="T15" fmla="*/ 926162 h 21600"/>
              <a:gd name="T16" fmla="*/ 940926 w 21600"/>
              <a:gd name="T17" fmla="*/ 463076 h 21600"/>
              <a:gd name="T18" fmla="*/ 470458 w 21600"/>
              <a:gd name="T19" fmla="*/ 926162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514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604963" y="1616075"/>
            <a:ext cx="14652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ea typeface="微软雅黑" pitchFamily="34" charset="-122"/>
                <a:sym typeface="Arial" charset="0"/>
              </a:rPr>
              <a:t>比喻</a:t>
            </a:r>
            <a:endParaRPr lang="en-US" sz="2000" b="1">
              <a:solidFill>
                <a:srgbClr val="FDFDFD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4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604963" y="1947863"/>
            <a:ext cx="40513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ea typeface="微软雅黑" pitchFamily="34" charset="-122"/>
                <a:sym typeface="Arial" charset="0"/>
              </a:rPr>
              <a:t>德芙，纵享丝滑</a:t>
            </a:r>
            <a:endParaRPr lang="en-US" sz="1200">
              <a:solidFill>
                <a:srgbClr val="FDFDFD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4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947863" y="2516188"/>
            <a:ext cx="14430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ea typeface="微软雅黑" pitchFamily="34" charset="-122"/>
                <a:sym typeface="Arial" charset="0"/>
              </a:rPr>
              <a:t>拟人</a:t>
            </a:r>
            <a:endParaRPr lang="en-US" sz="2000" b="1">
              <a:solidFill>
                <a:srgbClr val="FDFDFD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4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930400" y="2840038"/>
            <a:ext cx="40513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Calibri" pitchFamily="34" charset="0"/>
              </a:rPr>
              <a:t>我家的盘子会唱歌。（雕牌洗洁精广告）</a:t>
            </a:r>
            <a:endParaRPr lang="en-US" sz="1200">
              <a:solidFill>
                <a:schemeClr val="bg1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4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89175" y="3376613"/>
            <a:ext cx="14636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ea typeface="微软雅黑" pitchFamily="34" charset="-122"/>
                <a:sym typeface="Arial" charset="0"/>
              </a:rPr>
              <a:t>仿拟</a:t>
            </a:r>
            <a:endParaRPr lang="en-US" sz="2000" b="1">
              <a:solidFill>
                <a:srgbClr val="FDFDFD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5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067050" y="4222750"/>
            <a:ext cx="14652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ea typeface="微软雅黑" pitchFamily="34" charset="-122"/>
                <a:sym typeface="Arial" charset="0"/>
              </a:rPr>
              <a:t>双关</a:t>
            </a:r>
            <a:endParaRPr lang="en-US" sz="2000" b="1">
              <a:solidFill>
                <a:srgbClr val="FDFDFD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2700" y="1143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广告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语的创作准则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泪滴形 110"/>
          <p:cNvSpPr/>
          <p:nvPr/>
        </p:nvSpPr>
        <p:spPr>
          <a:xfrm>
            <a:off x="179388" y="147638"/>
            <a:ext cx="504825" cy="504825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014" name="矩形 111"/>
          <p:cNvSpPr>
            <a:spLocks noChangeArrowheads="1"/>
          </p:cNvSpPr>
          <p:nvPr/>
        </p:nvSpPr>
        <p:spPr bwMode="auto">
          <a:xfrm>
            <a:off x="182563" y="190500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95513" y="364013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Calibri" pitchFamily="34" charset="0"/>
              </a:rPr>
              <a:t>利用人们熟知的成语典故、诗文名句、格言熟语来创造一个新的语句以符合广告特定的表达需要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52750" y="4498975"/>
            <a:ext cx="8001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Calibri" pitchFamily="34" charset="0"/>
              </a:rPr>
              <a:t>百事可乐</a:t>
            </a: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1990725" y="4646613"/>
            <a:ext cx="666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·······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9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/>
      <p:bldP spid="5145" grpId="0"/>
      <p:bldP spid="5146" grpId="0"/>
      <p:bldP spid="5147" grpId="0"/>
      <p:bldP spid="5148" grpId="0"/>
      <p:bldP spid="5149" grpId="0"/>
      <p:bldP spid="5151" grpId="0"/>
      <p:bldP spid="3" grpId="0"/>
      <p:bldP spid="4" grpId="0"/>
      <p:bldP spid="1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6" name="矩形 93"/>
          <p:cNvSpPr>
            <a:spLocks noChangeArrowheads="1"/>
          </p:cNvSpPr>
          <p:nvPr/>
        </p:nvSpPr>
        <p:spPr bwMode="auto">
          <a:xfrm>
            <a:off x="7938" y="1255713"/>
            <a:ext cx="3146425" cy="2132012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13" name="Freeform 245"/>
          <p:cNvSpPr>
            <a:spLocks/>
          </p:cNvSpPr>
          <p:nvPr/>
        </p:nvSpPr>
        <p:spPr bwMode="auto">
          <a:xfrm>
            <a:off x="817563" y="1851025"/>
            <a:ext cx="639762" cy="639763"/>
          </a:xfrm>
          <a:custGeom>
            <a:avLst/>
            <a:gdLst>
              <a:gd name="T0" fmla="*/ 2147483647 w 68"/>
              <a:gd name="T1" fmla="*/ 471501084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2147483647 w 68"/>
              <a:gd name="T13" fmla="*/ 2147483647 h 68"/>
              <a:gd name="T14" fmla="*/ 2147483647 w 68"/>
              <a:gd name="T15" fmla="*/ 2147483647 h 68"/>
              <a:gd name="T16" fmla="*/ 2147483647 w 68"/>
              <a:gd name="T17" fmla="*/ 2147483647 h 68"/>
              <a:gd name="T18" fmla="*/ 2147483647 w 68"/>
              <a:gd name="T19" fmla="*/ 2147483647 h 68"/>
              <a:gd name="T20" fmla="*/ 2147483647 w 68"/>
              <a:gd name="T21" fmla="*/ 2147483647 h 68"/>
              <a:gd name="T22" fmla="*/ 2147483647 w 68"/>
              <a:gd name="T23" fmla="*/ 1885991798 h 68"/>
              <a:gd name="T24" fmla="*/ 2147483647 w 68"/>
              <a:gd name="T25" fmla="*/ 2147483647 h 68"/>
              <a:gd name="T26" fmla="*/ 157171207 w 68"/>
              <a:gd name="T27" fmla="*/ 2147483647 h 68"/>
              <a:gd name="T28" fmla="*/ 0 w 68"/>
              <a:gd name="T29" fmla="*/ 2147483647 h 68"/>
              <a:gd name="T30" fmla="*/ 157171207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471501084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lIns="91262" tIns="45631" rIns="91262" bIns="4563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43011" name="TextBox 36"/>
          <p:cNvSpPr txBox="1">
            <a:spLocks noChangeArrowheads="1"/>
          </p:cNvSpPr>
          <p:nvPr/>
        </p:nvSpPr>
        <p:spPr bwMode="auto">
          <a:xfrm>
            <a:off x="-163513" y="2546350"/>
            <a:ext cx="2624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17613"/>
            <a:r>
              <a:rPr lang="zh-CN" altLang="en-US" sz="1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丰田的经典广告语</a:t>
            </a:r>
            <a:endParaRPr lang="en-US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012" name="图片 9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255713"/>
            <a:ext cx="6875462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8" name="直接连接符 14"/>
          <p:cNvCxnSpPr>
            <a:cxnSpLocks noChangeShapeType="1"/>
          </p:cNvCxnSpPr>
          <p:nvPr/>
        </p:nvCxnSpPr>
        <p:spPr bwMode="auto">
          <a:xfrm>
            <a:off x="323850" y="3940175"/>
            <a:ext cx="7786688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  <p:sp>
        <p:nvSpPr>
          <p:cNvPr id="100" name="矩形 99"/>
          <p:cNvSpPr/>
          <p:nvPr/>
        </p:nvSpPr>
        <p:spPr>
          <a:xfrm>
            <a:off x="12700" y="1143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广告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语的创作准则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泪滴形 100"/>
          <p:cNvSpPr/>
          <p:nvPr/>
        </p:nvSpPr>
        <p:spPr>
          <a:xfrm>
            <a:off x="179388" y="147638"/>
            <a:ext cx="504825" cy="504825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6" name="矩形 101"/>
          <p:cNvSpPr>
            <a:spLocks noChangeArrowheads="1"/>
          </p:cNvSpPr>
          <p:nvPr/>
        </p:nvSpPr>
        <p:spPr bwMode="auto">
          <a:xfrm>
            <a:off x="182563" y="190500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3850" y="4006850"/>
            <a:ext cx="67389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46023" rIns="0" bIns="0" anchor="ctr">
            <a:spAutoFit/>
          </a:bodyPr>
          <a:lstStyle/>
          <a:p>
            <a:pPr defTabSz="914400" eaLnBrk="0" hangingPunct="0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广告成功地改用了“山重水复疑无路，柳暗花明又一村”这首古诗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 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117"/>
          <p:cNvSpPr>
            <a:spLocks noChangeArrowheads="1"/>
          </p:cNvSpPr>
          <p:nvPr/>
        </p:nvSpPr>
        <p:spPr bwMode="auto">
          <a:xfrm>
            <a:off x="992188" y="3846513"/>
            <a:ext cx="722312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750"/>
              </a:spcBef>
            </a:pPr>
            <a:r>
              <a: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双关</a:t>
            </a:r>
            <a:endParaRPr lang="zh-CN" altLang="en-US" sz="1500"/>
          </a:p>
        </p:txBody>
      </p:sp>
      <p:sp>
        <p:nvSpPr>
          <p:cNvPr id="15364" name="矩形 124"/>
          <p:cNvSpPr>
            <a:spLocks noChangeArrowheads="1"/>
          </p:cNvSpPr>
          <p:nvPr/>
        </p:nvSpPr>
        <p:spPr bwMode="auto">
          <a:xfrm>
            <a:off x="992188" y="4284663"/>
            <a:ext cx="64071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Jeep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针对三位顶尖对手发起文案大战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——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“你若安好，那还得了！”</a:t>
            </a:r>
          </a:p>
        </p:txBody>
      </p:sp>
      <p:pic>
        <p:nvPicPr>
          <p:cNvPr id="4403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6638" y="1023938"/>
            <a:ext cx="7178675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2700" y="1143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广告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语的创作准则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>
            <a:off x="179388" y="147638"/>
            <a:ext cx="504825" cy="504825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038" name="矩形 15"/>
          <p:cNvSpPr>
            <a:spLocks noChangeArrowheads="1"/>
          </p:cNvSpPr>
          <p:nvPr/>
        </p:nvSpPr>
        <p:spPr bwMode="auto">
          <a:xfrm>
            <a:off x="182563" y="190500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7" name="直接连接符 14"/>
          <p:cNvCxnSpPr>
            <a:cxnSpLocks noChangeShapeType="1"/>
          </p:cNvCxnSpPr>
          <p:nvPr/>
        </p:nvCxnSpPr>
        <p:spPr bwMode="auto">
          <a:xfrm>
            <a:off x="992188" y="4273550"/>
            <a:ext cx="7786687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矩形 8"/>
          <p:cNvSpPr>
            <a:spLocks noChangeArrowheads="1"/>
          </p:cNvSpPr>
          <p:nvPr/>
        </p:nvSpPr>
        <p:spPr bwMode="auto">
          <a:xfrm>
            <a:off x="552450" y="801688"/>
            <a:ext cx="8285163" cy="4278312"/>
          </a:xfrm>
          <a:prstGeom prst="rect">
            <a:avLst/>
          </a:prstGeom>
          <a:solidFill>
            <a:srgbClr val="F2F2F2">
              <a:alpha val="12941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" y="801688"/>
            <a:ext cx="3011488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059" name="直接连接符 14"/>
          <p:cNvCxnSpPr>
            <a:cxnSpLocks noChangeShapeType="1"/>
          </p:cNvCxnSpPr>
          <p:nvPr/>
        </p:nvCxnSpPr>
        <p:spPr bwMode="auto">
          <a:xfrm>
            <a:off x="298450" y="655638"/>
            <a:ext cx="8539163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  <p:cxnSp>
        <p:nvCxnSpPr>
          <p:cNvPr id="14349" name="直接连接符 17"/>
          <p:cNvCxnSpPr>
            <a:cxnSpLocks noChangeShapeType="1"/>
          </p:cNvCxnSpPr>
          <p:nvPr/>
        </p:nvCxnSpPr>
        <p:spPr bwMode="auto">
          <a:xfrm flipH="1">
            <a:off x="7164388" y="1139825"/>
            <a:ext cx="14287" cy="2457450"/>
          </a:xfrm>
          <a:prstGeom prst="line">
            <a:avLst/>
          </a:prstGeom>
          <a:noFill/>
          <a:ln w="15875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  <p:sp>
        <p:nvSpPr>
          <p:cNvPr id="14350" name="矩形 18"/>
          <p:cNvSpPr>
            <a:spLocks noChangeArrowheads="1"/>
          </p:cNvSpPr>
          <p:nvPr/>
        </p:nvSpPr>
        <p:spPr bwMode="auto">
          <a:xfrm>
            <a:off x="7264400" y="1103313"/>
            <a:ext cx="167640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省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，是一种追求性价比的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生活方式；有时省，不是因为没钱，而是把钱花在更有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的地方；省，是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态度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，是技能，是一门高深经济学问　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0313" y="801688"/>
            <a:ext cx="3111500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泪滴形 12"/>
          <p:cNvSpPr/>
          <p:nvPr/>
        </p:nvSpPr>
        <p:spPr>
          <a:xfrm>
            <a:off x="406400" y="106363"/>
            <a:ext cx="504825" cy="504825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064" name="矩形 13"/>
          <p:cNvSpPr>
            <a:spLocks noChangeArrowheads="1"/>
          </p:cNvSpPr>
          <p:nvPr/>
        </p:nvSpPr>
        <p:spPr bwMode="auto">
          <a:xfrm>
            <a:off x="438150" y="1285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5065" name="矩形 4"/>
          <p:cNvSpPr>
            <a:spLocks noChangeArrowheads="1"/>
          </p:cNvSpPr>
          <p:nvPr/>
        </p:nvSpPr>
        <p:spPr bwMode="auto">
          <a:xfrm>
            <a:off x="1247775" y="150813"/>
            <a:ext cx="22367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广告语的创作准则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animBg="1"/>
      <p:bldP spid="1435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4688" y="1347788"/>
            <a:ext cx="3673475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7106" name="直接连接符 82"/>
          <p:cNvCxnSpPr>
            <a:cxnSpLocks noChangeShapeType="1"/>
          </p:cNvCxnSpPr>
          <p:nvPr/>
        </p:nvCxnSpPr>
        <p:spPr bwMode="auto">
          <a:xfrm>
            <a:off x="4643438" y="1347788"/>
            <a:ext cx="0" cy="25987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</p:spPr>
      </p:cxnSp>
      <p:sp>
        <p:nvSpPr>
          <p:cNvPr id="23558" name="圆角矩形 83"/>
          <p:cNvSpPr>
            <a:spLocks noChangeArrowheads="1"/>
          </p:cNvSpPr>
          <p:nvPr/>
        </p:nvSpPr>
        <p:spPr bwMode="auto">
          <a:xfrm>
            <a:off x="5116513" y="1411288"/>
            <a:ext cx="3443287" cy="1106487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47108" name="矩形 84"/>
          <p:cNvSpPr>
            <a:spLocks noChangeArrowheads="1"/>
          </p:cNvSpPr>
          <p:nvPr/>
        </p:nvSpPr>
        <p:spPr bwMode="auto">
          <a:xfrm>
            <a:off x="5364163" y="1617663"/>
            <a:ext cx="2943225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广告在表面的资讯之下</a:t>
            </a:r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含有观众能正确解读的含意</a:t>
            </a:r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广告才会真正打动观众的心灵</a:t>
            </a:r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让观众产生认同。即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走心</a:t>
            </a:r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3560" name="圆角矩形 85"/>
          <p:cNvSpPr>
            <a:spLocks noChangeArrowheads="1"/>
          </p:cNvSpPr>
          <p:nvPr/>
        </p:nvSpPr>
        <p:spPr bwMode="auto">
          <a:xfrm>
            <a:off x="5607050" y="1244600"/>
            <a:ext cx="2459038" cy="346075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110" name="文本框 86"/>
          <p:cNvSpPr txBox="1">
            <a:spLocks noChangeArrowheads="1"/>
          </p:cNvSpPr>
          <p:nvPr/>
        </p:nvSpPr>
        <p:spPr bwMode="auto">
          <a:xfrm>
            <a:off x="5788025" y="1235075"/>
            <a:ext cx="2097088" cy="338138"/>
          </a:xfrm>
          <a:prstGeom prst="rect">
            <a:avLst/>
          </a:prstGeom>
          <a:solidFill>
            <a:srgbClr val="E71F3C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16025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ea typeface="微软雅黑" pitchFamily="34" charset="-122"/>
                <a:sym typeface="Arial" charset="0"/>
              </a:rPr>
              <a:t>广告的最高境界</a:t>
            </a:r>
            <a:endParaRPr lang="en-US" sz="1600" b="1">
              <a:solidFill>
                <a:schemeClr val="bg1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23562" name="圆角矩形 87"/>
          <p:cNvSpPr>
            <a:spLocks noChangeArrowheads="1"/>
          </p:cNvSpPr>
          <p:nvPr/>
        </p:nvSpPr>
        <p:spPr bwMode="auto">
          <a:xfrm>
            <a:off x="5114925" y="2771775"/>
            <a:ext cx="3443288" cy="11064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47112" name="矩形 88"/>
          <p:cNvSpPr>
            <a:spLocks noChangeArrowheads="1"/>
          </p:cNvSpPr>
          <p:nvPr/>
        </p:nvSpPr>
        <p:spPr bwMode="auto">
          <a:xfrm>
            <a:off x="5389563" y="3000375"/>
            <a:ext cx="29432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216025"/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走心的文案背后，一定有一个很牛的洞察。</a:t>
            </a:r>
          </a:p>
          <a:p>
            <a:pPr defTabSz="1216025"/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洞察</a:t>
            </a:r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，这个词就很精妙，就像隔洞窥视，发现消费者心底的秘密。</a:t>
            </a:r>
          </a:p>
        </p:txBody>
      </p:sp>
      <p:sp>
        <p:nvSpPr>
          <p:cNvPr id="23564" name="圆角矩形 89"/>
          <p:cNvSpPr>
            <a:spLocks noChangeArrowheads="1"/>
          </p:cNvSpPr>
          <p:nvPr/>
        </p:nvSpPr>
        <p:spPr bwMode="auto">
          <a:xfrm>
            <a:off x="5607050" y="2589213"/>
            <a:ext cx="2459038" cy="347662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114" name="文本框 90"/>
          <p:cNvSpPr txBox="1">
            <a:spLocks noChangeArrowheads="1"/>
          </p:cNvSpPr>
          <p:nvPr/>
        </p:nvSpPr>
        <p:spPr bwMode="auto">
          <a:xfrm>
            <a:off x="5867400" y="2589213"/>
            <a:ext cx="2098675" cy="338137"/>
          </a:xfrm>
          <a:prstGeom prst="rect">
            <a:avLst/>
          </a:prstGeom>
          <a:solidFill>
            <a:srgbClr val="FCC725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16025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ea typeface="微软雅黑" pitchFamily="34" charset="-122"/>
                <a:sym typeface="Arial" charset="0"/>
              </a:rPr>
              <a:t>如何走心</a:t>
            </a:r>
            <a:endParaRPr lang="en-US" sz="1600" b="1">
              <a:solidFill>
                <a:schemeClr val="bg1"/>
              </a:solidFill>
              <a:ea typeface="微软雅黑" pitchFamily="34" charset="-122"/>
              <a:sym typeface="Arial" charset="0"/>
            </a:endParaRPr>
          </a:p>
        </p:txBody>
      </p:sp>
      <p:cxnSp>
        <p:nvCxnSpPr>
          <p:cNvPr id="92" name="直接连接符 14"/>
          <p:cNvCxnSpPr>
            <a:cxnSpLocks noChangeShapeType="1"/>
          </p:cNvCxnSpPr>
          <p:nvPr/>
        </p:nvCxnSpPr>
        <p:spPr bwMode="auto">
          <a:xfrm>
            <a:off x="660400" y="4227513"/>
            <a:ext cx="7788275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60400" y="4394200"/>
            <a:ext cx="2673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ea typeface="微软雅黑" pitchFamily="34" charset="-122"/>
              </a:rPr>
              <a:t>关键词：代入感  情怀  共鸣</a:t>
            </a:r>
          </a:p>
        </p:txBody>
      </p:sp>
      <p:sp>
        <p:nvSpPr>
          <p:cNvPr id="94" name="矩形 93"/>
          <p:cNvSpPr/>
          <p:nvPr/>
        </p:nvSpPr>
        <p:spPr>
          <a:xfrm>
            <a:off x="12700" y="1143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广告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语的创作准则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泪滴形 94"/>
          <p:cNvSpPr/>
          <p:nvPr/>
        </p:nvSpPr>
        <p:spPr>
          <a:xfrm>
            <a:off x="406400" y="163513"/>
            <a:ext cx="504825" cy="504825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119" name="矩形 95"/>
          <p:cNvSpPr>
            <a:spLocks noChangeArrowheads="1"/>
          </p:cNvSpPr>
          <p:nvPr/>
        </p:nvSpPr>
        <p:spPr bwMode="auto">
          <a:xfrm>
            <a:off x="369888" y="215900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Rectangle 59"/>
          <p:cNvSpPr>
            <a:spLocks noChangeArrowheads="1"/>
          </p:cNvSpPr>
          <p:nvPr/>
        </p:nvSpPr>
        <p:spPr bwMode="auto">
          <a:xfrm>
            <a:off x="687388" y="1111250"/>
            <a:ext cx="7413625" cy="3084513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altLang="en-US" sz="105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0" y="2581275"/>
            <a:ext cx="2751138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1988" y="1111250"/>
            <a:ext cx="2786062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2576513"/>
            <a:ext cx="199231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27738" y="1112838"/>
            <a:ext cx="1531937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27738" y="2581275"/>
            <a:ext cx="15319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9" name="直接连接符 14"/>
          <p:cNvCxnSpPr>
            <a:cxnSpLocks noChangeShapeType="1"/>
          </p:cNvCxnSpPr>
          <p:nvPr/>
        </p:nvCxnSpPr>
        <p:spPr bwMode="auto">
          <a:xfrm>
            <a:off x="687388" y="4371975"/>
            <a:ext cx="7413625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79513" y="4468813"/>
            <a:ext cx="42084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Shoot my best</a:t>
            </a:r>
            <a:r>
              <a: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！佳能的走心文案</a:t>
            </a:r>
          </a:p>
        </p:txBody>
      </p:sp>
      <p:sp>
        <p:nvSpPr>
          <p:cNvPr id="91" name="矩形 90"/>
          <p:cNvSpPr/>
          <p:nvPr/>
        </p:nvSpPr>
        <p:spPr>
          <a:xfrm>
            <a:off x="12700" y="1143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广告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语的创作准则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8" name="矩形 91"/>
          <p:cNvSpPr>
            <a:spLocks noChangeArrowheads="1"/>
          </p:cNvSpPr>
          <p:nvPr/>
        </p:nvSpPr>
        <p:spPr bwMode="auto">
          <a:xfrm>
            <a:off x="369888" y="215900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3" name="泪滴形 92"/>
          <p:cNvSpPr/>
          <p:nvPr/>
        </p:nvSpPr>
        <p:spPr>
          <a:xfrm>
            <a:off x="406400" y="163513"/>
            <a:ext cx="504825" cy="504825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06500" y="1111250"/>
            <a:ext cx="1957388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0"/>
          <p:cNvGrpSpPr>
            <a:grpSpLocks/>
          </p:cNvGrpSpPr>
          <p:nvPr/>
        </p:nvGrpSpPr>
        <p:grpSpPr bwMode="auto">
          <a:xfrm>
            <a:off x="-9525" y="1733550"/>
            <a:ext cx="5738813" cy="1676400"/>
            <a:chOff x="-9406" y="1544053"/>
            <a:chExt cx="5738749" cy="2055394"/>
          </a:xfrm>
        </p:grpSpPr>
        <p:sp>
          <p:nvSpPr>
            <p:cNvPr id="4" name="圆角矩形 3"/>
            <p:cNvSpPr/>
            <p:nvPr/>
          </p:nvSpPr>
          <p:spPr>
            <a:xfrm>
              <a:off x="119" y="1707550"/>
              <a:ext cx="5545076" cy="1728399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圆角矩形 3"/>
            <p:cNvSpPr/>
            <p:nvPr/>
          </p:nvSpPr>
          <p:spPr>
            <a:xfrm>
              <a:off x="-9406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27650" name="TextBox 11"/>
          <p:cNvSpPr txBox="1">
            <a:spLocks noChangeArrowheads="1"/>
          </p:cNvSpPr>
          <p:nvPr/>
        </p:nvSpPr>
        <p:spPr bwMode="auto">
          <a:xfrm>
            <a:off x="322263" y="2247900"/>
            <a:ext cx="1285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alibri" pitchFamily="34" charset="0"/>
              </a:rPr>
              <a:t>Part 1</a:t>
            </a:r>
            <a:endParaRPr lang="zh-CN" alt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58938" y="2157413"/>
            <a:ext cx="0" cy="828675"/>
          </a:xfrm>
          <a:prstGeom prst="line">
            <a:avLst/>
          </a:prstGeom>
          <a:ln>
            <a:solidFill>
              <a:schemeClr val="bg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2" name="矩形 15"/>
          <p:cNvSpPr>
            <a:spLocks noChangeArrowheads="1"/>
          </p:cNvSpPr>
          <p:nvPr/>
        </p:nvSpPr>
        <p:spPr bwMode="auto">
          <a:xfrm>
            <a:off x="2025650" y="2247900"/>
            <a:ext cx="26463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什么是广告？</a:t>
            </a:r>
          </a:p>
        </p:txBody>
      </p:sp>
      <p:grpSp>
        <p:nvGrpSpPr>
          <p:cNvPr id="27653" name="组合 7"/>
          <p:cNvGrpSpPr>
            <a:grpSpLocks/>
          </p:cNvGrpSpPr>
          <p:nvPr/>
        </p:nvGrpSpPr>
        <p:grpSpPr bwMode="auto">
          <a:xfrm>
            <a:off x="6529388" y="1743075"/>
            <a:ext cx="1657350" cy="1657350"/>
            <a:chOff x="791580" y="1514307"/>
            <a:chExt cx="1656184" cy="1656184"/>
          </a:xfrm>
        </p:grpSpPr>
        <p:grpSp>
          <p:nvGrpSpPr>
            <p:cNvPr id="27655" name="组合 8"/>
            <p:cNvGrpSpPr>
              <a:grpSpLocks/>
            </p:cNvGrpSpPr>
            <p:nvPr/>
          </p:nvGrpSpPr>
          <p:grpSpPr bwMode="auto">
            <a:xfrm>
              <a:off x="791580" y="1514307"/>
              <a:ext cx="1656184" cy="1656184"/>
              <a:chOff x="1259632" y="1419622"/>
              <a:chExt cx="2016224" cy="20162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404475" y="1564466"/>
                <a:ext cx="1726537" cy="1726537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259632" y="1419622"/>
                <a:ext cx="2016224" cy="201622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7656" name="Freeform 12"/>
            <p:cNvSpPr>
              <a:spLocks noEditPoints="1"/>
            </p:cNvSpPr>
            <p:nvPr/>
          </p:nvSpPr>
          <p:spPr bwMode="auto">
            <a:xfrm>
              <a:off x="1275978" y="2020136"/>
              <a:ext cx="687388" cy="644525"/>
            </a:xfrm>
            <a:custGeom>
              <a:avLst/>
              <a:gdLst>
                <a:gd name="T0" fmla="*/ 56692 w 97"/>
                <a:gd name="T1" fmla="*/ 70827 h 91"/>
                <a:gd name="T2" fmla="*/ 198421 w 97"/>
                <a:gd name="T3" fmla="*/ 70827 h 91"/>
                <a:gd name="T4" fmla="*/ 290545 w 97"/>
                <a:gd name="T5" fmla="*/ 318721 h 91"/>
                <a:gd name="T6" fmla="*/ 361410 w 97"/>
                <a:gd name="T7" fmla="*/ 290390 h 91"/>
                <a:gd name="T8" fmla="*/ 418102 w 97"/>
                <a:gd name="T9" fmla="*/ 325804 h 91"/>
                <a:gd name="T10" fmla="*/ 467707 w 97"/>
                <a:gd name="T11" fmla="*/ 191233 h 91"/>
                <a:gd name="T12" fmla="*/ 517313 w 97"/>
                <a:gd name="T13" fmla="*/ 240812 h 91"/>
                <a:gd name="T14" fmla="*/ 588177 w 97"/>
                <a:gd name="T15" fmla="*/ 162902 h 91"/>
                <a:gd name="T16" fmla="*/ 517313 w 97"/>
                <a:gd name="T17" fmla="*/ 283308 h 91"/>
                <a:gd name="T18" fmla="*/ 474794 w 97"/>
                <a:gd name="T19" fmla="*/ 233729 h 91"/>
                <a:gd name="T20" fmla="*/ 432275 w 97"/>
                <a:gd name="T21" fmla="*/ 361217 h 91"/>
                <a:gd name="T22" fmla="*/ 361410 w 97"/>
                <a:gd name="T23" fmla="*/ 318721 h 91"/>
                <a:gd name="T24" fmla="*/ 290545 w 97"/>
                <a:gd name="T25" fmla="*/ 318721 h 91"/>
                <a:gd name="T26" fmla="*/ 524399 w 97"/>
                <a:gd name="T27" fmla="*/ 609112 h 91"/>
                <a:gd name="T28" fmla="*/ 304718 w 97"/>
                <a:gd name="T29" fmla="*/ 644525 h 91"/>
                <a:gd name="T30" fmla="*/ 446448 w 97"/>
                <a:gd name="T31" fmla="*/ 481623 h 91"/>
                <a:gd name="T32" fmla="*/ 687388 w 97"/>
                <a:gd name="T33" fmla="*/ 481623 h 91"/>
                <a:gd name="T34" fmla="*/ 687388 w 97"/>
                <a:gd name="T35" fmla="*/ 42496 h 91"/>
                <a:gd name="T36" fmla="*/ 659042 w 97"/>
                <a:gd name="T37" fmla="*/ 21248 h 91"/>
                <a:gd name="T38" fmla="*/ 240940 w 97"/>
                <a:gd name="T39" fmla="*/ 63744 h 91"/>
                <a:gd name="T40" fmla="*/ 637783 w 97"/>
                <a:gd name="T41" fmla="*/ 432044 h 91"/>
                <a:gd name="T42" fmla="*/ 255113 w 97"/>
                <a:gd name="T43" fmla="*/ 481623 h 91"/>
                <a:gd name="T44" fmla="*/ 382670 w 97"/>
                <a:gd name="T45" fmla="*/ 594946 h 91"/>
                <a:gd name="T46" fmla="*/ 446448 w 97"/>
                <a:gd name="T47" fmla="*/ 481623 h 91"/>
                <a:gd name="T48" fmla="*/ 49605 w 97"/>
                <a:gd name="T49" fmla="*/ 389548 h 91"/>
                <a:gd name="T50" fmla="*/ 99211 w 97"/>
                <a:gd name="T51" fmla="*/ 644525 h 91"/>
                <a:gd name="T52" fmla="*/ 141729 w 97"/>
                <a:gd name="T53" fmla="*/ 424962 h 91"/>
                <a:gd name="T54" fmla="*/ 219681 w 97"/>
                <a:gd name="T55" fmla="*/ 644525 h 91"/>
                <a:gd name="T56" fmla="*/ 198421 w 97"/>
                <a:gd name="T57" fmla="*/ 233729 h 91"/>
                <a:gd name="T58" fmla="*/ 389756 w 97"/>
                <a:gd name="T59" fmla="*/ 169985 h 91"/>
                <a:gd name="T60" fmla="*/ 141729 w 97"/>
                <a:gd name="T61" fmla="*/ 162902 h 91"/>
                <a:gd name="T62" fmla="*/ 134643 w 97"/>
                <a:gd name="T63" fmla="*/ 191233 h 91"/>
                <a:gd name="T64" fmla="*/ 127557 w 97"/>
                <a:gd name="T65" fmla="*/ 332887 h 91"/>
                <a:gd name="T66" fmla="*/ 127557 w 97"/>
                <a:gd name="T67" fmla="*/ 332887 h 91"/>
                <a:gd name="T68" fmla="*/ 127557 w 97"/>
                <a:gd name="T69" fmla="*/ 332887 h 91"/>
                <a:gd name="T70" fmla="*/ 113384 w 97"/>
                <a:gd name="T71" fmla="*/ 191233 h 91"/>
                <a:gd name="T72" fmla="*/ 113384 w 97"/>
                <a:gd name="T73" fmla="*/ 162902 h 91"/>
                <a:gd name="T74" fmla="*/ 0 w 97"/>
                <a:gd name="T75" fmla="*/ 354135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7"/>
                <a:gd name="T115" fmla="*/ 0 h 91"/>
                <a:gd name="T116" fmla="*/ 97 w 97"/>
                <a:gd name="T117" fmla="*/ 91 h 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Oval 2"/>
          <p:cNvSpPr>
            <a:spLocks noChangeArrowheads="1"/>
          </p:cNvSpPr>
          <p:nvPr/>
        </p:nvSpPr>
        <p:spPr bwMode="auto">
          <a:xfrm>
            <a:off x="7013575" y="2227263"/>
            <a:ext cx="687388" cy="68738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xit" presetSubtype="16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10"/>
          <p:cNvGrpSpPr>
            <a:grpSpLocks/>
          </p:cNvGrpSpPr>
          <p:nvPr/>
        </p:nvGrpSpPr>
        <p:grpSpPr bwMode="auto">
          <a:xfrm>
            <a:off x="-9525" y="1733550"/>
            <a:ext cx="5738813" cy="1676400"/>
            <a:chOff x="-9406" y="1544053"/>
            <a:chExt cx="5738749" cy="2055394"/>
          </a:xfrm>
        </p:grpSpPr>
        <p:sp>
          <p:nvSpPr>
            <p:cNvPr id="4" name="圆角矩形 3"/>
            <p:cNvSpPr/>
            <p:nvPr/>
          </p:nvSpPr>
          <p:spPr>
            <a:xfrm>
              <a:off x="119" y="1707550"/>
              <a:ext cx="5545076" cy="1728399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圆角矩形 3"/>
            <p:cNvSpPr/>
            <p:nvPr/>
          </p:nvSpPr>
          <p:spPr>
            <a:xfrm>
              <a:off x="-9406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49154" name="TextBox 11"/>
          <p:cNvSpPr txBox="1">
            <a:spLocks noChangeArrowheads="1"/>
          </p:cNvSpPr>
          <p:nvPr/>
        </p:nvSpPr>
        <p:spPr bwMode="auto">
          <a:xfrm>
            <a:off x="322263" y="2247900"/>
            <a:ext cx="1285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alibri" pitchFamily="34" charset="0"/>
              </a:rPr>
              <a:t>Part 4</a:t>
            </a:r>
            <a:endParaRPr lang="zh-CN" alt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58938" y="2157413"/>
            <a:ext cx="0" cy="828675"/>
          </a:xfrm>
          <a:prstGeom prst="line">
            <a:avLst/>
          </a:prstGeom>
          <a:ln>
            <a:solidFill>
              <a:schemeClr val="bg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6" name="矩形 15"/>
          <p:cNvSpPr>
            <a:spLocks noChangeArrowheads="1"/>
          </p:cNvSpPr>
          <p:nvPr/>
        </p:nvSpPr>
        <p:spPr bwMode="auto">
          <a:xfrm>
            <a:off x="2349500" y="2341563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广告文案赏析</a:t>
            </a:r>
          </a:p>
        </p:txBody>
      </p:sp>
      <p:grpSp>
        <p:nvGrpSpPr>
          <p:cNvPr id="49157" name="组合 8"/>
          <p:cNvGrpSpPr>
            <a:grpSpLocks/>
          </p:cNvGrpSpPr>
          <p:nvPr/>
        </p:nvGrpSpPr>
        <p:grpSpPr bwMode="auto">
          <a:xfrm>
            <a:off x="6529388" y="1743075"/>
            <a:ext cx="1657350" cy="1657350"/>
            <a:chOff x="1259632" y="1419622"/>
            <a:chExt cx="2016224" cy="2016224"/>
          </a:xfrm>
        </p:grpSpPr>
        <p:sp>
          <p:nvSpPr>
            <p:cNvPr id="13" name="椭圆 12"/>
            <p:cNvSpPr/>
            <p:nvPr/>
          </p:nvSpPr>
          <p:spPr>
            <a:xfrm>
              <a:off x="1404475" y="1564466"/>
              <a:ext cx="1726537" cy="172653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259632" y="1419622"/>
              <a:ext cx="2016224" cy="201622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Oval 2"/>
          <p:cNvSpPr>
            <a:spLocks noChangeArrowheads="1"/>
          </p:cNvSpPr>
          <p:nvPr/>
        </p:nvSpPr>
        <p:spPr bwMode="auto">
          <a:xfrm>
            <a:off x="7029450" y="2227263"/>
            <a:ext cx="687388" cy="688975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159" name="Freeform 42"/>
          <p:cNvSpPr>
            <a:spLocks noEditPoints="1"/>
          </p:cNvSpPr>
          <p:nvPr/>
        </p:nvSpPr>
        <p:spPr bwMode="auto">
          <a:xfrm>
            <a:off x="7118350" y="2371725"/>
            <a:ext cx="511175" cy="439738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2147483647 w 73"/>
              <a:gd name="T9" fmla="*/ 2147483647 h 63"/>
              <a:gd name="T10" fmla="*/ 2147483647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0 w 73"/>
              <a:gd name="T19" fmla="*/ 2147483647 h 63"/>
              <a:gd name="T20" fmla="*/ 0 w 73"/>
              <a:gd name="T21" fmla="*/ 2147483647 h 63"/>
              <a:gd name="T22" fmla="*/ 2147483647 w 73"/>
              <a:gd name="T23" fmla="*/ 0 h 63"/>
              <a:gd name="T24" fmla="*/ 2147483647 w 73"/>
              <a:gd name="T25" fmla="*/ 0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73"/>
              <a:gd name="T73" fmla="*/ 0 h 63"/>
              <a:gd name="T74" fmla="*/ 73 w 73"/>
              <a:gd name="T75" fmla="*/ 63 h 6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xit" presetSubtype="16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1243013"/>
            <a:ext cx="5200651" cy="3279775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                           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广告文案赏析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180" name="矩形 16"/>
          <p:cNvSpPr>
            <a:spLocks noChangeArrowheads="1"/>
          </p:cNvSpPr>
          <p:nvPr/>
        </p:nvSpPr>
        <p:spPr bwMode="auto">
          <a:xfrm>
            <a:off x="287338" y="3190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4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EAB5DF4-D016-43EF-AD91-1C6FD6E411CD}" type="datetime1">
              <a:rPr lang="zh-CN" altLang="en-US" smtClean="0"/>
              <a:pPr>
                <a:defRPr/>
              </a:pPr>
              <a:t>2017/5/23 Tuesday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pic>
        <p:nvPicPr>
          <p:cNvPr id="7" name="内容占位符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65100" y="-122238"/>
            <a:ext cx="9474200" cy="5389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组合 10"/>
          <p:cNvGrpSpPr>
            <a:grpSpLocks/>
          </p:cNvGrpSpPr>
          <p:nvPr/>
        </p:nvGrpSpPr>
        <p:grpSpPr bwMode="auto">
          <a:xfrm>
            <a:off x="-9525" y="1733550"/>
            <a:ext cx="5738813" cy="1676400"/>
            <a:chOff x="-9406" y="1544053"/>
            <a:chExt cx="5738749" cy="2055394"/>
          </a:xfrm>
        </p:grpSpPr>
        <p:sp>
          <p:nvSpPr>
            <p:cNvPr id="4" name="圆角矩形 3"/>
            <p:cNvSpPr/>
            <p:nvPr/>
          </p:nvSpPr>
          <p:spPr>
            <a:xfrm>
              <a:off x="119" y="1707550"/>
              <a:ext cx="5545076" cy="1728399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圆角矩形 3"/>
            <p:cNvSpPr/>
            <p:nvPr/>
          </p:nvSpPr>
          <p:spPr>
            <a:xfrm>
              <a:off x="-9406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52226" name="TextBox 11"/>
          <p:cNvSpPr txBox="1">
            <a:spLocks noChangeArrowheads="1"/>
          </p:cNvSpPr>
          <p:nvPr/>
        </p:nvSpPr>
        <p:spPr bwMode="auto">
          <a:xfrm>
            <a:off x="322263" y="2247900"/>
            <a:ext cx="1285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alibri" pitchFamily="34" charset="0"/>
              </a:rPr>
              <a:t>Part 5</a:t>
            </a:r>
            <a:endParaRPr lang="zh-CN" alt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58938" y="2157413"/>
            <a:ext cx="0" cy="828675"/>
          </a:xfrm>
          <a:prstGeom prst="line">
            <a:avLst/>
          </a:prstGeom>
          <a:ln>
            <a:solidFill>
              <a:schemeClr val="bg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28" name="矩形 15"/>
          <p:cNvSpPr>
            <a:spLocks noChangeArrowheads="1"/>
          </p:cNvSpPr>
          <p:nvPr/>
        </p:nvSpPr>
        <p:spPr bwMode="auto">
          <a:xfrm>
            <a:off x="2041525" y="2341563"/>
            <a:ext cx="2647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广告文案设计练习</a:t>
            </a:r>
          </a:p>
        </p:txBody>
      </p:sp>
      <p:grpSp>
        <p:nvGrpSpPr>
          <p:cNvPr id="52229" name="组合 8"/>
          <p:cNvGrpSpPr>
            <a:grpSpLocks/>
          </p:cNvGrpSpPr>
          <p:nvPr/>
        </p:nvGrpSpPr>
        <p:grpSpPr bwMode="auto">
          <a:xfrm>
            <a:off x="6529388" y="1743075"/>
            <a:ext cx="1657350" cy="1657350"/>
            <a:chOff x="1259632" y="1419622"/>
            <a:chExt cx="2016224" cy="2016224"/>
          </a:xfrm>
        </p:grpSpPr>
        <p:sp>
          <p:nvSpPr>
            <p:cNvPr id="13" name="椭圆 12"/>
            <p:cNvSpPr/>
            <p:nvPr/>
          </p:nvSpPr>
          <p:spPr>
            <a:xfrm>
              <a:off x="1404475" y="1564466"/>
              <a:ext cx="1726537" cy="172653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259632" y="1419622"/>
              <a:ext cx="2016224" cy="201622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Oval 2"/>
          <p:cNvSpPr>
            <a:spLocks noChangeArrowheads="1"/>
          </p:cNvSpPr>
          <p:nvPr/>
        </p:nvSpPr>
        <p:spPr bwMode="auto">
          <a:xfrm>
            <a:off x="7013575" y="2227263"/>
            <a:ext cx="687388" cy="68738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2231" name="组合 8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5025" y="2282825"/>
            <a:ext cx="515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xit" presetSubtype="16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矩形 8"/>
          <p:cNvSpPr>
            <a:spLocks noChangeArrowheads="1"/>
          </p:cNvSpPr>
          <p:nvPr/>
        </p:nvSpPr>
        <p:spPr bwMode="auto">
          <a:xfrm>
            <a:off x="298450" y="912813"/>
            <a:ext cx="8539163" cy="3709987"/>
          </a:xfrm>
          <a:prstGeom prst="rect">
            <a:avLst/>
          </a:prstGeom>
          <a:solidFill>
            <a:srgbClr val="F2F2F2">
              <a:alpha val="12941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0" y="912813"/>
            <a:ext cx="6765925" cy="370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3251" name="直接连接符 14"/>
          <p:cNvCxnSpPr>
            <a:cxnSpLocks noChangeShapeType="1"/>
          </p:cNvCxnSpPr>
          <p:nvPr/>
        </p:nvCxnSpPr>
        <p:spPr bwMode="auto">
          <a:xfrm>
            <a:off x="298450" y="655638"/>
            <a:ext cx="8539163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  <p:cxnSp>
        <p:nvCxnSpPr>
          <p:cNvPr id="14349" name="直接连接符 17"/>
          <p:cNvCxnSpPr>
            <a:cxnSpLocks noChangeShapeType="1"/>
          </p:cNvCxnSpPr>
          <p:nvPr/>
        </p:nvCxnSpPr>
        <p:spPr bwMode="auto">
          <a:xfrm flipH="1">
            <a:off x="7164388" y="912813"/>
            <a:ext cx="0" cy="1587500"/>
          </a:xfrm>
          <a:prstGeom prst="line">
            <a:avLst/>
          </a:prstGeom>
          <a:noFill/>
          <a:ln w="15875">
            <a:solidFill>
              <a:schemeClr val="bg1">
                <a:alpha val="50195"/>
              </a:schemeClr>
            </a:solidFill>
            <a:round/>
            <a:headEnd/>
            <a:tailEnd/>
          </a:ln>
        </p:spPr>
      </p:cxnSp>
      <p:sp>
        <p:nvSpPr>
          <p:cNvPr id="14350" name="矩形 18"/>
          <p:cNvSpPr>
            <a:spLocks noChangeArrowheads="1"/>
          </p:cNvSpPr>
          <p:nvPr/>
        </p:nvSpPr>
        <p:spPr bwMode="auto">
          <a:xfrm>
            <a:off x="7278688" y="912813"/>
            <a:ext cx="16764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黄山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是我省的著名旅游景点，世界文化与自然双重遗产。请根据自己的阅读感受，为黄山写一则宣传语。</a:t>
            </a:r>
          </a:p>
        </p:txBody>
      </p:sp>
      <p:sp>
        <p:nvSpPr>
          <p:cNvPr id="11" name="泪滴形 10"/>
          <p:cNvSpPr/>
          <p:nvPr/>
        </p:nvSpPr>
        <p:spPr>
          <a:xfrm>
            <a:off x="298450" y="123825"/>
            <a:ext cx="504825" cy="503238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255" name="矩形 11"/>
          <p:cNvSpPr>
            <a:spLocks noChangeArrowheads="1"/>
          </p:cNvSpPr>
          <p:nvPr/>
        </p:nvSpPr>
        <p:spPr bwMode="auto">
          <a:xfrm>
            <a:off x="377825" y="1539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5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3256" name="矩形 2"/>
          <p:cNvSpPr>
            <a:spLocks noChangeArrowheads="1"/>
          </p:cNvSpPr>
          <p:nvPr/>
        </p:nvSpPr>
        <p:spPr bwMode="auto">
          <a:xfrm>
            <a:off x="1273175" y="174625"/>
            <a:ext cx="22367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广告文案设计练习</a:t>
            </a:r>
            <a:endParaRPr lang="zh-CN" altLang="en-US" sz="2000"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animBg="1"/>
      <p:bldP spid="1435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10"/>
          <p:cNvGrpSpPr>
            <a:grpSpLocks/>
          </p:cNvGrpSpPr>
          <p:nvPr/>
        </p:nvGrpSpPr>
        <p:grpSpPr bwMode="auto">
          <a:xfrm>
            <a:off x="-14288" y="1816100"/>
            <a:ext cx="9186863" cy="1511300"/>
            <a:chOff x="-640233" y="2078850"/>
            <a:chExt cx="13514685" cy="2700300"/>
          </a:xfrm>
        </p:grpSpPr>
        <p:sp>
          <p:nvSpPr>
            <p:cNvPr id="8" name="矩形 7"/>
            <p:cNvSpPr/>
            <p:nvPr/>
          </p:nvSpPr>
          <p:spPr>
            <a:xfrm>
              <a:off x="-640233" y="2240529"/>
              <a:ext cx="13472649" cy="2376945"/>
            </a:xfrm>
            <a:prstGeom prst="rect">
              <a:avLst/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-640233" y="2078850"/>
              <a:ext cx="13514685" cy="2700300"/>
            </a:xfrm>
            <a:prstGeom prst="rect">
              <a:avLst/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12" name="六边形 11"/>
          <p:cNvSpPr/>
          <p:nvPr/>
        </p:nvSpPr>
        <p:spPr>
          <a:xfrm>
            <a:off x="1062038" y="1690688"/>
            <a:ext cx="500062" cy="431800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1012825" y="3835400"/>
            <a:ext cx="752475" cy="649288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5165725" y="3662363"/>
            <a:ext cx="593725" cy="511175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6921500" y="1609725"/>
            <a:ext cx="593725" cy="512763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2827338" y="3160713"/>
            <a:ext cx="593725" cy="512762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027988" y="141288"/>
            <a:ext cx="1004887" cy="865187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8027988" y="4227513"/>
            <a:ext cx="593725" cy="512762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4581525" y="1098550"/>
            <a:ext cx="595313" cy="511175"/>
          </a:xfrm>
          <a:prstGeom prst="hexagon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" name="TextBox 1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6988" y="1931988"/>
            <a:ext cx="4010025" cy="1189037"/>
          </a:xfrm>
          <a:prstGeom prst="rect">
            <a:avLst/>
          </a:prstGeom>
          <a:noFill/>
        </p:spPr>
      </p:pic>
      <p:sp>
        <p:nvSpPr>
          <p:cNvPr id="21" name="六边形 20"/>
          <p:cNvSpPr/>
          <p:nvPr/>
        </p:nvSpPr>
        <p:spPr>
          <a:xfrm>
            <a:off x="8834438" y="1976438"/>
            <a:ext cx="338137" cy="292100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284" name="TextBox 1"/>
          <p:cNvSpPr txBox="1">
            <a:spLocks noChangeArrowheads="1"/>
          </p:cNvSpPr>
          <p:nvPr/>
        </p:nvSpPr>
        <p:spPr bwMode="auto">
          <a:xfrm>
            <a:off x="4122738" y="3414713"/>
            <a:ext cx="1857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solidFill>
                <a:schemeClr val="bg1"/>
              </a:solidFill>
              <a:latin typeface="冬青黑体简体中文 W3"/>
              <a:ea typeface="冬青黑体简体中文 W3"/>
              <a:cs typeface="冬青黑体简体中文 W3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22"/>
          <p:cNvSpPr/>
          <p:nvPr/>
        </p:nvSpPr>
        <p:spPr>
          <a:xfrm>
            <a:off x="2689351" y="1411884"/>
            <a:ext cx="4351443" cy="576064"/>
          </a:xfrm>
          <a:custGeom>
            <a:avLst/>
            <a:gdLst/>
            <a:ahLst/>
            <a:cxnLst/>
            <a:rect l="l" t="t" r="r" b="b"/>
            <a:pathLst>
              <a:path w="3960440" h="576064">
                <a:moveTo>
                  <a:pt x="0" y="0"/>
                </a:moveTo>
                <a:lnTo>
                  <a:pt x="3816424" y="0"/>
                </a:lnTo>
                <a:lnTo>
                  <a:pt x="3960440" y="288032"/>
                </a:lnTo>
                <a:lnTo>
                  <a:pt x="3816424" y="576064"/>
                </a:lnTo>
                <a:lnTo>
                  <a:pt x="0" y="576064"/>
                </a:lnTo>
                <a:lnTo>
                  <a:pt x="144016" y="288032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科技以人为本</a:t>
            </a:r>
            <a:endParaRPr lang="zh-CN" altLang="en-US" sz="2400" dirty="0">
              <a:solidFill>
                <a:schemeClr val="lt1">
                  <a:alpha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六边形 22"/>
          <p:cNvSpPr/>
          <p:nvPr/>
        </p:nvSpPr>
        <p:spPr>
          <a:xfrm>
            <a:off x="2689225" y="2211388"/>
            <a:ext cx="4351338" cy="576262"/>
          </a:xfrm>
          <a:custGeom>
            <a:avLst/>
            <a:gdLst/>
            <a:ahLst/>
            <a:cxnLst/>
            <a:rect l="l" t="t" r="r" b="b"/>
            <a:pathLst>
              <a:path w="3960440" h="576064">
                <a:moveTo>
                  <a:pt x="0" y="0"/>
                </a:moveTo>
                <a:lnTo>
                  <a:pt x="3816424" y="0"/>
                </a:lnTo>
                <a:lnTo>
                  <a:pt x="3960440" y="288032"/>
                </a:lnTo>
                <a:lnTo>
                  <a:pt x="3816424" y="576064"/>
                </a:lnTo>
                <a:lnTo>
                  <a:pt x="0" y="576064"/>
                </a:lnTo>
                <a:lnTo>
                  <a:pt x="144016" y="288032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农夫山泉，有点甜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六边形 22"/>
          <p:cNvSpPr/>
          <p:nvPr/>
        </p:nvSpPr>
        <p:spPr>
          <a:xfrm>
            <a:off x="2689225" y="3011488"/>
            <a:ext cx="4351338" cy="574675"/>
          </a:xfrm>
          <a:custGeom>
            <a:avLst/>
            <a:gdLst/>
            <a:ahLst/>
            <a:cxnLst/>
            <a:rect l="l" t="t" r="r" b="b"/>
            <a:pathLst>
              <a:path w="3960440" h="576064">
                <a:moveTo>
                  <a:pt x="0" y="0"/>
                </a:moveTo>
                <a:lnTo>
                  <a:pt x="3816424" y="0"/>
                </a:lnTo>
                <a:lnTo>
                  <a:pt x="3960440" y="288032"/>
                </a:lnTo>
                <a:lnTo>
                  <a:pt x="3816424" y="576064"/>
                </a:lnTo>
                <a:lnTo>
                  <a:pt x="0" y="576064"/>
                </a:lnTo>
                <a:lnTo>
                  <a:pt x="144016" y="288032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为发烧而生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···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22"/>
          <p:cNvSpPr/>
          <p:nvPr/>
        </p:nvSpPr>
        <p:spPr>
          <a:xfrm>
            <a:off x="2689225" y="3810000"/>
            <a:ext cx="4351338" cy="576263"/>
          </a:xfrm>
          <a:custGeom>
            <a:avLst/>
            <a:gdLst/>
            <a:ahLst/>
            <a:cxnLst/>
            <a:rect l="l" t="t" r="r" b="b"/>
            <a:pathLst>
              <a:path w="3960440" h="576064">
                <a:moveTo>
                  <a:pt x="0" y="0"/>
                </a:moveTo>
                <a:lnTo>
                  <a:pt x="3816424" y="0"/>
                </a:lnTo>
                <a:lnTo>
                  <a:pt x="3960440" y="288032"/>
                </a:lnTo>
                <a:lnTo>
                  <a:pt x="3816424" y="576064"/>
                </a:lnTo>
                <a:lnTo>
                  <a:pt x="0" y="576064"/>
                </a:lnTo>
                <a:lnTo>
                  <a:pt x="144016" y="288032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今年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过节不收礼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······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103438" y="1411288"/>
            <a:ext cx="668337" cy="576262"/>
            <a:chOff x="2298708" y="1541562"/>
            <a:chExt cx="668234" cy="576064"/>
          </a:xfrm>
        </p:grpSpPr>
        <p:sp>
          <p:nvSpPr>
            <p:cNvPr id="10" name="六边形 9"/>
            <p:cNvSpPr/>
            <p:nvPr/>
          </p:nvSpPr>
          <p:spPr>
            <a:xfrm>
              <a:off x="2298708" y="1541562"/>
              <a:ext cx="668234" cy="576064"/>
            </a:xfrm>
            <a:prstGeom prst="hexagon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grpSp>
          <p:nvGrpSpPr>
            <p:cNvPr id="11" name="TextBox 42"/>
            <p:cNvGrpSpPr>
              <a:grpSpLocks/>
            </p:cNvGrpSpPr>
            <p:nvPr/>
          </p:nvGrpSpPr>
          <p:grpSpPr bwMode="auto">
            <a:xfrm>
              <a:off x="2426637" y="1641486"/>
              <a:ext cx="408432" cy="377952"/>
              <a:chOff x="2231136" y="1511808"/>
              <a:chExt cx="408432" cy="377952"/>
            </a:xfrm>
          </p:grpSpPr>
          <p:pic>
            <p:nvPicPr>
              <p:cNvPr id="29721" name="TextBox 42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231136" y="1511808"/>
                <a:ext cx="408432" cy="377952"/>
              </a:xfrm>
              <a:prstGeom prst="rect">
                <a:avLst/>
              </a:prstGeom>
              <a:noFill/>
            </p:spPr>
          </p:pic>
          <p:sp>
            <p:nvSpPr>
              <p:cNvPr id="29722" name="Text Box 26"/>
              <p:cNvSpPr txBox="1">
                <a:spLocks noChangeArrowheads="1"/>
              </p:cNvSpPr>
              <p:nvPr/>
            </p:nvSpPr>
            <p:spPr bwMode="auto">
              <a:xfrm>
                <a:off x="2239193" y="1515250"/>
                <a:ext cx="39626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>
                    <a:solidFill>
                      <a:schemeClr val="bg1"/>
                    </a:solidFill>
                    <a:latin typeface="Impact" pitchFamily="34" charset="0"/>
                  </a:rPr>
                  <a:t>01</a:t>
                </a:r>
                <a:endParaRPr lang="zh-CN" altLang="en-US" sz="1800">
                  <a:solidFill>
                    <a:schemeClr val="bg1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103438" y="2211388"/>
            <a:ext cx="668337" cy="576262"/>
            <a:chOff x="2298708" y="2341009"/>
            <a:chExt cx="668234" cy="576064"/>
          </a:xfrm>
        </p:grpSpPr>
        <p:sp>
          <p:nvSpPr>
            <p:cNvPr id="13" name="六边形 12"/>
            <p:cNvSpPr/>
            <p:nvPr/>
          </p:nvSpPr>
          <p:spPr>
            <a:xfrm>
              <a:off x="2298708" y="2341009"/>
              <a:ext cx="668234" cy="576064"/>
            </a:xfrm>
            <a:prstGeom prst="hexagon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grpSp>
          <p:nvGrpSpPr>
            <p:cNvPr id="14" name="TextBox 45"/>
            <p:cNvGrpSpPr>
              <a:grpSpLocks/>
            </p:cNvGrpSpPr>
            <p:nvPr/>
          </p:nvGrpSpPr>
          <p:grpSpPr bwMode="auto">
            <a:xfrm>
              <a:off x="2426637" y="2440062"/>
              <a:ext cx="438912" cy="377952"/>
              <a:chOff x="2231136" y="2310384"/>
              <a:chExt cx="438912" cy="377952"/>
            </a:xfrm>
          </p:grpSpPr>
          <p:pic>
            <p:nvPicPr>
              <p:cNvPr id="29717" name="TextBox 45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31136" y="2310384"/>
                <a:ext cx="438912" cy="377952"/>
              </a:xfrm>
              <a:prstGeom prst="rect">
                <a:avLst/>
              </a:prstGeom>
              <a:noFill/>
            </p:spPr>
          </p:pic>
          <p:sp>
            <p:nvSpPr>
              <p:cNvPr id="29718" name="Text Box 22"/>
              <p:cNvSpPr txBox="1">
                <a:spLocks noChangeArrowheads="1"/>
              </p:cNvSpPr>
              <p:nvPr/>
            </p:nvSpPr>
            <p:spPr bwMode="auto">
              <a:xfrm>
                <a:off x="2239193" y="2314697"/>
                <a:ext cx="42351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>
                    <a:solidFill>
                      <a:schemeClr val="bg1"/>
                    </a:solidFill>
                    <a:latin typeface="Impact" pitchFamily="34" charset="0"/>
                  </a:rPr>
                  <a:t>02</a:t>
                </a:r>
                <a:endParaRPr lang="zh-CN" altLang="en-US" sz="1800">
                  <a:solidFill>
                    <a:schemeClr val="bg1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103438" y="3011488"/>
            <a:ext cx="668337" cy="574675"/>
            <a:chOff x="2298708" y="3140456"/>
            <a:chExt cx="668234" cy="576064"/>
          </a:xfrm>
        </p:grpSpPr>
        <p:sp>
          <p:nvSpPr>
            <p:cNvPr id="16" name="六边形 15"/>
            <p:cNvSpPr/>
            <p:nvPr/>
          </p:nvSpPr>
          <p:spPr>
            <a:xfrm>
              <a:off x="2298708" y="3140456"/>
              <a:ext cx="668234" cy="576064"/>
            </a:xfrm>
            <a:prstGeom prst="hexagon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grpSp>
          <p:nvGrpSpPr>
            <p:cNvPr id="17" name="TextBox 48"/>
            <p:cNvGrpSpPr>
              <a:grpSpLocks/>
            </p:cNvGrpSpPr>
            <p:nvPr/>
          </p:nvGrpSpPr>
          <p:grpSpPr bwMode="auto">
            <a:xfrm>
              <a:off x="2426637" y="3238638"/>
              <a:ext cx="445008" cy="377952"/>
              <a:chOff x="2231136" y="3108960"/>
              <a:chExt cx="445008" cy="377952"/>
            </a:xfrm>
          </p:grpSpPr>
          <p:pic>
            <p:nvPicPr>
              <p:cNvPr id="29713" name="TextBox 48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31136" y="3108960"/>
                <a:ext cx="445008" cy="377952"/>
              </a:xfrm>
              <a:prstGeom prst="rect">
                <a:avLst/>
              </a:prstGeom>
              <a:noFill/>
            </p:spPr>
          </p:pic>
          <p:sp>
            <p:nvSpPr>
              <p:cNvPr id="29714" name="Text Box 18"/>
              <p:cNvSpPr txBox="1">
                <a:spLocks noChangeArrowheads="1"/>
              </p:cNvSpPr>
              <p:nvPr/>
            </p:nvSpPr>
            <p:spPr bwMode="auto">
              <a:xfrm>
                <a:off x="2239193" y="3114144"/>
                <a:ext cx="42992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>
                    <a:solidFill>
                      <a:schemeClr val="bg1"/>
                    </a:solidFill>
                    <a:latin typeface="Impact" pitchFamily="34" charset="0"/>
                  </a:rPr>
                  <a:t>03</a:t>
                </a:r>
                <a:endParaRPr lang="zh-CN" altLang="en-US" sz="1800">
                  <a:solidFill>
                    <a:schemeClr val="bg1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103438" y="3810000"/>
            <a:ext cx="668337" cy="576263"/>
            <a:chOff x="2298708" y="3939902"/>
            <a:chExt cx="668234" cy="576064"/>
          </a:xfrm>
        </p:grpSpPr>
        <p:sp>
          <p:nvSpPr>
            <p:cNvPr id="19" name="六边形 18"/>
            <p:cNvSpPr/>
            <p:nvPr/>
          </p:nvSpPr>
          <p:spPr>
            <a:xfrm>
              <a:off x="2298708" y="3939902"/>
              <a:ext cx="668234" cy="576064"/>
            </a:xfrm>
            <a:prstGeom prst="hexagon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grpSp>
          <p:nvGrpSpPr>
            <p:cNvPr id="20" name="TextBox 51"/>
            <p:cNvGrpSpPr>
              <a:grpSpLocks/>
            </p:cNvGrpSpPr>
            <p:nvPr/>
          </p:nvGrpSpPr>
          <p:grpSpPr bwMode="auto">
            <a:xfrm>
              <a:off x="2426637" y="4037214"/>
              <a:ext cx="445008" cy="384048"/>
              <a:chOff x="2231136" y="3907536"/>
              <a:chExt cx="445008" cy="384048"/>
            </a:xfrm>
          </p:grpSpPr>
          <p:pic>
            <p:nvPicPr>
              <p:cNvPr id="29709" name="TextBox 51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231136" y="3907536"/>
                <a:ext cx="445008" cy="384048"/>
              </a:xfrm>
              <a:prstGeom prst="rect">
                <a:avLst/>
              </a:prstGeom>
              <a:noFill/>
            </p:spPr>
          </p:pic>
          <p:sp>
            <p:nvSpPr>
              <p:cNvPr id="29710" name="Text Box 14"/>
              <p:cNvSpPr txBox="1">
                <a:spLocks noChangeArrowheads="1"/>
              </p:cNvSpPr>
              <p:nvPr/>
            </p:nvSpPr>
            <p:spPr bwMode="auto">
              <a:xfrm>
                <a:off x="2239193" y="3913590"/>
                <a:ext cx="42992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>
                    <a:solidFill>
                      <a:schemeClr val="bg1"/>
                    </a:solidFill>
                    <a:latin typeface="Impact" pitchFamily="34" charset="0"/>
                  </a:rPr>
                  <a:t>04</a:t>
                </a:r>
                <a:endParaRPr lang="zh-CN" altLang="en-US" sz="1800">
                  <a:solidFill>
                    <a:schemeClr val="bg1"/>
                  </a:solidFill>
                  <a:latin typeface="Impact" pitchFamily="34" charset="0"/>
                </a:endParaRPr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           什么是广告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泪滴形 21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7" name="矩形 22"/>
          <p:cNvSpPr>
            <a:spLocks noChangeArrowheads="1"/>
          </p:cNvSpPr>
          <p:nvPr/>
        </p:nvSpPr>
        <p:spPr bwMode="auto">
          <a:xfrm>
            <a:off x="287338" y="3190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1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9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1201738"/>
            <a:ext cx="4114800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132"/>
          <p:cNvSpPr>
            <a:spLocks noChangeArrowheads="1"/>
          </p:cNvSpPr>
          <p:nvPr/>
        </p:nvSpPr>
        <p:spPr bwMode="auto">
          <a:xfrm>
            <a:off x="4856163" y="1563688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750"/>
              </a:spcBef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</a:t>
            </a:r>
          </a:p>
        </p:txBody>
      </p:sp>
      <p:sp>
        <p:nvSpPr>
          <p:cNvPr id="16388" name="矩形 133"/>
          <p:cNvSpPr>
            <a:spLocks noChangeArrowheads="1"/>
          </p:cNvSpPr>
          <p:nvPr/>
        </p:nvSpPr>
        <p:spPr bwMode="auto">
          <a:xfrm>
            <a:off x="4787900" y="2211388"/>
            <a:ext cx="364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广告者从</a:t>
            </a:r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长远利益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出发，</a:t>
            </a:r>
            <a:endParaRPr lang="en-US" altLang="zh-CN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在一定时期内</a:t>
            </a:r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反复使用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特定宣传语句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charset="-122"/>
            </a:endParaRPr>
          </a:p>
          <a:p>
            <a: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</a:pP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charset="-122"/>
            </a:endParaRPr>
          </a:p>
        </p:txBody>
      </p:sp>
      <p:sp>
        <p:nvSpPr>
          <p:cNvPr id="16389" name="直接连接符 5"/>
          <p:cNvSpPr>
            <a:spLocks noChangeShapeType="1"/>
          </p:cNvSpPr>
          <p:nvPr/>
        </p:nvSpPr>
        <p:spPr bwMode="auto">
          <a:xfrm>
            <a:off x="4856163" y="2087563"/>
            <a:ext cx="1895475" cy="158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7" name="矩形 15"/>
          <p:cNvSpPr>
            <a:spLocks noChangeArrowheads="1"/>
          </p:cNvSpPr>
          <p:nvPr/>
        </p:nvSpPr>
        <p:spPr bwMode="auto">
          <a:xfrm>
            <a:off x="319088" y="2809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1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0728" name="矩形 16"/>
          <p:cNvSpPr>
            <a:spLocks noChangeArrowheads="1"/>
          </p:cNvSpPr>
          <p:nvPr/>
        </p:nvSpPr>
        <p:spPr bwMode="auto">
          <a:xfrm>
            <a:off x="1082675" y="295275"/>
            <a:ext cx="1468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什么是广告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0"/>
          <p:cNvGrpSpPr>
            <a:grpSpLocks/>
          </p:cNvGrpSpPr>
          <p:nvPr/>
        </p:nvGrpSpPr>
        <p:grpSpPr bwMode="auto">
          <a:xfrm>
            <a:off x="-9525" y="1733550"/>
            <a:ext cx="5738813" cy="1676400"/>
            <a:chOff x="-9406" y="1544053"/>
            <a:chExt cx="5738749" cy="2055394"/>
          </a:xfrm>
        </p:grpSpPr>
        <p:sp>
          <p:nvSpPr>
            <p:cNvPr id="4" name="圆角矩形 3"/>
            <p:cNvSpPr/>
            <p:nvPr/>
          </p:nvSpPr>
          <p:spPr>
            <a:xfrm>
              <a:off x="119" y="1707550"/>
              <a:ext cx="5545076" cy="1728399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圆角矩形 3"/>
            <p:cNvSpPr/>
            <p:nvPr/>
          </p:nvSpPr>
          <p:spPr>
            <a:xfrm>
              <a:off x="-9406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31746" name="TextBox 11"/>
          <p:cNvSpPr txBox="1">
            <a:spLocks noChangeArrowheads="1"/>
          </p:cNvSpPr>
          <p:nvPr/>
        </p:nvSpPr>
        <p:spPr bwMode="auto">
          <a:xfrm>
            <a:off x="322263" y="2247900"/>
            <a:ext cx="1285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alibri" pitchFamily="34" charset="0"/>
              </a:rPr>
              <a:t>Part 2</a:t>
            </a:r>
            <a:endParaRPr lang="zh-CN" alt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58938" y="2157413"/>
            <a:ext cx="0" cy="828675"/>
          </a:xfrm>
          <a:prstGeom prst="line">
            <a:avLst/>
          </a:prstGeom>
          <a:ln>
            <a:solidFill>
              <a:schemeClr val="bg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48" name="矩形 15"/>
          <p:cNvSpPr>
            <a:spLocks noChangeArrowheads="1"/>
          </p:cNvSpPr>
          <p:nvPr/>
        </p:nvSpPr>
        <p:spPr bwMode="auto">
          <a:xfrm>
            <a:off x="2151063" y="2255838"/>
            <a:ext cx="22352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广告的格式</a:t>
            </a:r>
          </a:p>
        </p:txBody>
      </p:sp>
      <p:grpSp>
        <p:nvGrpSpPr>
          <p:cNvPr id="31749" name="组合 8"/>
          <p:cNvGrpSpPr>
            <a:grpSpLocks/>
          </p:cNvGrpSpPr>
          <p:nvPr/>
        </p:nvGrpSpPr>
        <p:grpSpPr bwMode="auto">
          <a:xfrm>
            <a:off x="6473825" y="1733550"/>
            <a:ext cx="1655763" cy="1657350"/>
            <a:chOff x="1259632" y="1419622"/>
            <a:chExt cx="2016224" cy="2016224"/>
          </a:xfrm>
        </p:grpSpPr>
        <p:sp>
          <p:nvSpPr>
            <p:cNvPr id="13" name="椭圆 12"/>
            <p:cNvSpPr/>
            <p:nvPr/>
          </p:nvSpPr>
          <p:spPr>
            <a:xfrm>
              <a:off x="1404615" y="1564466"/>
              <a:ext cx="1728191" cy="172653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259632" y="1419622"/>
              <a:ext cx="2016224" cy="201622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750" name="Freeform 15"/>
          <p:cNvSpPr>
            <a:spLocks noEditPoints="1"/>
          </p:cNvSpPr>
          <p:nvPr/>
        </p:nvSpPr>
        <p:spPr bwMode="auto">
          <a:xfrm>
            <a:off x="7086600" y="2355850"/>
            <a:ext cx="438150" cy="569913"/>
          </a:xfrm>
          <a:custGeom>
            <a:avLst/>
            <a:gdLst>
              <a:gd name="T0" fmla="*/ 354958 w 74"/>
              <a:gd name="T1" fmla="*/ 0 h 97"/>
              <a:gd name="T2" fmla="*/ 425949 w 74"/>
              <a:gd name="T3" fmla="*/ 64733 h 97"/>
              <a:gd name="T4" fmla="*/ 414117 w 74"/>
              <a:gd name="T5" fmla="*/ 306011 h 97"/>
              <a:gd name="T6" fmla="*/ 372705 w 74"/>
              <a:gd name="T7" fmla="*/ 64733 h 97"/>
              <a:gd name="T8" fmla="*/ 354958 w 74"/>
              <a:gd name="T9" fmla="*/ 47079 h 97"/>
              <a:gd name="T10" fmla="*/ 153815 w 74"/>
              <a:gd name="T11" fmla="*/ 64733 h 97"/>
              <a:gd name="T12" fmla="*/ 153815 w 74"/>
              <a:gd name="T13" fmla="*/ 105927 h 97"/>
              <a:gd name="T14" fmla="*/ 112403 w 74"/>
              <a:gd name="T15" fmla="*/ 141236 h 97"/>
              <a:gd name="T16" fmla="*/ 70992 w 74"/>
              <a:gd name="T17" fmla="*/ 141236 h 97"/>
              <a:gd name="T18" fmla="*/ 47328 w 74"/>
              <a:gd name="T19" fmla="*/ 464902 h 97"/>
              <a:gd name="T20" fmla="*/ 53244 w 74"/>
              <a:gd name="T21" fmla="*/ 476672 h 97"/>
              <a:gd name="T22" fmla="*/ 165647 w 74"/>
              <a:gd name="T23" fmla="*/ 482557 h 97"/>
              <a:gd name="T24" fmla="*/ 218891 w 74"/>
              <a:gd name="T25" fmla="*/ 529635 h 97"/>
              <a:gd name="T26" fmla="*/ 17748 w 74"/>
              <a:gd name="T27" fmla="*/ 511981 h 97"/>
              <a:gd name="T28" fmla="*/ 17748 w 74"/>
              <a:gd name="T29" fmla="*/ 511981 h 97"/>
              <a:gd name="T30" fmla="*/ 0 w 74"/>
              <a:gd name="T31" fmla="*/ 117697 h 97"/>
              <a:gd name="T32" fmla="*/ 5916 w 74"/>
              <a:gd name="T33" fmla="*/ 100042 h 97"/>
              <a:gd name="T34" fmla="*/ 112403 w 74"/>
              <a:gd name="T35" fmla="*/ 0 h 97"/>
              <a:gd name="T36" fmla="*/ 100571 w 74"/>
              <a:gd name="T37" fmla="*/ 306011 h 97"/>
              <a:gd name="T38" fmla="*/ 159731 w 74"/>
              <a:gd name="T39" fmla="*/ 329551 h 97"/>
              <a:gd name="T40" fmla="*/ 100571 w 74"/>
              <a:gd name="T41" fmla="*/ 306011 h 97"/>
              <a:gd name="T42" fmla="*/ 100571 w 74"/>
              <a:gd name="T43" fmla="*/ 258933 h 97"/>
              <a:gd name="T44" fmla="*/ 331294 w 74"/>
              <a:gd name="T45" fmla="*/ 235393 h 97"/>
              <a:gd name="T46" fmla="*/ 100571 w 74"/>
              <a:gd name="T47" fmla="*/ 164775 h 97"/>
              <a:gd name="T48" fmla="*/ 331294 w 74"/>
              <a:gd name="T49" fmla="*/ 194200 h 97"/>
              <a:gd name="T50" fmla="*/ 100571 w 74"/>
              <a:gd name="T51" fmla="*/ 164775 h 97"/>
              <a:gd name="T52" fmla="*/ 201143 w 74"/>
              <a:gd name="T53" fmla="*/ 129466 h 97"/>
              <a:gd name="T54" fmla="*/ 331294 w 74"/>
              <a:gd name="T55" fmla="*/ 100042 h 97"/>
              <a:gd name="T56" fmla="*/ 242554 w 74"/>
              <a:gd name="T57" fmla="*/ 406054 h 97"/>
              <a:gd name="T58" fmla="*/ 242554 w 74"/>
              <a:gd name="T59" fmla="*/ 406054 h 97"/>
              <a:gd name="T60" fmla="*/ 183395 w 74"/>
              <a:gd name="T61" fmla="*/ 388399 h 97"/>
              <a:gd name="T62" fmla="*/ 278050 w 74"/>
              <a:gd name="T63" fmla="*/ 506096 h 97"/>
              <a:gd name="T64" fmla="*/ 349042 w 74"/>
              <a:gd name="T65" fmla="*/ 511981 h 97"/>
              <a:gd name="T66" fmla="*/ 420033 w 74"/>
              <a:gd name="T67" fmla="*/ 564944 h 97"/>
              <a:gd name="T68" fmla="*/ 425949 w 74"/>
              <a:gd name="T69" fmla="*/ 529635 h 97"/>
              <a:gd name="T70" fmla="*/ 372705 w 74"/>
              <a:gd name="T71" fmla="*/ 470787 h 97"/>
              <a:gd name="T72" fmla="*/ 378621 w 74"/>
              <a:gd name="T73" fmla="*/ 335436 h 97"/>
              <a:gd name="T74" fmla="*/ 224806 w 74"/>
              <a:gd name="T75" fmla="*/ 317781 h 97"/>
              <a:gd name="T76" fmla="*/ 248470 w 74"/>
              <a:gd name="T77" fmla="*/ 341320 h 97"/>
              <a:gd name="T78" fmla="*/ 236638 w 74"/>
              <a:gd name="T79" fmla="*/ 447248 h 97"/>
              <a:gd name="T80" fmla="*/ 337210 w 74"/>
              <a:gd name="T81" fmla="*/ 459017 h 97"/>
              <a:gd name="T82" fmla="*/ 349042 w 74"/>
              <a:gd name="T83" fmla="*/ 358975 h 97"/>
              <a:gd name="T84" fmla="*/ 124235 w 74"/>
              <a:gd name="T85" fmla="*/ 52964 h 97"/>
              <a:gd name="T86" fmla="*/ 76907 w 74"/>
              <a:gd name="T87" fmla="*/ 111812 h 97"/>
              <a:gd name="T88" fmla="*/ 100571 w 74"/>
              <a:gd name="T89" fmla="*/ 117697 h 97"/>
              <a:gd name="T90" fmla="*/ 106487 w 74"/>
              <a:gd name="T91" fmla="*/ 117697 h 97"/>
              <a:gd name="T92" fmla="*/ 130151 w 74"/>
              <a:gd name="T93" fmla="*/ 100042 h 97"/>
              <a:gd name="T94" fmla="*/ 130151 w 74"/>
              <a:gd name="T95" fmla="*/ 88273 h 97"/>
              <a:gd name="T96" fmla="*/ 124235 w 74"/>
              <a:gd name="T97" fmla="*/ 64733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Oval 2"/>
          <p:cNvSpPr>
            <a:spLocks noChangeArrowheads="1"/>
          </p:cNvSpPr>
          <p:nvPr/>
        </p:nvSpPr>
        <p:spPr bwMode="auto">
          <a:xfrm>
            <a:off x="6902450" y="2185988"/>
            <a:ext cx="798513" cy="815975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xit" presetSubtype="16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MH_Other_1"/>
          <p:cNvSpPr>
            <a:spLocks noChangeArrowheads="1"/>
          </p:cNvSpPr>
          <p:nvPr/>
        </p:nvSpPr>
        <p:spPr bwMode="auto">
          <a:xfrm>
            <a:off x="2279650" y="2940050"/>
            <a:ext cx="4441825" cy="92075"/>
          </a:xfrm>
          <a:prstGeom prst="roundRect">
            <a:avLst>
              <a:gd name="adj" fmla="val 34528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05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MH_Other_2"/>
          <p:cNvSpPr>
            <a:spLocks noChangeArrowheads="1"/>
          </p:cNvSpPr>
          <p:nvPr/>
        </p:nvSpPr>
        <p:spPr bwMode="auto">
          <a:xfrm>
            <a:off x="2727325" y="2813050"/>
            <a:ext cx="344488" cy="3460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05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4" name="MH_Other_3"/>
          <p:cNvSpPr>
            <a:spLocks noChangeArrowheads="1"/>
          </p:cNvSpPr>
          <p:nvPr/>
        </p:nvSpPr>
        <p:spPr bwMode="auto">
          <a:xfrm>
            <a:off x="4294188" y="2813050"/>
            <a:ext cx="344487" cy="3460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05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5" name="MH_Other_4"/>
          <p:cNvSpPr>
            <a:spLocks noChangeArrowheads="1"/>
          </p:cNvSpPr>
          <p:nvPr/>
        </p:nvSpPr>
        <p:spPr bwMode="auto">
          <a:xfrm>
            <a:off x="5861050" y="2813050"/>
            <a:ext cx="344488" cy="3460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05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6" name="MH_SubTitle_1"/>
          <p:cNvSpPr>
            <a:spLocks noChangeArrowheads="1"/>
          </p:cNvSpPr>
          <p:nvPr/>
        </p:nvSpPr>
        <p:spPr bwMode="auto">
          <a:xfrm>
            <a:off x="2411413" y="2058988"/>
            <a:ext cx="1443037" cy="493712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08000"/>
              </a:lnSpc>
              <a:spcAft>
                <a:spcPts val="225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 题</a:t>
            </a:r>
          </a:p>
        </p:txBody>
      </p:sp>
      <p:sp>
        <p:nvSpPr>
          <p:cNvPr id="20487" name="MH_SubTitle_2"/>
          <p:cNvSpPr>
            <a:spLocks noChangeArrowheads="1"/>
          </p:cNvSpPr>
          <p:nvPr/>
        </p:nvSpPr>
        <p:spPr bwMode="auto">
          <a:xfrm>
            <a:off x="4067175" y="3284538"/>
            <a:ext cx="1512888" cy="727075"/>
          </a:xfrm>
          <a:custGeom>
            <a:avLst/>
            <a:gdLst>
              <a:gd name="T0" fmla="*/ 524618 w 1727200"/>
              <a:gd name="T1" fmla="*/ 0 h 1466978"/>
              <a:gd name="T2" fmla="*/ 713462 w 1727200"/>
              <a:gd name="T3" fmla="*/ 158638 h 1466978"/>
              <a:gd name="T4" fmla="*/ 1521095 w 1727200"/>
              <a:gd name="T5" fmla="*/ 158638 h 1466978"/>
              <a:gd name="T6" fmla="*/ 1712308 w 1727200"/>
              <a:gd name="T7" fmla="*/ 257417 h 1466978"/>
              <a:gd name="T8" fmla="*/ 1712308 w 1727200"/>
              <a:gd name="T9" fmla="*/ 405580 h 1466978"/>
              <a:gd name="T10" fmla="*/ 1712308 w 1727200"/>
              <a:gd name="T11" fmla="*/ 652520 h 1466978"/>
              <a:gd name="T12" fmla="*/ 1521095 w 1727200"/>
              <a:gd name="T13" fmla="*/ 751299 h 1466978"/>
              <a:gd name="T14" fmla="*/ 713462 w 1727200"/>
              <a:gd name="T15" fmla="*/ 751299 h 1466978"/>
              <a:gd name="T16" fmla="*/ 285385 w 1727200"/>
              <a:gd name="T17" fmla="*/ 751299 h 1466978"/>
              <a:gd name="T18" fmla="*/ 191212 w 1727200"/>
              <a:gd name="T19" fmla="*/ 751299 h 1466978"/>
              <a:gd name="T20" fmla="*/ 0 w 1727200"/>
              <a:gd name="T21" fmla="*/ 652520 h 1466978"/>
              <a:gd name="T22" fmla="*/ 0 w 1727200"/>
              <a:gd name="T23" fmla="*/ 405580 h 1466978"/>
              <a:gd name="T24" fmla="*/ 0 w 1727200"/>
              <a:gd name="T25" fmla="*/ 257417 h 1466978"/>
              <a:gd name="T26" fmla="*/ 191212 w 1727200"/>
              <a:gd name="T27" fmla="*/ 158638 h 1466978"/>
              <a:gd name="T28" fmla="*/ 285385 w 1727200"/>
              <a:gd name="T29" fmla="*/ 158638 h 146697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27200"/>
              <a:gd name="T46" fmla="*/ 0 h 1466978"/>
              <a:gd name="T47" fmla="*/ 1727200 w 1727200"/>
              <a:gd name="T48" fmla="*/ 1466978 h 146697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27200" h="1466978">
                <a:moveTo>
                  <a:pt x="529180" y="0"/>
                </a:moveTo>
                <a:lnTo>
                  <a:pt x="719667" y="309754"/>
                </a:lnTo>
                <a:lnTo>
                  <a:pt x="1534325" y="309754"/>
                </a:lnTo>
                <a:cubicBezTo>
                  <a:pt x="1640847" y="309754"/>
                  <a:pt x="1727200" y="396107"/>
                  <a:pt x="1727200" y="502629"/>
                </a:cubicBezTo>
                <a:lnTo>
                  <a:pt x="1727200" y="791931"/>
                </a:lnTo>
                <a:lnTo>
                  <a:pt x="1727200" y="1274103"/>
                </a:lnTo>
                <a:cubicBezTo>
                  <a:pt x="1727200" y="1380625"/>
                  <a:pt x="1640847" y="1466978"/>
                  <a:pt x="1534325" y="1466978"/>
                </a:cubicBezTo>
                <a:lnTo>
                  <a:pt x="719667" y="1466978"/>
                </a:lnTo>
                <a:lnTo>
                  <a:pt x="287867" y="1466978"/>
                </a:lnTo>
                <a:lnTo>
                  <a:pt x="192875" y="1466978"/>
                </a:lnTo>
                <a:cubicBezTo>
                  <a:pt x="86353" y="1466978"/>
                  <a:pt x="0" y="1380625"/>
                  <a:pt x="0" y="1274103"/>
                </a:cubicBezTo>
                <a:lnTo>
                  <a:pt x="0" y="791931"/>
                </a:lnTo>
                <a:lnTo>
                  <a:pt x="0" y="502629"/>
                </a:lnTo>
                <a:cubicBezTo>
                  <a:pt x="0" y="396107"/>
                  <a:pt x="86353" y="309754"/>
                  <a:pt x="192875" y="309754"/>
                </a:cubicBezTo>
                <a:lnTo>
                  <a:pt x="287867" y="309754"/>
                </a:lnTo>
                <a:lnTo>
                  <a:pt x="52918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0" tIns="324000" rIns="0" bIns="0"/>
          <a:lstStyle/>
          <a:p>
            <a:pPr algn="ctr">
              <a:lnSpc>
                <a:spcPct val="108000"/>
              </a:lnSpc>
              <a:spcAft>
                <a:spcPts val="225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 文</a:t>
            </a:r>
          </a:p>
        </p:txBody>
      </p:sp>
      <p:sp>
        <p:nvSpPr>
          <p:cNvPr id="20488" name="MH_SubTitle_1"/>
          <p:cNvSpPr>
            <a:spLocks noChangeArrowheads="1"/>
          </p:cNvSpPr>
          <p:nvPr/>
        </p:nvSpPr>
        <p:spPr bwMode="auto">
          <a:xfrm>
            <a:off x="5580063" y="2058988"/>
            <a:ext cx="1479550" cy="493712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08000"/>
              </a:lnSpc>
              <a:spcAft>
                <a:spcPts val="225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 文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                           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广告的格式</a:t>
            </a:r>
          </a:p>
        </p:txBody>
      </p:sp>
      <p:sp>
        <p:nvSpPr>
          <p:cNvPr id="18" name="泪滴形 17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8" name="矩形 18"/>
          <p:cNvSpPr>
            <a:spLocks noChangeArrowheads="1"/>
          </p:cNvSpPr>
          <p:nvPr/>
        </p:nvSpPr>
        <p:spPr bwMode="auto">
          <a:xfrm>
            <a:off x="287338" y="3190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2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5" grpId="0" animBg="1"/>
      <p:bldP spid="20486" grpId="0" animBg="1"/>
      <p:bldP spid="20487" grpId="0" animBg="1"/>
      <p:bldP spid="2048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6475" y="1123950"/>
            <a:ext cx="5441950" cy="367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34"/>
          <p:cNvGrpSpPr>
            <a:grpSpLocks/>
          </p:cNvGrpSpPr>
          <p:nvPr/>
        </p:nvGrpSpPr>
        <p:grpSpPr bwMode="auto">
          <a:xfrm>
            <a:off x="563563" y="2463800"/>
            <a:ext cx="619125" cy="619125"/>
            <a:chOff x="0" y="0"/>
            <a:chExt cx="619264" cy="619264"/>
          </a:xfrm>
        </p:grpSpPr>
        <p:sp>
          <p:nvSpPr>
            <p:cNvPr id="33805" name="椭圆 5"/>
            <p:cNvSpPr>
              <a:spLocks noChangeArrowheads="1"/>
            </p:cNvSpPr>
            <p:nvPr/>
          </p:nvSpPr>
          <p:spPr bwMode="auto">
            <a:xfrm>
              <a:off x="0" y="0"/>
              <a:ext cx="619264" cy="619264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pic>
          <p:nvPicPr>
            <p:cNvPr id="33806" name="组合 20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8101" y="96923"/>
              <a:ext cx="402426" cy="384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椭圆 5"/>
          <p:cNvSpPr>
            <a:spLocks noChangeArrowheads="1"/>
          </p:cNvSpPr>
          <p:nvPr/>
        </p:nvSpPr>
        <p:spPr bwMode="auto">
          <a:xfrm>
            <a:off x="563563" y="3302000"/>
            <a:ext cx="619125" cy="619125"/>
          </a:xfrm>
          <a:prstGeom prst="ellipse">
            <a:avLst/>
          </a:prstGeom>
          <a:solidFill>
            <a:schemeClr val="bg1">
              <a:alpha val="70195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7" name="组合 5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2313" y="3444875"/>
            <a:ext cx="3000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椭圆 5"/>
          <p:cNvSpPr>
            <a:spLocks noChangeArrowheads="1"/>
          </p:cNvSpPr>
          <p:nvPr/>
        </p:nvSpPr>
        <p:spPr bwMode="auto">
          <a:xfrm>
            <a:off x="563563" y="4183063"/>
            <a:ext cx="619125" cy="619125"/>
          </a:xfrm>
          <a:prstGeom prst="ellipse">
            <a:avLst/>
          </a:prstGeom>
          <a:solidFill>
            <a:schemeClr val="bg1">
              <a:alpha val="70195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9" name="组合 5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4267200"/>
            <a:ext cx="34131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1309688" y="2508250"/>
            <a:ext cx="1893887" cy="530225"/>
          </a:xfrm>
          <a:custGeom>
            <a:avLst/>
            <a:gdLst>
              <a:gd name="T0" fmla="*/ 285218 w 5009091"/>
              <a:gd name="T1" fmla="*/ 16615 h 1255217"/>
              <a:gd name="T2" fmla="*/ 281089 w 5009091"/>
              <a:gd name="T3" fmla="*/ 18532 h 1255217"/>
              <a:gd name="T4" fmla="*/ 281013 w 5009091"/>
              <a:gd name="T5" fmla="*/ 18616 h 1255217"/>
              <a:gd name="T6" fmla="*/ 279988 w 5009091"/>
              <a:gd name="T7" fmla="*/ 20534 h 1255217"/>
              <a:gd name="T8" fmla="*/ 297439 w 5009091"/>
              <a:gd name="T9" fmla="*/ 40088 h 1255217"/>
              <a:gd name="T10" fmla="*/ 299149 w 5009091"/>
              <a:gd name="T11" fmla="*/ 44716 h 1255217"/>
              <a:gd name="T12" fmla="*/ 299138 w 5009091"/>
              <a:gd name="T13" fmla="*/ 44847 h 1255217"/>
              <a:gd name="T14" fmla="*/ 297439 w 5009091"/>
              <a:gd name="T15" fmla="*/ 49607 h 1255217"/>
              <a:gd name="T16" fmla="*/ 279988 w 5009091"/>
              <a:gd name="T17" fmla="*/ 69161 h 1255217"/>
              <a:gd name="T18" fmla="*/ 281014 w 5009091"/>
              <a:gd name="T19" fmla="*/ 71079 h 1255217"/>
              <a:gd name="T20" fmla="*/ 281089 w 5009091"/>
              <a:gd name="T21" fmla="*/ 71163 h 1255217"/>
              <a:gd name="T22" fmla="*/ 289348 w 5009091"/>
              <a:gd name="T23" fmla="*/ 71163 h 1255217"/>
              <a:gd name="T24" fmla="*/ 308586 w 5009091"/>
              <a:gd name="T25" fmla="*/ 49607 h 1255217"/>
              <a:gd name="T26" fmla="*/ 310285 w 5009091"/>
              <a:gd name="T27" fmla="*/ 44847 h 1255217"/>
              <a:gd name="T28" fmla="*/ 310297 w 5009091"/>
              <a:gd name="T29" fmla="*/ 44716 h 1255217"/>
              <a:gd name="T30" fmla="*/ 308586 w 5009091"/>
              <a:gd name="T31" fmla="*/ 40088 h 1255217"/>
              <a:gd name="T32" fmla="*/ 289348 w 5009091"/>
              <a:gd name="T33" fmla="*/ 18532 h 1255217"/>
              <a:gd name="T34" fmla="*/ 285218 w 5009091"/>
              <a:gd name="T35" fmla="*/ 16615 h 1255217"/>
              <a:gd name="T36" fmla="*/ 279629 w 5009091"/>
              <a:gd name="T37" fmla="*/ 0 h 1255217"/>
              <a:gd name="T38" fmla="*/ 286189 w 5009091"/>
              <a:gd name="T39" fmla="*/ 3045 h 1255217"/>
              <a:gd name="T40" fmla="*/ 316748 w 5009091"/>
              <a:gd name="T41" fmla="*/ 37288 h 1255217"/>
              <a:gd name="T42" fmla="*/ 319465 w 5009091"/>
              <a:gd name="T43" fmla="*/ 44638 h 1255217"/>
              <a:gd name="T44" fmla="*/ 319448 w 5009091"/>
              <a:gd name="T45" fmla="*/ 44847 h 1255217"/>
              <a:gd name="T46" fmla="*/ 316748 w 5009091"/>
              <a:gd name="T47" fmla="*/ 52407 h 1255217"/>
              <a:gd name="T48" fmla="*/ 286189 w 5009091"/>
              <a:gd name="T49" fmla="*/ 86650 h 1255217"/>
              <a:gd name="T50" fmla="*/ 273069 w 5009091"/>
              <a:gd name="T51" fmla="*/ 86650 h 1255217"/>
              <a:gd name="T52" fmla="*/ 272963 w 5009091"/>
              <a:gd name="T53" fmla="*/ 86531 h 1255217"/>
              <a:gd name="T54" fmla="*/ 272689 w 5009091"/>
              <a:gd name="T55" fmla="*/ 86593 h 1255217"/>
              <a:gd name="T56" fmla="*/ 8100 w 5009091"/>
              <a:gd name="T57" fmla="*/ 86593 h 1255217"/>
              <a:gd name="T58" fmla="*/ 0 w 5009091"/>
              <a:gd name="T59" fmla="*/ 77518 h 1255217"/>
              <a:gd name="T60" fmla="*/ 0 w 5009091"/>
              <a:gd name="T61" fmla="*/ 12177 h 1255217"/>
              <a:gd name="T62" fmla="*/ 8100 w 5009091"/>
              <a:gd name="T63" fmla="*/ 3102 h 1255217"/>
              <a:gd name="T64" fmla="*/ 272689 w 5009091"/>
              <a:gd name="T65" fmla="*/ 3102 h 1255217"/>
              <a:gd name="T66" fmla="*/ 272963 w 5009091"/>
              <a:gd name="T67" fmla="*/ 3163 h 1255217"/>
              <a:gd name="T68" fmla="*/ 273069 w 5009091"/>
              <a:gd name="T69" fmla="*/ 3045 h 1255217"/>
              <a:gd name="T70" fmla="*/ 279629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rIns="540000" anchor="ctr"/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MH_SubTitle_2"/>
          <p:cNvSpPr>
            <a:spLocks noChangeArrowheads="1"/>
          </p:cNvSpPr>
          <p:nvPr/>
        </p:nvSpPr>
        <p:spPr bwMode="auto">
          <a:xfrm flipH="1">
            <a:off x="1309688" y="3376613"/>
            <a:ext cx="1893887" cy="469900"/>
          </a:xfrm>
          <a:custGeom>
            <a:avLst/>
            <a:gdLst>
              <a:gd name="T0" fmla="*/ 285218 w 5009091"/>
              <a:gd name="T1" fmla="*/ 14641 h 1255217"/>
              <a:gd name="T2" fmla="*/ 281089 w 5009091"/>
              <a:gd name="T3" fmla="*/ 16330 h 1255217"/>
              <a:gd name="T4" fmla="*/ 281013 w 5009091"/>
              <a:gd name="T5" fmla="*/ 16405 h 1255217"/>
              <a:gd name="T6" fmla="*/ 279988 w 5009091"/>
              <a:gd name="T7" fmla="*/ 18095 h 1255217"/>
              <a:gd name="T8" fmla="*/ 297439 w 5009091"/>
              <a:gd name="T9" fmla="*/ 35327 h 1255217"/>
              <a:gd name="T10" fmla="*/ 299149 w 5009091"/>
              <a:gd name="T11" fmla="*/ 39404 h 1255217"/>
              <a:gd name="T12" fmla="*/ 299138 w 5009091"/>
              <a:gd name="T13" fmla="*/ 39520 h 1255217"/>
              <a:gd name="T14" fmla="*/ 297439 w 5009091"/>
              <a:gd name="T15" fmla="*/ 43714 h 1255217"/>
              <a:gd name="T16" fmla="*/ 279988 w 5009091"/>
              <a:gd name="T17" fmla="*/ 60945 h 1255217"/>
              <a:gd name="T18" fmla="*/ 281014 w 5009091"/>
              <a:gd name="T19" fmla="*/ 62636 h 1255217"/>
              <a:gd name="T20" fmla="*/ 281089 w 5009091"/>
              <a:gd name="T21" fmla="*/ 62710 h 1255217"/>
              <a:gd name="T22" fmla="*/ 289348 w 5009091"/>
              <a:gd name="T23" fmla="*/ 62710 h 1255217"/>
              <a:gd name="T24" fmla="*/ 308586 w 5009091"/>
              <a:gd name="T25" fmla="*/ 43714 h 1255217"/>
              <a:gd name="T26" fmla="*/ 310285 w 5009091"/>
              <a:gd name="T27" fmla="*/ 39520 h 1255217"/>
              <a:gd name="T28" fmla="*/ 310297 w 5009091"/>
              <a:gd name="T29" fmla="*/ 39404 h 1255217"/>
              <a:gd name="T30" fmla="*/ 308586 w 5009091"/>
              <a:gd name="T31" fmla="*/ 35327 h 1255217"/>
              <a:gd name="T32" fmla="*/ 289348 w 5009091"/>
              <a:gd name="T33" fmla="*/ 16330 h 1255217"/>
              <a:gd name="T34" fmla="*/ 285218 w 5009091"/>
              <a:gd name="T35" fmla="*/ 14641 h 1255217"/>
              <a:gd name="T36" fmla="*/ 279629 w 5009091"/>
              <a:gd name="T37" fmla="*/ 0 h 1255217"/>
              <a:gd name="T38" fmla="*/ 286189 w 5009091"/>
              <a:gd name="T39" fmla="*/ 2683 h 1255217"/>
              <a:gd name="T40" fmla="*/ 316748 w 5009091"/>
              <a:gd name="T41" fmla="*/ 32859 h 1255217"/>
              <a:gd name="T42" fmla="*/ 319465 w 5009091"/>
              <a:gd name="T43" fmla="*/ 39336 h 1255217"/>
              <a:gd name="T44" fmla="*/ 319448 w 5009091"/>
              <a:gd name="T45" fmla="*/ 39520 h 1255217"/>
              <a:gd name="T46" fmla="*/ 316748 w 5009091"/>
              <a:gd name="T47" fmla="*/ 46182 h 1255217"/>
              <a:gd name="T48" fmla="*/ 286189 w 5009091"/>
              <a:gd name="T49" fmla="*/ 76358 h 1255217"/>
              <a:gd name="T50" fmla="*/ 273069 w 5009091"/>
              <a:gd name="T51" fmla="*/ 76358 h 1255217"/>
              <a:gd name="T52" fmla="*/ 272963 w 5009091"/>
              <a:gd name="T53" fmla="*/ 76253 h 1255217"/>
              <a:gd name="T54" fmla="*/ 272689 w 5009091"/>
              <a:gd name="T55" fmla="*/ 76307 h 1255217"/>
              <a:gd name="T56" fmla="*/ 8100 w 5009091"/>
              <a:gd name="T57" fmla="*/ 76307 h 1255217"/>
              <a:gd name="T58" fmla="*/ 0 w 5009091"/>
              <a:gd name="T59" fmla="*/ 68310 h 1255217"/>
              <a:gd name="T60" fmla="*/ 0 w 5009091"/>
              <a:gd name="T61" fmla="*/ 10731 h 1255217"/>
              <a:gd name="T62" fmla="*/ 8100 w 5009091"/>
              <a:gd name="T63" fmla="*/ 2734 h 1255217"/>
              <a:gd name="T64" fmla="*/ 272689 w 5009091"/>
              <a:gd name="T65" fmla="*/ 2734 h 1255217"/>
              <a:gd name="T66" fmla="*/ 272963 w 5009091"/>
              <a:gd name="T67" fmla="*/ 2788 h 1255217"/>
              <a:gd name="T68" fmla="*/ 273069 w 5009091"/>
              <a:gd name="T69" fmla="*/ 2683 h 1255217"/>
              <a:gd name="T70" fmla="*/ 279629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540000" rIns="90000" anchor="ctr"/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正文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Main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MH_SubTitle_3"/>
          <p:cNvSpPr>
            <a:spLocks noChangeArrowheads="1"/>
          </p:cNvSpPr>
          <p:nvPr/>
        </p:nvSpPr>
        <p:spPr bwMode="auto">
          <a:xfrm>
            <a:off x="1308100" y="4230688"/>
            <a:ext cx="1893888" cy="519112"/>
          </a:xfrm>
          <a:custGeom>
            <a:avLst/>
            <a:gdLst>
              <a:gd name="T0" fmla="*/ 285218 w 5009091"/>
              <a:gd name="T1" fmla="*/ 16251 h 1255217"/>
              <a:gd name="T2" fmla="*/ 281089 w 5009091"/>
              <a:gd name="T3" fmla="*/ 18126 h 1255217"/>
              <a:gd name="T4" fmla="*/ 281013 w 5009091"/>
              <a:gd name="T5" fmla="*/ 18209 h 1255217"/>
              <a:gd name="T6" fmla="*/ 279988 w 5009091"/>
              <a:gd name="T7" fmla="*/ 20085 h 1255217"/>
              <a:gd name="T8" fmla="*/ 297439 w 5009091"/>
              <a:gd name="T9" fmla="*/ 39211 h 1255217"/>
              <a:gd name="T10" fmla="*/ 299149 w 5009091"/>
              <a:gd name="T11" fmla="*/ 43737 h 1255217"/>
              <a:gd name="T12" fmla="*/ 299138 w 5009091"/>
              <a:gd name="T13" fmla="*/ 43866 h 1255217"/>
              <a:gd name="T14" fmla="*/ 297439 w 5009091"/>
              <a:gd name="T15" fmla="*/ 48521 h 1255217"/>
              <a:gd name="T16" fmla="*/ 279988 w 5009091"/>
              <a:gd name="T17" fmla="*/ 67647 h 1255217"/>
              <a:gd name="T18" fmla="*/ 281014 w 5009091"/>
              <a:gd name="T19" fmla="*/ 69523 h 1255217"/>
              <a:gd name="T20" fmla="*/ 281089 w 5009091"/>
              <a:gd name="T21" fmla="*/ 69606 h 1255217"/>
              <a:gd name="T22" fmla="*/ 289348 w 5009091"/>
              <a:gd name="T23" fmla="*/ 69606 h 1255217"/>
              <a:gd name="T24" fmla="*/ 308586 w 5009091"/>
              <a:gd name="T25" fmla="*/ 48521 h 1255217"/>
              <a:gd name="T26" fmla="*/ 310285 w 5009091"/>
              <a:gd name="T27" fmla="*/ 43866 h 1255217"/>
              <a:gd name="T28" fmla="*/ 310297 w 5009091"/>
              <a:gd name="T29" fmla="*/ 43737 h 1255217"/>
              <a:gd name="T30" fmla="*/ 308586 w 5009091"/>
              <a:gd name="T31" fmla="*/ 39211 h 1255217"/>
              <a:gd name="T32" fmla="*/ 289348 w 5009091"/>
              <a:gd name="T33" fmla="*/ 18126 h 1255217"/>
              <a:gd name="T34" fmla="*/ 285218 w 5009091"/>
              <a:gd name="T35" fmla="*/ 16251 h 1255217"/>
              <a:gd name="T36" fmla="*/ 279629 w 5009091"/>
              <a:gd name="T37" fmla="*/ 0 h 1255217"/>
              <a:gd name="T38" fmla="*/ 286189 w 5009091"/>
              <a:gd name="T39" fmla="*/ 2978 h 1255217"/>
              <a:gd name="T40" fmla="*/ 316748 w 5009091"/>
              <a:gd name="T41" fmla="*/ 36472 h 1255217"/>
              <a:gd name="T42" fmla="*/ 319465 w 5009091"/>
              <a:gd name="T43" fmla="*/ 43662 h 1255217"/>
              <a:gd name="T44" fmla="*/ 319448 w 5009091"/>
              <a:gd name="T45" fmla="*/ 43866 h 1255217"/>
              <a:gd name="T46" fmla="*/ 316748 w 5009091"/>
              <a:gd name="T47" fmla="*/ 51260 h 1255217"/>
              <a:gd name="T48" fmla="*/ 286189 w 5009091"/>
              <a:gd name="T49" fmla="*/ 84754 h 1255217"/>
              <a:gd name="T50" fmla="*/ 273069 w 5009091"/>
              <a:gd name="T51" fmla="*/ 84754 h 1255217"/>
              <a:gd name="T52" fmla="*/ 272963 w 5009091"/>
              <a:gd name="T53" fmla="*/ 84638 h 1255217"/>
              <a:gd name="T54" fmla="*/ 272689 w 5009091"/>
              <a:gd name="T55" fmla="*/ 84698 h 1255217"/>
              <a:gd name="T56" fmla="*/ 8100 w 5009091"/>
              <a:gd name="T57" fmla="*/ 84698 h 1255217"/>
              <a:gd name="T58" fmla="*/ 0 w 5009091"/>
              <a:gd name="T59" fmla="*/ 75821 h 1255217"/>
              <a:gd name="T60" fmla="*/ 0 w 5009091"/>
              <a:gd name="T61" fmla="*/ 11911 h 1255217"/>
              <a:gd name="T62" fmla="*/ 8100 w 5009091"/>
              <a:gd name="T63" fmla="*/ 3034 h 1255217"/>
              <a:gd name="T64" fmla="*/ 272689 w 5009091"/>
              <a:gd name="T65" fmla="*/ 3034 h 1255217"/>
              <a:gd name="T66" fmla="*/ 272963 w 5009091"/>
              <a:gd name="T67" fmla="*/ 3094 h 1255217"/>
              <a:gd name="T68" fmla="*/ 273069 w 5009091"/>
              <a:gd name="T69" fmla="*/ 2978 h 1255217"/>
              <a:gd name="T70" fmla="*/ 279629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rIns="54000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随文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PostScript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228600"/>
            <a:ext cx="9144000" cy="58261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                           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广告的格式</a:t>
            </a:r>
          </a:p>
        </p:txBody>
      </p:sp>
      <p:sp>
        <p:nvSpPr>
          <p:cNvPr id="35" name="泪滴形 34"/>
          <p:cNvSpPr/>
          <p:nvPr/>
        </p:nvSpPr>
        <p:spPr>
          <a:xfrm>
            <a:off x="287338" y="268288"/>
            <a:ext cx="504825" cy="503237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04" name="矩形 35"/>
          <p:cNvSpPr>
            <a:spLocks noChangeArrowheads="1"/>
          </p:cNvSpPr>
          <p:nvPr/>
        </p:nvSpPr>
        <p:spPr bwMode="auto">
          <a:xfrm>
            <a:off x="287338" y="319088"/>
            <a:ext cx="80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</a:rPr>
              <a:t>Part 2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任意多边形 6"/>
          <p:cNvSpPr>
            <a:spLocks/>
          </p:cNvSpPr>
          <p:nvPr/>
        </p:nvSpPr>
        <p:spPr bwMode="auto">
          <a:xfrm>
            <a:off x="1160463" y="1270000"/>
            <a:ext cx="2895600" cy="2954338"/>
          </a:xfrm>
          <a:custGeom>
            <a:avLst/>
            <a:gdLst>
              <a:gd name="T0" fmla="*/ 1891974 w 4695585"/>
              <a:gd name="T1" fmla="*/ 0 h 4790942"/>
              <a:gd name="T2" fmla="*/ 1891976 w 4695585"/>
              <a:gd name="T3" fmla="*/ 0 h 4790942"/>
              <a:gd name="T4" fmla="*/ 3862388 w 4695585"/>
              <a:gd name="T5" fmla="*/ 1970088 h 4790942"/>
              <a:gd name="T6" fmla="*/ 1891976 w 4695585"/>
              <a:gd name="T7" fmla="*/ 3940175 h 4790942"/>
              <a:gd name="T8" fmla="*/ 10150 w 4695585"/>
              <a:gd name="T9" fmla="*/ 2555931 h 4790942"/>
              <a:gd name="T10" fmla="*/ 0 w 4695585"/>
              <a:gd name="T11" fmla="*/ 2516466 h 4790942"/>
              <a:gd name="T12" fmla="*/ 201602 w 4695585"/>
              <a:gd name="T13" fmla="*/ 2445254 h 4790942"/>
              <a:gd name="T14" fmla="*/ 213763 w 4695585"/>
              <a:gd name="T15" fmla="*/ 2492543 h 4790942"/>
              <a:gd name="T16" fmla="*/ 1891976 w 4695585"/>
              <a:gd name="T17" fmla="*/ 3727012 h 4790942"/>
              <a:gd name="T18" fmla="*/ 3649189 w 4695585"/>
              <a:gd name="T19" fmla="*/ 1970088 h 4790942"/>
              <a:gd name="T20" fmla="*/ 1891976 w 4695585"/>
              <a:gd name="T21" fmla="*/ 213163 h 4790942"/>
              <a:gd name="T22" fmla="*/ 1891974 w 4695585"/>
              <a:gd name="T23" fmla="*/ 213163 h 4790942"/>
              <a:gd name="T24" fmla="*/ 1891974 w 4695585"/>
              <a:gd name="T25" fmla="*/ 0 h 47909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695585" h="4790942">
                <a:moveTo>
                  <a:pt x="2300112" y="0"/>
                </a:moveTo>
                <a:lnTo>
                  <a:pt x="2300114" y="0"/>
                </a:lnTo>
                <a:cubicBezTo>
                  <a:pt x="3623096" y="0"/>
                  <a:pt x="4695585" y="1072489"/>
                  <a:pt x="4695585" y="2395471"/>
                </a:cubicBezTo>
                <a:cubicBezTo>
                  <a:pt x="4695585" y="3718453"/>
                  <a:pt x="3623096" y="4790942"/>
                  <a:pt x="2300114" y="4790942"/>
                </a:cubicBezTo>
                <a:cubicBezTo>
                  <a:pt x="1225191" y="4790942"/>
                  <a:pt x="315633" y="4082932"/>
                  <a:pt x="12339" y="3107811"/>
                </a:cubicBezTo>
                <a:lnTo>
                  <a:pt x="0" y="3059824"/>
                </a:lnTo>
                <a:lnTo>
                  <a:pt x="245092" y="2973236"/>
                </a:lnTo>
                <a:lnTo>
                  <a:pt x="259876" y="3030736"/>
                </a:lnTo>
                <a:cubicBezTo>
                  <a:pt x="530354" y="3900348"/>
                  <a:pt x="1341498" y="4531752"/>
                  <a:pt x="2300114" y="4531752"/>
                </a:cubicBezTo>
                <a:cubicBezTo>
                  <a:pt x="3479949" y="4531752"/>
                  <a:pt x="4436395" y="3575306"/>
                  <a:pt x="4436395" y="2395471"/>
                </a:cubicBezTo>
                <a:cubicBezTo>
                  <a:pt x="4436395" y="1215636"/>
                  <a:pt x="3479949" y="259190"/>
                  <a:pt x="2300114" y="259190"/>
                </a:cubicBezTo>
                <a:lnTo>
                  <a:pt x="2300112" y="259190"/>
                </a:lnTo>
                <a:lnTo>
                  <a:pt x="2300112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7176" name="任意多边形 7"/>
          <p:cNvSpPr>
            <a:spLocks/>
          </p:cNvSpPr>
          <p:nvPr/>
        </p:nvSpPr>
        <p:spPr bwMode="auto">
          <a:xfrm>
            <a:off x="1727200" y="1614488"/>
            <a:ext cx="1990725" cy="2265362"/>
          </a:xfrm>
          <a:custGeom>
            <a:avLst/>
            <a:gdLst>
              <a:gd name="T0" fmla="*/ 1134279 w 3227233"/>
              <a:gd name="T1" fmla="*/ 0 h 3670480"/>
              <a:gd name="T2" fmla="*/ 2654300 w 3227233"/>
              <a:gd name="T3" fmla="*/ 1509713 h 3670480"/>
              <a:gd name="T4" fmla="*/ 1134279 w 3227233"/>
              <a:gd name="T5" fmla="*/ 3019425 h 3670480"/>
              <a:gd name="T6" fmla="*/ 59462 w 3227233"/>
              <a:gd name="T7" fmla="*/ 2577241 h 3670480"/>
              <a:gd name="T8" fmla="*/ 0 w 3227233"/>
              <a:gd name="T9" fmla="*/ 2512259 h 3670480"/>
              <a:gd name="T10" fmla="*/ 122256 w 3227233"/>
              <a:gd name="T11" fmla="*/ 2404202 h 3670480"/>
              <a:gd name="T12" fmla="*/ 174947 w 3227233"/>
              <a:gd name="T13" fmla="*/ 2461734 h 3670480"/>
              <a:gd name="T14" fmla="*/ 1134279 w 3227233"/>
              <a:gd name="T15" fmla="*/ 2856074 h 3670480"/>
              <a:gd name="T16" fmla="*/ 2490980 w 3227233"/>
              <a:gd name="T17" fmla="*/ 1509713 h 3670480"/>
              <a:gd name="T18" fmla="*/ 1134279 w 3227233"/>
              <a:gd name="T19" fmla="*/ 163351 h 3670480"/>
              <a:gd name="T20" fmla="*/ 1134278 w 3227233"/>
              <a:gd name="T21" fmla="*/ 163351 h 3670480"/>
              <a:gd name="T22" fmla="*/ 1134278 w 3227233"/>
              <a:gd name="T23" fmla="*/ 0 h 3670480"/>
              <a:gd name="T24" fmla="*/ 1134279 w 3227233"/>
              <a:gd name="T25" fmla="*/ 0 h 36704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227233" h="3670480">
                <a:moveTo>
                  <a:pt x="1379114" y="0"/>
                </a:moveTo>
                <a:cubicBezTo>
                  <a:pt x="2399802" y="0"/>
                  <a:pt x="3227233" y="821665"/>
                  <a:pt x="3227233" y="1835240"/>
                </a:cubicBezTo>
                <a:cubicBezTo>
                  <a:pt x="3227233" y="2848815"/>
                  <a:pt x="2399802" y="3670480"/>
                  <a:pt x="1379114" y="3670480"/>
                </a:cubicBezTo>
                <a:cubicBezTo>
                  <a:pt x="868770" y="3670480"/>
                  <a:pt x="406740" y="3465064"/>
                  <a:pt x="72297" y="3132951"/>
                </a:cubicBezTo>
                <a:lnTo>
                  <a:pt x="0" y="3053958"/>
                </a:lnTo>
                <a:lnTo>
                  <a:pt x="148645" y="2922601"/>
                </a:lnTo>
                <a:lnTo>
                  <a:pt x="212709" y="2992539"/>
                </a:lnTo>
                <a:cubicBezTo>
                  <a:pt x="511218" y="3288717"/>
                  <a:pt x="923605" y="3471907"/>
                  <a:pt x="1379114" y="3471907"/>
                </a:cubicBezTo>
                <a:cubicBezTo>
                  <a:pt x="2290133" y="3471907"/>
                  <a:pt x="3028660" y="2739146"/>
                  <a:pt x="3028660" y="1835240"/>
                </a:cubicBezTo>
                <a:cubicBezTo>
                  <a:pt x="3028660" y="931334"/>
                  <a:pt x="2290133" y="198573"/>
                  <a:pt x="1379114" y="198573"/>
                </a:cubicBezTo>
                <a:lnTo>
                  <a:pt x="1379113" y="198573"/>
                </a:lnTo>
                <a:lnTo>
                  <a:pt x="1379113" y="0"/>
                </a:lnTo>
                <a:lnTo>
                  <a:pt x="1379114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7177" name="任意多边形 8"/>
          <p:cNvSpPr>
            <a:spLocks/>
          </p:cNvSpPr>
          <p:nvPr/>
        </p:nvSpPr>
        <p:spPr bwMode="auto">
          <a:xfrm>
            <a:off x="2268538" y="1936750"/>
            <a:ext cx="1120775" cy="1619250"/>
          </a:xfrm>
          <a:custGeom>
            <a:avLst/>
            <a:gdLst>
              <a:gd name="T0" fmla="*/ 412487 w 1813995"/>
              <a:gd name="T1" fmla="*/ 0 h 2625144"/>
              <a:gd name="T2" fmla="*/ 1492250 w 1813995"/>
              <a:gd name="T3" fmla="*/ 1079500 h 2625144"/>
              <a:gd name="T4" fmla="*/ 412487 w 1813995"/>
              <a:gd name="T5" fmla="*/ 2159000 h 2625144"/>
              <a:gd name="T6" fmla="*/ 91399 w 1813995"/>
              <a:gd name="T7" fmla="*/ 2110468 h 2625144"/>
              <a:gd name="T8" fmla="*/ 0 w 1813995"/>
              <a:gd name="T9" fmla="*/ 2077024 h 2625144"/>
              <a:gd name="T10" fmla="*/ 44631 w 1813995"/>
              <a:gd name="T11" fmla="*/ 1969092 h 2625144"/>
              <a:gd name="T12" fmla="*/ 126139 w 1813995"/>
              <a:gd name="T13" fmla="*/ 1998917 h 2625144"/>
              <a:gd name="T14" fmla="*/ 412486 w 1813995"/>
              <a:gd name="T15" fmla="*/ 2042198 h 2625144"/>
              <a:gd name="T16" fmla="*/ 1375418 w 1813995"/>
              <a:gd name="T17" fmla="*/ 1079500 h 2625144"/>
              <a:gd name="T18" fmla="*/ 412486 w 1813995"/>
              <a:gd name="T19" fmla="*/ 116802 h 2625144"/>
              <a:gd name="T20" fmla="*/ 412486 w 1813995"/>
              <a:gd name="T21" fmla="*/ 0 h 2625144"/>
              <a:gd name="T22" fmla="*/ 412487 w 1813995"/>
              <a:gd name="T23" fmla="*/ 0 h 26251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13995" h="2625144">
                <a:moveTo>
                  <a:pt x="501423" y="0"/>
                </a:moveTo>
                <a:cubicBezTo>
                  <a:pt x="1226336" y="0"/>
                  <a:pt x="1813995" y="587659"/>
                  <a:pt x="1813995" y="1312572"/>
                </a:cubicBezTo>
                <a:cubicBezTo>
                  <a:pt x="1813995" y="2037485"/>
                  <a:pt x="1226336" y="2625144"/>
                  <a:pt x="501423" y="2625144"/>
                </a:cubicBezTo>
                <a:cubicBezTo>
                  <a:pt x="365502" y="2625144"/>
                  <a:pt x="234406" y="2604484"/>
                  <a:pt x="111105" y="2566134"/>
                </a:cubicBezTo>
                <a:lnTo>
                  <a:pt x="0" y="2525469"/>
                </a:lnTo>
                <a:lnTo>
                  <a:pt x="54254" y="2394233"/>
                </a:lnTo>
                <a:lnTo>
                  <a:pt x="153336" y="2430498"/>
                </a:lnTo>
                <a:cubicBezTo>
                  <a:pt x="263297" y="2464699"/>
                  <a:pt x="380208" y="2483123"/>
                  <a:pt x="501422" y="2483123"/>
                </a:cubicBezTo>
                <a:cubicBezTo>
                  <a:pt x="1147899" y="2483123"/>
                  <a:pt x="1671973" y="1959049"/>
                  <a:pt x="1671973" y="1312572"/>
                </a:cubicBezTo>
                <a:cubicBezTo>
                  <a:pt x="1671973" y="666095"/>
                  <a:pt x="1147899" y="142021"/>
                  <a:pt x="501422" y="142021"/>
                </a:cubicBezTo>
                <a:lnTo>
                  <a:pt x="501422" y="0"/>
                </a:lnTo>
                <a:lnTo>
                  <a:pt x="501423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7178" name="五边形 9"/>
          <p:cNvSpPr>
            <a:spLocks noChangeArrowheads="1"/>
          </p:cNvSpPr>
          <p:nvPr/>
        </p:nvSpPr>
        <p:spPr bwMode="auto">
          <a:xfrm>
            <a:off x="5969000" y="1349375"/>
            <a:ext cx="2047875" cy="463550"/>
          </a:xfrm>
          <a:prstGeom prst="homePlate">
            <a:avLst>
              <a:gd name="adj" fmla="val 50024"/>
            </a:avLst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7179" name="任意多边形 10"/>
          <p:cNvSpPr>
            <a:spLocks/>
          </p:cNvSpPr>
          <p:nvPr/>
        </p:nvSpPr>
        <p:spPr bwMode="auto">
          <a:xfrm>
            <a:off x="7696200" y="1349375"/>
            <a:ext cx="379413" cy="463550"/>
          </a:xfrm>
          <a:custGeom>
            <a:avLst/>
            <a:gdLst>
              <a:gd name="T0" fmla="*/ 0 w 504957"/>
              <a:gd name="T1" fmla="*/ 0 h 619256"/>
              <a:gd name="T2" fmla="*/ 195278 w 504957"/>
              <a:gd name="T3" fmla="*/ 0 h 619256"/>
              <a:gd name="T4" fmla="*/ 504825 w 504957"/>
              <a:gd name="T5" fmla="*/ 309563 h 619256"/>
              <a:gd name="T6" fmla="*/ 195278 w 504957"/>
              <a:gd name="T7" fmla="*/ 619125 h 619256"/>
              <a:gd name="T8" fmla="*/ 0 w 504957"/>
              <a:gd name="T9" fmla="*/ 619125 h 619256"/>
              <a:gd name="T10" fmla="*/ 309547 w 504957"/>
              <a:gd name="T11" fmla="*/ 309563 h 619256"/>
              <a:gd name="T12" fmla="*/ 0 w 504957"/>
              <a:gd name="T13" fmla="*/ 0 h 61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4957" h="619256">
                <a:moveTo>
                  <a:pt x="0" y="0"/>
                </a:moveTo>
                <a:lnTo>
                  <a:pt x="195329" y="0"/>
                </a:lnTo>
                <a:lnTo>
                  <a:pt x="504957" y="309628"/>
                </a:lnTo>
                <a:lnTo>
                  <a:pt x="195329" y="619256"/>
                </a:lnTo>
                <a:lnTo>
                  <a:pt x="0" y="619256"/>
                </a:lnTo>
                <a:lnTo>
                  <a:pt x="309628" y="30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7180" name="五边形 11"/>
          <p:cNvSpPr>
            <a:spLocks noChangeArrowheads="1"/>
          </p:cNvSpPr>
          <p:nvPr/>
        </p:nvSpPr>
        <p:spPr bwMode="auto">
          <a:xfrm>
            <a:off x="5969000" y="2508250"/>
            <a:ext cx="2047875" cy="465138"/>
          </a:xfrm>
          <a:prstGeom prst="homePlate">
            <a:avLst>
              <a:gd name="adj" fmla="val 50024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7181" name="五边形 12"/>
          <p:cNvSpPr>
            <a:spLocks noChangeArrowheads="1"/>
          </p:cNvSpPr>
          <p:nvPr/>
        </p:nvSpPr>
        <p:spPr bwMode="auto">
          <a:xfrm>
            <a:off x="5969000" y="3668713"/>
            <a:ext cx="2047875" cy="465137"/>
          </a:xfrm>
          <a:prstGeom prst="homePlate">
            <a:avLst>
              <a:gd name="adj" fmla="val 49896"/>
            </a:avLst>
          </a:prstGeom>
          <a:solidFill>
            <a:schemeClr val="bg1">
              <a:alpha val="9804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7182" name="文本框 13"/>
          <p:cNvSpPr txBox="1">
            <a:spLocks noChangeArrowheads="1"/>
          </p:cNvSpPr>
          <p:nvPr/>
        </p:nvSpPr>
        <p:spPr bwMode="auto">
          <a:xfrm>
            <a:off x="4427538" y="1362075"/>
            <a:ext cx="1169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3" name="文本框 14"/>
          <p:cNvSpPr txBox="1">
            <a:spLocks noChangeArrowheads="1"/>
          </p:cNvSpPr>
          <p:nvPr/>
        </p:nvSpPr>
        <p:spPr bwMode="auto">
          <a:xfrm>
            <a:off x="4427538" y="2541588"/>
            <a:ext cx="1169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8~12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4" name="文本框 15"/>
          <p:cNvSpPr txBox="1">
            <a:spLocks noChangeArrowheads="1"/>
          </p:cNvSpPr>
          <p:nvPr/>
        </p:nvSpPr>
        <p:spPr bwMode="auto">
          <a:xfrm>
            <a:off x="4427538" y="3694113"/>
            <a:ext cx="1169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5" name="任意多边形 16"/>
          <p:cNvSpPr>
            <a:spLocks/>
          </p:cNvSpPr>
          <p:nvPr/>
        </p:nvSpPr>
        <p:spPr bwMode="auto">
          <a:xfrm>
            <a:off x="7696200" y="2508250"/>
            <a:ext cx="379413" cy="465138"/>
          </a:xfrm>
          <a:custGeom>
            <a:avLst/>
            <a:gdLst>
              <a:gd name="T0" fmla="*/ 0 w 504957"/>
              <a:gd name="T1" fmla="*/ 0 h 619256"/>
              <a:gd name="T2" fmla="*/ 195278 w 504957"/>
              <a:gd name="T3" fmla="*/ 0 h 619256"/>
              <a:gd name="T4" fmla="*/ 504825 w 504957"/>
              <a:gd name="T5" fmla="*/ 309563 h 619256"/>
              <a:gd name="T6" fmla="*/ 195278 w 504957"/>
              <a:gd name="T7" fmla="*/ 619125 h 619256"/>
              <a:gd name="T8" fmla="*/ 0 w 504957"/>
              <a:gd name="T9" fmla="*/ 619125 h 619256"/>
              <a:gd name="T10" fmla="*/ 309547 w 504957"/>
              <a:gd name="T11" fmla="*/ 309563 h 619256"/>
              <a:gd name="T12" fmla="*/ 0 w 504957"/>
              <a:gd name="T13" fmla="*/ 0 h 61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4957" h="619256">
                <a:moveTo>
                  <a:pt x="0" y="0"/>
                </a:moveTo>
                <a:lnTo>
                  <a:pt x="195329" y="0"/>
                </a:lnTo>
                <a:lnTo>
                  <a:pt x="504957" y="309628"/>
                </a:lnTo>
                <a:lnTo>
                  <a:pt x="195329" y="619256"/>
                </a:lnTo>
                <a:lnTo>
                  <a:pt x="0" y="619256"/>
                </a:lnTo>
                <a:lnTo>
                  <a:pt x="309628" y="30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7186" name="任意多边形 17"/>
          <p:cNvSpPr>
            <a:spLocks/>
          </p:cNvSpPr>
          <p:nvPr/>
        </p:nvSpPr>
        <p:spPr bwMode="auto">
          <a:xfrm>
            <a:off x="7696200" y="3668713"/>
            <a:ext cx="379413" cy="465137"/>
          </a:xfrm>
          <a:custGeom>
            <a:avLst/>
            <a:gdLst>
              <a:gd name="T0" fmla="*/ 0 w 504957"/>
              <a:gd name="T1" fmla="*/ 0 h 619256"/>
              <a:gd name="T2" fmla="*/ 195278 w 504957"/>
              <a:gd name="T3" fmla="*/ 0 h 619256"/>
              <a:gd name="T4" fmla="*/ 504825 w 504957"/>
              <a:gd name="T5" fmla="*/ 310356 h 619256"/>
              <a:gd name="T6" fmla="*/ 195278 w 504957"/>
              <a:gd name="T7" fmla="*/ 620712 h 619256"/>
              <a:gd name="T8" fmla="*/ 0 w 504957"/>
              <a:gd name="T9" fmla="*/ 620712 h 619256"/>
              <a:gd name="T10" fmla="*/ 309547 w 504957"/>
              <a:gd name="T11" fmla="*/ 310356 h 619256"/>
              <a:gd name="T12" fmla="*/ 0 w 504957"/>
              <a:gd name="T13" fmla="*/ 0 h 61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4957" h="619256">
                <a:moveTo>
                  <a:pt x="0" y="0"/>
                </a:moveTo>
                <a:lnTo>
                  <a:pt x="195329" y="0"/>
                </a:lnTo>
                <a:lnTo>
                  <a:pt x="504957" y="309628"/>
                </a:lnTo>
                <a:lnTo>
                  <a:pt x="195329" y="619256"/>
                </a:lnTo>
                <a:lnTo>
                  <a:pt x="0" y="619256"/>
                </a:lnTo>
                <a:lnTo>
                  <a:pt x="309628" y="30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latin typeface="+mn-lt"/>
              <a:ea typeface="+mn-ea"/>
            </a:endParaRPr>
          </a:p>
        </p:txBody>
      </p:sp>
      <p:sp>
        <p:nvSpPr>
          <p:cNvPr id="7187" name="文本框 18"/>
          <p:cNvSpPr txBox="1">
            <a:spLocks noChangeArrowheads="1"/>
          </p:cNvSpPr>
          <p:nvPr/>
        </p:nvSpPr>
        <p:spPr bwMode="auto">
          <a:xfrm>
            <a:off x="5813425" y="1427163"/>
            <a:ext cx="2036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的广告没人看</a:t>
            </a:r>
          </a:p>
        </p:txBody>
      </p:sp>
      <p:sp>
        <p:nvSpPr>
          <p:cNvPr id="7188" name="文本框 19"/>
          <p:cNvSpPr txBox="1">
            <a:spLocks noChangeArrowheads="1"/>
          </p:cNvSpPr>
          <p:nvPr/>
        </p:nvSpPr>
        <p:spPr bwMode="auto">
          <a:xfrm>
            <a:off x="5851525" y="2605088"/>
            <a:ext cx="2036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广告词</a:t>
            </a:r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8~12</a:t>
            </a: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字为宜</a:t>
            </a:r>
          </a:p>
        </p:txBody>
      </p:sp>
      <p:sp>
        <p:nvSpPr>
          <p:cNvPr id="7189" name="文本框 20"/>
          <p:cNvSpPr txBox="1">
            <a:spLocks noChangeArrowheads="1"/>
          </p:cNvSpPr>
          <p:nvPr/>
        </p:nvSpPr>
        <p:spPr bwMode="auto">
          <a:xfrm>
            <a:off x="5910263" y="3746500"/>
            <a:ext cx="203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更多的人爱看广告图像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2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875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nimBg="1" autoUpdateAnimBg="0"/>
      <p:bldP spid="7180" grpId="0" animBg="1" autoUpdateAnimBg="0"/>
      <p:bldP spid="7181" grpId="0" animBg="1" autoUpdateAnimBg="0"/>
      <p:bldP spid="7182" grpId="0" autoUpdateAnimBg="0"/>
      <p:bldP spid="7183" grpId="0" autoUpdateAnimBg="0"/>
      <p:bldP spid="7184" grpId="0" autoUpdateAnimBg="0"/>
      <p:bldP spid="7187" grpId="0" autoUpdateAnimBg="0"/>
      <p:bldP spid="7188" grpId="0" autoUpdateAnimBg="0"/>
      <p:bldP spid="718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10"/>
          <p:cNvGrpSpPr>
            <a:grpSpLocks/>
          </p:cNvGrpSpPr>
          <p:nvPr/>
        </p:nvGrpSpPr>
        <p:grpSpPr bwMode="auto">
          <a:xfrm>
            <a:off x="-9525" y="1733550"/>
            <a:ext cx="5738813" cy="1676400"/>
            <a:chOff x="-9406" y="1544053"/>
            <a:chExt cx="5738749" cy="2055394"/>
          </a:xfrm>
        </p:grpSpPr>
        <p:sp>
          <p:nvSpPr>
            <p:cNvPr id="4" name="圆角矩形 3"/>
            <p:cNvSpPr/>
            <p:nvPr/>
          </p:nvSpPr>
          <p:spPr>
            <a:xfrm>
              <a:off x="119" y="1707550"/>
              <a:ext cx="5545076" cy="1728399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圆角矩形 3"/>
            <p:cNvSpPr/>
            <p:nvPr/>
          </p:nvSpPr>
          <p:spPr>
            <a:xfrm>
              <a:off x="-9406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35842" name="TextBox 11"/>
          <p:cNvSpPr txBox="1">
            <a:spLocks noChangeArrowheads="1"/>
          </p:cNvSpPr>
          <p:nvPr/>
        </p:nvSpPr>
        <p:spPr bwMode="auto">
          <a:xfrm>
            <a:off x="322263" y="2247900"/>
            <a:ext cx="1285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alibri" pitchFamily="34" charset="0"/>
              </a:rPr>
              <a:t>Part 3</a:t>
            </a:r>
            <a:endParaRPr lang="zh-CN" alt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58938" y="2157413"/>
            <a:ext cx="0" cy="828675"/>
          </a:xfrm>
          <a:prstGeom prst="line">
            <a:avLst/>
          </a:prstGeom>
          <a:ln>
            <a:solidFill>
              <a:schemeClr val="bg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4" name="矩形 15"/>
          <p:cNvSpPr>
            <a:spLocks noChangeArrowheads="1"/>
          </p:cNvSpPr>
          <p:nvPr/>
        </p:nvSpPr>
        <p:spPr bwMode="auto">
          <a:xfrm>
            <a:off x="1851025" y="2341563"/>
            <a:ext cx="2647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广告语的创作准则</a:t>
            </a:r>
          </a:p>
        </p:txBody>
      </p:sp>
      <p:grpSp>
        <p:nvGrpSpPr>
          <p:cNvPr id="35845" name="组合 8"/>
          <p:cNvGrpSpPr>
            <a:grpSpLocks/>
          </p:cNvGrpSpPr>
          <p:nvPr/>
        </p:nvGrpSpPr>
        <p:grpSpPr bwMode="auto">
          <a:xfrm>
            <a:off x="6529388" y="1743075"/>
            <a:ext cx="1657350" cy="1657350"/>
            <a:chOff x="1259632" y="1419622"/>
            <a:chExt cx="2016224" cy="2016224"/>
          </a:xfrm>
        </p:grpSpPr>
        <p:sp>
          <p:nvSpPr>
            <p:cNvPr id="13" name="椭圆 12"/>
            <p:cNvSpPr/>
            <p:nvPr/>
          </p:nvSpPr>
          <p:spPr>
            <a:xfrm>
              <a:off x="1404475" y="1564466"/>
              <a:ext cx="1726537" cy="172653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259632" y="1419622"/>
              <a:ext cx="2016224" cy="201622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Oval 2"/>
          <p:cNvSpPr>
            <a:spLocks noChangeArrowheads="1"/>
          </p:cNvSpPr>
          <p:nvPr/>
        </p:nvSpPr>
        <p:spPr bwMode="auto">
          <a:xfrm>
            <a:off x="7013575" y="2227263"/>
            <a:ext cx="687388" cy="68738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7" name="Freeform 10"/>
          <p:cNvSpPr>
            <a:spLocks noEditPoints="1"/>
          </p:cNvSpPr>
          <p:nvPr/>
        </p:nvSpPr>
        <p:spPr bwMode="auto">
          <a:xfrm>
            <a:off x="7146925" y="2303463"/>
            <a:ext cx="492125" cy="546100"/>
          </a:xfrm>
          <a:custGeom>
            <a:avLst/>
            <a:gdLst>
              <a:gd name="T0" fmla="*/ 319615 w 100"/>
              <a:gd name="T1" fmla="*/ 0 h 110"/>
              <a:gd name="T2" fmla="*/ 378621 w 100"/>
              <a:gd name="T3" fmla="*/ 59487 h 110"/>
              <a:gd name="T4" fmla="*/ 334367 w 100"/>
              <a:gd name="T5" fmla="*/ 198290 h 110"/>
              <a:gd name="T6" fmla="*/ 329450 w 100"/>
              <a:gd name="T7" fmla="*/ 49573 h 110"/>
              <a:gd name="T8" fmla="*/ 137680 w 100"/>
              <a:gd name="T9" fmla="*/ 44615 h 110"/>
              <a:gd name="T10" fmla="*/ 137680 w 100"/>
              <a:gd name="T11" fmla="*/ 79316 h 110"/>
              <a:gd name="T12" fmla="*/ 122929 w 100"/>
              <a:gd name="T13" fmla="*/ 118974 h 110"/>
              <a:gd name="T14" fmla="*/ 88509 w 100"/>
              <a:gd name="T15" fmla="*/ 128889 h 110"/>
              <a:gd name="T16" fmla="*/ 44254 w 100"/>
              <a:gd name="T17" fmla="*/ 123931 h 110"/>
              <a:gd name="T18" fmla="*/ 49172 w 100"/>
              <a:gd name="T19" fmla="*/ 431281 h 110"/>
              <a:gd name="T20" fmla="*/ 59006 w 100"/>
              <a:gd name="T21" fmla="*/ 436238 h 110"/>
              <a:gd name="T22" fmla="*/ 216355 w 100"/>
              <a:gd name="T23" fmla="*/ 480854 h 110"/>
              <a:gd name="T24" fmla="*/ 19669 w 100"/>
              <a:gd name="T25" fmla="*/ 461025 h 110"/>
              <a:gd name="T26" fmla="*/ 19669 w 100"/>
              <a:gd name="T27" fmla="*/ 461025 h 110"/>
              <a:gd name="T28" fmla="*/ 0 w 100"/>
              <a:gd name="T29" fmla="*/ 109060 h 110"/>
              <a:gd name="T30" fmla="*/ 9834 w 100"/>
              <a:gd name="T31" fmla="*/ 94188 h 110"/>
              <a:gd name="T32" fmla="*/ 103260 w 100"/>
              <a:gd name="T33" fmla="*/ 0 h 110"/>
              <a:gd name="T34" fmla="*/ 442544 w 100"/>
              <a:gd name="T35" fmla="*/ 223076 h 110"/>
              <a:gd name="T36" fmla="*/ 413041 w 100"/>
              <a:gd name="T37" fmla="*/ 193333 h 110"/>
              <a:gd name="T38" fmla="*/ 408124 w 100"/>
              <a:gd name="T39" fmla="*/ 232991 h 110"/>
              <a:gd name="T40" fmla="*/ 462213 w 100"/>
              <a:gd name="T41" fmla="*/ 262734 h 110"/>
              <a:gd name="T42" fmla="*/ 422876 w 100"/>
              <a:gd name="T43" fmla="*/ 401538 h 110"/>
              <a:gd name="T44" fmla="*/ 491716 w 100"/>
              <a:gd name="T45" fmla="*/ 252820 h 110"/>
              <a:gd name="T46" fmla="*/ 442544 w 100"/>
              <a:gd name="T47" fmla="*/ 223076 h 110"/>
              <a:gd name="T48" fmla="*/ 265527 w 100"/>
              <a:gd name="T49" fmla="*/ 416409 h 110"/>
              <a:gd name="T50" fmla="*/ 442544 w 100"/>
              <a:gd name="T51" fmla="*/ 272649 h 110"/>
              <a:gd name="T52" fmla="*/ 255692 w 100"/>
              <a:gd name="T53" fmla="*/ 431281 h 110"/>
              <a:gd name="T54" fmla="*/ 250775 w 100"/>
              <a:gd name="T55" fmla="*/ 510597 h 110"/>
              <a:gd name="T56" fmla="*/ 255692 w 100"/>
              <a:gd name="T57" fmla="*/ 545298 h 110"/>
              <a:gd name="T58" fmla="*/ 275361 w 100"/>
              <a:gd name="T59" fmla="*/ 525469 h 110"/>
              <a:gd name="T60" fmla="*/ 255692 w 100"/>
              <a:gd name="T61" fmla="*/ 431281 h 110"/>
              <a:gd name="T62" fmla="*/ 88509 w 100"/>
              <a:gd name="T63" fmla="*/ 297435 h 110"/>
              <a:gd name="T64" fmla="*/ 147515 w 100"/>
              <a:gd name="T65" fmla="*/ 277606 h 110"/>
              <a:gd name="T66" fmla="*/ 88509 w 100"/>
              <a:gd name="T67" fmla="*/ 213162 h 110"/>
              <a:gd name="T68" fmla="*/ 295030 w 100"/>
              <a:gd name="T69" fmla="*/ 237948 h 110"/>
              <a:gd name="T70" fmla="*/ 88509 w 100"/>
              <a:gd name="T71" fmla="*/ 213162 h 110"/>
              <a:gd name="T72" fmla="*/ 88509 w 100"/>
              <a:gd name="T73" fmla="*/ 178461 h 110"/>
              <a:gd name="T74" fmla="*/ 295030 w 100"/>
              <a:gd name="T75" fmla="*/ 153675 h 110"/>
              <a:gd name="T76" fmla="*/ 181935 w 100"/>
              <a:gd name="T77" fmla="*/ 94188 h 110"/>
              <a:gd name="T78" fmla="*/ 295030 w 100"/>
              <a:gd name="T79" fmla="*/ 118974 h 110"/>
              <a:gd name="T80" fmla="*/ 181935 w 100"/>
              <a:gd name="T81" fmla="*/ 94188 h 110"/>
              <a:gd name="T82" fmla="*/ 68840 w 100"/>
              <a:gd name="T83" fmla="*/ 104102 h 110"/>
              <a:gd name="T84" fmla="*/ 88509 w 100"/>
              <a:gd name="T85" fmla="*/ 109060 h 110"/>
              <a:gd name="T86" fmla="*/ 98343 w 100"/>
              <a:gd name="T87" fmla="*/ 109060 h 110"/>
              <a:gd name="T88" fmla="*/ 118012 w 100"/>
              <a:gd name="T89" fmla="*/ 89231 h 110"/>
              <a:gd name="T90" fmla="*/ 118012 w 100"/>
              <a:gd name="T91" fmla="*/ 84273 h 110"/>
              <a:gd name="T92" fmla="*/ 113095 w 100"/>
              <a:gd name="T93" fmla="*/ 59487 h 110"/>
              <a:gd name="T94" fmla="*/ 59006 w 100"/>
              <a:gd name="T95" fmla="*/ 104102 h 1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"/>
              <a:gd name="T145" fmla="*/ 0 h 110"/>
              <a:gd name="T146" fmla="*/ 100 w 100"/>
              <a:gd name="T147" fmla="*/ 110 h 11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xit" presetSubtype="16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01841cfcd096dfb6dd969da4fe3f3c3589f5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731</Words>
  <Application/>
  <PresentationFormat/>
  <Paragraphs>107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24</vt:i4>
      </vt:variant>
      <vt:variant>
        <vt:lpstr>幻灯片标题</vt:lpstr>
      </vt:variant>
      <vt:variant>
        <vt:i4>25</vt:i4>
      </vt:variant>
    </vt:vector>
  </HeadingPairs>
  <TitlesOfParts>
    <vt:vector size="56" baseType="lpstr">
      <vt:lpstr>Calibri</vt:lpstr>
      <vt:lpstr>宋体</vt:lpstr>
      <vt:lpstr>Arial</vt:lpstr>
      <vt:lpstr>Calibri Light</vt:lpstr>
      <vt:lpstr>微软雅黑</vt:lpstr>
      <vt:lpstr>Impact</vt:lpstr>
      <vt:lpstr>冬青黑体简体中文 W3</vt:lpstr>
      <vt:lpstr>Office 主题</vt:lpstr>
      <vt:lpstr>1_Office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cp:revision/>
  <dcterms:created xsi:type="dcterms:W3CDTF">2014-06-03T12:41:59Z</dcterms:created>
  <dcterms:modified xsi:type="dcterms:W3CDTF">2018-08-19T05:23:36Z</dcterms:modified>
</cp:coreProperties>
</file>