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79" r:id="rId2"/>
    <p:sldId id="346" r:id="rId3"/>
    <p:sldId id="348" r:id="rId4"/>
    <p:sldId id="367" r:id="rId5"/>
    <p:sldId id="347" r:id="rId6"/>
    <p:sldId id="349" r:id="rId7"/>
    <p:sldId id="350" r:id="rId8"/>
    <p:sldId id="368" r:id="rId9"/>
    <p:sldId id="319" r:id="rId10"/>
    <p:sldId id="369" r:id="rId11"/>
    <p:sldId id="370" r:id="rId12"/>
    <p:sldId id="371" r:id="rId13"/>
    <p:sldId id="374" r:id="rId14"/>
    <p:sldId id="372" r:id="rId15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742F"/>
    <a:srgbClr val="003399"/>
    <a:srgbClr val="FF0000"/>
    <a:srgbClr val="00FF00"/>
    <a:srgbClr val="0000FF"/>
    <a:srgbClr val="FF3300"/>
    <a:srgbClr val="FFFF66"/>
    <a:srgbClr val="FF9900"/>
    <a:srgbClr val="99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697"/>
    <p:restoredTop sz="94603"/>
  </p:normalViewPr>
  <p:slideViewPr>
    <p:cSldViewPr showGuides="1">
      <p:cViewPr varScale="1">
        <p:scale>
          <a:sx n="76" d="100"/>
          <a:sy n="76" d="100"/>
        </p:scale>
        <p:origin x="-1380" y="-96"/>
      </p:cViewPr>
      <p:guideLst>
        <p:guide orient="horz" pos="2172"/>
        <p:guide pos="28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000"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1760"/>
            <a:ext cx="9144000" cy="66427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2647" y="1241241"/>
            <a:ext cx="1036239" cy="1042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5260" y="2204076"/>
            <a:ext cx="6371012" cy="1849017"/>
          </a:xfrm>
          <a:prstGeom prst="rect">
            <a:avLst/>
          </a:prstGeom>
        </p:spPr>
      </p:pic>
      <p:sp>
        <p:nvSpPr>
          <p:cNvPr id="35" name="TextBox 9"/>
          <p:cNvSpPr>
            <a:spLocks noChangeArrowheads="1"/>
          </p:cNvSpPr>
          <p:nvPr/>
        </p:nvSpPr>
        <p:spPr bwMode="auto">
          <a:xfrm>
            <a:off x="3491865" y="3717290"/>
            <a:ext cx="3573145" cy="674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854" tIns="60928" rIns="121854" bIns="60928">
            <a:spAutoFit/>
          </a:bodyPr>
          <a:lstStyle>
            <a:lvl1pPr defTabSz="1216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Aft>
                <a:spcPts val="120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微软雅黑" panose="020B0503020204020204" charset="-122"/>
              </a:rPr>
              <a:t>重拳出击   打黑除恶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0" y="23495"/>
            <a:ext cx="9130665" cy="681101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305" y="48260"/>
            <a:ext cx="9091930" cy="67716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65" y="-10160"/>
            <a:ext cx="9073515" cy="68192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14308"/>
            <a:ext cx="8229600" cy="1143000"/>
          </a:xfrm>
        </p:spPr>
        <p:txBody>
          <a:bodyPr/>
          <a:lstStyle/>
          <a:p>
            <a:pPr algn="l"/>
            <a:r>
              <a:rPr lang="en-US" altLang="zh-CN"/>
              <a:t>     </a:t>
            </a:r>
            <a:r>
              <a:rPr lang="en-US" altLang="zh-CN" sz="60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</a:t>
            </a:r>
            <a:r>
              <a:rPr lang="zh-CN" altLang="en-US" sz="6600" b="1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通过这次班会，</a:t>
            </a:r>
            <a:r>
              <a:rPr lang="zh-CN" altLang="en-US" sz="6600" b="1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  <a:sym typeface="+mn-ea"/>
              </a:rPr>
              <a:t>我们要</a:t>
            </a:r>
            <a:r>
              <a:rPr lang="zh-CN" altLang="en-US" sz="6600" b="1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增强</a:t>
            </a:r>
            <a:r>
              <a:rPr lang="zh-CN" altLang="en-US" sz="6600" b="1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远离黑恶</a:t>
            </a:r>
            <a:r>
              <a:rPr lang="zh-CN" altLang="en-US" sz="6600" b="1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</a:t>
            </a:r>
            <a:r>
              <a:rPr lang="zh-CN" altLang="en-US" sz="6600" b="1" u="sng">
                <a:solidFill>
                  <a:srgbClr val="13742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预防犯罪</a:t>
            </a:r>
            <a:r>
              <a:rPr lang="zh-CN" altLang="en-US" sz="6600" b="1">
                <a:solidFill>
                  <a:srgbClr val="13742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、</a:t>
            </a:r>
            <a:r>
              <a:rPr lang="zh-CN" altLang="en-US" sz="6600" b="1" u="sng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遵纪守法</a:t>
            </a:r>
            <a:r>
              <a:rPr lang="zh-CN" altLang="en-US" sz="6600" b="1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的意识。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25" y="30480"/>
            <a:ext cx="9155430" cy="6819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4945" y="1029970"/>
            <a:ext cx="8754110" cy="44697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180" y="610235"/>
            <a:ext cx="9003665" cy="55048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90" y="579120"/>
            <a:ext cx="9083040" cy="57124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0" y="421005"/>
            <a:ext cx="9123680" cy="59264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2860" y="618490"/>
            <a:ext cx="9190355" cy="5893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75" y="527050"/>
            <a:ext cx="9052560" cy="592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730" y="54610"/>
            <a:ext cx="8892540" cy="652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30" y="60325"/>
            <a:ext cx="9067800" cy="6732270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RID" val=""/>
  <p:tag name="WSTITLE" val="Slide 1"/>
  <p:tag name="WSLEVEL" val="1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Microsoft Office PowerPoint</Application>
  <PresentationFormat>全屏显示(4:3)</PresentationFormat>
  <Paragraphs>2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      通过这次班会，我们要增强远离黑恶、预防犯罪、遵纪守法的意识。</vt:lpstr>
      <vt:lpstr>幻灯片 14</vt:lpstr>
    </vt:vector>
  </TitlesOfParts>
  <Company>yellow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why</dc:creator>
  <cp:lastModifiedBy>Administrator</cp:lastModifiedBy>
  <cp:revision>127</cp:revision>
  <dcterms:created xsi:type="dcterms:W3CDTF">2003-05-15T13:48:00Z</dcterms:created>
  <dcterms:modified xsi:type="dcterms:W3CDTF">2019-03-20T08:55:18Z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