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1000" r:id="rId4"/>
    <p:sldId id="1001" r:id="rId5"/>
    <p:sldId id="1002" r:id="rId6"/>
    <p:sldId id="1003" r:id="rId7"/>
    <p:sldId id="1004" r:id="rId8"/>
    <p:sldId id="1005" r:id="rId9"/>
    <p:sldId id="1006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22B3907-F2ED-4784-A435-DA5F254825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A07C6-9A85-4FFD-84C2-C72270B545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ABD37-3F88-4AB8-A349-197309F905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C16C52A-4782-4C4F-9EEF-533FDAA136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0" y="2719388"/>
            <a:ext cx="44958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6675" y="1795463"/>
            <a:ext cx="652303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222375"/>
            <a:ext cx="64277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538" y="1698625"/>
            <a:ext cx="64103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033463"/>
            <a:ext cx="64865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868363"/>
            <a:ext cx="63627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7950" y="3381375"/>
            <a:ext cx="63531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723900"/>
            <a:ext cx="6149975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88" y="928688"/>
            <a:ext cx="64484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758950"/>
            <a:ext cx="63722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</vt:lpstr>
      <vt:lpstr>宋体</vt:lpstr>
      <vt:lpstr>Calibri Light</vt:lpstr>
      <vt:lpstr>Calibri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