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15" r:id="rId5"/>
    <p:sldId id="314" r:id="rId6"/>
    <p:sldId id="313" r:id="rId7"/>
    <p:sldId id="316" r:id="rId8"/>
    <p:sldId id="317" r:id="rId9"/>
    <p:sldId id="312" r:id="rId10"/>
    <p:sldId id="311" r:id="rId11"/>
    <p:sldId id="310" r:id="rId12"/>
    <p:sldId id="323" r:id="rId13"/>
    <p:sldId id="325" r:id="rId14"/>
    <p:sldId id="324" r:id="rId15"/>
    <p:sldId id="326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68" y="-108"/>
      </p:cViewPr>
      <p:guideLst>
        <p:guide orient="horz" pos="2160"/>
        <p:guide pos="30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7945" y="3215640"/>
            <a:ext cx="4429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方正黑体_GBK" panose="03000509000000000000" charset="-122"/>
                <a:ea typeface="方正黑体_GBK" panose="03000509000000000000" charset="-122"/>
              </a:rPr>
              <a:t>第六单元检测卷</a:t>
            </a:r>
            <a:endParaRPr lang="zh-CN" altLang="en-US"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2085975"/>
            <a:ext cx="9009380" cy="26854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215" y="2563495"/>
            <a:ext cx="20231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40" y="3082925"/>
            <a:ext cx="91567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595" y="3729355"/>
            <a:ext cx="11506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970" y="3729355"/>
            <a:ext cx="228282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10" y="4274185"/>
            <a:ext cx="8610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155" y="4272915"/>
            <a:ext cx="125222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" y="2028825"/>
            <a:ext cx="9114155" cy="27997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2112010"/>
            <a:ext cx="7867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1280" y="2128520"/>
            <a:ext cx="7867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815" y="2698750"/>
            <a:ext cx="7867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9765" y="2698115"/>
            <a:ext cx="7867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920" y="3268345"/>
            <a:ext cx="184277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6225" y="3268345"/>
            <a:ext cx="9315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9995" y="3259455"/>
            <a:ext cx="109347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720" y="3830955"/>
            <a:ext cx="58229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1390650"/>
            <a:ext cx="8847455" cy="407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1738630"/>
            <a:ext cx="8866505" cy="33807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410" y="2307590"/>
            <a:ext cx="10083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270" y="2306955"/>
            <a:ext cx="10083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595" y="2961005"/>
            <a:ext cx="136588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145" y="2961640"/>
            <a:ext cx="136588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300" y="3531870"/>
            <a:ext cx="5397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270" y="4628515"/>
            <a:ext cx="222567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835" y="1221740"/>
            <a:ext cx="8228330" cy="500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" y="2214245"/>
            <a:ext cx="8733155" cy="24288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05" y="3408045"/>
            <a:ext cx="6792595" cy="744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" y="1919605"/>
            <a:ext cx="9028430" cy="30187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5" y="2930525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990" y="2957195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860" y="2930525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235" y="2957195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850" y="2957195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605" y="2957195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620" y="2940685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390" y="2948940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0" y="4276725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990" y="4286250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825" y="4276725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490" y="4286250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290" y="4269740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605" y="4259580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2855" y="4277995"/>
            <a:ext cx="561975" cy="49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390" y="4259580"/>
            <a:ext cx="561975" cy="4978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2381885"/>
            <a:ext cx="8837930" cy="24860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25" y="37738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930" y="42792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415" y="37738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160" y="42792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170" y="37738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305" y="42792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8580" y="37738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0" y="42862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290955"/>
            <a:ext cx="8523605" cy="48571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915" y="2861310"/>
            <a:ext cx="7696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080" y="3415030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880" y="5024120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795" y="5621655"/>
            <a:ext cx="8547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2438400"/>
            <a:ext cx="8580755" cy="1981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235" y="3049905"/>
            <a:ext cx="1706880" cy="1370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125" y="3543300"/>
            <a:ext cx="1706880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260" y="3091180"/>
            <a:ext cx="1706880" cy="112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" y="2276475"/>
            <a:ext cx="9057005" cy="2305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2811145"/>
            <a:ext cx="9829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100" y="2819400"/>
            <a:ext cx="9829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2055" y="2811145"/>
            <a:ext cx="9829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520" y="3473450"/>
            <a:ext cx="14598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5380" y="3472180"/>
            <a:ext cx="14598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0765" y="3473450"/>
            <a:ext cx="14598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520" y="4130040"/>
            <a:ext cx="13747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885" y="4130040"/>
            <a:ext cx="13747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840" y="4130040"/>
            <a:ext cx="137477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" y="2124075"/>
            <a:ext cx="8971280" cy="26092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8380" y="26574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6275" y="32346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3385" y="3703320"/>
            <a:ext cx="9575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4257040"/>
            <a:ext cx="95758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" y="1333500"/>
            <a:ext cx="8942705" cy="4190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845" y="2553335"/>
            <a:ext cx="16046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285" y="2553335"/>
            <a:ext cx="180911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640" y="3780155"/>
            <a:ext cx="22091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585" y="3778885"/>
            <a:ext cx="22091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5013960"/>
            <a:ext cx="4889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990" y="5005070"/>
            <a:ext cx="4889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5013960"/>
            <a:ext cx="4889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630" y="5013960"/>
            <a:ext cx="9144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195" y="5005070"/>
            <a:ext cx="66738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470" y="5005070"/>
            <a:ext cx="66738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全屏显示(4:3)</PresentationFormat>
  <Paragraphs>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飞飞</cp:lastModifiedBy>
  <cp:revision>语文备课大师【全免费】</cp:revision>
  <dcterms:created xsi:type="dcterms:W3CDTF">2015-12-07T06:44:00Z</dcterms:created>
  <dcterms:modified xsi:type="dcterms:W3CDTF">2018-01-20T01:18:52Z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64440492-4C8B-11D1-8B70-080036B11A03}" pid="4">
    <vt:lpwstr>语文备课大师【全免费】</vt:lpwstr>
  </property>
</Properties>
</file>