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64" r:id="rId5"/>
    <p:sldId id="265" r:id="rId6"/>
    <p:sldId id="266" r:id="rId7"/>
    <p:sldId id="267" r:id="rId8"/>
    <p:sldId id="268" r:id="rId9"/>
    <p:sldId id="269" r:id="rId10"/>
    <p:sldId id="270" r:id="rId11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382"/>
    <p:restoredTop sz="97431"/>
  </p:normalViewPr>
  <p:slideViewPr>
    <p:cSldViewPr snapToGrid="0" showGuides="1">
      <p:cViewPr varScale="1">
        <p:scale>
          <a:sx n="69" d="100"/>
          <a:sy n="69" d="100"/>
        </p:scale>
        <p:origin x="-900" y="-108"/>
      </p:cViewPr>
      <p:guideLst>
        <p:guide orient="horz" pos="2160"/>
        <p:guide pos="29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3" cy="3600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n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" Target="slide8.xml"/><Relationship Id="rId8" Type="http://schemas.openxmlformats.org/officeDocument/2006/relationships/slide" Target="slide2.xml"/><Relationship Id="rId7" Type="http://schemas.openxmlformats.org/officeDocument/2006/relationships/slide" Target="slide7.xml"/><Relationship Id="rId6" Type="http://schemas.openxmlformats.org/officeDocument/2006/relationships/slide" Target="slide3.xml"/><Relationship Id="rId5" Type="http://schemas.openxmlformats.org/officeDocument/2006/relationships/slide" Target="slide5.xml"/><Relationship Id="rId4" Type="http://schemas.openxmlformats.org/officeDocument/2006/relationships/image" Target="../media/image1.tiff"/><Relationship Id="rId3" Type="http://schemas.openxmlformats.org/officeDocument/2006/relationships/slide" Target="slide6.xml"/><Relationship Id="rId2" Type="http://schemas.openxmlformats.org/officeDocument/2006/relationships/slide" Target="slide4.xml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tiff"/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tiff"/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tiff"/><Relationship Id="rId3" Type="http://schemas.openxmlformats.org/officeDocument/2006/relationships/image" Target="../media/image10.GIF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tiff"/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tiff"/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tiff"/><Relationship Id="rId3" Type="http://schemas.openxmlformats.org/officeDocument/2006/relationships/image" Target="../media/image16.GIF"/><Relationship Id="rId2" Type="http://schemas.openxmlformats.org/officeDocument/2006/relationships/image" Target="../media/image15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副标题 2"/>
          <p:cNvSpPr>
            <a:spLocks noGrp="1"/>
          </p:cNvSpPr>
          <p:nvPr>
            <p:ph type="subTitle"/>
          </p:nvPr>
        </p:nvSpPr>
        <p:spPr>
          <a:xfrm>
            <a:off x="0" y="1357313"/>
            <a:ext cx="9174163" cy="5524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defRPr/>
            </a:lvl1pPr>
            <a:lvl2pPr marL="457200" lvl="1" indent="0" algn="ctr">
              <a:defRPr/>
            </a:lvl2pPr>
            <a:lvl3pPr marL="914400" lvl="2" indent="0" algn="ctr">
              <a:defRPr/>
            </a:lvl3pPr>
            <a:lvl4pPr marL="1371600" lvl="3" indent="0" algn="ctr">
              <a:defRPr/>
            </a:lvl4pPr>
            <a:lvl5pPr marL="1828800" lvl="4" indent="0" algn="ctr">
              <a:defRPr/>
            </a:lvl5pPr>
          </a:lstStyle>
          <a:p>
            <a:pPr marL="342900" lvl="0" indent="-342900" algn="ctr" eaLnBrk="1" hangingPunct="1"/>
            <a:r>
              <a:rPr lang="en-US" altLang="zh-CN" sz="3600" dirty="0">
                <a:solidFill>
                  <a:schemeClr val="hlink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RJ · </a:t>
            </a:r>
            <a:r>
              <a:rPr lang="zh-CN" altLang="en-US" sz="3600" dirty="0">
                <a:solidFill>
                  <a:schemeClr val="hlink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一年级语文下册</a:t>
            </a:r>
            <a:endParaRPr lang="zh-CN" altLang="en-US" sz="3600" dirty="0">
              <a:solidFill>
                <a:schemeClr val="hlink"/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  <p:sp>
        <p:nvSpPr>
          <p:cNvPr id="3075" name="副标题 2"/>
          <p:cNvSpPr/>
          <p:nvPr/>
        </p:nvSpPr>
        <p:spPr>
          <a:xfrm>
            <a:off x="3265488" y="2197100"/>
            <a:ext cx="2817812" cy="7429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en-US" altLang="zh-CN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19    </a:t>
            </a:r>
            <a:r>
              <a:rPr lang="zh-CN" altLang="en-US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棉花姑娘</a:t>
            </a:r>
            <a:r>
              <a:rPr lang="en-US" altLang="zh-CN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</a:t>
            </a:r>
            <a:endParaRPr lang="zh-CN" altLang="en-US" sz="2400" b="1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6" name="副标题 2">
            <a:hlinkClick r:id="rId2" action="ppaction://hlinksldjump"/>
          </p:cNvPr>
          <p:cNvSpPr/>
          <p:nvPr/>
        </p:nvSpPr>
        <p:spPr>
          <a:xfrm>
            <a:off x="3230563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别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7" name="副标题 2">
            <a:hlinkClick r:id="rId3" action="ppaction://hlinksldjump"/>
          </p:cNvPr>
          <p:cNvSpPr/>
          <p:nvPr/>
        </p:nvSpPr>
        <p:spPr>
          <a:xfrm>
            <a:off x="539273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奇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8" name="副标题 2"/>
          <p:cNvSpPr/>
          <p:nvPr/>
        </p:nvSpPr>
        <p:spPr>
          <a:xfrm>
            <a:off x="2520950" y="2871788"/>
            <a:ext cx="4265613" cy="4381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en-US" altLang="zh-CN" sz="2400" b="1" dirty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点击生字进入生字教学</a:t>
            </a:r>
            <a:endParaRPr lang="en-US" altLang="zh-CN" sz="2400" b="1" dirty="0">
              <a:solidFill>
                <a:srgbClr val="FF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 algn="ctr">
              <a:spcBef>
                <a:spcPct val="20000"/>
              </a:spcBef>
            </a:pPr>
            <a:endParaRPr lang="zh-CN" altLang="en-US" sz="2400" b="1" dirty="0">
              <a:solidFill>
                <a:srgbClr val="FF33CC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pic>
        <p:nvPicPr>
          <p:cNvPr id="3079" name="图片 1" descr="优异LOG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9800" y="292100"/>
            <a:ext cx="1570038" cy="560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80" name="副标题 2">
            <a:hlinkClick r:id="rId5" action="ppaction://hlinksldjump"/>
          </p:cNvPr>
          <p:cNvSpPr/>
          <p:nvPr/>
        </p:nvSpPr>
        <p:spPr>
          <a:xfrm>
            <a:off x="426878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干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1" name="副标题 2">
            <a:hlinkClick r:id="rId6" action="ppaction://hlinksldjump"/>
          </p:cNvPr>
          <p:cNvSpPr/>
          <p:nvPr/>
        </p:nvSpPr>
        <p:spPr>
          <a:xfrm>
            <a:off x="2184400" y="3673475"/>
            <a:ext cx="811213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医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2" name="副标题 2">
            <a:hlinkClick r:id="rId7" action="ppaction://hlinksldjump"/>
          </p:cNvPr>
          <p:cNvSpPr/>
          <p:nvPr/>
        </p:nvSpPr>
        <p:spPr>
          <a:xfrm>
            <a:off x="647858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七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3" name="副标题 2">
            <a:hlinkClick r:id="rId8" action="ppaction://hlinksldjump"/>
          </p:cNvPr>
          <p:cNvSpPr/>
          <p:nvPr/>
        </p:nvSpPr>
        <p:spPr>
          <a:xfrm>
            <a:off x="1084263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病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4" name="副标题 2">
            <a:hlinkClick r:id="rId9" action="ppaction://hlinksldjump"/>
          </p:cNvPr>
          <p:cNvSpPr/>
          <p:nvPr/>
        </p:nvSpPr>
        <p:spPr>
          <a:xfrm>
            <a:off x="7499350" y="3673475"/>
            <a:ext cx="811213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星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1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2" name="矩形 31793"/>
          <p:cNvSpPr/>
          <p:nvPr/>
        </p:nvSpPr>
        <p:spPr>
          <a:xfrm>
            <a:off x="935038" y="5730875"/>
            <a:ext cx="4006850" cy="3667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/>
          <a:p>
            <a:pPr lvl="0" indent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" name="图片 1" descr="1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" y="65405"/>
            <a:ext cx="3742690" cy="5857240"/>
          </a:xfrm>
          <a:prstGeom prst="rect">
            <a:avLst/>
          </a:prstGeom>
        </p:spPr>
      </p:pic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6985" y="65405"/>
            <a:ext cx="5076190" cy="3552825"/>
          </a:xfrm>
          <a:prstGeom prst="rect">
            <a:avLst/>
          </a:prstGeom>
        </p:spPr>
      </p:pic>
      <p:pic>
        <p:nvPicPr>
          <p:cNvPr id="4" name="图片 3" descr="KT病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0765" y="3973195"/>
            <a:ext cx="3251835" cy="31369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5" name="矩形 37896"/>
          <p:cNvSpPr/>
          <p:nvPr/>
        </p:nvSpPr>
        <p:spPr>
          <a:xfrm>
            <a:off x="942975" y="5751513"/>
            <a:ext cx="3736975" cy="34131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/>
          <a:p>
            <a:pPr lvl="0" indent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6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2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25" y="52705"/>
            <a:ext cx="4037965" cy="5895340"/>
          </a:xfrm>
          <a:prstGeom prst="rect">
            <a:avLst/>
          </a:prstGeom>
        </p:spPr>
      </p:pic>
      <p:pic>
        <p:nvPicPr>
          <p:cNvPr id="3" name="图片 2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7310" y="52705"/>
            <a:ext cx="5180965" cy="3626485"/>
          </a:xfrm>
          <a:prstGeom prst="rect">
            <a:avLst/>
          </a:prstGeom>
        </p:spPr>
      </p:pic>
      <p:pic>
        <p:nvPicPr>
          <p:cNvPr id="4" name="图片 3" descr="KT医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02835" y="3796030"/>
            <a:ext cx="3694430" cy="50990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3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" y="39370"/>
            <a:ext cx="4142740" cy="5876290"/>
          </a:xfrm>
          <a:prstGeom prst="rect">
            <a:avLst/>
          </a:prstGeom>
        </p:spPr>
      </p:pic>
      <p:pic>
        <p:nvPicPr>
          <p:cNvPr id="3" name="图片 2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6045" y="39370"/>
            <a:ext cx="5247005" cy="3672840"/>
          </a:xfrm>
          <a:prstGeom prst="rect">
            <a:avLst/>
          </a:prstGeom>
        </p:spPr>
      </p:pic>
      <p:pic>
        <p:nvPicPr>
          <p:cNvPr id="4" name="图片 3" descr="KT别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64150" y="3828415"/>
            <a:ext cx="2838450" cy="39179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4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" y="12700"/>
            <a:ext cx="4095115" cy="6114415"/>
          </a:xfrm>
          <a:prstGeom prst="rect">
            <a:avLst/>
          </a:prstGeom>
        </p:spPr>
      </p:pic>
      <p:pic>
        <p:nvPicPr>
          <p:cNvPr id="3" name="图片 2" descr="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0640" y="12700"/>
            <a:ext cx="5154930" cy="3608070"/>
          </a:xfrm>
          <a:prstGeom prst="rect">
            <a:avLst/>
          </a:prstGeom>
        </p:spPr>
      </p:pic>
      <p:pic>
        <p:nvPicPr>
          <p:cNvPr id="4" name="图片 3" descr="KT干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1820" y="3743960"/>
            <a:ext cx="2052955" cy="6667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副标题 2">
            <a:hlinkClick r:id="rId1" action="ppaction://hlinksldjump"/>
          </p:cNvPr>
          <p:cNvSpPr/>
          <p:nvPr/>
        </p:nvSpPr>
        <p:spPr>
          <a:xfrm>
            <a:off x="6592888" y="521335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5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55" y="66675"/>
            <a:ext cx="4009390" cy="6200140"/>
          </a:xfrm>
          <a:prstGeom prst="rect">
            <a:avLst/>
          </a:prstGeom>
        </p:spPr>
      </p:pic>
      <p:pic>
        <p:nvPicPr>
          <p:cNvPr id="3" name="图片 2" descr="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9825" y="66675"/>
            <a:ext cx="5390515" cy="3773170"/>
          </a:xfrm>
          <a:prstGeom prst="rect">
            <a:avLst/>
          </a:prstGeom>
        </p:spPr>
      </p:pic>
      <p:pic>
        <p:nvPicPr>
          <p:cNvPr id="4" name="图片 3" descr="KT奇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3735" y="4019550"/>
            <a:ext cx="4010025" cy="48387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副标题 2">
            <a:hlinkClick r:id="rId1" action="ppaction://hlinksldjump"/>
          </p:cNvPr>
          <p:cNvSpPr/>
          <p:nvPr/>
        </p:nvSpPr>
        <p:spPr>
          <a:xfrm>
            <a:off x="6592888" y="5318125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6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" y="41275"/>
            <a:ext cx="4542790" cy="5857240"/>
          </a:xfrm>
          <a:prstGeom prst="rect">
            <a:avLst/>
          </a:prstGeom>
        </p:spPr>
      </p:pic>
      <p:pic>
        <p:nvPicPr>
          <p:cNvPr id="3" name="图片 2" descr="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0" y="170815"/>
            <a:ext cx="4761865" cy="3333115"/>
          </a:xfrm>
          <a:prstGeom prst="rect">
            <a:avLst/>
          </a:prstGeom>
        </p:spPr>
      </p:pic>
      <p:pic>
        <p:nvPicPr>
          <p:cNvPr id="4" name="图片 3" descr="KT七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6155" y="3881755"/>
            <a:ext cx="1011555" cy="49339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副标题 2">
            <a:hlinkClick r:id="rId1" action="ppaction://hlinksldjump"/>
          </p:cNvPr>
          <p:cNvSpPr/>
          <p:nvPr/>
        </p:nvSpPr>
        <p:spPr>
          <a:xfrm>
            <a:off x="6592888" y="5318125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7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" y="79375"/>
            <a:ext cx="3997325" cy="5982335"/>
          </a:xfrm>
          <a:prstGeom prst="rect">
            <a:avLst/>
          </a:prstGeom>
        </p:spPr>
      </p:pic>
      <p:pic>
        <p:nvPicPr>
          <p:cNvPr id="3" name="图片 2" descr="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2070" y="79375"/>
            <a:ext cx="5141595" cy="3599180"/>
          </a:xfrm>
          <a:prstGeom prst="rect">
            <a:avLst/>
          </a:prstGeom>
        </p:spPr>
      </p:pic>
      <p:pic>
        <p:nvPicPr>
          <p:cNvPr id="4" name="图片 3" descr="KT星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7690" y="3992880"/>
            <a:ext cx="4378960" cy="4699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楷-T">
      <a:majorFont>
        <a:latin typeface="Times New Roman"/>
        <a:ea typeface="楷体_GB2312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</Words>
  <Application>WPS 演示</Application>
  <PresentationFormat/>
  <Paragraphs>35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Times New Roman</vt:lpstr>
      <vt:lpstr>楷体_GB2312</vt:lpstr>
      <vt:lpstr>Calibri</vt:lpstr>
      <vt:lpstr>方正大标宋简体</vt:lpstr>
      <vt:lpstr>方正黑体简体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111</cp:revision>
  <dcterms:created xsi:type="dcterms:W3CDTF">2015-08-14T00:37:50Z</dcterms:created>
  <dcterms:modified xsi:type="dcterms:W3CDTF">2016-12-29T11:26:30Z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