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93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3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096"/>
            <a:ext cx="2895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4185" y="938530"/>
            <a:ext cx="8118475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中文里有许多种鱼类都可以被称为</a:t>
            </a:r>
            <a:r>
              <a:rPr lang="zh-CN" altLang="en-US" sz="2700" u="sng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鲈鱼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其中最常见的有四种，分别是：海鲈鱼，学名日本真鲈，分布于近海，及河口海水淡水交汇处。松江鲈鱼，也称四鳃鲈鱼，属于降海洄游鱼类，最为著名。大口黑鲈，也称加州鲈鱼，从美国引进的新品种。河鲈，也称赤鲈、五道黑，原产新疆北部地区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t="5470" r="4127" b="5447"/>
          <a:stretch>
            <a:fillRect/>
          </a:stretch>
        </p:blipFill>
        <p:spPr>
          <a:xfrm>
            <a:off x="-7620" y="-12065"/>
            <a:ext cx="9152890" cy="5161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t="5038" b="6141"/>
          <a:stretch>
            <a:fillRect/>
          </a:stretch>
        </p:blipFill>
        <p:spPr>
          <a:xfrm>
            <a:off x="-635" y="-26670"/>
            <a:ext cx="9152255" cy="5196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130</Words>
  <Application>Microsoft Office PowerPoint</Application>
  <PresentationFormat>全屏显示(16:9)</PresentationFormat>
  <Paragraphs>1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Manager>网资源www.wang26.cn专业学习资料平台</Manager>
  <Company>网资源www.wang26.cn专业学习资料平台</Company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2018-09-30T12:19:00Z</dcterms:created>
  <dcterms:modified xsi:type="dcterms:W3CDTF">2019-01-21T06:57:18Z</dcterms:modified>
  <cp:category>语文备课大师【全免费】</cp:category>
</cp:coreProperties>
</file>