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古对今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6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6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6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6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35" y="2506345"/>
            <a:ext cx="8990330" cy="22193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35" y="3063240"/>
            <a:ext cx="1543685" cy="545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2365" y="3063240"/>
            <a:ext cx="1543685" cy="545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3325" y="3063240"/>
            <a:ext cx="1543685" cy="545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5675" y="3063240"/>
            <a:ext cx="1543685" cy="545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35" y="4029710"/>
            <a:ext cx="1543685" cy="545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505" y="4029710"/>
            <a:ext cx="1543685" cy="545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3325" y="4029710"/>
            <a:ext cx="1543685" cy="545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古对今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35" y="2506345"/>
            <a:ext cx="8990330" cy="22193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2016-12-29T07:34:51Z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