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7" r:id="rId3"/>
    <p:sldId id="260" r:id="rId4"/>
    <p:sldId id="261" r:id="rId5"/>
    <p:sldId id="278" r:id="rId6"/>
    <p:sldId id="279" r:id="rId7"/>
    <p:sldId id="280" r:id="rId8"/>
    <p:sldId id="284" r:id="rId9"/>
    <p:sldId id="285" r:id="rId10"/>
    <p:sldId id="281" r:id="rId11"/>
    <p:sldId id="282" r:id="rId12"/>
    <p:sldId id="28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628220_133125306179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2928958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latin typeface="幼圆" pitchFamily="49" charset="-122"/>
                <a:ea typeface="幼圆" pitchFamily="49" charset="-122"/>
              </a:rPr>
              <a:t>广 告 词 写 作</a:t>
            </a:r>
            <a:endParaRPr lang="zh-CN" altLang="en-US" sz="6600" b="1" dirty="0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28604"/>
            <a:ext cx="2428860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2500298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4282" y="1500174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 假如你的装修公司“百家”就要开业了，请你为你的公司写一则广告语做宣传。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0" y="3000372"/>
            <a:ext cx="5715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装出你的生活，饰出你的品位。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0" y="378619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让你的家变成温暖的港湾。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0" y="5214950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让房间变得宽广，让家庭变得温馨。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0" y="4429132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明月装饰你的窗户，百家装饰你的梦。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572264" y="4429132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</a:rPr>
              <a:t>借用诗词典故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57950" y="5214950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</a:rPr>
              <a:t>多用变化句式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5643570" y="3286124"/>
            <a:ext cx="357190" cy="85725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86512" y="3429000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</a:rPr>
              <a:t>借助修辞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2143108" y="571480"/>
            <a:ext cx="642942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643050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卖汤圆，卖汤圆，一碗汤圆</a:t>
            </a:r>
            <a:r>
              <a:rPr lang="zh-CN" altLang="en-US" sz="3600" smtClean="0"/>
              <a:t>满又满，</a:t>
            </a:r>
            <a:r>
              <a:rPr lang="zh-CN" altLang="en-US" sz="3600" dirty="0" smtClean="0"/>
              <a:t>吃了汤圆好团圆。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0" y="785794"/>
            <a:ext cx="3571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活用歌词歌谣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50043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套用成语俗语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357694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车道山前必有路，有路必有丰田车。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0" y="52863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咳不容缓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  <p:bldP spid="17" grpId="0"/>
      <p:bldP spid="21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2143108" y="571480"/>
            <a:ext cx="642942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2143116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修改刚才自己的广告词，要求在其中用上刚才学过的广告词写作技巧。</a:t>
            </a:r>
            <a:endParaRPr lang="zh-CN" altLang="en-US" sz="3600" dirty="0"/>
          </a:p>
        </p:txBody>
      </p:sp>
      <p:pic>
        <p:nvPicPr>
          <p:cNvPr id="11" name="图片 10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28604"/>
            <a:ext cx="2428860" cy="928694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2500298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85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4714908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>1.</a:t>
            </a:r>
            <a:r>
              <a:rPr lang="zh-CN" altLang="en-US" sz="4000" dirty="0" smtClean="0">
                <a:latin typeface="Adobe 楷体 Std R" pitchFamily="18" charset="-122"/>
                <a:ea typeface="Adobe 楷体 Std R" pitchFamily="18" charset="-122"/>
              </a:rPr>
              <a:t>星艺装饰，让幸福到家。</a:t>
            </a: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sz="4000" dirty="0" smtClean="0">
                <a:latin typeface="Adobe 楷体 Std R" pitchFamily="18" charset="-122"/>
                <a:ea typeface="Adobe 楷体 Std R" pitchFamily="18" charset="-122"/>
              </a:rPr>
              <a:t>2.</a:t>
            </a:r>
            <a:r>
              <a:rPr lang="zh-CN" altLang="en-US" sz="4000" dirty="0" smtClean="0">
                <a:latin typeface="Adobe 楷体 Std R" pitchFamily="18" charset="-122"/>
                <a:ea typeface="Adobe 楷体 Std R" pitchFamily="18" charset="-122"/>
              </a:rPr>
              <a:t>城“饰”有我更精彩。</a:t>
            </a: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>3</a:t>
            </a:r>
            <a:r>
              <a:rPr lang="en-US" sz="4000" dirty="0" smtClean="0">
                <a:latin typeface="Adobe 楷体 Std R" pitchFamily="18" charset="-122"/>
                <a:ea typeface="Adobe 楷体 Std R" pitchFamily="18" charset="-122"/>
              </a:rPr>
              <a:t>.</a:t>
            </a:r>
            <a:r>
              <a:rPr lang="zh-CN" altLang="en-US" sz="4000" dirty="0" smtClean="0">
                <a:latin typeface="Adobe 楷体 Std R" pitchFamily="18" charset="-122"/>
                <a:ea typeface="Adobe 楷体 Std R" pitchFamily="18" charset="-122"/>
              </a:rPr>
              <a:t>品味空间，生活无限。</a:t>
            </a: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  <a:t/>
            </a:r>
            <a:br>
              <a:rPr lang="en-US" altLang="zh-CN" sz="4000" dirty="0" smtClean="0">
                <a:latin typeface="Adobe 楷体 Std R" pitchFamily="18" charset="-122"/>
                <a:ea typeface="Adobe 楷体 Std R" pitchFamily="18" charset="-122"/>
              </a:rPr>
            </a:br>
            <a:r>
              <a:rPr lang="en-US" sz="4000" dirty="0" smtClean="0">
                <a:latin typeface="Adobe 楷体 Std R" pitchFamily="18" charset="-122"/>
                <a:ea typeface="Adobe 楷体 Std R" pitchFamily="18" charset="-122"/>
              </a:rPr>
              <a:t>4.</a:t>
            </a:r>
            <a:r>
              <a:rPr lang="zh-CN" altLang="en-US" sz="4000" dirty="0" smtClean="0">
                <a:latin typeface="Adobe 楷体 Std R" pitchFamily="18" charset="-122"/>
                <a:ea typeface="Adobe 楷体 Std R" pitchFamily="18" charset="-122"/>
              </a:rPr>
              <a:t>星艺装饰，智“绘”新生活。</a:t>
            </a:r>
            <a:endParaRPr lang="zh-CN" altLang="en-US" sz="40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OS20110818104325234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" name="标题 1"/>
          <p:cNvSpPr txBox="1">
            <a:spLocks/>
          </p:cNvSpPr>
          <p:nvPr/>
        </p:nvSpPr>
        <p:spPr>
          <a:xfrm>
            <a:off x="0" y="571480"/>
            <a:ext cx="9144000" cy="2928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        如果你们有一家装修公司，你会如何为你的公司做宣传广告？（可以从不同角度创造广告词）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214282" y="2928934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/>
              <a:t>岁月流转，品质依然</a:t>
            </a:r>
            <a:endParaRPr lang="zh-CN" altLang="en-US" dirty="0"/>
          </a:p>
        </p:txBody>
      </p:sp>
      <p:sp>
        <p:nvSpPr>
          <p:cNvPr id="15" name="标题 12"/>
          <p:cNvSpPr txBox="1">
            <a:spLocks/>
          </p:cNvSpPr>
          <p:nvPr/>
        </p:nvSpPr>
        <p:spPr>
          <a:xfrm>
            <a:off x="214282" y="450057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+mj-lt"/>
                <a:ea typeface="+mj-ea"/>
                <a:cs typeface="+mj-cs"/>
              </a:rPr>
              <a:t>现代与古典共通，创意与典范并存。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标题 12"/>
          <p:cNvSpPr txBox="1">
            <a:spLocks/>
          </p:cNvSpPr>
          <p:nvPr/>
        </p:nvSpPr>
        <p:spPr>
          <a:xfrm>
            <a:off x="2214546" y="3714752"/>
            <a:ext cx="19288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质量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19" name="标题 12"/>
          <p:cNvSpPr txBox="1">
            <a:spLocks/>
          </p:cNvSpPr>
          <p:nvPr/>
        </p:nvSpPr>
        <p:spPr>
          <a:xfrm>
            <a:off x="2357422" y="5500702"/>
            <a:ext cx="2000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风格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pic>
        <p:nvPicPr>
          <p:cNvPr id="22" name="图片 21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2357422" cy="642966"/>
          </a:xfrm>
          <a:prstGeom prst="rect">
            <a:avLst/>
          </a:prstGeom>
        </p:spPr>
      </p:pic>
      <p:sp>
        <p:nvSpPr>
          <p:cNvPr id="21" name="标题 1"/>
          <p:cNvSpPr txBox="1">
            <a:spLocks/>
          </p:cNvSpPr>
          <p:nvPr/>
        </p:nvSpPr>
        <p:spPr>
          <a:xfrm>
            <a:off x="0" y="0"/>
            <a:ext cx="24288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+mj-lt"/>
                <a:ea typeface="+mj-ea"/>
                <a:cs typeface="+mj-cs"/>
              </a:rPr>
              <a:t>牛刀小试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3" grpId="0"/>
      <p:bldP spid="15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85794"/>
            <a:ext cx="1785918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42918"/>
            <a:ext cx="1757346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广告词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214546" y="2857496"/>
            <a:ext cx="2357454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公益广告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143108" y="571480"/>
            <a:ext cx="642942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 smtClean="0">
                <a:latin typeface="+mj-lt"/>
                <a:ea typeface="+mj-ea"/>
                <a:cs typeface="+mj-cs"/>
              </a:rPr>
              <a:t>指通过各种传播媒体和招贴形式向公众介绍商品或服务的一种形式。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214546" y="4000504"/>
            <a:ext cx="2357454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+mj-lt"/>
                <a:ea typeface="+mj-ea"/>
                <a:cs typeface="+mj-cs"/>
              </a:rPr>
              <a:t>商品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广告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571604" y="3429000"/>
            <a:ext cx="500066" cy="12858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1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85794"/>
            <a:ext cx="5715008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14356"/>
            <a:ext cx="5857884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广告词写作的基本要求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428992" y="2214554"/>
            <a:ext cx="2357454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诉求明确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143108" y="571480"/>
            <a:ext cx="642942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642910" y="2214554"/>
            <a:ext cx="2357454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+mj-lt"/>
                <a:ea typeface="+mj-ea"/>
                <a:cs typeface="+mj-cs"/>
              </a:rPr>
              <a:t>内容真实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143636" y="2214554"/>
            <a:ext cx="2357454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 smtClean="0">
                <a:latin typeface="+mj-lt"/>
                <a:ea typeface="+mj-ea"/>
                <a:cs typeface="+mj-cs"/>
              </a:rPr>
              <a:t>语言生动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2143108" y="571480"/>
            <a:ext cx="642942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42918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夏天的“凉”友，冬日的“火”伴。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0" y="4714884"/>
            <a:ext cx="371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“鲜”为人知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0" y="2071678"/>
            <a:ext cx="700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实不相瞒，我的名气是吹出来的。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0" y="342900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一表人才，一见钟情。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7500926" y="642918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空调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1934" y="47148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味精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487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钟表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3768" y="20716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电扇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5715008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5857884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广告词写作语言的运用</a:t>
            </a:r>
            <a:endParaRPr lang="zh-CN" altLang="en-US" dirty="0"/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0" y="1500174"/>
            <a:ext cx="7572396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教学楼里不说话，没人把你当哑巴。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35743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语气生硬，不够和善。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3000372"/>
            <a:ext cx="792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把宁静给予别人，把礼貌留给大家。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78619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2.</a:t>
            </a:r>
            <a:r>
              <a:rPr lang="zh-CN" altLang="en-US" sz="3600" dirty="0" smtClean="0">
                <a:latin typeface="+mn-ea"/>
              </a:rPr>
              <a:t>只有麻雀才喜欢叽叽喳喳，只有猴子才喜欢打打闹闹，你想当麻雀和猴子吗？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500063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语气不够委婉，有意丑化他人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5657671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+mn-ea"/>
              </a:rPr>
              <a:t>有了喧哗，自己无法心静；            有了打闹，别人无法思考</a:t>
            </a:r>
            <a:r>
              <a:rPr lang="zh-CN" altLang="en-US" sz="3600" dirty="0" smtClean="0">
                <a:latin typeface="+mn-ea"/>
              </a:rPr>
              <a:t>。</a:t>
            </a:r>
            <a:r>
              <a:rPr lang="en-US" sz="3600" dirty="0" smtClean="0">
                <a:latin typeface="+mn-ea"/>
              </a:rPr>
              <a:t> 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5715008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5857884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广告词写作语言的运用</a:t>
            </a:r>
            <a:endParaRPr lang="zh-CN" altLang="en-US" dirty="0"/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14282" y="1785926"/>
            <a:ext cx="7572396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3600" dirty="0" smtClean="0"/>
              <a:t>如果没有了联想，世界将会怎样？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3214686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语言富有感染力、吸引力。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349269061,1121422508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图片 9" descr="YASHANG-19376301617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5715008" cy="9286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5857884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广告词写作语言特点</a:t>
            </a:r>
            <a:endParaRPr lang="zh-CN" altLang="en-US" dirty="0"/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14282" y="1785926"/>
            <a:ext cx="7572396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2071678"/>
            <a:ext cx="857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富有感染力、吸引力、人情味，语言生动、形象。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</TotalTime>
  <Words>384</Words>
  <PresentationFormat/>
  <Paragraphs>52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广 告 词 写 作</vt:lpstr>
      <vt:lpstr>1.星艺装饰，让幸福到家。  2.城“饰”有我更精彩。  3.品味空间，生活无限。  4.星艺装饰，智“绘”新生活。</vt:lpstr>
      <vt:lpstr>岁月流转，品质依然</vt:lpstr>
      <vt:lpstr>广告词</vt:lpstr>
      <vt:lpstr>广告词写作的基本要求</vt:lpstr>
      <vt:lpstr>幻灯片 6</vt:lpstr>
      <vt:lpstr>广告词写作语言的运用</vt:lpstr>
      <vt:lpstr>广告词写作语言的运用</vt:lpstr>
      <vt:lpstr>广告词写作语言特点</vt:lpstr>
      <vt:lpstr>练一练</vt:lpstr>
      <vt:lpstr>幻灯片 11</vt:lpstr>
      <vt:lpstr>练一练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Windows 用户</cp:lastModifiedBy>
  <cp:revision/>
  <dcterms:created xsi:type="dcterms:W3CDTF">2014-12-05T12:28:23Z</dcterms:created>
  <dcterms:modified xsi:type="dcterms:W3CDTF">2018-08-19T21:11:59Z</dcterms:modified>
  <cp:category/>
</cp:coreProperties>
</file>