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37" autoAdjust="0"/>
  </p:normalViewPr>
  <p:slideViewPr>
    <p:cSldViewPr>
      <p:cViewPr varScale="1">
        <p:scale>
          <a:sx n="106" d="100"/>
          <a:sy n="106" d="100"/>
        </p:scale>
        <p:origin x="-17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362534-E8FB-49DE-B5B7-C210860BFF7D}" type="datetimeFigureOut">
              <a:rPr lang="zh-CN" altLang="en-US" smtClean="0"/>
              <a:pPr/>
              <a:t>2018/10/3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F2C974-897F-41E1-9A0D-B0EE4709A32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451AC5-827C-45C3-8C73-9F198C43492E}" type="slidenum">
              <a:rPr lang="en-US" altLang="zh-CN" smtClean="0">
                <a:solidFill>
                  <a:prstClr val="black"/>
                </a:solidFill>
              </a:rPr>
              <a:pPr/>
              <a:t>4</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8B95F41-9870-4C37-95FB-86D77830634F}"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D6A5C2D-C64C-4915-960C-A60D48EBD328}"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4406D7C-75F6-4BE8-B4EA-B90B9F77D532}"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61734AC-661E-47BE-BFB1-C8B7E8813C7B}"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5684656-C975-4782-B422-FE1FDF2AE4CE}"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F0C809A-CD0D-4756-9F51-95D4EFA34638}"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53C7885-3037-4884-A567-2A1BF7690936}"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D00B447D-E13A-41B8-ABE1-A18311A02C6C}"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C8EE6C24-7F09-4767-8EB3-393F4ACB3DFF}"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7106FC-45F0-4E7D-84E5-EA5D9F85E98B}"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1EA22DC-D4C8-4747-9C80-13D58DAA3CFB}" type="slidenum">
              <a:rPr lang="en-US" altLang="zh-CN">
                <a:solidFill>
                  <a:srgbClr val="000000"/>
                </a:solidFill>
              </a: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lum/>
          </a:blip>
          <a:srcRect/>
          <a:stretch>
            <a:fillRect/>
          </a:stretch>
        </a:blipFill>
        <a:effectLst/>
      </p:bgPr>
    </p:bg>
    <p:spTree>
      <p:nvGrpSpPr>
        <p:cNvPr id="1" name=""/>
        <p:cNvGrpSpPr/>
        <p:nvPr/>
      </p:nvGrpSpPr>
      <p:grpSpPr>
        <a:xfrm>
          <a:off x="0" y="0"/>
          <a:ext cx="0" cy="0"/>
          <a:chOff x="0" y="0"/>
          <a:chExt cx="0" cy="0"/>
        </a:xfrm>
      </p:grpSpPr>
      <p:sp>
        <p:nvSpPr>
          <p:cNvPr id="46592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465923"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6592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fontAlgn="base">
              <a:spcBef>
                <a:spcPct val="0"/>
              </a:spcBef>
              <a:spcAft>
                <a:spcPct val="0"/>
              </a:spcAft>
            </a:pPr>
            <a:endParaRPr lang="en-US" altLang="zh-CN">
              <a:solidFill>
                <a:srgbClr val="000000"/>
              </a:solidFill>
            </a:endParaRPr>
          </a:p>
        </p:txBody>
      </p:sp>
      <p:sp>
        <p:nvSpPr>
          <p:cNvPr id="46592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fontAlgn="base">
              <a:spcBef>
                <a:spcPct val="0"/>
              </a:spcBef>
              <a:spcAft>
                <a:spcPct val="0"/>
              </a:spcAft>
            </a:pPr>
            <a:endParaRPr lang="en-US" altLang="zh-CN">
              <a:solidFill>
                <a:srgbClr val="000000"/>
              </a:solidFill>
            </a:endParaRPr>
          </a:p>
        </p:txBody>
      </p:sp>
      <p:sp>
        <p:nvSpPr>
          <p:cNvPr id="46592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fontAlgn="base">
              <a:spcBef>
                <a:spcPct val="0"/>
              </a:spcBef>
              <a:spcAft>
                <a:spcPct val="0"/>
              </a:spcAft>
            </a:pPr>
            <a:fld id="{D70F6944-B41C-4096-A4BE-A016BC450D4C}" type="slidenum">
              <a:rPr lang="en-US" altLang="zh-CN">
                <a:solidFill>
                  <a:srgbClr val="000000"/>
                </a:solidFill>
              </a:rPr>
              <a:pPr fontAlgn="base">
                <a:spcBef>
                  <a:spcPct val="0"/>
                </a:spcBef>
                <a:spcAft>
                  <a:spcPct val="0"/>
                </a:spcAft>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media" Target="file:///D:\&#20020;&#26102;&#23384;&#20648;&#22120;\&#12298;&#28389;&#31485;&#20805;&#25968;&#12299;\&#24819;.MPG" TargetMode="External"/><Relationship Id="rId2" Type="http://schemas.openxmlformats.org/officeDocument/2006/relationships/slideLayout" Target="../slideLayouts/slideLayout7.xml"/><Relationship Id="rId1" Type="http://schemas.openxmlformats.org/officeDocument/2006/relationships/video" Target="file:///D:\&#20020;&#26102;&#23384;&#20648;&#22120;\&#12298;&#28389;&#31485;&#20805;&#25968;&#12299;\&#24819;.MPG"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623" name="Picture 7" descr="CHDMEND"/>
          <p:cNvPicPr>
            <a:picLocks noChangeAspect="1" noChangeArrowheads="1"/>
          </p:cNvPicPr>
          <p:nvPr/>
        </p:nvPicPr>
        <p:blipFill>
          <a:blip r:embed="rId2" cstate="print"/>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67624" name="Text Box 8"/>
          <p:cNvSpPr txBox="1">
            <a:spLocks noChangeArrowheads="1"/>
          </p:cNvSpPr>
          <p:nvPr/>
        </p:nvSpPr>
        <p:spPr bwMode="auto">
          <a:xfrm flipH="1" flipV="1">
            <a:off x="8529638" y="477838"/>
            <a:ext cx="1841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a:spAutoFit/>
          </a:bodyPr>
          <a:lstStyle/>
          <a:p>
            <a:pPr fontAlgn="base">
              <a:spcBef>
                <a:spcPct val="50000"/>
              </a:spcBef>
              <a:spcAft>
                <a:spcPct val="0"/>
              </a:spcAft>
            </a:pPr>
            <a:endParaRPr kumimoji="1" lang="zh-CN" altLang="zh-CN" sz="3200" b="1">
              <a:solidFill>
                <a:srgbClr val="000000"/>
              </a:solidFill>
              <a:latin typeface="Times New Roman" panose="02020603050405020304" pitchFamily="18" charset="0"/>
              <a:ea typeface="黑体" panose="02010609060101010101" pitchFamily="49" charset="-122"/>
            </a:endParaRPr>
          </a:p>
        </p:txBody>
      </p:sp>
      <p:sp>
        <p:nvSpPr>
          <p:cNvPr id="367628" name="WordArt 12"/>
          <p:cNvSpPr>
            <a:spLocks noChangeArrowheads="1" noChangeShapeType="1" noTextEdit="1"/>
          </p:cNvSpPr>
          <p:nvPr/>
        </p:nvSpPr>
        <p:spPr bwMode="auto">
          <a:xfrm>
            <a:off x="1691680" y="2204864"/>
            <a:ext cx="6048672" cy="1655639"/>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zh-CN" altLang="en-US" sz="9600" kern="10" normalizeH="1"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38100" dist="38100" dir="2700000" algn="tl">
                    <a:srgbClr val="000000">
                      <a:alpha val="43137"/>
                    </a:srgbClr>
                  </a:outerShdw>
                </a:effectLst>
                <a:latin typeface="华康海报体W12(P)" pitchFamily="82" charset="-122"/>
                <a:ea typeface="华康海报体W12(P)" pitchFamily="82" charset="-122"/>
              </a:rPr>
              <a:t>滥竽充数</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7" name="Rectangle 3"/>
          <p:cNvSpPr>
            <a:spLocks noGrp="1" noChangeArrowheads="1"/>
          </p:cNvSpPr>
          <p:nvPr>
            <p:ph type="body" idx="1"/>
          </p:nvPr>
        </p:nvSpPr>
        <p:spPr>
          <a:xfrm>
            <a:off x="971550" y="5300663"/>
            <a:ext cx="7489825" cy="1081087"/>
          </a:xfrm>
        </p:spPr>
        <p:txBody>
          <a:bodyPr/>
          <a:lstStyle/>
          <a:p>
            <a:pPr>
              <a:lnSpc>
                <a:spcPct val="80000"/>
              </a:lnSpc>
              <a:buFontTx/>
              <a:buNone/>
            </a:pPr>
            <a:r>
              <a:rPr lang="zh-CN" altLang="en-US" sz="2800" b="1">
                <a:solidFill>
                  <a:srgbClr val="3366FF"/>
                </a:solidFill>
              </a:rPr>
              <a:t>南郭先生简直吓坏了，他吓得</a:t>
            </a:r>
            <a:r>
              <a:rPr lang="zh-CN" altLang="en-US" sz="2800" b="1" u="sng">
                <a:solidFill>
                  <a:srgbClr val="3366FF"/>
                </a:solidFill>
              </a:rPr>
              <a:t>                    </a:t>
            </a:r>
            <a:r>
              <a:rPr lang="zh-CN" altLang="en-US" sz="2800" b="1">
                <a:solidFill>
                  <a:srgbClr val="3366FF"/>
                </a:solidFill>
              </a:rPr>
              <a:t>， </a:t>
            </a:r>
            <a:r>
              <a:rPr kumimoji="1" lang="zh-CN" altLang="en-US" sz="2800" b="1">
                <a:solidFill>
                  <a:srgbClr val="3366FF"/>
                </a:solidFill>
              </a:rPr>
              <a:t>他心想：</a:t>
            </a:r>
            <a:r>
              <a:rPr kumimoji="1" lang="zh-CN" altLang="en-US" sz="2800" b="1" u="sng">
                <a:solidFill>
                  <a:srgbClr val="3366FF"/>
                </a:solidFill>
              </a:rPr>
              <a:t>                           </a:t>
            </a:r>
            <a:r>
              <a:rPr kumimoji="1" lang="zh-CN" altLang="en-US" sz="2800" b="1">
                <a:solidFill>
                  <a:srgbClr val="3366FF"/>
                </a:solidFill>
              </a:rPr>
              <a:t>。</a:t>
            </a:r>
            <a:r>
              <a:rPr kumimoji="1" lang="zh-CN" altLang="en-US" sz="2800" b="1">
                <a:solidFill>
                  <a:srgbClr val="3366FF"/>
                </a:solidFill>
                <a:effectLst>
                  <a:outerShdw blurRad="38100" dist="38100" dir="2700000" algn="tl">
                    <a:srgbClr val="C0C0C0"/>
                  </a:outerShdw>
                </a:effectLst>
              </a:rPr>
              <a:t>                          </a:t>
            </a:r>
            <a:r>
              <a:rPr kumimoji="1" lang="zh-CN" altLang="en-US" sz="2800" b="1" u="sng">
                <a:solidFill>
                  <a:srgbClr val="3366FF"/>
                </a:solidFill>
                <a:effectLst>
                  <a:outerShdw blurRad="38100" dist="38100" dir="2700000" algn="tl">
                    <a:srgbClr val="C0C0C0"/>
                  </a:outerShdw>
                </a:effectLst>
              </a:rPr>
              <a:t>  </a:t>
            </a:r>
            <a:endParaRPr kumimoji="1" lang="zh-CN" altLang="en-US" sz="2800" b="1" u="sng">
              <a:solidFill>
                <a:srgbClr val="FF0000"/>
              </a:solidFill>
              <a:effectLst>
                <a:outerShdw blurRad="38100" dist="38100" dir="2700000" algn="tl">
                  <a:srgbClr val="C0C0C0"/>
                </a:outerShdw>
              </a:effectLst>
            </a:endParaRPr>
          </a:p>
        </p:txBody>
      </p:sp>
      <p:pic>
        <p:nvPicPr>
          <p:cNvPr id="425988" name="Picture 4" descr="{8E5C568E-9022-400A-AED3-22A019088DAA}"/>
          <p:cNvPicPr>
            <a:picLocks noChangeAspect="1" noChangeArrowheads="1"/>
          </p:cNvPicPr>
          <p:nvPr/>
        </p:nvPicPr>
        <p:blipFill>
          <a:blip r:embed="rId2" cstate="print"/>
          <a:srcRect/>
          <a:stretch>
            <a:fillRect/>
          </a:stretch>
        </p:blipFill>
        <p:spPr bwMode="auto">
          <a:xfrm>
            <a:off x="1116013" y="1989138"/>
            <a:ext cx="6696075" cy="3143250"/>
          </a:xfrm>
          <a:prstGeom prst="rect">
            <a:avLst/>
          </a:prstGeom>
          <a:noFill/>
          <a:extLst>
            <a:ext uri="{909E8E84-426E-40DD-AFC4-6F175D3DCCD1}">
              <a14:hiddenFill xmlns:a14="http://schemas.microsoft.com/office/drawing/2010/main" xmlns="">
                <a:solidFill>
                  <a:srgbClr val="FFFFFF"/>
                </a:solidFill>
              </a14:hiddenFill>
            </a:ext>
          </a:extLst>
        </p:spPr>
      </p:pic>
      <p:sp>
        <p:nvSpPr>
          <p:cNvPr id="425990" name="Text Box 6"/>
          <p:cNvSpPr txBox="1">
            <a:spLocks noChangeArrowheads="1"/>
          </p:cNvSpPr>
          <p:nvPr/>
        </p:nvSpPr>
        <p:spPr bwMode="auto">
          <a:xfrm>
            <a:off x="900113" y="908050"/>
            <a:ext cx="7129462"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200" b="1">
                <a:solidFill>
                  <a:srgbClr val="000000"/>
                </a:solidFill>
                <a:latin typeface="Times New Roman" panose="02020603050405020304" pitchFamily="18" charset="0"/>
                <a:ea typeface="黑体" panose="02010609060101010101" pitchFamily="49" charset="-122"/>
              </a:rPr>
              <a:t>        </a:t>
            </a:r>
            <a:r>
              <a:rPr kumimoji="1" lang="zh-CN" altLang="en-US" sz="3200" b="1">
                <a:solidFill>
                  <a:srgbClr val="333399"/>
                </a:solidFill>
                <a:latin typeface="Times New Roman" panose="02020603050405020304" pitchFamily="18" charset="0"/>
                <a:ea typeface="黑体" panose="02010609060101010101" pitchFamily="49" charset="-122"/>
              </a:rPr>
              <a:t>齐湣王喜欢听吹竽，他叫吹竽的人</a:t>
            </a:r>
            <a:r>
              <a:rPr kumimoji="1" lang="zh-CN" altLang="en-US" sz="3200" b="1">
                <a:solidFill>
                  <a:srgbClr val="FF0000"/>
                </a:solidFill>
                <a:latin typeface="Times New Roman" panose="02020603050405020304" pitchFamily="18" charset="0"/>
                <a:ea typeface="黑体" panose="02010609060101010101" pitchFamily="49" charset="-122"/>
              </a:rPr>
              <a:t>一个一个</a:t>
            </a:r>
            <a:r>
              <a:rPr kumimoji="1" lang="zh-CN" altLang="en-US" sz="3200" b="1">
                <a:solidFill>
                  <a:srgbClr val="333399"/>
                </a:solidFill>
                <a:latin typeface="Times New Roman" panose="02020603050405020304" pitchFamily="18" charset="0"/>
                <a:ea typeface="黑体" panose="02010609060101010101" pitchFamily="49" charset="-122"/>
              </a:rPr>
              <a:t>吹给他听。</a:t>
            </a:r>
          </a:p>
        </p:txBody>
      </p:sp>
      <p:sp>
        <p:nvSpPr>
          <p:cNvPr id="425992" name="Line 8"/>
          <p:cNvSpPr>
            <a:spLocks noChangeShapeType="1"/>
          </p:cNvSpPr>
          <p:nvPr/>
        </p:nvSpPr>
        <p:spPr bwMode="auto">
          <a:xfrm>
            <a:off x="5724525" y="5589588"/>
            <a:ext cx="1584325" cy="71437"/>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chemeClr val="tx1"/>
                </a:solidFill>
                <a:rou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425996" name="Line 12"/>
          <p:cNvSpPr>
            <a:spLocks noChangeShapeType="1"/>
          </p:cNvSpPr>
          <p:nvPr/>
        </p:nvSpPr>
        <p:spPr bwMode="auto">
          <a:xfrm flipV="1">
            <a:off x="5724525" y="5589588"/>
            <a:ext cx="1368425" cy="0"/>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chemeClr val="tx1"/>
                </a:solidFill>
                <a:rou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425997" name="Line 13"/>
          <p:cNvSpPr>
            <a:spLocks noChangeShapeType="1"/>
          </p:cNvSpPr>
          <p:nvPr/>
        </p:nvSpPr>
        <p:spPr bwMode="auto">
          <a:xfrm>
            <a:off x="5508625" y="5876925"/>
            <a:ext cx="0" cy="0"/>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chemeClr val="tx1"/>
                </a:solidFill>
                <a:rou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425998" name="Line 14"/>
          <p:cNvSpPr>
            <a:spLocks noChangeShapeType="1"/>
          </p:cNvSpPr>
          <p:nvPr/>
        </p:nvSpPr>
        <p:spPr bwMode="auto">
          <a:xfrm>
            <a:off x="5364163" y="5876925"/>
            <a:ext cx="2808287" cy="0"/>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chemeClr val="tx1"/>
                </a:solidFill>
                <a:rou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59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25987">
                                            <p:txEl>
                                              <p:pRg st="0" end="0"/>
                                            </p:txEl>
                                          </p:spTgt>
                                        </p:tgtEl>
                                        <p:attrNameLst>
                                          <p:attrName>style.visibility</p:attrName>
                                        </p:attrNameLst>
                                      </p:cBhvr>
                                      <p:to>
                                        <p:strVal val="visible"/>
                                      </p:to>
                                    </p:set>
                                    <p:animEffect transition="in" filter="randombar(horizontal)">
                                      <p:cBhvr>
                                        <p:cTn id="11" dur="500"/>
                                        <p:tgtEl>
                                          <p:spTgt spid="4259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8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46" name="Text Box 14"/>
          <p:cNvSpPr txBox="1">
            <a:spLocks noChangeArrowheads="1"/>
          </p:cNvSpPr>
          <p:nvPr/>
        </p:nvSpPr>
        <p:spPr bwMode="auto">
          <a:xfrm>
            <a:off x="2771775" y="2179638"/>
            <a:ext cx="6019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b="1" dirty="0">
                <a:solidFill>
                  <a:srgbClr val="3366FF"/>
                </a:solidFill>
                <a:latin typeface="Times New Roman" panose="02020603050405020304" pitchFamily="18" charset="0"/>
              </a:rPr>
              <a:t>①</a:t>
            </a:r>
            <a:r>
              <a:rPr kumimoji="1" lang="zh-CN" altLang="en-US" sz="2400" b="1" dirty="0">
                <a:solidFill>
                  <a:srgbClr val="3366FF"/>
                </a:solidFill>
                <a:latin typeface="Times New Roman" panose="02020603050405020304" pitchFamily="18" charset="0"/>
              </a:rPr>
              <a:t>齐宣王喜欢讲排场，三百人一齐吹竽。</a:t>
            </a:r>
          </a:p>
        </p:txBody>
      </p:sp>
      <p:sp>
        <p:nvSpPr>
          <p:cNvPr id="428047" name="Text Box 15"/>
          <p:cNvSpPr txBox="1">
            <a:spLocks noChangeArrowheads="1"/>
          </p:cNvSpPr>
          <p:nvPr/>
        </p:nvSpPr>
        <p:spPr bwMode="auto">
          <a:xfrm>
            <a:off x="2700338" y="3692525"/>
            <a:ext cx="55435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b="1" dirty="0">
                <a:solidFill>
                  <a:srgbClr val="3366FF"/>
                </a:solidFill>
                <a:latin typeface="Times New Roman" panose="02020603050405020304" pitchFamily="18" charset="0"/>
              </a:rPr>
              <a:t>①</a:t>
            </a:r>
            <a:r>
              <a:rPr kumimoji="1" lang="zh-CN" altLang="en-US" sz="2400" b="1" dirty="0">
                <a:solidFill>
                  <a:srgbClr val="3366FF"/>
                </a:solidFill>
                <a:latin typeface="Times New Roman" panose="02020603050405020304" pitchFamily="18" charset="0"/>
              </a:rPr>
              <a:t>齐湣王喜欢吹竽的人一个挨一个吹给他听。</a:t>
            </a:r>
          </a:p>
        </p:txBody>
      </p:sp>
      <p:sp>
        <p:nvSpPr>
          <p:cNvPr id="428048" name="Text Box 16"/>
          <p:cNvSpPr txBox="1">
            <a:spLocks noChangeArrowheads="1"/>
          </p:cNvSpPr>
          <p:nvPr/>
        </p:nvSpPr>
        <p:spPr bwMode="auto">
          <a:xfrm>
            <a:off x="2771775" y="2827338"/>
            <a:ext cx="57912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b="1" dirty="0">
                <a:solidFill>
                  <a:srgbClr val="3366FF"/>
                </a:solidFill>
                <a:latin typeface="Times New Roman" panose="02020603050405020304" pitchFamily="18" charset="0"/>
              </a:rPr>
              <a:t>②</a:t>
            </a:r>
            <a:r>
              <a:rPr kumimoji="1" lang="zh-CN" altLang="en-US" sz="2400" b="1" dirty="0">
                <a:solidFill>
                  <a:srgbClr val="3366FF"/>
                </a:solidFill>
                <a:latin typeface="Times New Roman" panose="02020603050405020304" pitchFamily="18" charset="0"/>
              </a:rPr>
              <a:t>南郭先生很会装腔作势。</a:t>
            </a:r>
          </a:p>
        </p:txBody>
      </p:sp>
      <p:sp>
        <p:nvSpPr>
          <p:cNvPr id="428049" name="Text Box 17"/>
          <p:cNvSpPr txBox="1">
            <a:spLocks noChangeArrowheads="1"/>
          </p:cNvSpPr>
          <p:nvPr/>
        </p:nvSpPr>
        <p:spPr bwMode="auto">
          <a:xfrm>
            <a:off x="2843213" y="5157788"/>
            <a:ext cx="52578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b="1" dirty="0">
                <a:solidFill>
                  <a:srgbClr val="3366FF"/>
                </a:solidFill>
                <a:latin typeface="Times New Roman" panose="02020603050405020304" pitchFamily="18" charset="0"/>
              </a:rPr>
              <a:t>        </a:t>
            </a:r>
            <a:r>
              <a:rPr kumimoji="1" lang="zh-CN" altLang="en-US" sz="2400" b="1" dirty="0">
                <a:solidFill>
                  <a:srgbClr val="3366FF"/>
                </a:solidFill>
                <a:latin typeface="Times New Roman" panose="02020603050405020304" pitchFamily="18" charset="0"/>
              </a:rPr>
              <a:t>没有真才实学而弄虚作假的人，最终总要败露的。</a:t>
            </a:r>
          </a:p>
        </p:txBody>
      </p:sp>
      <p:sp>
        <p:nvSpPr>
          <p:cNvPr id="428051" name="Text Box 19"/>
          <p:cNvSpPr txBox="1">
            <a:spLocks noChangeArrowheads="1"/>
          </p:cNvSpPr>
          <p:nvPr/>
        </p:nvSpPr>
        <p:spPr bwMode="auto">
          <a:xfrm>
            <a:off x="2700338" y="4484688"/>
            <a:ext cx="52038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b="1" dirty="0">
                <a:solidFill>
                  <a:srgbClr val="3366FF"/>
                </a:solidFill>
                <a:latin typeface="Times New Roman" panose="02020603050405020304" pitchFamily="18" charset="0"/>
              </a:rPr>
              <a:t>②</a:t>
            </a:r>
            <a:r>
              <a:rPr kumimoji="1" lang="zh-CN" altLang="en-US" sz="2400" b="1" dirty="0">
                <a:solidFill>
                  <a:srgbClr val="3366FF"/>
                </a:solidFill>
                <a:latin typeface="Times New Roman" panose="02020603050405020304" pitchFamily="18" charset="0"/>
              </a:rPr>
              <a:t>南郭先生本来就不会吹竽。</a:t>
            </a:r>
          </a:p>
        </p:txBody>
      </p:sp>
      <p:sp>
        <p:nvSpPr>
          <p:cNvPr id="428052" name="Text Box 20"/>
          <p:cNvSpPr txBox="1">
            <a:spLocks noChangeArrowheads="1"/>
          </p:cNvSpPr>
          <p:nvPr/>
        </p:nvSpPr>
        <p:spPr bwMode="auto">
          <a:xfrm>
            <a:off x="468313" y="981075"/>
            <a:ext cx="7993062"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2400" b="1" dirty="0">
                <a:solidFill>
                  <a:srgbClr val="6699FF"/>
                </a:solidFill>
                <a:latin typeface="Times New Roman" panose="02020603050405020304" pitchFamily="18" charset="0"/>
              </a:rPr>
              <a:t>　　</a:t>
            </a:r>
            <a:r>
              <a:rPr kumimoji="1" lang="zh-CN" altLang="en-US" sz="2800" b="1" dirty="0">
                <a:solidFill>
                  <a:srgbClr val="009999"/>
                </a:solidFill>
                <a:latin typeface="Times New Roman" panose="02020603050405020304" pitchFamily="18" charset="0"/>
              </a:rPr>
              <a:t>默读课文，找出文中的有关句子用自己的话概括出来填入表中。</a:t>
            </a:r>
            <a:endParaRPr kumimoji="1" lang="zh-CN" altLang="en-US" sz="2800" dirty="0">
              <a:solidFill>
                <a:srgbClr val="009999"/>
              </a:solidFill>
              <a:latin typeface="Times New Roman" panose="02020603050405020304" pitchFamily="18" charset="0"/>
            </a:endParaRPr>
          </a:p>
        </p:txBody>
      </p:sp>
      <p:grpSp>
        <p:nvGrpSpPr>
          <p:cNvPr id="428053" name="Group 21"/>
          <p:cNvGrpSpPr/>
          <p:nvPr/>
        </p:nvGrpSpPr>
        <p:grpSpPr bwMode="auto">
          <a:xfrm>
            <a:off x="539750" y="2060575"/>
            <a:ext cx="7999413" cy="4175125"/>
            <a:chOff x="240" y="480"/>
            <a:chExt cx="5136" cy="3024"/>
          </a:xfrm>
        </p:grpSpPr>
        <p:sp>
          <p:nvSpPr>
            <p:cNvPr id="428054" name="Line 22"/>
            <p:cNvSpPr>
              <a:spLocks noChangeShapeType="1"/>
            </p:cNvSpPr>
            <p:nvPr/>
          </p:nvSpPr>
          <p:spPr bwMode="auto">
            <a:xfrm>
              <a:off x="240" y="480"/>
              <a:ext cx="5136"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55" name="Line 23"/>
            <p:cNvSpPr>
              <a:spLocks noChangeShapeType="1"/>
            </p:cNvSpPr>
            <p:nvPr/>
          </p:nvSpPr>
          <p:spPr bwMode="auto">
            <a:xfrm>
              <a:off x="240" y="1536"/>
              <a:ext cx="5136"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56" name="Line 24"/>
            <p:cNvSpPr>
              <a:spLocks noChangeShapeType="1"/>
            </p:cNvSpPr>
            <p:nvPr/>
          </p:nvSpPr>
          <p:spPr bwMode="auto">
            <a:xfrm>
              <a:off x="240" y="2592"/>
              <a:ext cx="5136"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57" name="Line 25"/>
            <p:cNvSpPr>
              <a:spLocks noChangeShapeType="1"/>
            </p:cNvSpPr>
            <p:nvPr/>
          </p:nvSpPr>
          <p:spPr bwMode="auto">
            <a:xfrm>
              <a:off x="240" y="3504"/>
              <a:ext cx="5136"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58" name="Line 26"/>
            <p:cNvSpPr>
              <a:spLocks noChangeShapeType="1"/>
            </p:cNvSpPr>
            <p:nvPr/>
          </p:nvSpPr>
          <p:spPr bwMode="auto">
            <a:xfrm>
              <a:off x="240" y="480"/>
              <a:ext cx="0" cy="3024"/>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59" name="Line 27"/>
            <p:cNvSpPr>
              <a:spLocks noChangeShapeType="1"/>
            </p:cNvSpPr>
            <p:nvPr/>
          </p:nvSpPr>
          <p:spPr bwMode="auto">
            <a:xfrm>
              <a:off x="1584" y="480"/>
              <a:ext cx="0" cy="3024"/>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60" name="Line 28"/>
            <p:cNvSpPr>
              <a:spLocks noChangeShapeType="1"/>
            </p:cNvSpPr>
            <p:nvPr/>
          </p:nvSpPr>
          <p:spPr bwMode="auto">
            <a:xfrm>
              <a:off x="5376" y="480"/>
              <a:ext cx="0" cy="3024"/>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28061" name="Text Box 29"/>
            <p:cNvSpPr txBox="1">
              <a:spLocks noChangeArrowheads="1"/>
            </p:cNvSpPr>
            <p:nvPr/>
          </p:nvSpPr>
          <p:spPr bwMode="auto">
            <a:xfrm>
              <a:off x="336" y="767"/>
              <a:ext cx="1152" cy="5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dirty="0">
                  <a:solidFill>
                    <a:srgbClr val="6600FF"/>
                  </a:solidFill>
                  <a:latin typeface="Times New Roman" panose="02020603050405020304" pitchFamily="18" charset="0"/>
                </a:rPr>
                <a:t>滥竽充数成功的原因</a:t>
              </a:r>
            </a:p>
          </p:txBody>
        </p:sp>
        <p:sp>
          <p:nvSpPr>
            <p:cNvPr id="428062" name="Text Box 30"/>
            <p:cNvSpPr txBox="1">
              <a:spLocks noChangeArrowheads="1"/>
            </p:cNvSpPr>
            <p:nvPr/>
          </p:nvSpPr>
          <p:spPr bwMode="auto">
            <a:xfrm>
              <a:off x="384" y="1728"/>
              <a:ext cx="1152" cy="5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dirty="0">
                  <a:solidFill>
                    <a:srgbClr val="6600FF"/>
                  </a:solidFill>
                  <a:latin typeface="Times New Roman" panose="02020603050405020304" pitchFamily="18" charset="0"/>
                </a:rPr>
                <a:t>滥竽充数失败的原因</a:t>
              </a:r>
            </a:p>
          </p:txBody>
        </p:sp>
        <p:sp>
          <p:nvSpPr>
            <p:cNvPr id="428063" name="Text Box 31"/>
            <p:cNvSpPr txBox="1">
              <a:spLocks noChangeArrowheads="1"/>
            </p:cNvSpPr>
            <p:nvPr/>
          </p:nvSpPr>
          <p:spPr bwMode="auto">
            <a:xfrm>
              <a:off x="495" y="2726"/>
              <a:ext cx="768" cy="5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dirty="0">
                  <a:solidFill>
                    <a:srgbClr val="6600FF"/>
                  </a:solidFill>
                  <a:latin typeface="Times New Roman" panose="02020603050405020304" pitchFamily="18" charset="0"/>
                </a:rPr>
                <a:t>说明了什么</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80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80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80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80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280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046" grpId="0"/>
      <p:bldP spid="428047" grpId="0"/>
      <p:bldP spid="428048" grpId="0"/>
      <p:bldP spid="428049" grpId="0"/>
      <p:bldP spid="4280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6" name="Text Box 4"/>
          <p:cNvSpPr txBox="1">
            <a:spLocks noChangeArrowheads="1"/>
          </p:cNvSpPr>
          <p:nvPr/>
        </p:nvSpPr>
        <p:spPr bwMode="auto">
          <a:xfrm>
            <a:off x="468313" y="2924175"/>
            <a:ext cx="8351837" cy="2041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dirty="0">
                <a:solidFill>
                  <a:srgbClr val="333399"/>
                </a:solidFill>
                <a:latin typeface="Times New Roman" panose="02020603050405020304" pitchFamily="18" charset="0"/>
                <a:ea typeface="黑体" panose="02010609060101010101" pitchFamily="49" charset="-122"/>
              </a:rPr>
              <a:t>滥竽充数</a:t>
            </a:r>
            <a:r>
              <a:rPr kumimoji="1" lang="en-US" altLang="zh-CN" sz="3200" b="1" dirty="0">
                <a:solidFill>
                  <a:srgbClr val="333399"/>
                </a:solidFill>
                <a:latin typeface="Times New Roman" panose="02020603050405020304" pitchFamily="18" charset="0"/>
                <a:ea typeface="黑体" panose="02010609060101010101" pitchFamily="49" charset="-122"/>
              </a:rPr>
              <a:t>:</a:t>
            </a:r>
            <a:r>
              <a:rPr kumimoji="1" lang="zh-CN" altLang="en-US" sz="3200" b="1" dirty="0">
                <a:solidFill>
                  <a:srgbClr val="333399"/>
                </a:solidFill>
                <a:latin typeface="Times New Roman" panose="02020603050405020304" pitchFamily="18" charset="0"/>
                <a:ea typeface="黑体" panose="02010609060101010101" pitchFamily="49" charset="-122"/>
              </a:rPr>
              <a:t>比喻没有真正的才干</a:t>
            </a:r>
            <a:r>
              <a:rPr kumimoji="1" lang="en-US" altLang="zh-CN" sz="3200" b="1" dirty="0">
                <a:solidFill>
                  <a:srgbClr val="333399"/>
                </a:solidFill>
                <a:latin typeface="Times New Roman" panose="02020603050405020304" pitchFamily="18" charset="0"/>
                <a:ea typeface="黑体" panose="02010609060101010101" pitchFamily="49" charset="-122"/>
              </a:rPr>
              <a:t>,</a:t>
            </a:r>
            <a:r>
              <a:rPr kumimoji="1" lang="zh-CN" altLang="en-US" sz="3200" b="1" dirty="0">
                <a:solidFill>
                  <a:srgbClr val="333399"/>
                </a:solidFill>
                <a:latin typeface="Times New Roman" panose="02020603050405020304" pitchFamily="18" charset="0"/>
                <a:ea typeface="黑体" panose="02010609060101010101" pitchFamily="49" charset="-122"/>
              </a:rPr>
              <a:t>却混在行家里面充数</a:t>
            </a:r>
            <a:r>
              <a:rPr kumimoji="1" lang="en-US" altLang="zh-CN" sz="3200" b="1" dirty="0">
                <a:solidFill>
                  <a:srgbClr val="333399"/>
                </a:solidFill>
                <a:latin typeface="Times New Roman" panose="02020603050405020304" pitchFamily="18" charset="0"/>
                <a:ea typeface="黑体" panose="02010609060101010101" pitchFamily="49" charset="-122"/>
              </a:rPr>
              <a:t>,</a:t>
            </a:r>
            <a:r>
              <a:rPr kumimoji="1" lang="zh-CN" altLang="en-US" sz="3200" b="1" dirty="0">
                <a:solidFill>
                  <a:srgbClr val="333399"/>
                </a:solidFill>
                <a:latin typeface="Times New Roman" panose="02020603050405020304" pitchFamily="18" charset="0"/>
                <a:ea typeface="黑体" panose="02010609060101010101" pitchFamily="49" charset="-122"/>
              </a:rPr>
              <a:t>或拿不好的东西混在好的里面凑数。</a:t>
            </a:r>
          </a:p>
          <a:p>
            <a:pPr fontAlgn="base">
              <a:spcBef>
                <a:spcPct val="0"/>
              </a:spcBef>
              <a:spcAft>
                <a:spcPct val="0"/>
              </a:spcAft>
            </a:pPr>
            <a:endParaRPr kumimoji="1" lang="zh-CN" altLang="en-US" sz="3200" b="1" dirty="0">
              <a:solidFill>
                <a:srgbClr val="333399"/>
              </a:solidFill>
              <a:latin typeface="Times New Roman" panose="02020603050405020304" pitchFamily="18" charset="0"/>
              <a:ea typeface="黑体" panose="02010609060101010101" pitchFamily="49" charset="-122"/>
            </a:endParaRPr>
          </a:p>
          <a:p>
            <a:pPr fontAlgn="base">
              <a:spcBef>
                <a:spcPct val="0"/>
              </a:spcBef>
              <a:spcAft>
                <a:spcPct val="0"/>
              </a:spcAft>
            </a:pPr>
            <a:r>
              <a:rPr kumimoji="1" lang="zh-CN" altLang="en-US" sz="3200" b="1" dirty="0">
                <a:solidFill>
                  <a:srgbClr val="333399"/>
                </a:solidFill>
                <a:latin typeface="Times New Roman" panose="02020603050405020304" pitchFamily="18" charset="0"/>
                <a:ea typeface="黑体" panose="02010609060101010101" pitchFamily="49" charset="-122"/>
              </a:rPr>
              <a:t> </a:t>
            </a:r>
          </a:p>
        </p:txBody>
      </p:sp>
      <p:pic>
        <p:nvPicPr>
          <p:cNvPr id="438278" name="Picture 6" descr="图12"/>
          <p:cNvPicPr>
            <a:picLocks noChangeAspect="1" noChangeArrowheads="1"/>
          </p:cNvPicPr>
          <p:nvPr/>
        </p:nvPicPr>
        <p:blipFill>
          <a:blip r:embed="rId2" cstate="print"/>
          <a:srcRect/>
          <a:stretch>
            <a:fillRect/>
          </a:stretch>
        </p:blipFill>
        <p:spPr bwMode="auto">
          <a:xfrm>
            <a:off x="323850" y="836613"/>
            <a:ext cx="2519363" cy="671512"/>
          </a:xfrm>
          <a:prstGeom prst="rect">
            <a:avLst/>
          </a:prstGeom>
          <a:noFill/>
          <a:extLst>
            <a:ext uri="{909E8E84-426E-40DD-AFC4-6F175D3DCCD1}">
              <a14:hiddenFill xmlns:a14="http://schemas.microsoft.com/office/drawing/2010/main" xmlns="">
                <a:solidFill>
                  <a:srgbClr val="FFFFFF"/>
                </a:solidFill>
              </a14:hiddenFill>
            </a:ext>
          </a:extLst>
        </p:spPr>
      </p:pic>
      <p:sp>
        <p:nvSpPr>
          <p:cNvPr id="438279" name="Text Box 7"/>
          <p:cNvSpPr txBox="1">
            <a:spLocks noChangeArrowheads="1"/>
          </p:cNvSpPr>
          <p:nvPr/>
        </p:nvSpPr>
        <p:spPr bwMode="auto">
          <a:xfrm>
            <a:off x="539750" y="1557338"/>
            <a:ext cx="82804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800" b="1" dirty="0">
                <a:solidFill>
                  <a:srgbClr val="000000"/>
                </a:solidFill>
                <a:latin typeface="宋体" panose="02010600030101010101" pitchFamily="2" charset="-122"/>
              </a:rPr>
              <a:t>    </a:t>
            </a:r>
            <a:r>
              <a:rPr kumimoji="1" lang="zh-CN" altLang="en-US" sz="3200" b="1" dirty="0">
                <a:solidFill>
                  <a:srgbClr val="FF0000"/>
                </a:solidFill>
                <a:latin typeface="宋体" panose="02010600030101010101" pitchFamily="2" charset="-122"/>
              </a:rPr>
              <a:t>学完了课文，思考滥竽充数是什么意思？      它告诉了我们一个什么道理？</a:t>
            </a:r>
          </a:p>
        </p:txBody>
      </p:sp>
      <p:sp>
        <p:nvSpPr>
          <p:cNvPr id="438280" name="Text Box 8"/>
          <p:cNvSpPr txBox="1">
            <a:spLocks noChangeArrowheads="1"/>
          </p:cNvSpPr>
          <p:nvPr/>
        </p:nvSpPr>
        <p:spPr bwMode="auto">
          <a:xfrm>
            <a:off x="468313" y="4281488"/>
            <a:ext cx="8137525"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dirty="0">
                <a:solidFill>
                  <a:srgbClr val="333399"/>
                </a:solidFill>
                <a:latin typeface="Times New Roman" panose="02020603050405020304" pitchFamily="18" charset="0"/>
                <a:ea typeface="黑体" panose="02010609060101010101" pitchFamily="49" charset="-122"/>
              </a:rPr>
              <a:t>寓言告诉我们：做人要老老实实，要有真才</a:t>
            </a:r>
          </a:p>
          <a:p>
            <a:pPr fontAlgn="base">
              <a:spcBef>
                <a:spcPct val="0"/>
              </a:spcBef>
              <a:spcAft>
                <a:spcPct val="0"/>
              </a:spcAft>
            </a:pPr>
            <a:r>
              <a:rPr kumimoji="1" lang="zh-CN" altLang="en-US" sz="3200" b="1" dirty="0">
                <a:solidFill>
                  <a:srgbClr val="333399"/>
                </a:solidFill>
                <a:latin typeface="Times New Roman" panose="02020603050405020304" pitchFamily="18" charset="0"/>
                <a:ea typeface="黑体" panose="02010609060101010101" pitchFamily="49" charset="-122"/>
              </a:rPr>
              <a:t>实学才行。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38276"/>
                                        </p:tgtEl>
                                        <p:attrNameLst>
                                          <p:attrName>style.visibility</p:attrName>
                                        </p:attrNameLst>
                                      </p:cBhvr>
                                      <p:to>
                                        <p:strVal val="visible"/>
                                      </p:to>
                                    </p:set>
                                    <p:anim to="" calcmode="lin" valueType="num">
                                      <p:cBhvr>
                                        <p:cTn id="7" dur="1" fill="hold"/>
                                        <p:tgtEl>
                                          <p:spTgt spid="438276"/>
                                        </p:tgtEl>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382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276" grpId="0"/>
      <p:bldP spid="43828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Text Box 2"/>
          <p:cNvSpPr txBox="1">
            <a:spLocks noChangeArrowheads="1"/>
          </p:cNvSpPr>
          <p:nvPr/>
        </p:nvSpPr>
        <p:spPr bwMode="auto">
          <a:xfrm>
            <a:off x="484188" y="533400"/>
            <a:ext cx="8001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dirty="0">
                <a:solidFill>
                  <a:srgbClr val="6666FF"/>
                </a:solidFill>
                <a:latin typeface="Times New Roman" panose="02020603050405020304" pitchFamily="18" charset="0"/>
              </a:rPr>
              <a:t>选择带点词在不同句子中的不同意思，把序号写在括号里。</a:t>
            </a:r>
            <a:endParaRPr kumimoji="1" lang="zh-CN" altLang="en-US" sz="2400" dirty="0">
              <a:solidFill>
                <a:srgbClr val="000000"/>
              </a:solidFill>
              <a:latin typeface="Times New Roman" panose="02020603050405020304" pitchFamily="18" charset="0"/>
            </a:endParaRPr>
          </a:p>
        </p:txBody>
      </p:sp>
      <p:sp>
        <p:nvSpPr>
          <p:cNvPr id="462851" name="Text Box 3"/>
          <p:cNvSpPr txBox="1">
            <a:spLocks noChangeArrowheads="1"/>
          </p:cNvSpPr>
          <p:nvPr/>
        </p:nvSpPr>
        <p:spPr bwMode="auto">
          <a:xfrm>
            <a:off x="569118" y="1268760"/>
            <a:ext cx="8218488"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kumimoji="1" lang="zh-CN" altLang="en-US" sz="2400" b="1" dirty="0">
                <a:solidFill>
                  <a:srgbClr val="000000"/>
                </a:solidFill>
                <a:latin typeface="Times New Roman" panose="02020603050405020304" pitchFamily="18" charset="0"/>
              </a:rPr>
              <a:t>滥竽充数：</a:t>
            </a:r>
            <a:r>
              <a:rPr kumimoji="1" lang="zh-CN" altLang="en-US" sz="2000" dirty="0">
                <a:solidFill>
                  <a:srgbClr val="000000"/>
                </a:solidFill>
                <a:latin typeface="Times New Roman" panose="02020603050405020304" pitchFamily="18" charset="0"/>
              </a:rPr>
              <a:t>①比喻没有真才实学的人混在有才学的人群中欺骗别人；②  比喻以假冒充真的，以次冒充好的； ③用来表示自谦，说自己的水平不够，只是凑数而已。</a:t>
            </a:r>
          </a:p>
        </p:txBody>
      </p:sp>
      <p:sp>
        <p:nvSpPr>
          <p:cNvPr id="462853" name="Text Box 5"/>
          <p:cNvSpPr txBox="1">
            <a:spLocks noChangeArrowheads="1"/>
          </p:cNvSpPr>
          <p:nvPr/>
        </p:nvSpPr>
        <p:spPr bwMode="auto">
          <a:xfrm>
            <a:off x="228600" y="2514600"/>
            <a:ext cx="89154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kumimoji="1" lang="en-US" altLang="zh-CN" sz="2400" dirty="0">
                <a:solidFill>
                  <a:srgbClr val="000000"/>
                </a:solidFill>
                <a:latin typeface="Times New Roman" panose="02020603050405020304" pitchFamily="18" charset="0"/>
              </a:rPr>
              <a:t>1</a:t>
            </a:r>
            <a:r>
              <a:rPr kumimoji="1" lang="zh-CN" altLang="en-US" sz="2400" dirty="0">
                <a:solidFill>
                  <a:srgbClr val="000000"/>
                </a:solidFill>
                <a:latin typeface="Times New Roman" panose="02020603050405020304" pitchFamily="18" charset="0"/>
              </a:rPr>
              <a:t>、做买卖要按质论价，讲究信誉，不能以次充好滥竽充数。（  ）</a:t>
            </a:r>
          </a:p>
        </p:txBody>
      </p:sp>
      <p:sp>
        <p:nvSpPr>
          <p:cNvPr id="462854" name="Text Box 6"/>
          <p:cNvSpPr txBox="1">
            <a:spLocks noChangeArrowheads="1"/>
          </p:cNvSpPr>
          <p:nvPr/>
        </p:nvSpPr>
        <p:spPr bwMode="auto">
          <a:xfrm>
            <a:off x="228600" y="3200400"/>
            <a:ext cx="9753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dirty="0">
                <a:solidFill>
                  <a:srgbClr val="000000"/>
                </a:solidFill>
                <a:latin typeface="Times New Roman" panose="02020603050405020304" pitchFamily="18" charset="0"/>
              </a:rPr>
              <a:t>２、不懂就不懂，不能在大伙儿里边滥竽充数不懂装懂。（    ）</a:t>
            </a:r>
          </a:p>
        </p:txBody>
      </p:sp>
      <p:sp>
        <p:nvSpPr>
          <p:cNvPr id="462855" name="Text Box 7"/>
          <p:cNvSpPr txBox="1">
            <a:spLocks noChangeArrowheads="1"/>
          </p:cNvSpPr>
          <p:nvPr/>
        </p:nvSpPr>
        <p:spPr bwMode="auto">
          <a:xfrm>
            <a:off x="304800" y="4114800"/>
            <a:ext cx="88392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dirty="0">
                <a:solidFill>
                  <a:srgbClr val="000000"/>
                </a:solidFill>
                <a:latin typeface="Times New Roman" panose="02020603050405020304" pitchFamily="18" charset="0"/>
              </a:rPr>
              <a:t>３、班长小红谦虚地说：“这次被评为文明班级，都是全体同学干出来的，我不过是滥竽充数，挂个空名而已。  （    ）</a:t>
            </a:r>
          </a:p>
        </p:txBody>
      </p:sp>
      <p:sp>
        <p:nvSpPr>
          <p:cNvPr id="462856" name="Text Box 8"/>
          <p:cNvSpPr txBox="1">
            <a:spLocks noChangeArrowheads="1"/>
          </p:cNvSpPr>
          <p:nvPr/>
        </p:nvSpPr>
        <p:spPr bwMode="auto">
          <a:xfrm>
            <a:off x="304800" y="5334000"/>
            <a:ext cx="82296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dirty="0">
                <a:solidFill>
                  <a:srgbClr val="000000"/>
                </a:solidFill>
                <a:latin typeface="Times New Roman" panose="02020603050405020304" pitchFamily="18" charset="0"/>
              </a:rPr>
              <a:t>４、德化南门农贸菜市场有一些经营者把烂鱼放到鲜鱼中滥竽充数以高价格卖出。                                             （   ）</a:t>
            </a:r>
          </a:p>
        </p:txBody>
      </p:sp>
      <p:sp>
        <p:nvSpPr>
          <p:cNvPr id="462857" name="Oval 9"/>
          <p:cNvSpPr>
            <a:spLocks noChangeArrowheads="1"/>
          </p:cNvSpPr>
          <p:nvPr/>
        </p:nvSpPr>
        <p:spPr bwMode="auto">
          <a:xfrm>
            <a:off x="7042150" y="28956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58" name="Oval 10"/>
          <p:cNvSpPr>
            <a:spLocks noChangeArrowheads="1"/>
          </p:cNvSpPr>
          <p:nvPr/>
        </p:nvSpPr>
        <p:spPr bwMode="auto">
          <a:xfrm>
            <a:off x="7596188" y="28956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59" name="Oval 11"/>
          <p:cNvSpPr>
            <a:spLocks noChangeArrowheads="1"/>
          </p:cNvSpPr>
          <p:nvPr/>
        </p:nvSpPr>
        <p:spPr bwMode="auto">
          <a:xfrm>
            <a:off x="7880350" y="28956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0" name="Oval 12"/>
          <p:cNvSpPr>
            <a:spLocks noChangeArrowheads="1"/>
          </p:cNvSpPr>
          <p:nvPr/>
        </p:nvSpPr>
        <p:spPr bwMode="auto">
          <a:xfrm>
            <a:off x="7346950" y="28956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1" name="Oval 13"/>
          <p:cNvSpPr>
            <a:spLocks noChangeArrowheads="1"/>
          </p:cNvSpPr>
          <p:nvPr/>
        </p:nvSpPr>
        <p:spPr bwMode="auto">
          <a:xfrm>
            <a:off x="5310188" y="35814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2" name="Oval 14"/>
          <p:cNvSpPr>
            <a:spLocks noChangeArrowheads="1"/>
          </p:cNvSpPr>
          <p:nvPr/>
        </p:nvSpPr>
        <p:spPr bwMode="auto">
          <a:xfrm>
            <a:off x="5614988" y="35814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3" name="Oval 15"/>
          <p:cNvSpPr>
            <a:spLocks noChangeArrowheads="1"/>
          </p:cNvSpPr>
          <p:nvPr/>
        </p:nvSpPr>
        <p:spPr bwMode="auto">
          <a:xfrm>
            <a:off x="5919788" y="35814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4" name="Oval 16"/>
          <p:cNvSpPr>
            <a:spLocks noChangeArrowheads="1"/>
          </p:cNvSpPr>
          <p:nvPr/>
        </p:nvSpPr>
        <p:spPr bwMode="auto">
          <a:xfrm>
            <a:off x="6224588" y="35814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5" name="Oval 17"/>
          <p:cNvSpPr>
            <a:spLocks noChangeArrowheads="1"/>
          </p:cNvSpPr>
          <p:nvPr/>
        </p:nvSpPr>
        <p:spPr bwMode="auto">
          <a:xfrm>
            <a:off x="4191000" y="48768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6" name="Oval 18"/>
          <p:cNvSpPr>
            <a:spLocks noChangeArrowheads="1"/>
          </p:cNvSpPr>
          <p:nvPr/>
        </p:nvSpPr>
        <p:spPr bwMode="auto">
          <a:xfrm>
            <a:off x="3276600" y="48768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7" name="Oval 19"/>
          <p:cNvSpPr>
            <a:spLocks noChangeArrowheads="1"/>
          </p:cNvSpPr>
          <p:nvPr/>
        </p:nvSpPr>
        <p:spPr bwMode="auto">
          <a:xfrm>
            <a:off x="3581400" y="48768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8" name="Oval 20"/>
          <p:cNvSpPr>
            <a:spLocks noChangeArrowheads="1"/>
          </p:cNvSpPr>
          <p:nvPr/>
        </p:nvSpPr>
        <p:spPr bwMode="auto">
          <a:xfrm>
            <a:off x="3886200" y="48768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69" name="Oval 21"/>
          <p:cNvSpPr>
            <a:spLocks noChangeArrowheads="1"/>
          </p:cNvSpPr>
          <p:nvPr/>
        </p:nvSpPr>
        <p:spPr bwMode="auto">
          <a:xfrm>
            <a:off x="8167688" y="57340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70" name="Oval 22"/>
          <p:cNvSpPr>
            <a:spLocks noChangeArrowheads="1"/>
          </p:cNvSpPr>
          <p:nvPr/>
        </p:nvSpPr>
        <p:spPr bwMode="auto">
          <a:xfrm>
            <a:off x="407988" y="60960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71" name="Oval 23"/>
          <p:cNvSpPr>
            <a:spLocks noChangeArrowheads="1"/>
          </p:cNvSpPr>
          <p:nvPr/>
        </p:nvSpPr>
        <p:spPr bwMode="auto">
          <a:xfrm>
            <a:off x="1093788" y="60960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72" name="Oval 24"/>
          <p:cNvSpPr>
            <a:spLocks noChangeArrowheads="1"/>
          </p:cNvSpPr>
          <p:nvPr/>
        </p:nvSpPr>
        <p:spPr bwMode="auto">
          <a:xfrm>
            <a:off x="788988" y="60960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462873" name="Text Box 25"/>
          <p:cNvSpPr txBox="1">
            <a:spLocks noChangeArrowheads="1"/>
          </p:cNvSpPr>
          <p:nvPr/>
        </p:nvSpPr>
        <p:spPr bwMode="auto">
          <a:xfrm>
            <a:off x="8604250" y="2492375"/>
            <a:ext cx="4683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a:solidFill>
                  <a:srgbClr val="FF0000"/>
                </a:solidFill>
                <a:latin typeface="Times New Roman" panose="02020603050405020304" pitchFamily="18" charset="0"/>
              </a:rPr>
              <a:t>②</a:t>
            </a:r>
          </a:p>
        </p:txBody>
      </p:sp>
      <p:sp>
        <p:nvSpPr>
          <p:cNvPr id="462874" name="Rectangle 26"/>
          <p:cNvSpPr>
            <a:spLocks noChangeArrowheads="1"/>
          </p:cNvSpPr>
          <p:nvPr/>
        </p:nvSpPr>
        <p:spPr bwMode="auto">
          <a:xfrm>
            <a:off x="8186738" y="3187700"/>
            <a:ext cx="488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a:solidFill>
                  <a:srgbClr val="FF0000"/>
                </a:solidFill>
                <a:latin typeface="Times New Roman" panose="02020603050405020304" pitchFamily="18" charset="0"/>
              </a:rPr>
              <a:t>①</a:t>
            </a:r>
          </a:p>
        </p:txBody>
      </p:sp>
      <p:sp>
        <p:nvSpPr>
          <p:cNvPr id="462875" name="Rectangle 27"/>
          <p:cNvSpPr>
            <a:spLocks noChangeArrowheads="1"/>
          </p:cNvSpPr>
          <p:nvPr/>
        </p:nvSpPr>
        <p:spPr bwMode="auto">
          <a:xfrm>
            <a:off x="7131050" y="4495800"/>
            <a:ext cx="488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a:solidFill>
                  <a:srgbClr val="FF0000"/>
                </a:solidFill>
                <a:latin typeface="Times New Roman" panose="02020603050405020304" pitchFamily="18" charset="0"/>
              </a:rPr>
              <a:t>③</a:t>
            </a:r>
          </a:p>
        </p:txBody>
      </p:sp>
      <p:sp>
        <p:nvSpPr>
          <p:cNvPr id="462876" name="Rectangle 28"/>
          <p:cNvSpPr>
            <a:spLocks noChangeArrowheads="1"/>
          </p:cNvSpPr>
          <p:nvPr/>
        </p:nvSpPr>
        <p:spPr bwMode="auto">
          <a:xfrm>
            <a:off x="7035800" y="5661025"/>
            <a:ext cx="488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2400">
                <a:solidFill>
                  <a:srgbClr val="FF0000"/>
                </a:solidFill>
                <a:latin typeface="Times New Roman" panose="02020603050405020304" pitchFamily="18" charset="0"/>
              </a:rPr>
              <a:t>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2873"/>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2874"/>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click.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2875"/>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click.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2876"/>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73" grpId="0"/>
      <p:bldP spid="462874" grpId="0"/>
      <p:bldP spid="462875" grpId="0"/>
      <p:bldP spid="46287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3" name="Text Box 3"/>
          <p:cNvSpPr txBox="1">
            <a:spLocks noChangeArrowheads="1"/>
          </p:cNvSpPr>
          <p:nvPr/>
        </p:nvSpPr>
        <p:spPr bwMode="auto">
          <a:xfrm>
            <a:off x="1835696" y="1547812"/>
            <a:ext cx="19812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dirty="0">
                <a:solidFill>
                  <a:srgbClr val="FF7C80"/>
                </a:solidFill>
                <a:latin typeface="Times New Roman" panose="02020603050405020304" pitchFamily="18" charset="0"/>
              </a:rPr>
              <a:t>练笔：</a:t>
            </a:r>
            <a:endParaRPr kumimoji="1" lang="zh-CN" altLang="en-US" sz="2400" dirty="0">
              <a:solidFill>
                <a:srgbClr val="000000"/>
              </a:solidFill>
              <a:latin typeface="Times New Roman" panose="02020603050405020304" pitchFamily="18" charset="0"/>
            </a:endParaRPr>
          </a:p>
        </p:txBody>
      </p:sp>
      <p:sp>
        <p:nvSpPr>
          <p:cNvPr id="430084" name="Text Box 4"/>
          <p:cNvSpPr txBox="1">
            <a:spLocks noChangeArrowheads="1"/>
          </p:cNvSpPr>
          <p:nvPr/>
        </p:nvSpPr>
        <p:spPr bwMode="auto">
          <a:xfrm>
            <a:off x="1639342" y="2708920"/>
            <a:ext cx="6400800" cy="1785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4400" b="1" dirty="0">
                <a:solidFill>
                  <a:srgbClr val="3333FF"/>
                </a:solidFill>
                <a:latin typeface="Times New Roman" panose="02020603050405020304" pitchFamily="18" charset="0"/>
              </a:rPr>
              <a:t>续写故事： </a:t>
            </a:r>
          </a:p>
          <a:p>
            <a:pPr fontAlgn="base">
              <a:spcBef>
                <a:spcPct val="50000"/>
              </a:spcBef>
              <a:spcAft>
                <a:spcPct val="0"/>
              </a:spcAft>
            </a:pPr>
            <a:r>
              <a:rPr kumimoji="1" lang="zh-CN" altLang="en-US" sz="4400" b="1" dirty="0">
                <a:solidFill>
                  <a:srgbClr val="3333FF"/>
                </a:solidFill>
                <a:latin typeface="Times New Roman" panose="02020603050405020304" pitchFamily="18" charset="0"/>
              </a:rPr>
              <a:t>南郭先生逃走以后</a:t>
            </a:r>
            <a:r>
              <a:rPr kumimoji="1" lang="en-US" altLang="zh-CN" sz="4400" b="1" dirty="0">
                <a:solidFill>
                  <a:srgbClr val="3333FF"/>
                </a:solidFill>
                <a:latin typeface="Times New Roman" panose="02020603050405020304" pitchFamily="18" charset="0"/>
              </a:rPr>
              <a:t>……</a:t>
            </a:r>
            <a:endParaRPr kumimoji="1" lang="en-US" altLang="zh-CN" sz="4400" dirty="0">
              <a:solidFill>
                <a:srgbClr val="6600FF"/>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ext Box 2"/>
          <p:cNvSpPr txBox="1">
            <a:spLocks noChangeArrowheads="1"/>
          </p:cNvSpPr>
          <p:nvPr/>
        </p:nvSpPr>
        <p:spPr bwMode="auto">
          <a:xfrm>
            <a:off x="611188" y="908050"/>
            <a:ext cx="7921625" cy="2897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9600" b="1">
                <a:solidFill>
                  <a:srgbClr val="000000"/>
                </a:solidFill>
                <a:latin typeface="黑体" panose="02010609060101010101" pitchFamily="49" charset="-122"/>
                <a:ea typeface="黑体" panose="02010609060101010101" pitchFamily="49" charset="-122"/>
              </a:rPr>
              <a:t>  </a:t>
            </a:r>
            <a:endParaRPr lang="en-US" altLang="zh-CN" sz="8800" b="1">
              <a:solidFill>
                <a:srgbClr val="FF3300"/>
              </a:solidFill>
              <a:latin typeface="黑体" panose="02010609060101010101" pitchFamily="49" charset="-122"/>
              <a:ea typeface="黑体" panose="02010609060101010101" pitchFamily="49" charset="-122"/>
            </a:endParaRPr>
          </a:p>
          <a:p>
            <a:pPr fontAlgn="base">
              <a:spcBef>
                <a:spcPct val="0"/>
              </a:spcBef>
              <a:spcAft>
                <a:spcPct val="0"/>
              </a:spcAft>
            </a:pPr>
            <a:r>
              <a:rPr lang="en-US" altLang="zh-CN" sz="8800" b="1">
                <a:solidFill>
                  <a:srgbClr val="000000"/>
                </a:solidFill>
                <a:latin typeface="黑体" panose="02010609060101010101" pitchFamily="49" charset="-122"/>
                <a:ea typeface="黑体" panose="02010609060101010101" pitchFamily="49" charset="-122"/>
              </a:rPr>
              <a:t>       </a:t>
            </a:r>
            <a:endParaRPr lang="en-US" altLang="zh-CN" sz="8800">
              <a:solidFill>
                <a:srgbClr val="000000"/>
              </a:solidFill>
              <a:latin typeface="黑体" panose="02010609060101010101" pitchFamily="49" charset="-122"/>
              <a:ea typeface="黑体" panose="02010609060101010101" pitchFamily="49" charset="-122"/>
            </a:endParaRPr>
          </a:p>
        </p:txBody>
      </p:sp>
      <p:pic>
        <p:nvPicPr>
          <p:cNvPr id="451588" name="Picture 4" descr="竽"/>
          <p:cNvPicPr>
            <a:picLocks noChangeAspect="1" noChangeArrowheads="1"/>
          </p:cNvPicPr>
          <p:nvPr/>
        </p:nvPicPr>
        <p:blipFill>
          <a:blip r:embed="rId2" cstate="email"/>
          <a:srcRect/>
          <a:stretch>
            <a:fillRect/>
          </a:stretch>
        </p:blipFill>
        <p:spPr bwMode="auto">
          <a:xfrm>
            <a:off x="827584" y="1642269"/>
            <a:ext cx="2664296" cy="3851920"/>
          </a:xfrm>
          <a:prstGeom prst="rect">
            <a:avLst/>
          </a:prstGeom>
          <a:noFill/>
          <a:extLst>
            <a:ext uri="{909E8E84-426E-40DD-AFC4-6F175D3DCCD1}">
              <a14:hiddenFill xmlns:a14="http://schemas.microsoft.com/office/drawing/2010/main" xmlns="">
                <a:solidFill>
                  <a:srgbClr val="FFFFFF"/>
                </a:solidFill>
              </a14:hiddenFill>
            </a:ext>
          </a:extLst>
        </p:spPr>
      </p:pic>
      <p:sp>
        <p:nvSpPr>
          <p:cNvPr id="451589" name="Text Box 5"/>
          <p:cNvSpPr txBox="1">
            <a:spLocks noChangeArrowheads="1"/>
          </p:cNvSpPr>
          <p:nvPr/>
        </p:nvSpPr>
        <p:spPr bwMode="auto">
          <a:xfrm>
            <a:off x="3491880" y="1600200"/>
            <a:ext cx="5197475" cy="38041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lnSpc>
                <a:spcPct val="90000"/>
              </a:lnSpc>
              <a:spcBef>
                <a:spcPct val="20000"/>
              </a:spcBef>
              <a:spcAft>
                <a:spcPct val="0"/>
              </a:spcAft>
            </a:pPr>
            <a:r>
              <a:rPr lang="zh-CN" altLang="en-US" sz="4800" b="1" dirty="0">
                <a:solidFill>
                  <a:srgbClr val="FF0000"/>
                </a:solidFill>
                <a:latin typeface="黑体" panose="02010609060101010101" pitchFamily="49" charset="-122"/>
                <a:ea typeface="黑体" panose="02010609060101010101" pitchFamily="49" charset="-122"/>
              </a:rPr>
              <a:t>竽</a:t>
            </a:r>
            <a:r>
              <a:rPr lang="en-US" altLang="zh-CN" sz="4800" b="1" dirty="0">
                <a:solidFill>
                  <a:srgbClr val="FF0000"/>
                </a:solidFill>
                <a:latin typeface="黑体" panose="02010609060101010101" pitchFamily="49" charset="-122"/>
                <a:ea typeface="黑体" panose="02010609060101010101" pitchFamily="49" charset="-122"/>
              </a:rPr>
              <a:t>:</a:t>
            </a:r>
            <a:r>
              <a:rPr lang="zh-CN" altLang="en-US" sz="4400" b="1" dirty="0">
                <a:solidFill>
                  <a:srgbClr val="000000"/>
                </a:solidFill>
              </a:rPr>
              <a:t>古代乐器</a:t>
            </a:r>
            <a:r>
              <a:rPr lang="en-US" altLang="zh-CN" sz="4400" b="1" dirty="0">
                <a:solidFill>
                  <a:srgbClr val="000000"/>
                </a:solidFill>
              </a:rPr>
              <a:t>,</a:t>
            </a:r>
            <a:r>
              <a:rPr lang="zh-CN" altLang="en-US" sz="4400" b="1" dirty="0">
                <a:solidFill>
                  <a:srgbClr val="000000"/>
                </a:solidFill>
              </a:rPr>
              <a:t>形状像现在的笙</a:t>
            </a:r>
            <a:r>
              <a:rPr lang="en-US" altLang="zh-CN" sz="4400" b="1" dirty="0">
                <a:solidFill>
                  <a:srgbClr val="000000"/>
                </a:solidFill>
              </a:rPr>
              <a:t>,</a:t>
            </a:r>
            <a:r>
              <a:rPr lang="zh-CN" altLang="en-US" sz="4400" b="1" dirty="0">
                <a:solidFill>
                  <a:srgbClr val="000000"/>
                </a:solidFill>
              </a:rPr>
              <a:t>用若干根装有弹簧的竹管和一根吹气管装在一个锅形的座子上制成。</a:t>
            </a:r>
          </a:p>
        </p:txBody>
      </p:sp>
      <p:sp>
        <p:nvSpPr>
          <p:cNvPr id="2" name="文本框 1"/>
          <p:cNvSpPr txBox="1"/>
          <p:nvPr/>
        </p:nvSpPr>
        <p:spPr>
          <a:xfrm>
            <a:off x="1849755" y="585470"/>
            <a:ext cx="524510" cy="1753235"/>
          </a:xfrm>
          <a:prstGeom prst="rect">
            <a:avLst/>
          </a:prstGeom>
          <a:noFill/>
        </p:spPr>
        <p:txBody>
          <a:bodyPr wrap="none" rtlCol="0">
            <a:spAutoFit/>
          </a:bodyPr>
          <a:lstStyle/>
          <a:p>
            <a:pPr algn="l"/>
            <a:r>
              <a:rPr lang="zh-CN" altLang="en-US" sz="100">
                <a:solidFill>
                  <a:schemeClr val="bg1"/>
                </a:solidFill>
              </a:rPr>
              <a:t>http://yyk.qm120.com/bjjhyy/y4bqaf59/1804.html</a:t>
            </a:r>
          </a:p>
          <a:p>
            <a:pPr algn="l"/>
            <a:r>
              <a:rPr lang="zh-CN" altLang="en-US" sz="100">
                <a:solidFill>
                  <a:schemeClr val="bg1"/>
                </a:solidFill>
              </a:rPr>
              <a:t>http://yyk.qm120.com/bjjhyy/y4bqaf59/1803.html</a:t>
            </a:r>
          </a:p>
          <a:p>
            <a:pPr algn="l"/>
            <a:r>
              <a:rPr lang="zh-CN" altLang="en-US" sz="100">
                <a:solidFill>
                  <a:schemeClr val="bg1"/>
                </a:solidFill>
              </a:rPr>
              <a:t>http://yyk.qm120.com/bjjhyy/y4bqaf59/1802.html</a:t>
            </a:r>
          </a:p>
          <a:p>
            <a:pPr algn="l"/>
            <a:r>
              <a:rPr lang="zh-CN" altLang="en-US" sz="100">
                <a:solidFill>
                  <a:schemeClr val="bg1"/>
                </a:solidFill>
              </a:rPr>
              <a:t>http://yyk.qm120.com/bjjhyy/y4bqaf59/1801.html</a:t>
            </a:r>
          </a:p>
          <a:p>
            <a:pPr algn="l"/>
            <a:r>
              <a:rPr lang="zh-CN" altLang="en-US" sz="100">
                <a:solidFill>
                  <a:schemeClr val="bg1"/>
                </a:solidFill>
              </a:rPr>
              <a:t>http://yyk.qm120.com/bjjhyy/y4bqaf59/1800.html</a:t>
            </a:r>
          </a:p>
          <a:p>
            <a:pPr algn="l"/>
            <a:r>
              <a:rPr lang="zh-CN" altLang="en-US" sz="100">
                <a:solidFill>
                  <a:schemeClr val="bg1"/>
                </a:solidFill>
              </a:rPr>
              <a:t>http://yyk.qm120.com/bjjhyy/y4bqaf59/1799.html</a:t>
            </a:r>
          </a:p>
          <a:p>
            <a:pPr algn="l"/>
            <a:r>
              <a:rPr lang="zh-CN" altLang="en-US" sz="100">
                <a:solidFill>
                  <a:schemeClr val="bg1"/>
                </a:solidFill>
              </a:rPr>
              <a:t>http://yyk.qm120.com/bjjhyy/y4bqaf59/1798.html</a:t>
            </a:r>
          </a:p>
          <a:p>
            <a:pPr algn="l"/>
            <a:r>
              <a:rPr lang="zh-CN" altLang="en-US" sz="100">
                <a:solidFill>
                  <a:schemeClr val="bg1"/>
                </a:solidFill>
              </a:rPr>
              <a:t>http://yyk.qm120.com/bjjhyy/y4bqaf59/1797.html</a:t>
            </a:r>
          </a:p>
          <a:p>
            <a:pPr algn="l"/>
            <a:r>
              <a:rPr lang="zh-CN" altLang="en-US" sz="100">
                <a:solidFill>
                  <a:schemeClr val="bg1"/>
                </a:solidFill>
              </a:rPr>
              <a:t>http://yyk.qm120.com/bjjhyy/y4bqaf59/1796.html</a:t>
            </a:r>
          </a:p>
          <a:p>
            <a:pPr algn="l"/>
            <a:r>
              <a:rPr lang="zh-CN" altLang="en-US" sz="100">
                <a:solidFill>
                  <a:schemeClr val="bg1"/>
                </a:solidFill>
              </a:rPr>
              <a:t>http://yyk.qm120.com/bjjhyy/y4bqaf59/1795.html</a:t>
            </a:r>
          </a:p>
          <a:p>
            <a:pPr algn="l"/>
            <a:r>
              <a:rPr lang="zh-CN" altLang="en-US" sz="100">
                <a:solidFill>
                  <a:schemeClr val="bg1"/>
                </a:solidFill>
              </a:rPr>
              <a:t>http://yyk.qm120.com/bjjhyy/y4bqaf59/1794.html</a:t>
            </a:r>
          </a:p>
          <a:p>
            <a:pPr algn="l"/>
            <a:r>
              <a:rPr lang="zh-CN" altLang="en-US" sz="100">
                <a:solidFill>
                  <a:schemeClr val="bg1"/>
                </a:solidFill>
              </a:rPr>
              <a:t>http://yyk.qm120.com/bjjhyy/y4bqaf59/1793.html</a:t>
            </a:r>
          </a:p>
          <a:p>
            <a:pPr algn="l"/>
            <a:r>
              <a:rPr lang="zh-CN" altLang="en-US" sz="100">
                <a:solidFill>
                  <a:schemeClr val="bg1"/>
                </a:solidFill>
              </a:rPr>
              <a:t>http://yyk.qm120.com/bjjhyy/y4bqaf59/1792.html</a:t>
            </a:r>
          </a:p>
          <a:p>
            <a:pPr algn="l"/>
            <a:r>
              <a:rPr lang="zh-CN" altLang="en-US" sz="100">
                <a:solidFill>
                  <a:schemeClr val="bg1"/>
                </a:solidFill>
              </a:rPr>
              <a:t>http://yyk.qm120.com/bjjhyy/y4bqaf59/1791.html</a:t>
            </a:r>
          </a:p>
          <a:p>
            <a:pPr algn="l"/>
            <a:r>
              <a:rPr lang="zh-CN" altLang="en-US" sz="100">
                <a:solidFill>
                  <a:schemeClr val="bg1"/>
                </a:solidFill>
              </a:rPr>
              <a:t>http://yyk.qm120.com/bjjhyy/y4bqaf59/1790.html</a:t>
            </a:r>
          </a:p>
          <a:p>
            <a:pPr algn="l"/>
            <a:r>
              <a:rPr lang="zh-CN" altLang="en-US" sz="100">
                <a:solidFill>
                  <a:schemeClr val="bg1"/>
                </a:solidFill>
              </a:rPr>
              <a:t>http://yyk.qm120.com/bjjhyy/y4bqaf59/1789.html</a:t>
            </a:r>
          </a:p>
          <a:p>
            <a:pPr algn="l"/>
            <a:r>
              <a:rPr lang="zh-CN" altLang="en-US" sz="100">
                <a:solidFill>
                  <a:schemeClr val="bg1"/>
                </a:solidFill>
              </a:rPr>
              <a:t>http://yyk.qm120.com/bjjhyy/y4bqaf59/1788.html</a:t>
            </a:r>
          </a:p>
          <a:p>
            <a:pPr algn="l"/>
            <a:r>
              <a:rPr lang="zh-CN" altLang="en-US" sz="100">
                <a:solidFill>
                  <a:schemeClr val="bg1"/>
                </a:solidFill>
              </a:rPr>
              <a:t>http://yyk.qm120.com/bjjhyy/y4bqaf59/1787.html</a:t>
            </a:r>
          </a:p>
          <a:p>
            <a:pPr algn="l"/>
            <a:r>
              <a:rPr lang="zh-CN" altLang="en-US" sz="100">
                <a:solidFill>
                  <a:schemeClr val="bg1"/>
                </a:solidFill>
              </a:rPr>
              <a:t>http://yyk.qm120.com/bjjhyy/y4bqaf59/1786.html</a:t>
            </a:r>
          </a:p>
          <a:p>
            <a:pPr algn="l"/>
            <a:r>
              <a:rPr lang="zh-CN" altLang="en-US" sz="100">
                <a:solidFill>
                  <a:schemeClr val="bg1"/>
                </a:solidFill>
              </a:rPr>
              <a:t>http://yyk.qm120.com/bjjhyy/y4bqaf59/1785.html</a:t>
            </a:r>
          </a:p>
          <a:p>
            <a:pPr algn="l"/>
            <a:r>
              <a:rPr lang="zh-CN" altLang="en-US" sz="100">
                <a:solidFill>
                  <a:schemeClr val="bg1"/>
                </a:solidFill>
              </a:rPr>
              <a:t>http://yyk.qm120.com/bjjhyy/y4bqaf59/1784.html</a:t>
            </a:r>
          </a:p>
          <a:p>
            <a:pPr algn="l"/>
            <a:r>
              <a:rPr lang="zh-CN" altLang="en-US" sz="100">
                <a:solidFill>
                  <a:schemeClr val="bg1"/>
                </a:solidFill>
              </a:rPr>
              <a:t>http://yyk.qm120.com/bjjhyy/y4bqaf59/1783.html</a:t>
            </a:r>
          </a:p>
          <a:p>
            <a:pPr algn="l"/>
            <a:r>
              <a:rPr lang="zh-CN" altLang="en-US" sz="100">
                <a:solidFill>
                  <a:schemeClr val="bg1"/>
                </a:solidFill>
              </a:rPr>
              <a:t>http://yyk.qm120.com/bjjhyy/y4bqaf59/1782.html</a:t>
            </a:r>
          </a:p>
          <a:p>
            <a:pPr algn="l"/>
            <a:r>
              <a:rPr lang="zh-CN" altLang="en-US" sz="100">
                <a:solidFill>
                  <a:schemeClr val="bg1"/>
                </a:solidFill>
              </a:rPr>
              <a:t>http://yyk.qm120.com/bjjhyy/y4bqaf59/1781.html</a:t>
            </a:r>
          </a:p>
          <a:p>
            <a:pPr algn="l"/>
            <a:r>
              <a:rPr lang="zh-CN" altLang="en-US" sz="100">
                <a:solidFill>
                  <a:schemeClr val="bg1"/>
                </a:solidFill>
              </a:rPr>
              <a:t>http://yyk.qm120.com/bjjhyy/sha3dsfp/1780.html</a:t>
            </a:r>
          </a:p>
          <a:p>
            <a:pPr algn="l"/>
            <a:r>
              <a:rPr lang="zh-CN" altLang="en-US" sz="100">
                <a:solidFill>
                  <a:schemeClr val="bg1"/>
                </a:solidFill>
              </a:rPr>
              <a:t>http://yyk.qm120.com/bjjhyy/sha3dsfp/1779.html</a:t>
            </a:r>
          </a:p>
          <a:p>
            <a:pPr algn="l"/>
            <a:r>
              <a:rPr lang="zh-CN" altLang="en-US" sz="100">
                <a:solidFill>
                  <a:schemeClr val="bg1"/>
                </a:solidFill>
              </a:rPr>
              <a:t>http://yyk.qm120.com/bjjhyy/sha3dsfp/1778.html</a:t>
            </a:r>
          </a:p>
          <a:p>
            <a:pPr algn="l"/>
            <a:r>
              <a:rPr lang="zh-CN" altLang="en-US" sz="100">
                <a:solidFill>
                  <a:schemeClr val="bg1"/>
                </a:solidFill>
              </a:rPr>
              <a:t>http://yyk.qm120.com/bjjhyy/sha3dsfp/1777.html</a:t>
            </a:r>
          </a:p>
          <a:p>
            <a:pPr algn="l"/>
            <a:r>
              <a:rPr lang="zh-CN" altLang="en-US" sz="100">
                <a:solidFill>
                  <a:schemeClr val="bg1"/>
                </a:solidFill>
              </a:rPr>
              <a:t>http://yyk.qm120.com/bjjhyy/lsv5vro3/hulichangshi/1776.html</a:t>
            </a:r>
          </a:p>
          <a:p>
            <a:pPr algn="l"/>
            <a:r>
              <a:rPr lang="zh-CN" altLang="en-US" sz="100">
                <a:solidFill>
                  <a:schemeClr val="bg1"/>
                </a:solidFill>
              </a:rPr>
              <a:t>http://yyk.qm120.com/bjjhyy/lsv5vro3/hulichangshi/1775.html</a:t>
            </a:r>
          </a:p>
          <a:p>
            <a:pPr algn="l"/>
            <a:r>
              <a:rPr lang="zh-CN" altLang="en-US" sz="100">
                <a:solidFill>
                  <a:schemeClr val="bg1"/>
                </a:solidFill>
              </a:rPr>
              <a:t>http://yyk.qm120.com/bjjhyy/lsv5vro3/hulichangshi/1774.html</a:t>
            </a:r>
          </a:p>
          <a:p>
            <a:pPr algn="l"/>
            <a:r>
              <a:rPr lang="zh-CN" altLang="en-US" sz="100">
                <a:solidFill>
                  <a:schemeClr val="bg1"/>
                </a:solidFill>
              </a:rPr>
              <a:t>http://yyk.qm120.com/bjjhyy/lsv5vro3/hulichangshi/1773.html</a:t>
            </a:r>
          </a:p>
          <a:p>
            <a:pPr algn="l"/>
            <a:r>
              <a:rPr lang="zh-CN" altLang="en-US" sz="100">
                <a:solidFill>
                  <a:schemeClr val="bg1"/>
                </a:solidFill>
              </a:rPr>
              <a:t>http://yyk.qm120.com/bjjhyy/lsv5vro3/hulichangshi/1772.html</a:t>
            </a:r>
          </a:p>
          <a:p>
            <a:pPr algn="l"/>
            <a:r>
              <a:rPr lang="zh-CN" altLang="en-US" sz="100">
                <a:solidFill>
                  <a:schemeClr val="bg1"/>
                </a:solidFill>
              </a:rPr>
              <a:t>http://yyk.qm120.com/bjjhyy/lsv5vro3/hulichangshi/1771.html</a:t>
            </a:r>
          </a:p>
          <a:p>
            <a:pPr algn="l"/>
            <a:r>
              <a:rPr lang="zh-CN" altLang="en-US" sz="100">
                <a:solidFill>
                  <a:schemeClr val="bg1"/>
                </a:solidFill>
              </a:rPr>
              <a:t>http://yyk.qm120.com/bjjhyy/lsv5vro3/hulichangshi/1770.html</a:t>
            </a:r>
          </a:p>
          <a:p>
            <a:pPr algn="l"/>
            <a:r>
              <a:rPr lang="zh-CN" altLang="en-US" sz="100">
                <a:solidFill>
                  <a:schemeClr val="bg1"/>
                </a:solidFill>
              </a:rPr>
              <a:t>http://yyk.qm120.com/bjjhyy/lsv5vro3/hulichangshi/1769.html</a:t>
            </a:r>
          </a:p>
          <a:p>
            <a:pPr algn="l"/>
            <a:r>
              <a:rPr lang="zh-CN" altLang="en-US" sz="100">
                <a:solidFill>
                  <a:schemeClr val="bg1"/>
                </a:solidFill>
              </a:rPr>
              <a:t>http://yyk.qm120.com/bjjhyy/lsv5vro3/hulichangshi/1768.html</a:t>
            </a:r>
          </a:p>
          <a:p>
            <a:pPr algn="l"/>
            <a:r>
              <a:rPr lang="zh-CN" altLang="en-US" sz="100">
                <a:solidFill>
                  <a:schemeClr val="bg1"/>
                </a:solidFill>
              </a:rPr>
              <a:t>http://yyk.qm120.com/bjjhyy/lsv5vro3/hulichangshi/1767.html</a:t>
            </a:r>
          </a:p>
          <a:p>
            <a:pPr algn="l"/>
            <a:r>
              <a:rPr lang="zh-CN" altLang="en-US" sz="100">
                <a:solidFill>
                  <a:schemeClr val="bg1"/>
                </a:solidFill>
              </a:rPr>
              <a:t>http://yyk.qm120.com/bjjhyy/lsv5vro3/hulichangshi/1766.html</a:t>
            </a:r>
          </a:p>
          <a:p>
            <a:pPr algn="l"/>
            <a:r>
              <a:rPr lang="zh-CN" altLang="en-US" sz="100">
                <a:solidFill>
                  <a:schemeClr val="bg1"/>
                </a:solidFill>
              </a:rPr>
              <a:t>http://yyk.qm120.com/bjjhyy/lsv5vro3/hulichangshi/1765.html</a:t>
            </a:r>
          </a:p>
          <a:p>
            <a:pPr algn="l"/>
            <a:r>
              <a:rPr lang="zh-CN" altLang="en-US" sz="100">
                <a:solidFill>
                  <a:schemeClr val="bg1"/>
                </a:solidFill>
              </a:rPr>
              <a:t>http://yyk.qm120.com/bjjhyy/lsv5vro3/hulichangshi/1764.html</a:t>
            </a:r>
          </a:p>
          <a:p>
            <a:pPr algn="l"/>
            <a:r>
              <a:rPr lang="zh-CN" altLang="en-US" sz="100">
                <a:solidFill>
                  <a:schemeClr val="bg1"/>
                </a:solidFill>
              </a:rPr>
              <a:t>http://yyk.qm120.com/bjjhyy/lsv5vro3/hulichangshi/1763.html</a:t>
            </a:r>
          </a:p>
          <a:p>
            <a:pPr algn="l"/>
            <a:r>
              <a:rPr lang="zh-CN" altLang="en-US" sz="100">
                <a:solidFill>
                  <a:schemeClr val="bg1"/>
                </a:solidFill>
              </a:rPr>
              <a:t>http://yyk.qm120.com/bjjhyy/lsv5vro3/hulichangshi/1762.html</a:t>
            </a:r>
          </a:p>
          <a:p>
            <a:pPr algn="l"/>
            <a:r>
              <a:rPr lang="zh-CN" altLang="en-US" sz="100">
                <a:solidFill>
                  <a:schemeClr val="bg1"/>
                </a:solidFill>
              </a:rPr>
              <a:t>http://yyk.qm120.com/bjjhyy/lsv5vro3/hulichangshi/1761.html</a:t>
            </a:r>
          </a:p>
          <a:p>
            <a:pPr algn="l"/>
            <a:r>
              <a:rPr lang="zh-CN" altLang="en-US" sz="100">
                <a:solidFill>
                  <a:schemeClr val="bg1"/>
                </a:solidFill>
              </a:rPr>
              <a:t>http://yyk.qm120.com/bjjhyy/lsv5vro3/hulichangshi/1760.html</a:t>
            </a:r>
          </a:p>
          <a:p>
            <a:pPr algn="l"/>
            <a:r>
              <a:rPr lang="zh-CN" altLang="en-US" sz="100">
                <a:solidFill>
                  <a:schemeClr val="bg1"/>
                </a:solidFill>
              </a:rPr>
              <a:t>http://yyk.qm120.com/bjjhyy/lsv5vro3/hulichangshi/1759.html</a:t>
            </a:r>
          </a:p>
          <a:p>
            <a:pPr algn="l"/>
            <a:r>
              <a:rPr lang="zh-CN" altLang="en-US" sz="100">
                <a:solidFill>
                  <a:schemeClr val="bg1"/>
                </a:solidFill>
              </a:rPr>
              <a:t>http://yyk.qm120.com/bjjhyy/lsv5vro3/hulichangshi/1758.html</a:t>
            </a:r>
          </a:p>
          <a:p>
            <a:pPr algn="l"/>
            <a:r>
              <a:rPr lang="zh-CN" altLang="en-US" sz="100">
                <a:solidFill>
                  <a:schemeClr val="bg1"/>
                </a:solidFill>
              </a:rPr>
              <a:t>http://yyk.qm120.com/bjjhyy/lsv5vro3/hulichangshi/1757.html</a:t>
            </a:r>
          </a:p>
          <a:p>
            <a:pPr algn="l"/>
            <a:r>
              <a:rPr lang="zh-CN" altLang="en-US" sz="100">
                <a:solidFill>
                  <a:schemeClr val="bg1"/>
                </a:solidFill>
              </a:rPr>
              <a:t>http://yyk.qm120.com/bjjhyy/lsv5vro3/hulichangshi/1756.html</a:t>
            </a:r>
          </a:p>
          <a:p>
            <a:pPr algn="l"/>
            <a:r>
              <a:rPr lang="zh-CN" altLang="en-US" sz="100">
                <a:solidFill>
                  <a:schemeClr val="bg1"/>
                </a:solidFill>
              </a:rPr>
              <a:t>http://yyk.qm120.com/bjjhyy/lsv5vro3/hulichangshi/1755.html</a:t>
            </a:r>
          </a:p>
          <a:p>
            <a:pPr algn="l"/>
            <a:r>
              <a:rPr lang="zh-CN" altLang="en-US" sz="100">
                <a:solidFill>
                  <a:schemeClr val="bg1"/>
                </a:solidFill>
              </a:rPr>
              <a:t>http://yyk.qm120.com/bjjhyy/lsv5vro3/hulichangshi/1754.html</a:t>
            </a:r>
          </a:p>
          <a:p>
            <a:pPr algn="l"/>
            <a:r>
              <a:rPr lang="zh-CN" altLang="en-US" sz="100">
                <a:solidFill>
                  <a:schemeClr val="bg1"/>
                </a:solidFill>
              </a:rPr>
              <a:t>http://yyk.qm120.com/bjjhyy/lsv5vro3/hulichangshi/1753.html</a:t>
            </a:r>
          </a:p>
          <a:p>
            <a:pPr algn="l"/>
            <a:r>
              <a:rPr lang="zh-CN" altLang="en-US" sz="100">
                <a:solidFill>
                  <a:schemeClr val="bg1"/>
                </a:solidFill>
              </a:rPr>
              <a:t>http://yyk.qm120.com/bjjhyy/lsv5vro3/hulichangshi/1752.html</a:t>
            </a:r>
          </a:p>
          <a:p>
            <a:pPr algn="l"/>
            <a:r>
              <a:rPr lang="zh-CN" altLang="en-US" sz="100">
                <a:solidFill>
                  <a:schemeClr val="bg1"/>
                </a:solidFill>
              </a:rPr>
              <a:t>http://yyk.qm120.com/bjjhyy/lsv5vro3/hulichangshi/1751.html</a:t>
            </a:r>
          </a:p>
          <a:p>
            <a:pPr algn="l"/>
            <a:r>
              <a:rPr lang="zh-CN" altLang="en-US" sz="100">
                <a:solidFill>
                  <a:schemeClr val="bg1"/>
                </a:solidFill>
              </a:rPr>
              <a:t>http://yyk.qm120.com/bjjhyy/lsv5vro3/hulichangshi/1750.html</a:t>
            </a:r>
          </a:p>
          <a:p>
            <a:pPr algn="l"/>
            <a:r>
              <a:rPr lang="zh-CN" altLang="en-US" sz="100">
                <a:solidFill>
                  <a:schemeClr val="bg1"/>
                </a:solidFill>
              </a:rPr>
              <a:t>http://yyk.qm120.com/bjjhyy/lsv5vro3/hulichangshi/1749.html</a:t>
            </a:r>
          </a:p>
          <a:p>
            <a:pPr algn="l"/>
            <a:r>
              <a:rPr lang="zh-CN" altLang="en-US" sz="100">
                <a:solidFill>
                  <a:schemeClr val="bg1"/>
                </a:solidFill>
              </a:rPr>
              <a:t>http://yyk.qm120.com/bjjhyy/lsv5vro3/hulichangshi/1748.html</a:t>
            </a:r>
          </a:p>
          <a:p>
            <a:pPr algn="l"/>
            <a:r>
              <a:rPr lang="zh-CN" altLang="en-US" sz="100">
                <a:solidFill>
                  <a:schemeClr val="bg1"/>
                </a:solidFill>
              </a:rPr>
              <a:t>http://yyk.qm120.com/bjjhyy/lsv5vro3/hulichangshi/1747.html</a:t>
            </a:r>
          </a:p>
          <a:p>
            <a:pPr algn="l"/>
            <a:r>
              <a:rPr lang="zh-CN" altLang="en-US" sz="100">
                <a:solidFill>
                  <a:schemeClr val="bg1"/>
                </a:solidFill>
              </a:rPr>
              <a:t>http://yyk.qm120.com/bjjhyy/lsv5vro3/hulichangshi/1746.html</a:t>
            </a:r>
          </a:p>
          <a:p>
            <a:pPr algn="l"/>
            <a:r>
              <a:rPr lang="zh-CN" altLang="en-US" sz="100">
                <a:solidFill>
                  <a:schemeClr val="bg1"/>
                </a:solidFill>
              </a:rPr>
              <a:t>http://yyk.qm120.com/bjjhyy/lsv5vro3/hulichangshi/1745.html</a:t>
            </a:r>
          </a:p>
          <a:p>
            <a:pPr algn="l"/>
            <a:r>
              <a:rPr lang="zh-CN" altLang="en-US" sz="100">
                <a:solidFill>
                  <a:schemeClr val="bg1"/>
                </a:solidFill>
              </a:rPr>
              <a:t>http://yyk.qm120.com/bjjhyy/lsv5vro3/hulichangshi/1744.html</a:t>
            </a:r>
          </a:p>
          <a:p>
            <a:pPr algn="l"/>
            <a:r>
              <a:rPr lang="zh-CN" altLang="en-US" sz="100">
                <a:solidFill>
                  <a:schemeClr val="bg1"/>
                </a:solidFill>
              </a:rPr>
              <a:t>http://yyk.qm120.com/bjjhyy/lsv5vro3/hulichangshi/1743.html</a:t>
            </a:r>
          </a:p>
          <a:p>
            <a:pPr algn="l"/>
            <a:r>
              <a:rPr lang="zh-CN" altLang="en-US" sz="100">
                <a:solidFill>
                  <a:schemeClr val="bg1"/>
                </a:solidFill>
              </a:rPr>
              <a:t>http://yyk.qm120.com/bjjhyy/lsv5vro3/hulichangshi/1742.html</a:t>
            </a:r>
          </a:p>
          <a:p>
            <a:pPr algn="l"/>
            <a:r>
              <a:rPr lang="zh-CN" altLang="en-US" sz="100">
                <a:solidFill>
                  <a:schemeClr val="bg1"/>
                </a:solidFill>
              </a:rPr>
              <a:t>http://yyk.qm120.com/bjjhyy/lsv5vro3/hulichangshi/1741.html</a:t>
            </a:r>
          </a:p>
          <a:p>
            <a:pPr algn="l"/>
            <a:r>
              <a:rPr lang="zh-CN" altLang="en-US" sz="100">
                <a:solidFill>
                  <a:schemeClr val="bg1"/>
                </a:solidFill>
              </a:rPr>
              <a:t>http://yyk.qm120.com/bjjhyy/lsv5vro3/hulichangshi/1740.html</a:t>
            </a:r>
          </a:p>
          <a:p>
            <a:pPr algn="l"/>
            <a:r>
              <a:rPr lang="zh-CN" altLang="en-US" sz="100">
                <a:solidFill>
                  <a:schemeClr val="bg1"/>
                </a:solidFill>
              </a:rPr>
              <a:t>http://yyk.qm120.com/bjjhyy/lsv5vro3/hulichangshi/1739.html</a:t>
            </a:r>
          </a:p>
          <a:p>
            <a:pPr algn="l"/>
            <a:r>
              <a:rPr lang="zh-CN" altLang="en-US" sz="100">
                <a:solidFill>
                  <a:schemeClr val="bg1"/>
                </a:solidFill>
              </a:rPr>
              <a:t>http://yyk.qm120.com/bjjhyy/lsv5vro3/hulichangshi/1738.html</a:t>
            </a:r>
          </a:p>
          <a:p>
            <a:pPr algn="l"/>
            <a:r>
              <a:rPr lang="zh-CN" altLang="en-US" sz="100">
                <a:solidFill>
                  <a:schemeClr val="bg1"/>
                </a:solidFill>
              </a:rPr>
              <a:t>http://yyk.qm120.com/bjjhyy/lsv5vro3/hulichangshi/1737.html</a:t>
            </a:r>
          </a:p>
          <a:p>
            <a:pPr algn="l"/>
            <a:r>
              <a:rPr lang="zh-CN" altLang="en-US" sz="100">
                <a:solidFill>
                  <a:schemeClr val="bg1"/>
                </a:solidFill>
              </a:rPr>
              <a:t>http://yyk.qm120.com/bjjhyy/lsv5vro3/hulichangshi/1736.html</a:t>
            </a:r>
          </a:p>
          <a:p>
            <a:pPr algn="l"/>
            <a:r>
              <a:rPr lang="zh-CN" altLang="en-US" sz="100">
                <a:solidFill>
                  <a:schemeClr val="bg1"/>
                </a:solidFill>
              </a:rPr>
              <a:t>http://yyk.qm120.com/bjjhyy/lsv5vro3/hulichangshi/1735.html</a:t>
            </a:r>
          </a:p>
          <a:p>
            <a:pPr algn="l"/>
            <a:r>
              <a:rPr lang="zh-CN" altLang="en-US" sz="100">
                <a:solidFill>
                  <a:schemeClr val="bg1"/>
                </a:solidFill>
              </a:rPr>
              <a:t>http://yyk.qm120.com/bjjhyy/lsv5vro3/hulichangshi/1734.html</a:t>
            </a:r>
          </a:p>
          <a:p>
            <a:pPr algn="l"/>
            <a:r>
              <a:rPr lang="zh-CN" altLang="en-US" sz="100">
                <a:solidFill>
                  <a:schemeClr val="bg1"/>
                </a:solidFill>
              </a:rPr>
              <a:t>http://yyk.qm120.com/bjjhyy/lsv5vro3/hulichangshi/1733.html</a:t>
            </a:r>
          </a:p>
          <a:p>
            <a:pPr algn="l"/>
            <a:r>
              <a:rPr lang="zh-CN" altLang="en-US" sz="100">
                <a:solidFill>
                  <a:schemeClr val="bg1"/>
                </a:solidFill>
              </a:rPr>
              <a:t>http://yyk.qm120.com/bjjhyy/lsv5vro3/hulichangshi/1732.html</a:t>
            </a:r>
          </a:p>
          <a:p>
            <a:pPr algn="l"/>
            <a:r>
              <a:rPr lang="zh-CN" altLang="en-US" sz="100">
                <a:solidFill>
                  <a:schemeClr val="bg1"/>
                </a:solidFill>
              </a:rPr>
              <a:t>http://yyk.qm120.com/bjjhyy/lsv5vro3/hulichangshi/1731.html</a:t>
            </a:r>
          </a:p>
          <a:p>
            <a:pPr algn="l"/>
            <a:r>
              <a:rPr lang="zh-CN" altLang="en-US" sz="100">
                <a:solidFill>
                  <a:schemeClr val="bg1"/>
                </a:solidFill>
              </a:rPr>
              <a:t>http://yyk.qm120.com/bjjhyy/lsv5vro3/hulichangshi/1730.html</a:t>
            </a:r>
          </a:p>
          <a:p>
            <a:pPr algn="l"/>
            <a:r>
              <a:rPr lang="zh-CN" altLang="en-US" sz="100">
                <a:solidFill>
                  <a:schemeClr val="bg1"/>
                </a:solidFill>
              </a:rPr>
              <a:t>http://yyk.qm120.com/bjjhyy/lsv5vro3/hulichangshi/1729.html</a:t>
            </a:r>
          </a:p>
          <a:p>
            <a:pPr algn="l"/>
            <a:r>
              <a:rPr lang="zh-CN" altLang="en-US" sz="100">
                <a:solidFill>
                  <a:schemeClr val="bg1"/>
                </a:solidFill>
              </a:rPr>
              <a:t>http://yyk.qm120.com/bjjhyy/lsv5vro3/hulichangshi/1728.html</a:t>
            </a:r>
          </a:p>
          <a:p>
            <a:pPr algn="l"/>
            <a:r>
              <a:rPr lang="zh-CN" altLang="en-US" sz="100">
                <a:solidFill>
                  <a:schemeClr val="bg1"/>
                </a:solidFill>
              </a:rPr>
              <a:t>http://yyk.qm120.com/bjjhyy/lsv5vro3/hulichangshi/1727.html</a:t>
            </a:r>
          </a:p>
          <a:p>
            <a:pPr algn="l"/>
            <a:r>
              <a:rPr lang="zh-CN" altLang="en-US" sz="100">
                <a:solidFill>
                  <a:schemeClr val="bg1"/>
                </a:solidFill>
              </a:rPr>
              <a:t>http://yyk.qm120.com/bjjhyy/lsv5vro3/hulichangshi/1726.html</a:t>
            </a:r>
          </a:p>
          <a:p>
            <a:pPr algn="l"/>
            <a:r>
              <a:rPr lang="zh-CN" altLang="en-US" sz="100">
                <a:solidFill>
                  <a:schemeClr val="bg1"/>
                </a:solidFill>
              </a:rPr>
              <a:t>http://yyk.qm120.com/bjjhyy/lsv5vro3/hulichangshi/1725.html</a:t>
            </a:r>
          </a:p>
          <a:p>
            <a:pPr algn="l"/>
            <a:r>
              <a:rPr lang="zh-CN" altLang="en-US" sz="100">
                <a:solidFill>
                  <a:schemeClr val="bg1"/>
                </a:solidFill>
              </a:rPr>
              <a:t>http://yyk.qm120.com/bjjhyy/lsv5vro3/hulichangshi/1724.html</a:t>
            </a:r>
          </a:p>
          <a:p>
            <a:pPr algn="l"/>
            <a:r>
              <a:rPr lang="zh-CN" altLang="en-US" sz="100">
                <a:solidFill>
                  <a:schemeClr val="bg1"/>
                </a:solidFill>
              </a:rPr>
              <a:t>http://yyk.qm120.com/bjjhyy/lsv5vro3/hulichangshi/1723.html</a:t>
            </a:r>
          </a:p>
          <a:p>
            <a:pPr algn="l"/>
            <a:r>
              <a:rPr lang="zh-CN" altLang="en-US" sz="100">
                <a:solidFill>
                  <a:schemeClr val="bg1"/>
                </a:solidFill>
              </a:rPr>
              <a:t>http://yyk.qm120.com/bjjhyy/lsv5vro3/hulichangshi/1722.html</a:t>
            </a:r>
          </a:p>
          <a:p>
            <a:pPr algn="l"/>
            <a:r>
              <a:rPr lang="zh-CN" altLang="en-US" sz="100">
                <a:solidFill>
                  <a:schemeClr val="bg1"/>
                </a:solidFill>
              </a:rPr>
              <a:t>http://yyk.qm120.com/bjjhyy/lsv5vro3/hulichangshi/1721.html</a:t>
            </a:r>
          </a:p>
          <a:p>
            <a:pPr algn="l"/>
            <a:r>
              <a:rPr lang="zh-CN" altLang="en-US" sz="100">
                <a:solidFill>
                  <a:schemeClr val="bg1"/>
                </a:solidFill>
              </a:rPr>
              <a:t>http://yyk.qm120.com/bjjhyy/lsv5vro3/hulichangshi/1720.html</a:t>
            </a:r>
          </a:p>
          <a:p>
            <a:pPr algn="l"/>
            <a:r>
              <a:rPr lang="zh-CN" altLang="en-US" sz="100">
                <a:solidFill>
                  <a:schemeClr val="bg1"/>
                </a:solidFill>
              </a:rPr>
              <a:t>http://yyk.qm120.com/bjjhyy/lsv5vro3/hulichangshi/1719.html</a:t>
            </a:r>
          </a:p>
          <a:p>
            <a:pPr algn="l"/>
            <a:r>
              <a:rPr lang="zh-CN" altLang="en-US" sz="100">
                <a:solidFill>
                  <a:schemeClr val="bg1"/>
                </a:solidFill>
              </a:rPr>
              <a:t>http://yyk.qm120.com/bjjhyy/lsv5vro3/hulichangshi/1718.html</a:t>
            </a:r>
          </a:p>
          <a:p>
            <a:pPr algn="l"/>
            <a:r>
              <a:rPr lang="zh-CN" altLang="en-US" sz="100">
                <a:solidFill>
                  <a:schemeClr val="bg1"/>
                </a:solidFill>
              </a:rPr>
              <a:t>http://yyk.qm120.com/bjjhyy/lsv5vro3/hulichangshi/1717.html</a:t>
            </a:r>
          </a:p>
          <a:p>
            <a:pPr algn="l"/>
            <a:r>
              <a:rPr lang="zh-CN" altLang="en-US" sz="100">
                <a:solidFill>
                  <a:schemeClr val="bg1"/>
                </a:solidFill>
              </a:rPr>
              <a:t>http://yyk.qm120.com/bjjhyy/lsv5vro3/hulichangshi/1716.html</a:t>
            </a:r>
          </a:p>
          <a:p>
            <a:pPr algn="l"/>
            <a:r>
              <a:rPr lang="zh-CN" altLang="en-US" sz="100">
                <a:solidFill>
                  <a:schemeClr val="bg1"/>
                </a:solidFill>
              </a:rPr>
              <a:t>http://yyk.qm120.com/bjjhyy/lsv5vro3/hulichangshi/1715.html</a:t>
            </a:r>
          </a:p>
          <a:p>
            <a:pPr algn="l"/>
            <a:r>
              <a:rPr lang="zh-CN" altLang="en-US" sz="100">
                <a:solidFill>
                  <a:schemeClr val="bg1"/>
                </a:solidFill>
              </a:rPr>
              <a:t>http://yyk.qm120.com/bjjhyy/lsv5vro3/hulichangshi/1714.html</a:t>
            </a:r>
          </a:p>
          <a:p>
            <a:pPr algn="l"/>
            <a:r>
              <a:rPr lang="zh-CN" altLang="en-US" sz="100">
                <a:solidFill>
                  <a:schemeClr val="bg1"/>
                </a:solidFill>
              </a:rPr>
              <a:t>http://yyk.qm120.com/bjjhyy/lsv5vro3/hulichangshi/1713.html</a:t>
            </a:r>
          </a:p>
          <a:p>
            <a:pPr algn="l"/>
            <a:r>
              <a:rPr lang="zh-CN" altLang="en-US" sz="100">
                <a:solidFill>
                  <a:schemeClr val="bg1"/>
                </a:solidFill>
              </a:rPr>
              <a:t>http://yyk.qm120.com/bjjhyy/lsv5vro3/hulichangshi/1712.html</a:t>
            </a:r>
          </a:p>
          <a:p>
            <a:pPr algn="l"/>
            <a:r>
              <a:rPr lang="zh-CN" altLang="en-US" sz="100">
                <a:solidFill>
                  <a:schemeClr val="bg1"/>
                </a:solidFill>
              </a:rPr>
              <a:t>http://yyk.qm120.com/bjjhyy/lsv5vro3/hulichangshi/1711.html</a:t>
            </a:r>
          </a:p>
          <a:p>
            <a:pPr algn="l"/>
            <a:r>
              <a:rPr lang="zh-CN" altLang="en-US" sz="100">
                <a:solidFill>
                  <a:schemeClr val="bg1"/>
                </a:solidFill>
              </a:rPr>
              <a:t>http://yyk.qm120.com/bjjhyy/lsv5vro3/hulichangshi/1710.html</a:t>
            </a:r>
          </a:p>
          <a:p>
            <a:pPr algn="l"/>
            <a:r>
              <a:rPr lang="zh-CN" altLang="en-US" sz="100">
                <a:solidFill>
                  <a:schemeClr val="bg1"/>
                </a:solidFill>
              </a:rPr>
              <a:t>http://yyk.qm120.com/bjjhyy/lsv5vro3/hulichangshi/1709.html</a:t>
            </a:r>
          </a:p>
          <a:p>
            <a:pPr algn="l"/>
            <a:r>
              <a:rPr lang="zh-CN" altLang="en-US" sz="100">
                <a:solidFill>
                  <a:schemeClr val="bg1"/>
                </a:solidFill>
              </a:rPr>
              <a:t>http://yyk.qm120.com/bjjhyy/lsv5vro3/hulichangshi/1708.html</a:t>
            </a:r>
          </a:p>
          <a:p>
            <a:pPr algn="l"/>
            <a:r>
              <a:rPr lang="zh-CN" altLang="en-US" sz="100">
                <a:solidFill>
                  <a:schemeClr val="bg1"/>
                </a:solidFill>
              </a:rPr>
              <a:t>http://yyk.qm120.com/bjjhyy/lsv5vro3/hulichangshi/1707.html</a:t>
            </a:r>
          </a:p>
          <a:p>
            <a:pPr algn="l"/>
            <a:r>
              <a:rPr lang="zh-CN" altLang="en-US" sz="100">
                <a:solidFill>
                  <a:schemeClr val="bg1"/>
                </a:solidFill>
              </a:rPr>
              <a:t>http://yyk.qm120.com/bjjhyy/lsv5vro3/hulichangshi/1706.html</a:t>
            </a:r>
          </a:p>
          <a:p>
            <a:pPr algn="l"/>
            <a:r>
              <a:rPr lang="zh-CN" altLang="en-US" sz="100">
                <a:solidFill>
                  <a:schemeClr val="bg1"/>
                </a:solidFill>
              </a:rPr>
              <a:t>http://yyk.qm120.com/bjjhyy/lsv5vro3/hulichangshi/1705.html</a:t>
            </a:r>
          </a:p>
          <a:p>
            <a:pPr algn="l"/>
            <a:r>
              <a:rPr lang="zh-CN" altLang="en-US" sz="100">
                <a:solidFill>
                  <a:schemeClr val="bg1"/>
                </a:solidFill>
              </a:rPr>
              <a:t>http://yyk.qm120.com/bjjhyy/lsv5vro3/hulichangshi/1704.html</a:t>
            </a:r>
          </a:p>
          <a:p>
            <a:pPr algn="l"/>
            <a:r>
              <a:rPr lang="zh-CN" altLang="en-US" sz="100">
                <a:solidFill>
                  <a:schemeClr val="bg1"/>
                </a:solidFill>
              </a:rPr>
              <a:t>http://yyk.qm120.com/bjjhyy/lsv5vro3/hulichangshi/1703.html</a:t>
            </a:r>
          </a:p>
          <a:p>
            <a:pPr algn="l"/>
            <a:r>
              <a:rPr lang="zh-CN" altLang="en-US" sz="100">
                <a:solidFill>
                  <a:schemeClr val="bg1"/>
                </a:solidFill>
              </a:rPr>
              <a:t>http://yyk.qm120.com/bjjhyy/lsv5vro3/hulichangshi/1702.html</a:t>
            </a:r>
          </a:p>
          <a:p>
            <a:pPr algn="l"/>
            <a:r>
              <a:rPr lang="zh-CN" altLang="en-US" sz="100">
                <a:solidFill>
                  <a:schemeClr val="bg1"/>
                </a:solidFill>
              </a:rPr>
              <a:t>http://yyk.qm120.com/bjjhyy/lsv5vro3/hulichangshi/1701.html</a:t>
            </a:r>
          </a:p>
          <a:p>
            <a:pPr algn="l"/>
            <a:r>
              <a:rPr lang="zh-CN" altLang="en-US" sz="100">
                <a:solidFill>
                  <a:schemeClr val="bg1"/>
                </a:solidFill>
              </a:rPr>
              <a:t>http://yyk.qm120.com/bjjhyy/lsv5vro3/hulichangshi/1700.html</a:t>
            </a:r>
          </a:p>
          <a:p>
            <a:pPr algn="l"/>
            <a:r>
              <a:rPr lang="zh-CN" altLang="en-US" sz="100">
                <a:solidFill>
                  <a:schemeClr val="bg1"/>
                </a:solidFill>
              </a:rPr>
              <a:t>http://yyk.qm120.com/bjjhyy/lsv5vro3/hulichangshi/1699.html</a:t>
            </a:r>
          </a:p>
          <a:p>
            <a:pPr algn="l"/>
            <a:r>
              <a:rPr lang="zh-CN" altLang="en-US" sz="100">
                <a:solidFill>
                  <a:schemeClr val="bg1"/>
                </a:solidFill>
              </a:rPr>
              <a:t>http://yyk.qm120.com/bjjhyy/lsv5vro3/hulichangshi/1698.html</a:t>
            </a:r>
          </a:p>
          <a:p>
            <a:pPr algn="l"/>
            <a:r>
              <a:rPr lang="zh-CN" altLang="en-US" sz="100">
                <a:solidFill>
                  <a:schemeClr val="bg1"/>
                </a:solidFill>
              </a:rPr>
              <a:t>http://yyk.qm120.com/bjjhyy/lsv5vro3/hulichangshi/1697.html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7" name="Rectangle 3"/>
          <p:cNvSpPr>
            <a:spLocks noGrp="1" noChangeArrowheads="1"/>
          </p:cNvSpPr>
          <p:nvPr>
            <p:ph type="body" idx="1"/>
          </p:nvPr>
        </p:nvSpPr>
        <p:spPr>
          <a:xfrm>
            <a:off x="1331913" y="1557338"/>
            <a:ext cx="4319587" cy="4824412"/>
          </a:xfrm>
        </p:spPr>
        <p:txBody>
          <a:bodyPr/>
          <a:lstStyle/>
          <a:p>
            <a:pPr>
              <a:buFontTx/>
              <a:buNone/>
            </a:pPr>
            <a:r>
              <a:rPr lang="zh-CN" altLang="en-US" b="1" dirty="0">
                <a:latin typeface="宋体" panose="02010600030101010101" pitchFamily="2" charset="-122"/>
              </a:rPr>
              <a:t>寓               滥</a:t>
            </a:r>
          </a:p>
          <a:p>
            <a:pPr>
              <a:buFontTx/>
              <a:buNone/>
            </a:pPr>
            <a:endParaRPr lang="zh-CN" altLang="en-US" sz="1600" b="1" dirty="0">
              <a:latin typeface="宋体" panose="02010600030101010101" pitchFamily="2" charset="-122"/>
            </a:endParaRPr>
          </a:p>
          <a:p>
            <a:pPr>
              <a:buFontTx/>
              <a:buNone/>
            </a:pPr>
            <a:r>
              <a:rPr lang="zh-CN" altLang="en-US" b="1" dirty="0">
                <a:solidFill>
                  <a:srgbClr val="FF0000"/>
                </a:solidFill>
                <a:latin typeface="宋体" panose="02010600030101010101" pitchFamily="2" charset="-122"/>
              </a:rPr>
              <a:t>腔</a:t>
            </a:r>
            <a:r>
              <a:rPr lang="zh-CN" altLang="en-US" b="1" dirty="0">
                <a:solidFill>
                  <a:srgbClr val="3366FF"/>
                </a:solidFill>
                <a:latin typeface="宋体" panose="02010600030101010101" pitchFamily="2" charset="-122"/>
              </a:rPr>
              <a:t> </a:t>
            </a:r>
            <a:r>
              <a:rPr lang="zh-CN" altLang="en-US" b="1" dirty="0">
                <a:latin typeface="宋体" panose="02010600030101010101" pitchFamily="2" charset="-122"/>
              </a:rPr>
              <a:t>              湣</a:t>
            </a:r>
            <a:endParaRPr lang="zh-CN" altLang="en-US" sz="1600" b="1" dirty="0">
              <a:latin typeface="宋体" panose="02010600030101010101" pitchFamily="2" charset="-122"/>
            </a:endParaRPr>
          </a:p>
          <a:p>
            <a:pPr>
              <a:buFontTx/>
              <a:buNone/>
            </a:pPr>
            <a:endParaRPr lang="zh-CN" altLang="en-US" b="1" dirty="0">
              <a:latin typeface="宋体" panose="02010600030101010101" pitchFamily="2" charset="-122"/>
            </a:endParaRPr>
          </a:p>
          <a:p>
            <a:pPr>
              <a:buFontTx/>
              <a:buNone/>
            </a:pPr>
            <a:r>
              <a:rPr lang="zh-CN" altLang="en-US" b="1" dirty="0">
                <a:latin typeface="宋体" panose="02010600030101010101" pitchFamily="2" charset="-122"/>
              </a:rPr>
              <a:t>竽               郭</a:t>
            </a:r>
          </a:p>
          <a:p>
            <a:pPr>
              <a:buFontTx/>
              <a:buNone/>
            </a:pPr>
            <a:endParaRPr lang="zh-CN" altLang="en-US" sz="1600" b="1" dirty="0">
              <a:latin typeface="宋体" panose="02010600030101010101" pitchFamily="2" charset="-122"/>
            </a:endParaRPr>
          </a:p>
          <a:p>
            <a:pPr>
              <a:buFontTx/>
              <a:buNone/>
            </a:pPr>
            <a:r>
              <a:rPr lang="zh-CN" altLang="en-US" b="1" dirty="0">
                <a:latin typeface="宋体" panose="02010600030101010101" pitchFamily="2" charset="-122"/>
              </a:rPr>
              <a:t>腮               </a:t>
            </a:r>
            <a:r>
              <a:rPr lang="zh-CN" altLang="en-US" b="1" dirty="0" smtClean="0">
                <a:solidFill>
                  <a:srgbClr val="FF0000"/>
                </a:solidFill>
                <a:latin typeface="宋体" panose="02010600030101010101" pitchFamily="2" charset="-122"/>
              </a:rPr>
              <a:t>捂</a:t>
            </a:r>
            <a:endParaRPr lang="zh-CN" altLang="en-US" sz="1600" b="1" dirty="0">
              <a:latin typeface="宋体" panose="02010600030101010101" pitchFamily="2" charset="-122"/>
            </a:endParaRPr>
          </a:p>
          <a:p>
            <a:pPr>
              <a:buFontTx/>
              <a:buNone/>
            </a:pPr>
            <a:endParaRPr lang="en-US" altLang="zh-CN" sz="1200" b="1" dirty="0">
              <a:latin typeface="宋体" panose="02010600030101010101" pitchFamily="2" charset="-122"/>
            </a:endParaRPr>
          </a:p>
        </p:txBody>
      </p:sp>
      <p:sp>
        <p:nvSpPr>
          <p:cNvPr id="400388" name="Text Box 4"/>
          <p:cNvSpPr txBox="1">
            <a:spLocks noChangeArrowheads="1"/>
          </p:cNvSpPr>
          <p:nvPr/>
        </p:nvSpPr>
        <p:spPr bwMode="auto">
          <a:xfrm>
            <a:off x="5149850" y="1557338"/>
            <a:ext cx="17272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l</a:t>
            </a:r>
            <a:r>
              <a:rPr lang="en-US" altLang="en-US" sz="3200" b="1" dirty="0" err="1">
                <a:solidFill>
                  <a:srgbClr val="FF33CC"/>
                </a:solidFill>
              </a:rPr>
              <a:t>à</a:t>
            </a:r>
            <a:r>
              <a:rPr lang="en-US" altLang="zh-CN" sz="3200" b="1" dirty="0" err="1">
                <a:solidFill>
                  <a:srgbClr val="FF33CC"/>
                </a:solidFill>
              </a:rPr>
              <a:t>n</a:t>
            </a:r>
            <a:r>
              <a:rPr lang="zh-CN" altLang="en-US" sz="3200" b="1" dirty="0">
                <a:solidFill>
                  <a:srgbClr val="FF33CC"/>
                </a:solidFill>
              </a:rPr>
              <a:t>）</a:t>
            </a:r>
          </a:p>
        </p:txBody>
      </p:sp>
      <p:sp>
        <p:nvSpPr>
          <p:cNvPr id="400389" name="Text Box 5"/>
          <p:cNvSpPr txBox="1">
            <a:spLocks noChangeArrowheads="1"/>
          </p:cNvSpPr>
          <p:nvPr/>
        </p:nvSpPr>
        <p:spPr bwMode="auto">
          <a:xfrm>
            <a:off x="1836738" y="1557338"/>
            <a:ext cx="1798637"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yù</a:t>
            </a:r>
            <a:r>
              <a:rPr lang="zh-CN" altLang="en-US" sz="3200" b="1" dirty="0">
                <a:solidFill>
                  <a:srgbClr val="FF33CC"/>
                </a:solidFill>
              </a:rPr>
              <a:t>）</a:t>
            </a:r>
          </a:p>
        </p:txBody>
      </p:sp>
      <p:sp>
        <p:nvSpPr>
          <p:cNvPr id="400390" name="Text Box 6"/>
          <p:cNvSpPr txBox="1">
            <a:spLocks noChangeArrowheads="1"/>
          </p:cNvSpPr>
          <p:nvPr/>
        </p:nvSpPr>
        <p:spPr bwMode="auto">
          <a:xfrm>
            <a:off x="2989263" y="1557338"/>
            <a:ext cx="2519362"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（寓言）</a:t>
            </a:r>
          </a:p>
        </p:txBody>
      </p:sp>
      <p:sp>
        <p:nvSpPr>
          <p:cNvPr id="400391" name="Text Box 7"/>
          <p:cNvSpPr txBox="1">
            <a:spLocks noChangeArrowheads="1"/>
          </p:cNvSpPr>
          <p:nvPr/>
        </p:nvSpPr>
        <p:spPr bwMode="auto">
          <a:xfrm>
            <a:off x="6372225" y="1557338"/>
            <a:ext cx="19431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（泛滥）</a:t>
            </a:r>
          </a:p>
        </p:txBody>
      </p:sp>
      <p:sp>
        <p:nvSpPr>
          <p:cNvPr id="400392" name="WordArt 8">
            <a:hlinkClick r:id="rId2" action="ppaction://hlinksldjump"/>
          </p:cNvPr>
          <p:cNvSpPr>
            <a:spLocks noChangeArrowheads="1" noChangeShapeType="1" noTextEdit="1"/>
          </p:cNvSpPr>
          <p:nvPr/>
        </p:nvSpPr>
        <p:spPr bwMode="auto">
          <a:xfrm>
            <a:off x="468313" y="765175"/>
            <a:ext cx="2808287" cy="647700"/>
          </a:xfrm>
          <a:prstGeom prst="rect">
            <a:avLst/>
          </a:prstGeom>
          <a:extLst>
            <a:ext uri="{91240B29-F687-4F45-9708-019B960494DF}">
              <a14:hiddenLine xmlns:a14="http://schemas.microsoft.com/office/drawing/2010/main" xmlns="" w="9525">
                <a:solidFill>
                  <a:srgbClr val="000000"/>
                </a:solidFill>
                <a:round/>
              </a14:hiddenLine>
            </a:ext>
          </a:extLst>
        </p:spPr>
        <p:txBody>
          <a:bodyPr wrap="none" fromWordArt="1">
            <a:prstTxWarp prst="textPlain">
              <a:avLst>
                <a:gd name="adj" fmla="val 50000"/>
              </a:avLst>
            </a:prstTxWarp>
          </a:bodyPr>
          <a:lstStyle/>
          <a:p>
            <a:pPr algn="ctr" fontAlgn="base">
              <a:spcBef>
                <a:spcPct val="0"/>
              </a:spcBef>
              <a:spcAft>
                <a:spcPct val="0"/>
              </a:spcAft>
            </a:pPr>
            <a:r>
              <a:rPr lang="zh-CN" altLang="en-US" sz="3600" kern="10" dirty="0">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方正舒体"/>
                <a:ea typeface="方正舒体"/>
              </a:rPr>
              <a:t>生字学习</a:t>
            </a:r>
          </a:p>
        </p:txBody>
      </p:sp>
      <p:sp>
        <p:nvSpPr>
          <p:cNvPr id="400393" name="Text Box 9"/>
          <p:cNvSpPr txBox="1">
            <a:spLocks noChangeArrowheads="1"/>
          </p:cNvSpPr>
          <p:nvPr/>
        </p:nvSpPr>
        <p:spPr bwMode="auto">
          <a:xfrm>
            <a:off x="1692275" y="2420938"/>
            <a:ext cx="1944688"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qi</a:t>
            </a:r>
            <a:r>
              <a:rPr lang="en-US" altLang="en-US" sz="3200" b="1" dirty="0" err="1">
                <a:solidFill>
                  <a:srgbClr val="FF33CC"/>
                </a:solidFill>
              </a:rPr>
              <a:t>ā</a:t>
            </a:r>
            <a:r>
              <a:rPr lang="en-US" altLang="zh-CN" sz="3200" b="1" dirty="0" err="1">
                <a:solidFill>
                  <a:srgbClr val="FF33CC"/>
                </a:solidFill>
              </a:rPr>
              <a:t>ng</a:t>
            </a:r>
            <a:r>
              <a:rPr lang="zh-CN" altLang="en-US" sz="3200" b="1" dirty="0">
                <a:solidFill>
                  <a:srgbClr val="FF33CC"/>
                </a:solidFill>
              </a:rPr>
              <a:t>）</a:t>
            </a:r>
          </a:p>
        </p:txBody>
      </p:sp>
      <p:sp>
        <p:nvSpPr>
          <p:cNvPr id="400394" name="Text Box 10"/>
          <p:cNvSpPr txBox="1">
            <a:spLocks noChangeArrowheads="1"/>
          </p:cNvSpPr>
          <p:nvPr/>
        </p:nvSpPr>
        <p:spPr bwMode="auto">
          <a:xfrm>
            <a:off x="3203575" y="2420938"/>
            <a:ext cx="21590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（腔调）</a:t>
            </a:r>
          </a:p>
        </p:txBody>
      </p:sp>
      <p:sp>
        <p:nvSpPr>
          <p:cNvPr id="400395" name="Text Box 11"/>
          <p:cNvSpPr txBox="1">
            <a:spLocks noChangeArrowheads="1"/>
          </p:cNvSpPr>
          <p:nvPr/>
        </p:nvSpPr>
        <p:spPr bwMode="auto">
          <a:xfrm>
            <a:off x="5219700" y="2352675"/>
            <a:ext cx="201612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m</a:t>
            </a:r>
            <a:r>
              <a:rPr lang="en-US" altLang="en-US" sz="3200" b="1" dirty="0" err="1">
                <a:solidFill>
                  <a:srgbClr val="FF33CC"/>
                </a:solidFill>
              </a:rPr>
              <a:t>ǐ</a:t>
            </a:r>
            <a:r>
              <a:rPr lang="en-US" altLang="zh-CN" sz="3200" b="1" dirty="0" err="1">
                <a:solidFill>
                  <a:srgbClr val="FF33CC"/>
                </a:solidFill>
              </a:rPr>
              <a:t>n</a:t>
            </a:r>
            <a:r>
              <a:rPr lang="zh-CN" altLang="en-US" sz="3200" b="1" dirty="0">
                <a:solidFill>
                  <a:srgbClr val="FF33CC"/>
                </a:solidFill>
              </a:rPr>
              <a:t>）</a:t>
            </a:r>
          </a:p>
        </p:txBody>
      </p:sp>
      <p:sp>
        <p:nvSpPr>
          <p:cNvPr id="400396" name="Text Box 12"/>
          <p:cNvSpPr txBox="1">
            <a:spLocks noChangeArrowheads="1"/>
          </p:cNvSpPr>
          <p:nvPr/>
        </p:nvSpPr>
        <p:spPr bwMode="auto">
          <a:xfrm>
            <a:off x="6372225" y="2349500"/>
            <a:ext cx="20891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（齐湣王）</a:t>
            </a:r>
          </a:p>
        </p:txBody>
      </p:sp>
      <p:sp>
        <p:nvSpPr>
          <p:cNvPr id="400397" name="Text Box 13"/>
          <p:cNvSpPr txBox="1">
            <a:spLocks noChangeArrowheads="1"/>
          </p:cNvSpPr>
          <p:nvPr/>
        </p:nvSpPr>
        <p:spPr bwMode="auto">
          <a:xfrm>
            <a:off x="5076825" y="3500438"/>
            <a:ext cx="19431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guō</a:t>
            </a:r>
            <a:r>
              <a:rPr lang="zh-CN" altLang="en-US" sz="3200" b="1" dirty="0">
                <a:solidFill>
                  <a:srgbClr val="FF33CC"/>
                </a:solidFill>
              </a:rPr>
              <a:t>）</a:t>
            </a:r>
          </a:p>
        </p:txBody>
      </p:sp>
      <p:sp>
        <p:nvSpPr>
          <p:cNvPr id="400398" name="Text Box 14"/>
          <p:cNvSpPr txBox="1">
            <a:spLocks noChangeArrowheads="1"/>
          </p:cNvSpPr>
          <p:nvPr/>
        </p:nvSpPr>
        <p:spPr bwMode="auto">
          <a:xfrm>
            <a:off x="1692275" y="3573463"/>
            <a:ext cx="1728788"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yú</a:t>
            </a:r>
            <a:r>
              <a:rPr lang="zh-CN" altLang="en-US" sz="3200" b="1" dirty="0">
                <a:solidFill>
                  <a:srgbClr val="FF33CC"/>
                </a:solidFill>
              </a:rPr>
              <a:t>）</a:t>
            </a:r>
          </a:p>
        </p:txBody>
      </p:sp>
      <p:sp>
        <p:nvSpPr>
          <p:cNvPr id="400399" name="Text Box 15"/>
          <p:cNvSpPr txBox="1">
            <a:spLocks noChangeArrowheads="1"/>
          </p:cNvSpPr>
          <p:nvPr/>
        </p:nvSpPr>
        <p:spPr bwMode="auto">
          <a:xfrm>
            <a:off x="3132138" y="3573463"/>
            <a:ext cx="21590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（吹竽）</a:t>
            </a:r>
          </a:p>
        </p:txBody>
      </p:sp>
      <p:sp>
        <p:nvSpPr>
          <p:cNvPr id="400400" name="Text Box 16"/>
          <p:cNvSpPr txBox="1">
            <a:spLocks noChangeArrowheads="1"/>
          </p:cNvSpPr>
          <p:nvPr/>
        </p:nvSpPr>
        <p:spPr bwMode="auto">
          <a:xfrm>
            <a:off x="6516688" y="3500438"/>
            <a:ext cx="1908175"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（城郭）</a:t>
            </a:r>
          </a:p>
        </p:txBody>
      </p:sp>
      <p:sp>
        <p:nvSpPr>
          <p:cNvPr id="400401" name="Text Box 17"/>
          <p:cNvSpPr txBox="1">
            <a:spLocks noChangeArrowheads="1"/>
          </p:cNvSpPr>
          <p:nvPr/>
        </p:nvSpPr>
        <p:spPr bwMode="auto">
          <a:xfrm>
            <a:off x="1763713" y="4437063"/>
            <a:ext cx="1798637"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sāi</a:t>
            </a:r>
            <a:r>
              <a:rPr lang="zh-CN" altLang="en-US" sz="3200" b="1" dirty="0">
                <a:solidFill>
                  <a:srgbClr val="FF33CC"/>
                </a:solidFill>
              </a:rPr>
              <a:t>）</a:t>
            </a:r>
          </a:p>
        </p:txBody>
      </p:sp>
      <p:sp>
        <p:nvSpPr>
          <p:cNvPr id="400402" name="Text Box 18"/>
          <p:cNvSpPr txBox="1">
            <a:spLocks noChangeArrowheads="1"/>
          </p:cNvSpPr>
          <p:nvPr/>
        </p:nvSpPr>
        <p:spPr bwMode="auto">
          <a:xfrm>
            <a:off x="5292725" y="4437063"/>
            <a:ext cx="2087563"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FF33CC"/>
                </a:solidFill>
              </a:rPr>
              <a:t>（</a:t>
            </a:r>
            <a:r>
              <a:rPr lang="en-US" altLang="zh-CN" sz="3200" b="1" dirty="0" err="1">
                <a:solidFill>
                  <a:srgbClr val="FF33CC"/>
                </a:solidFill>
              </a:rPr>
              <a:t>wǔ</a:t>
            </a:r>
            <a:r>
              <a:rPr lang="zh-CN" altLang="en-US" sz="3200" b="1" dirty="0">
                <a:solidFill>
                  <a:srgbClr val="FF33CC"/>
                </a:solidFill>
              </a:rPr>
              <a:t>）</a:t>
            </a:r>
          </a:p>
        </p:txBody>
      </p:sp>
      <p:sp>
        <p:nvSpPr>
          <p:cNvPr id="400403" name="Text Box 19"/>
          <p:cNvSpPr txBox="1">
            <a:spLocks noChangeArrowheads="1"/>
          </p:cNvSpPr>
          <p:nvPr/>
        </p:nvSpPr>
        <p:spPr bwMode="auto">
          <a:xfrm>
            <a:off x="2987675" y="4437063"/>
            <a:ext cx="20891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（腮帮）</a:t>
            </a:r>
          </a:p>
        </p:txBody>
      </p:sp>
      <p:sp>
        <p:nvSpPr>
          <p:cNvPr id="400404" name="Text Box 20"/>
          <p:cNvSpPr txBox="1">
            <a:spLocks noChangeArrowheads="1"/>
          </p:cNvSpPr>
          <p:nvPr/>
        </p:nvSpPr>
        <p:spPr bwMode="auto">
          <a:xfrm>
            <a:off x="6443663" y="4437063"/>
            <a:ext cx="20891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3200" b="1" dirty="0">
                <a:solidFill>
                  <a:srgbClr val="0066FF"/>
                </a:solidFill>
                <a:latin typeface="宋体" panose="02010600030101010101" pitchFamily="2" charset="-122"/>
              </a:rPr>
              <a:t>（捂住）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03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03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03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03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039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039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039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039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039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0039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039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040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0040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0040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0040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004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8" grpId="0"/>
      <p:bldP spid="400389" grpId="0"/>
      <p:bldP spid="400390" grpId="0"/>
      <p:bldP spid="400391" grpId="0"/>
      <p:bldP spid="400393" grpId="0"/>
      <p:bldP spid="400394" grpId="0"/>
      <p:bldP spid="400395" grpId="0"/>
      <p:bldP spid="400396" grpId="0"/>
      <p:bldP spid="400397" grpId="0"/>
      <p:bldP spid="400398" grpId="0"/>
      <p:bldP spid="400399" grpId="0"/>
      <p:bldP spid="400400" grpId="0"/>
      <p:bldP spid="400401" grpId="0"/>
      <p:bldP spid="400402" grpId="0"/>
      <p:bldP spid="400403" grpId="0"/>
      <p:bldP spid="40040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5" name="Text Box 3"/>
          <p:cNvSpPr txBox="1">
            <a:spLocks noChangeArrowheads="1"/>
          </p:cNvSpPr>
          <p:nvPr/>
        </p:nvSpPr>
        <p:spPr bwMode="auto">
          <a:xfrm>
            <a:off x="1187450" y="2420938"/>
            <a:ext cx="6985000" cy="2289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dirty="0">
                <a:solidFill>
                  <a:srgbClr val="000000"/>
                </a:solidFill>
                <a:latin typeface="Times New Roman" panose="02020603050405020304" pitchFamily="18" charset="0"/>
                <a:ea typeface="黑体" panose="02010609060101010101" pitchFamily="49" charset="-122"/>
              </a:rPr>
              <a:t>       </a:t>
            </a:r>
            <a:r>
              <a:rPr kumimoji="1" lang="en-US" altLang="zh-CN" sz="3600" b="1" dirty="0">
                <a:solidFill>
                  <a:srgbClr val="990099"/>
                </a:solidFill>
                <a:latin typeface="Times New Roman" panose="02020603050405020304" pitchFamily="18" charset="0"/>
                <a:ea typeface="黑体" panose="02010609060101010101" pitchFamily="49" charset="-122"/>
              </a:rPr>
              <a:t>《</a:t>
            </a:r>
            <a:r>
              <a:rPr kumimoji="1" lang="zh-CN" altLang="en-US" sz="3600" b="1" dirty="0">
                <a:solidFill>
                  <a:srgbClr val="990099"/>
                </a:solidFill>
                <a:latin typeface="Times New Roman" panose="02020603050405020304" pitchFamily="18" charset="0"/>
                <a:ea typeface="黑体" panose="02010609060101010101" pitchFamily="49" charset="-122"/>
              </a:rPr>
              <a:t>滥竽充数</a:t>
            </a:r>
            <a:r>
              <a:rPr kumimoji="1" lang="en-US" altLang="zh-CN" sz="3600" b="1" dirty="0">
                <a:solidFill>
                  <a:srgbClr val="990099"/>
                </a:solidFill>
                <a:latin typeface="Times New Roman" panose="02020603050405020304" pitchFamily="18" charset="0"/>
                <a:ea typeface="黑体" panose="02010609060101010101" pitchFamily="49" charset="-122"/>
              </a:rPr>
              <a:t>》</a:t>
            </a:r>
            <a:r>
              <a:rPr kumimoji="1" lang="zh-CN" altLang="en-US" sz="3600" b="1" dirty="0">
                <a:solidFill>
                  <a:srgbClr val="990099"/>
                </a:solidFill>
                <a:latin typeface="Times New Roman" panose="02020603050405020304" pitchFamily="18" charset="0"/>
                <a:ea typeface="黑体" panose="02010609060101010101" pitchFamily="49" charset="-122"/>
              </a:rPr>
              <a:t>讲的是战国时候，南郭先生不会吹竽却混在乐队里充数，后来混不下去，只好偷偷溜走了。</a:t>
            </a:r>
          </a:p>
        </p:txBody>
      </p:sp>
      <p:pic>
        <p:nvPicPr>
          <p:cNvPr id="463876" name="Picture 4" descr="图15"/>
          <p:cNvPicPr>
            <a:picLocks noChangeAspect="1" noChangeArrowheads="1"/>
          </p:cNvPicPr>
          <p:nvPr/>
        </p:nvPicPr>
        <p:blipFill>
          <a:blip r:embed="rId3" cstate="print"/>
          <a:srcRect/>
          <a:stretch>
            <a:fillRect/>
          </a:stretch>
        </p:blipFill>
        <p:spPr bwMode="auto">
          <a:xfrm>
            <a:off x="684213" y="836613"/>
            <a:ext cx="3095625" cy="635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body" idx="1"/>
          </p:nvPr>
        </p:nvSpPr>
        <p:spPr>
          <a:xfrm>
            <a:off x="539750" y="1989138"/>
            <a:ext cx="7918450" cy="3176587"/>
          </a:xfrm>
        </p:spPr>
        <p:txBody>
          <a:bodyPr/>
          <a:lstStyle/>
          <a:p>
            <a:pPr>
              <a:buFontTx/>
              <a:buNone/>
            </a:pPr>
            <a:r>
              <a:rPr lang="zh-CN" altLang="en-US" b="1" dirty="0"/>
              <a:t>　　</a:t>
            </a:r>
            <a:r>
              <a:rPr lang="zh-CN" altLang="en-US" b="1" dirty="0">
                <a:solidFill>
                  <a:srgbClr val="6699FF"/>
                </a:solidFill>
              </a:rPr>
              <a:t>　</a:t>
            </a:r>
            <a:r>
              <a:rPr lang="zh-CN" altLang="en-US" sz="4000" b="1" dirty="0">
                <a:solidFill>
                  <a:schemeClr val="accent2"/>
                </a:solidFill>
                <a:ea typeface="黑体" panose="02010609060101010101" pitchFamily="49" charset="-122"/>
              </a:rPr>
              <a:t>战国时候，齐宣王喜欢听吹</a:t>
            </a:r>
          </a:p>
          <a:p>
            <a:pPr>
              <a:buFontTx/>
              <a:buNone/>
            </a:pPr>
            <a:r>
              <a:rPr lang="zh-CN" altLang="en-US" sz="4000" b="1" dirty="0">
                <a:solidFill>
                  <a:schemeClr val="accent2"/>
                </a:solidFill>
                <a:ea typeface="黑体" panose="02010609060101010101" pitchFamily="49" charset="-122"/>
              </a:rPr>
              <a:t>　竽，又喜欢</a:t>
            </a:r>
            <a:r>
              <a:rPr lang="zh-CN" altLang="en-US" sz="4000" b="1" dirty="0">
                <a:solidFill>
                  <a:srgbClr val="FF3300"/>
                </a:solidFill>
              </a:rPr>
              <a:t>讲排场</a:t>
            </a:r>
            <a:r>
              <a:rPr lang="zh-CN" altLang="en-US" sz="4000" b="1" dirty="0">
                <a:solidFill>
                  <a:schemeClr val="accent2"/>
                </a:solidFill>
                <a:latin typeface="黑体" panose="02010609060101010101" pitchFamily="49" charset="-122"/>
                <a:ea typeface="黑体" panose="02010609060101010101" pitchFamily="49" charset="-122"/>
              </a:rPr>
              <a:t>，他手下吹竽</a:t>
            </a:r>
          </a:p>
          <a:p>
            <a:pPr>
              <a:buFontTx/>
              <a:buNone/>
            </a:pPr>
            <a:r>
              <a:rPr lang="zh-CN" altLang="en-US" sz="4000" b="1" dirty="0">
                <a:solidFill>
                  <a:schemeClr val="accent2"/>
                </a:solidFill>
                <a:latin typeface="黑体" panose="02010609060101010101" pitchFamily="49" charset="-122"/>
                <a:ea typeface="黑体" panose="02010609060101010101" pitchFamily="49" charset="-122"/>
              </a:rPr>
              <a:t>　的乐队就有三百人。他常常叫这</a:t>
            </a:r>
          </a:p>
          <a:p>
            <a:pPr>
              <a:buFontTx/>
              <a:buNone/>
            </a:pPr>
            <a:r>
              <a:rPr lang="zh-CN" altLang="en-US" sz="4000" b="1" dirty="0">
                <a:solidFill>
                  <a:schemeClr val="accent2"/>
                </a:solidFill>
                <a:latin typeface="黑体" panose="02010609060101010101" pitchFamily="49" charset="-122"/>
                <a:ea typeface="黑体" panose="02010609060101010101" pitchFamily="49" charset="-122"/>
              </a:rPr>
              <a:t>　三百人</a:t>
            </a:r>
            <a:r>
              <a:rPr lang="zh-CN" altLang="en-US" sz="4000" b="1" dirty="0">
                <a:latin typeface="黑体" panose="02010609060101010101" pitchFamily="49" charset="-122"/>
                <a:ea typeface="黑体" panose="02010609060101010101" pitchFamily="49" charset="-122"/>
              </a:rPr>
              <a:t>一齐</a:t>
            </a:r>
            <a:r>
              <a:rPr lang="zh-CN" altLang="en-US" sz="4000" b="1" dirty="0">
                <a:solidFill>
                  <a:schemeClr val="accent2"/>
                </a:solidFill>
                <a:latin typeface="黑体" panose="02010609060101010101" pitchFamily="49" charset="-122"/>
                <a:ea typeface="黑体" panose="02010609060101010101" pitchFamily="49" charset="-122"/>
              </a:rPr>
              <a:t>吹竽给他听。</a:t>
            </a:r>
          </a:p>
        </p:txBody>
      </p:sp>
      <p:pic>
        <p:nvPicPr>
          <p:cNvPr id="419844" name="Picture 4" descr="图13"/>
          <p:cNvPicPr>
            <a:picLocks noChangeAspect="1" noChangeArrowheads="1"/>
          </p:cNvPicPr>
          <p:nvPr/>
        </p:nvPicPr>
        <p:blipFill>
          <a:blip r:embed="rId2" cstate="print"/>
          <a:srcRect/>
          <a:stretch>
            <a:fillRect/>
          </a:stretch>
        </p:blipFill>
        <p:spPr bwMode="auto">
          <a:xfrm>
            <a:off x="323850" y="692150"/>
            <a:ext cx="2303463" cy="60007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type="body" idx="1"/>
          </p:nvPr>
        </p:nvSpPr>
        <p:spPr>
          <a:xfrm>
            <a:off x="539750" y="1989138"/>
            <a:ext cx="7918450" cy="3176587"/>
          </a:xfrm>
        </p:spPr>
        <p:txBody>
          <a:bodyPr/>
          <a:lstStyle/>
          <a:p>
            <a:pPr>
              <a:buFontTx/>
              <a:buNone/>
            </a:pPr>
            <a:r>
              <a:rPr lang="zh-CN" altLang="en-US" b="1"/>
              <a:t>　　</a:t>
            </a:r>
            <a:r>
              <a:rPr lang="zh-CN" altLang="en-US" b="1">
                <a:solidFill>
                  <a:srgbClr val="6699FF"/>
                </a:solidFill>
              </a:rPr>
              <a:t>　</a:t>
            </a:r>
            <a:endParaRPr lang="zh-CN" altLang="en-US" sz="4000" b="1">
              <a:solidFill>
                <a:schemeClr val="accent2"/>
              </a:solidFill>
              <a:latin typeface="黑体" panose="02010609060101010101" pitchFamily="49" charset="-122"/>
              <a:ea typeface="黑体" panose="02010609060101010101" pitchFamily="49" charset="-122"/>
            </a:endParaRPr>
          </a:p>
        </p:txBody>
      </p:sp>
      <p:sp>
        <p:nvSpPr>
          <p:cNvPr id="450564" name="Text Box 4"/>
          <p:cNvSpPr txBox="1">
            <a:spLocks noChangeArrowheads="1"/>
          </p:cNvSpPr>
          <p:nvPr/>
        </p:nvSpPr>
        <p:spPr bwMode="auto">
          <a:xfrm>
            <a:off x="900113" y="2205038"/>
            <a:ext cx="5919787"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3600" b="1" dirty="0">
                <a:solidFill>
                  <a:srgbClr val="0000CC"/>
                </a:solidFill>
                <a:latin typeface="宋体" panose="02010600030101010101" pitchFamily="2" charset="-122"/>
              </a:rPr>
              <a:t>1</a:t>
            </a:r>
            <a:r>
              <a:rPr lang="zh-CN" altLang="en-US" sz="3600" b="1" dirty="0">
                <a:solidFill>
                  <a:srgbClr val="0000CC"/>
                </a:solidFill>
                <a:latin typeface="宋体" panose="02010600030101010101" pitchFamily="2" charset="-122"/>
              </a:rPr>
              <a:t>、“讲排场”是什么意思？</a:t>
            </a:r>
          </a:p>
        </p:txBody>
      </p:sp>
      <p:sp>
        <p:nvSpPr>
          <p:cNvPr id="450565" name="Text Box 5"/>
          <p:cNvSpPr txBox="1">
            <a:spLocks noChangeArrowheads="1"/>
          </p:cNvSpPr>
          <p:nvPr/>
        </p:nvSpPr>
        <p:spPr bwMode="auto">
          <a:xfrm>
            <a:off x="611188" y="3357563"/>
            <a:ext cx="8208962" cy="1739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3600" dirty="0">
                <a:solidFill>
                  <a:srgbClr val="FF0000"/>
                </a:solidFill>
              </a:rPr>
              <a:t>     </a:t>
            </a:r>
            <a:r>
              <a:rPr kumimoji="1" lang="zh-CN" altLang="en-US" sz="3600" dirty="0">
                <a:solidFill>
                  <a:srgbClr val="FF0000"/>
                </a:solidFill>
              </a:rPr>
              <a:t>指讲究铺张、奢侈的局面或形式。</a:t>
            </a:r>
          </a:p>
          <a:p>
            <a:pPr fontAlgn="base">
              <a:spcBef>
                <a:spcPct val="0"/>
              </a:spcBef>
              <a:spcAft>
                <a:spcPct val="0"/>
              </a:spcAft>
            </a:pPr>
            <a:r>
              <a:rPr kumimoji="1" lang="zh-CN" altLang="en-US" sz="3600" dirty="0">
                <a:solidFill>
                  <a:srgbClr val="FF0000"/>
                </a:solidFill>
              </a:rPr>
              <a:t>本文指齐宣王所喜欢的那种奢侈的铺张</a:t>
            </a:r>
          </a:p>
          <a:p>
            <a:pPr fontAlgn="base">
              <a:spcBef>
                <a:spcPct val="0"/>
              </a:spcBef>
              <a:spcAft>
                <a:spcPct val="0"/>
              </a:spcAft>
            </a:pPr>
            <a:r>
              <a:rPr kumimoji="1" lang="zh-CN" altLang="en-US" sz="3600" dirty="0">
                <a:solidFill>
                  <a:srgbClr val="FF0000"/>
                </a:solidFill>
              </a:rPr>
              <a:t>的场面。</a:t>
            </a:r>
          </a:p>
        </p:txBody>
      </p:sp>
      <p:sp>
        <p:nvSpPr>
          <p:cNvPr id="450568" name="WordArt 8"/>
          <p:cNvSpPr>
            <a:spLocks noChangeArrowheads="1" noChangeShapeType="1" noTextEdit="1"/>
          </p:cNvSpPr>
          <p:nvPr/>
        </p:nvSpPr>
        <p:spPr bwMode="auto">
          <a:xfrm>
            <a:off x="684213" y="692150"/>
            <a:ext cx="1371600" cy="1028700"/>
          </a:xfrm>
          <a:prstGeom prst="rect">
            <a:avLst/>
          </a:prstGeom>
        </p:spPr>
        <p:txBody>
          <a:bodyPr wrap="none" fromWordArt="1">
            <a:prstTxWarp prst="textSlantUp">
              <a:avLst>
                <a:gd name="adj" fmla="val 32056"/>
              </a:avLst>
            </a:prstTxWarp>
          </a:bodyPr>
          <a:lstStyle/>
          <a:p>
            <a:pPr algn="ctr" fontAlgn="base">
              <a:spcBef>
                <a:spcPct val="0"/>
              </a:spcBef>
              <a:spcAft>
                <a:spcPct val="0"/>
              </a:spcAft>
            </a:pPr>
            <a:r>
              <a:rPr lang="zh-CN" altLang="en-US" sz="3600" kern="10" dirty="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rPr>
              <a:t>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6" name="想.MPG">
            <a:hlinkClick r:id="" action="ppaction://media"/>
          </p:cNvPr>
          <p:cNvPicPr>
            <a:picLocks noRot="1" noChangeArrowheads="1"/>
          </p:cNvPicPr>
          <p:nvPr>
            <a:videoFile r:link="rId1"/>
            <p:extLst>
              <p:ext uri="{DAA4B4D4-6D71-4841-9C94-3DE7FCFB9230}">
                <p14:media xmlns:p14="http://schemas.microsoft.com/office/powerpoint/2010/main" xmlns="" r:link="rId3"/>
              </p:ext>
            </p:extLst>
          </p:nvPr>
        </p:nvPicPr>
        <p:blipFill>
          <a:blip r:embed="rId4" cstate="print">
            <a:extLst>
              <a:ext uri="{28A0092B-C50C-407E-A947-70E740481C1C}">
                <a14:useLocalDpi xmlns:a14="http://schemas.microsoft.com/office/drawing/2010/main" xmlns="" val="0"/>
              </a:ext>
            </a:extLst>
          </a:blip>
          <a:srcRect l="3526" b="1627"/>
          <a:stretch>
            <a:fillRect/>
          </a:stretch>
        </p:blipFill>
        <p:spPr bwMode="auto">
          <a:xfrm>
            <a:off x="1258888" y="476250"/>
            <a:ext cx="6121400" cy="4321175"/>
          </a:xfrm>
          <a:prstGeom prst="rect">
            <a:avLst/>
          </a:prstGeom>
          <a:noFill/>
          <a:extLst>
            <a:ext uri="{909E8E84-426E-40DD-AFC4-6F175D3DCCD1}">
              <a14:hiddenFill xmlns:a14="http://schemas.microsoft.com/office/drawing/2010/main" xmlns="">
                <a:solidFill>
                  <a:srgbClr val="FFFFFF"/>
                </a:solidFill>
              </a14:hiddenFill>
            </a:ext>
          </a:extLst>
        </p:spPr>
      </p:pic>
      <p:sp>
        <p:nvSpPr>
          <p:cNvPr id="420867" name="Text Box 3"/>
          <p:cNvSpPr txBox="1">
            <a:spLocks noChangeArrowheads="1"/>
          </p:cNvSpPr>
          <p:nvPr/>
        </p:nvSpPr>
        <p:spPr bwMode="auto">
          <a:xfrm>
            <a:off x="539750" y="5781676"/>
            <a:ext cx="8208962"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2800" b="1" u="sng" dirty="0">
                <a:solidFill>
                  <a:srgbClr val="FF0000"/>
                </a:solidFill>
                <a:latin typeface="Times New Roman" panose="02020603050405020304" pitchFamily="18" charset="0"/>
              </a:rPr>
              <a:t>到齐宣王那里，</a:t>
            </a:r>
            <a:r>
              <a:rPr kumimoji="1" lang="zh-CN" altLang="en-US" sz="2800" b="1" u="sng" dirty="0">
                <a:solidFill>
                  <a:srgbClr val="000000"/>
                </a:solidFill>
                <a:latin typeface="Times New Roman" panose="02020603050405020304" pitchFamily="18" charset="0"/>
              </a:rPr>
              <a:t>自称技艺高超</a:t>
            </a:r>
            <a:r>
              <a:rPr kumimoji="1" lang="zh-CN" altLang="en-US" sz="2800" b="1" u="sng" dirty="0">
                <a:solidFill>
                  <a:srgbClr val="FF0000"/>
                </a:solidFill>
                <a:latin typeface="Times New Roman" panose="02020603050405020304" pitchFamily="18" charset="0"/>
              </a:rPr>
              <a:t>，请求参加吹竽队。</a:t>
            </a:r>
          </a:p>
        </p:txBody>
      </p:sp>
      <p:sp>
        <p:nvSpPr>
          <p:cNvPr id="420869" name="AutoShape 5"/>
          <p:cNvSpPr>
            <a:spLocks noChangeArrowheads="1"/>
          </p:cNvSpPr>
          <p:nvPr/>
        </p:nvSpPr>
        <p:spPr bwMode="auto">
          <a:xfrm flipH="1">
            <a:off x="2484438" y="4292600"/>
            <a:ext cx="71437" cy="1152525"/>
          </a:xfrm>
          <a:prstGeom prst="wedgeRoundRectCallout">
            <a:avLst>
              <a:gd name="adj1" fmla="val -130000"/>
              <a:gd name="adj2" fmla="val 57296"/>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endParaRPr kumimoji="1" lang="zh-CN" altLang="zh-CN" sz="2000" b="1">
              <a:solidFill>
                <a:srgbClr val="000000"/>
              </a:solidFill>
              <a:latin typeface="宋体" panose="02010600030101010101" pitchFamily="2" charset="-122"/>
            </a:endParaRPr>
          </a:p>
        </p:txBody>
      </p:sp>
      <p:sp>
        <p:nvSpPr>
          <p:cNvPr id="420870" name="AutoShape 6"/>
          <p:cNvSpPr>
            <a:spLocks noChangeArrowheads="1"/>
          </p:cNvSpPr>
          <p:nvPr/>
        </p:nvSpPr>
        <p:spPr bwMode="auto">
          <a:xfrm flipH="1" flipV="1">
            <a:off x="3109913" y="5407025"/>
            <a:ext cx="93662" cy="398463"/>
          </a:xfrm>
          <a:prstGeom prst="wedgeRoundRectCallout">
            <a:avLst>
              <a:gd name="adj1" fmla="val 107625"/>
              <a:gd name="adj2" fmla="val -41634"/>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a:lstStyle/>
          <a:p>
            <a:pPr algn="ctr" fontAlgn="base">
              <a:spcBef>
                <a:spcPct val="50000"/>
              </a:spcBef>
              <a:spcAft>
                <a:spcPct val="0"/>
              </a:spcAft>
            </a:pPr>
            <a:endParaRPr kumimoji="1" lang="zh-CN" altLang="zh-CN" sz="6600" b="1">
              <a:solidFill>
                <a:srgbClr val="000000"/>
              </a:solidFill>
              <a:latin typeface="Times New Roman" panose="02020603050405020304" pitchFamily="18" charset="0"/>
              <a:ea typeface="黑体" panose="02010609060101010101" pitchFamily="49" charset="-122"/>
            </a:endParaRPr>
          </a:p>
        </p:txBody>
      </p:sp>
      <p:sp>
        <p:nvSpPr>
          <p:cNvPr id="420871" name="AutoShape 7"/>
          <p:cNvSpPr>
            <a:spLocks noChangeArrowheads="1"/>
          </p:cNvSpPr>
          <p:nvPr/>
        </p:nvSpPr>
        <p:spPr bwMode="auto">
          <a:xfrm>
            <a:off x="3419475" y="4652963"/>
            <a:ext cx="73025" cy="647700"/>
          </a:xfrm>
          <a:prstGeom prst="wedgeRoundRectCallout">
            <a:avLst>
              <a:gd name="adj1" fmla="val 28259"/>
              <a:gd name="adj2" fmla="val 62991"/>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endParaRPr kumimoji="1" lang="zh-CN" altLang="zh-CN" sz="6600" b="1">
              <a:solidFill>
                <a:srgbClr val="000000"/>
              </a:solidFill>
              <a:latin typeface="Times New Roman" panose="02020603050405020304" pitchFamily="18" charset="0"/>
              <a:ea typeface="黑体" panose="02010609060101010101" pitchFamily="49" charset="-122"/>
            </a:endParaRPr>
          </a:p>
        </p:txBody>
      </p:sp>
      <p:sp>
        <p:nvSpPr>
          <p:cNvPr id="420872" name="AutoShape 8"/>
          <p:cNvSpPr>
            <a:spLocks noChangeArrowheads="1"/>
          </p:cNvSpPr>
          <p:nvPr/>
        </p:nvSpPr>
        <p:spPr bwMode="auto">
          <a:xfrm>
            <a:off x="3132138" y="5876925"/>
            <a:ext cx="863600" cy="609600"/>
          </a:xfrm>
          <a:prstGeom prst="wedgeRoundRectCallout">
            <a:avLst>
              <a:gd name="adj1" fmla="val -43384"/>
              <a:gd name="adj2" fmla="val 70051"/>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endParaRPr kumimoji="1" lang="zh-CN" altLang="zh-CN" sz="6600" b="1">
              <a:solidFill>
                <a:srgbClr val="000000"/>
              </a:solidFill>
              <a:latin typeface="Times New Roman" panose="02020603050405020304" pitchFamily="18" charset="0"/>
              <a:ea typeface="黑体" panose="02010609060101010101" pitchFamily="49" charset="-122"/>
            </a:endParaRPr>
          </a:p>
        </p:txBody>
      </p:sp>
      <p:sp>
        <p:nvSpPr>
          <p:cNvPr id="420873" name="AutoShape 9"/>
          <p:cNvSpPr>
            <a:spLocks noChangeArrowheads="1"/>
          </p:cNvSpPr>
          <p:nvPr/>
        </p:nvSpPr>
        <p:spPr bwMode="auto">
          <a:xfrm flipH="1">
            <a:off x="2195513" y="4437063"/>
            <a:ext cx="73025" cy="1008062"/>
          </a:xfrm>
          <a:prstGeom prst="wedgeRoundRectCallout">
            <a:avLst>
              <a:gd name="adj1" fmla="val -289134"/>
              <a:gd name="adj2" fmla="val 70315"/>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r>
              <a:rPr kumimoji="1" lang="zh-CN" altLang="en-US" sz="1400" b="1">
                <a:solidFill>
                  <a:srgbClr val="000000"/>
                </a:solidFill>
                <a:latin typeface="Times New Roman" panose="02020603050405020304" pitchFamily="18" charset="0"/>
                <a:ea typeface="黑体" panose="02010609060101010101" pitchFamily="49" charset="-122"/>
              </a:rPr>
              <a:t>我</a:t>
            </a:r>
          </a:p>
        </p:txBody>
      </p:sp>
      <p:sp>
        <p:nvSpPr>
          <p:cNvPr id="420874" name="AutoShape 10"/>
          <p:cNvSpPr>
            <a:spLocks noChangeArrowheads="1"/>
          </p:cNvSpPr>
          <p:nvPr/>
        </p:nvSpPr>
        <p:spPr bwMode="auto">
          <a:xfrm>
            <a:off x="2700338" y="5805488"/>
            <a:ext cx="71437" cy="719137"/>
          </a:xfrm>
          <a:prstGeom prst="wedgeRoundRectCallout">
            <a:avLst>
              <a:gd name="adj1" fmla="val 30000"/>
              <a:gd name="adj2" fmla="val 51764"/>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endParaRPr kumimoji="1" lang="zh-CN" altLang="zh-CN" sz="2800" b="1">
              <a:solidFill>
                <a:srgbClr val="000000"/>
              </a:solidFill>
              <a:latin typeface="Times New Roman" panose="02020603050405020304" pitchFamily="18" charset="0"/>
              <a:ea typeface="黑体" panose="02010609060101010101" pitchFamily="49" charset="-122"/>
            </a:endParaRPr>
          </a:p>
        </p:txBody>
      </p:sp>
      <p:sp>
        <p:nvSpPr>
          <p:cNvPr id="420875" name="AutoShape 11"/>
          <p:cNvSpPr>
            <a:spLocks noChangeArrowheads="1"/>
          </p:cNvSpPr>
          <p:nvPr/>
        </p:nvSpPr>
        <p:spPr bwMode="auto">
          <a:xfrm>
            <a:off x="2843213" y="4941888"/>
            <a:ext cx="914400" cy="609600"/>
          </a:xfrm>
          <a:prstGeom prst="wedgeRoundRectCallout">
            <a:avLst>
              <a:gd name="adj1" fmla="val -43750"/>
              <a:gd name="adj2" fmla="val 70000"/>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endParaRPr kumimoji="1" lang="zh-CN" altLang="zh-CN" sz="6600" b="1">
              <a:solidFill>
                <a:srgbClr val="000000"/>
              </a:solidFill>
              <a:latin typeface="Times New Roman" panose="02020603050405020304" pitchFamily="18" charset="0"/>
              <a:ea typeface="黑体" panose="02010609060101010101" pitchFamily="49" charset="-122"/>
            </a:endParaRPr>
          </a:p>
        </p:txBody>
      </p:sp>
      <p:sp>
        <p:nvSpPr>
          <p:cNvPr id="420876" name="AutoShape 12"/>
          <p:cNvSpPr>
            <a:spLocks noChangeArrowheads="1"/>
          </p:cNvSpPr>
          <p:nvPr/>
        </p:nvSpPr>
        <p:spPr bwMode="auto">
          <a:xfrm>
            <a:off x="2484438" y="5013325"/>
            <a:ext cx="914400" cy="609600"/>
          </a:xfrm>
          <a:prstGeom prst="wedgeRoundRectCallout">
            <a:avLst>
              <a:gd name="adj1" fmla="val -43750"/>
              <a:gd name="adj2" fmla="val 70000"/>
              <a:gd name="adj3" fmla="val 16667"/>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50000"/>
              </a:spcBef>
              <a:spcAft>
                <a:spcPct val="0"/>
              </a:spcAft>
            </a:pPr>
            <a:endParaRPr kumimoji="1" lang="zh-CN" altLang="zh-CN" sz="6600" b="1">
              <a:solidFill>
                <a:srgbClr val="000000"/>
              </a:solidFill>
              <a:latin typeface="Times New Roman" panose="02020603050405020304" pitchFamily="18" charset="0"/>
              <a:ea typeface="黑体" panose="02010609060101010101" pitchFamily="49" charset="-122"/>
            </a:endParaRPr>
          </a:p>
        </p:txBody>
      </p:sp>
      <p:sp>
        <p:nvSpPr>
          <p:cNvPr id="420877" name="AutoShape 13"/>
          <p:cNvSpPr>
            <a:spLocks noChangeArrowheads="1"/>
          </p:cNvSpPr>
          <p:nvPr/>
        </p:nvSpPr>
        <p:spPr bwMode="auto">
          <a:xfrm>
            <a:off x="3563938" y="3789363"/>
            <a:ext cx="3095625" cy="1296987"/>
          </a:xfrm>
          <a:prstGeom prst="wedgeEllipseCallout">
            <a:avLst>
              <a:gd name="adj1" fmla="val -57588"/>
              <a:gd name="adj2" fmla="val 53796"/>
            </a:avLst>
          </a:prstGeom>
          <a:solidFill>
            <a:schemeClr val="accent1"/>
          </a:solidFill>
          <a:ln w="9525">
            <a:solidFill>
              <a:schemeClr val="tx1"/>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fontAlgn="base">
              <a:spcBef>
                <a:spcPct val="0"/>
              </a:spcBef>
              <a:spcAft>
                <a:spcPct val="0"/>
              </a:spcAft>
            </a:pPr>
            <a:r>
              <a:rPr lang="zh-CN" altLang="en-US">
                <a:solidFill>
                  <a:srgbClr val="000000"/>
                </a:solidFill>
              </a:rPr>
              <a:t>指齐宣王常常叫这三百人一起吹竽给他听</a:t>
            </a:r>
          </a:p>
        </p:txBody>
      </p:sp>
      <p:sp>
        <p:nvSpPr>
          <p:cNvPr id="420878" name="Text Box 14"/>
          <p:cNvSpPr txBox="1">
            <a:spLocks noChangeArrowheads="1"/>
          </p:cNvSpPr>
          <p:nvPr/>
        </p:nvSpPr>
        <p:spPr bwMode="auto">
          <a:xfrm>
            <a:off x="539750" y="5147469"/>
            <a:ext cx="518477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kumimoji="1" lang="zh-CN" altLang="en-US" sz="2800" b="1" dirty="0">
                <a:solidFill>
                  <a:srgbClr val="0000CC"/>
                </a:solidFill>
                <a:latin typeface="Times New Roman" panose="02020603050405020304" pitchFamily="18" charset="0"/>
              </a:rPr>
              <a:t>南郭先生看到</a:t>
            </a:r>
            <a:r>
              <a:rPr kumimoji="1" lang="zh-CN" altLang="en-US" sz="2800" b="1" dirty="0">
                <a:solidFill>
                  <a:srgbClr val="FF0000"/>
                </a:solidFill>
                <a:latin typeface="Times New Roman" panose="02020603050405020304" pitchFamily="18" charset="0"/>
              </a:rPr>
              <a:t>这个机会</a:t>
            </a:r>
            <a:r>
              <a:rPr kumimoji="1" lang="zh-CN" altLang="en-US" sz="2800" b="1" dirty="0">
                <a:solidFill>
                  <a:srgbClr val="0000CC"/>
                </a:solidFill>
                <a:latin typeface="Times New Roman" panose="02020603050405020304" pitchFamily="18" charset="0"/>
              </a:rPr>
              <a:t>，心想：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08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08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0">
                  <p:stCondLst>
                    <p:cond delay="indefinite"/>
                  </p:stCondLst>
                  <p:endCondLst>
                    <p:cond evt="onNext" delay="0">
                      <p:tgtEl>
                        <p:sldTgt/>
                      </p:tgtEl>
                    </p:cond>
                    <p:cond evt="onPrev" delay="0">
                      <p:tgtEl>
                        <p:sldTgt/>
                      </p:tgtEl>
                    </p:cond>
                  </p:endCondLst>
                </p:cTn>
                <p:tgtEl>
                  <p:spTgt spid="420866"/>
                </p:tgtEl>
              </p:cMediaNode>
            </p:video>
          </p:childTnLst>
        </p:cTn>
      </p:par>
    </p:tnLst>
    <p:bldLst>
      <p:bldP spid="420867" grpId="0"/>
      <p:bldP spid="42087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Text Box 2"/>
          <p:cNvSpPr txBox="1">
            <a:spLocks noChangeArrowheads="1"/>
          </p:cNvSpPr>
          <p:nvPr/>
        </p:nvSpPr>
        <p:spPr bwMode="auto">
          <a:xfrm>
            <a:off x="683568" y="1557338"/>
            <a:ext cx="4536132" cy="338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kumimoji="1" lang="en-US" altLang="zh-CN" sz="3600" b="1" dirty="0">
                <a:solidFill>
                  <a:srgbClr val="3333CC"/>
                </a:solidFill>
                <a:latin typeface="Times New Roman" panose="02020603050405020304" pitchFamily="18" charset="0"/>
              </a:rPr>
              <a:t>      </a:t>
            </a:r>
            <a:r>
              <a:rPr kumimoji="1" lang="zh-CN" altLang="en-US" sz="3600" b="1" dirty="0">
                <a:solidFill>
                  <a:srgbClr val="3333CC"/>
                </a:solidFill>
                <a:latin typeface="Times New Roman" panose="02020603050405020304" pitchFamily="18" charset="0"/>
              </a:rPr>
              <a:t>每逢吹竽，南郭先生总是鼓着腮帮，捂着竽眼儿，</a:t>
            </a:r>
            <a:r>
              <a:rPr kumimoji="1" lang="zh-CN" altLang="en-US" sz="3600" b="1" dirty="0">
                <a:solidFill>
                  <a:srgbClr val="FF0000"/>
                </a:solidFill>
                <a:latin typeface="Times New Roman" panose="02020603050405020304" pitchFamily="18" charset="0"/>
              </a:rPr>
              <a:t>装腔作势</a:t>
            </a:r>
            <a:r>
              <a:rPr kumimoji="1" lang="zh-CN" altLang="en-US" sz="3600" b="1" dirty="0">
                <a:solidFill>
                  <a:srgbClr val="3333CC"/>
                </a:solidFill>
                <a:latin typeface="Times New Roman" panose="02020603050405020304" pitchFamily="18" charset="0"/>
              </a:rPr>
              <a:t>，混在队伍里充数。他混过了</a:t>
            </a:r>
            <a:r>
              <a:rPr kumimoji="1" lang="zh-CN" altLang="en-US" sz="3600" b="1" dirty="0">
                <a:solidFill>
                  <a:srgbClr val="FF3300"/>
                </a:solidFill>
                <a:latin typeface="Times New Roman" panose="02020603050405020304" pitchFamily="18" charset="0"/>
              </a:rPr>
              <a:t>一次又一次</a:t>
            </a:r>
            <a:r>
              <a:rPr kumimoji="1" lang="zh-CN" altLang="en-US" sz="3600" b="1" dirty="0">
                <a:solidFill>
                  <a:srgbClr val="3333CC"/>
                </a:solidFill>
                <a:latin typeface="Times New Roman" panose="02020603050405020304" pitchFamily="18" charset="0"/>
              </a:rPr>
              <a:t>，没有被人察觉到。</a:t>
            </a:r>
          </a:p>
        </p:txBody>
      </p:sp>
      <p:pic>
        <p:nvPicPr>
          <p:cNvPr id="423940" name="Picture 4" descr="图13"/>
          <p:cNvPicPr>
            <a:picLocks noChangeAspect="1" noChangeArrowheads="1"/>
          </p:cNvPicPr>
          <p:nvPr/>
        </p:nvPicPr>
        <p:blipFill>
          <a:blip r:embed="rId2" cstate="print"/>
          <a:srcRect/>
          <a:stretch>
            <a:fillRect/>
          </a:stretch>
        </p:blipFill>
        <p:spPr bwMode="auto">
          <a:xfrm>
            <a:off x="648171" y="654050"/>
            <a:ext cx="2303463" cy="600075"/>
          </a:xfrm>
          <a:prstGeom prst="rect">
            <a:avLst/>
          </a:prstGeom>
          <a:noFill/>
          <a:extLst>
            <a:ext uri="{909E8E84-426E-40DD-AFC4-6F175D3DCCD1}">
              <a14:hiddenFill xmlns:a14="http://schemas.microsoft.com/office/drawing/2010/main" xmlns="">
                <a:solidFill>
                  <a:srgbClr val="FFFFFF"/>
                </a:solidFill>
              </a14:hiddenFill>
            </a:ext>
          </a:extLst>
        </p:spPr>
      </p:pic>
      <p:pic>
        <p:nvPicPr>
          <p:cNvPr id="423942" name="Picture 6" descr="图片1"/>
          <p:cNvPicPr>
            <a:picLocks noChangeAspect="1" noChangeArrowheads="1"/>
          </p:cNvPicPr>
          <p:nvPr/>
        </p:nvPicPr>
        <p:blipFill>
          <a:blip r:embed="rId3" cstate="print"/>
          <a:srcRect/>
          <a:stretch>
            <a:fillRect/>
          </a:stretch>
        </p:blipFill>
        <p:spPr bwMode="auto">
          <a:xfrm>
            <a:off x="5219700" y="1341438"/>
            <a:ext cx="3248025" cy="475297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39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1" name="Text Box 3"/>
          <p:cNvSpPr txBox="1">
            <a:spLocks noChangeArrowheads="1"/>
          </p:cNvSpPr>
          <p:nvPr/>
        </p:nvSpPr>
        <p:spPr bwMode="auto">
          <a:xfrm>
            <a:off x="685800" y="1219200"/>
            <a:ext cx="5303838"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3200" b="1" dirty="0">
                <a:solidFill>
                  <a:srgbClr val="0000CC"/>
                </a:solidFill>
              </a:rPr>
              <a:t>1</a:t>
            </a:r>
            <a:r>
              <a:rPr lang="zh-CN" altLang="en-US" sz="3200" b="1" dirty="0">
                <a:solidFill>
                  <a:srgbClr val="0000CC"/>
                </a:solidFill>
              </a:rPr>
              <a:t>、“装腔作势”是什么意思？</a:t>
            </a:r>
          </a:p>
        </p:txBody>
      </p:sp>
      <p:sp>
        <p:nvSpPr>
          <p:cNvPr id="452612" name="Text Box 4"/>
          <p:cNvSpPr txBox="1">
            <a:spLocks noChangeArrowheads="1"/>
          </p:cNvSpPr>
          <p:nvPr/>
        </p:nvSpPr>
        <p:spPr bwMode="auto">
          <a:xfrm>
            <a:off x="533400" y="1905000"/>
            <a:ext cx="7727950" cy="1616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3600" dirty="0">
                <a:solidFill>
                  <a:srgbClr val="FF0000"/>
                </a:solidFill>
              </a:rPr>
              <a:t>     </a:t>
            </a:r>
            <a:r>
              <a:rPr lang="zh-CN" altLang="en-US" sz="3200" dirty="0">
                <a:solidFill>
                  <a:srgbClr val="FF0000"/>
                </a:solidFill>
              </a:rPr>
              <a:t>指装出一种腔调，做出一种架势来蒙骗</a:t>
            </a:r>
          </a:p>
          <a:p>
            <a:pPr fontAlgn="base">
              <a:spcBef>
                <a:spcPct val="0"/>
              </a:spcBef>
              <a:spcAft>
                <a:spcPct val="0"/>
              </a:spcAft>
            </a:pPr>
            <a:r>
              <a:rPr lang="zh-CN" altLang="en-US" sz="3200" dirty="0">
                <a:solidFill>
                  <a:srgbClr val="FF0000"/>
                </a:solidFill>
              </a:rPr>
              <a:t>或吓唬人。这个词生动地描写出南郭先生</a:t>
            </a:r>
          </a:p>
          <a:p>
            <a:pPr fontAlgn="base">
              <a:spcBef>
                <a:spcPct val="0"/>
              </a:spcBef>
              <a:spcAft>
                <a:spcPct val="0"/>
              </a:spcAft>
            </a:pPr>
            <a:r>
              <a:rPr lang="zh-CN" altLang="en-US" sz="3200" dirty="0">
                <a:solidFill>
                  <a:srgbClr val="FF0000"/>
                </a:solidFill>
              </a:rPr>
              <a:t>装模作样、弄虚作假的丑态。</a:t>
            </a:r>
          </a:p>
        </p:txBody>
      </p:sp>
      <p:sp>
        <p:nvSpPr>
          <p:cNvPr id="452613" name="Text Box 5"/>
          <p:cNvSpPr txBox="1">
            <a:spLocks noChangeArrowheads="1"/>
          </p:cNvSpPr>
          <p:nvPr/>
        </p:nvSpPr>
        <p:spPr bwMode="auto">
          <a:xfrm>
            <a:off x="609600" y="3733800"/>
            <a:ext cx="77533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3200" b="1" dirty="0">
                <a:solidFill>
                  <a:srgbClr val="0000CC"/>
                </a:solidFill>
              </a:rPr>
              <a:t>2</a:t>
            </a:r>
            <a:r>
              <a:rPr kumimoji="1" lang="zh-CN" altLang="en-US" sz="3200" b="1" dirty="0">
                <a:solidFill>
                  <a:srgbClr val="0000CC"/>
                </a:solidFill>
              </a:rPr>
              <a:t>、为什么南郭先生能一次又一次混过关？</a:t>
            </a:r>
          </a:p>
        </p:txBody>
      </p:sp>
      <p:sp>
        <p:nvSpPr>
          <p:cNvPr id="452614" name="Text Box 6"/>
          <p:cNvSpPr txBox="1">
            <a:spLocks noChangeArrowheads="1"/>
          </p:cNvSpPr>
          <p:nvPr/>
        </p:nvSpPr>
        <p:spPr bwMode="auto">
          <a:xfrm>
            <a:off x="838200" y="4495800"/>
            <a:ext cx="70929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dirty="0">
                <a:solidFill>
                  <a:srgbClr val="FF0000"/>
                </a:solidFill>
              </a:rPr>
              <a:t>一、齐宣王常常叫这三百人一齐吹竽。</a:t>
            </a:r>
          </a:p>
        </p:txBody>
      </p:sp>
      <p:sp>
        <p:nvSpPr>
          <p:cNvPr id="452615" name="Text Box 7"/>
          <p:cNvSpPr txBox="1">
            <a:spLocks noChangeArrowheads="1"/>
          </p:cNvSpPr>
          <p:nvPr/>
        </p:nvSpPr>
        <p:spPr bwMode="auto">
          <a:xfrm>
            <a:off x="838200" y="5257800"/>
            <a:ext cx="4698722"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kumimoji="1" lang="zh-CN" altLang="en-US" sz="3200" dirty="0">
                <a:solidFill>
                  <a:srgbClr val="FF0000"/>
                </a:solidFill>
              </a:rPr>
              <a:t>二、南郭先生很会作假。</a:t>
            </a:r>
          </a:p>
        </p:txBody>
      </p:sp>
      <p:sp>
        <p:nvSpPr>
          <p:cNvPr id="452616" name="WordArt 8"/>
          <p:cNvSpPr>
            <a:spLocks noChangeArrowheads="1" noChangeShapeType="1" noTextEdit="1"/>
          </p:cNvSpPr>
          <p:nvPr/>
        </p:nvSpPr>
        <p:spPr bwMode="auto">
          <a:xfrm>
            <a:off x="228600" y="228600"/>
            <a:ext cx="1371600" cy="1028700"/>
          </a:xfrm>
          <a:prstGeom prst="rect">
            <a:avLst/>
          </a:prstGeom>
        </p:spPr>
        <p:txBody>
          <a:bodyPr wrap="none" fromWordArt="1">
            <a:prstTxWarp prst="textSlantUp">
              <a:avLst>
                <a:gd name="adj" fmla="val 32056"/>
              </a:avLst>
            </a:prstTxWarp>
          </a:bodyPr>
          <a:lstStyle/>
          <a:p>
            <a:pPr algn="ctr" fontAlgn="base">
              <a:spcBef>
                <a:spcPct val="0"/>
              </a:spcBef>
              <a:spcAft>
                <a:spcPct val="0"/>
              </a:spcAft>
            </a:pPr>
            <a:r>
              <a:rPr lang="zh-CN" altLang="en-US" sz="3600" kern="10" dirty="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rPr>
              <a:t>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26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26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26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612" grpId="0"/>
      <p:bldP spid="452614" grpId="0"/>
      <p:bldP spid="452615" grpId="0"/>
    </p:bldLst>
  </p:timing>
</p:sld>
</file>

<file path=ppt/theme/theme1.xml><?xml version="1.0" encoding="utf-8"?>
<a:theme xmlns:a="http://schemas.openxmlformats.org/drawingml/2006/main" name="1">
  <a:themeElements>
    <a:clrScheme name="www.7cxk.com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ww.7cxk.com0">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ww.7cxk.com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ww.7cxk.com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ww.7cxk.com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ww.7cxk.com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ww.7cxk.com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ww.7cxk.com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ww.7cxk.com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ww.7cxk.com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ww.7cxk.com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ww.7cxk.com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ww.7cxk.com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ww.7cxk.com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2929</Words>
  <Application>Microsoft Office PowerPoint</Application>
  <PresentationFormat>全屏显示(4:3)</PresentationFormat>
  <Paragraphs>191</Paragraphs>
  <Slides>14</Slides>
  <Notes>1</Notes>
  <HiddenSlides>0</HiddenSlides>
  <MMClips>1</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个人用户</cp:lastModifiedBy>
  <dcterms:created xsi:type="dcterms:W3CDTF">2017-06-22T02:26:00Z</dcterms:created>
  <dcterms:modified xsi:type="dcterms:W3CDTF">2018-10-28T06:25:04Z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