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8" r:id="rId3"/>
    <p:sldId id="260" r:id="rId4"/>
    <p:sldId id="261" r:id="rId5"/>
    <p:sldId id="264" r:id="rId6"/>
    <p:sldId id="262" r:id="rId7"/>
    <p:sldId id="265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53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9285B5-0F99-4769-B051-2DB0BBDE0199}" type="datetimeFigureOut">
              <a:rPr lang="zh-CN" altLang="en-US" smtClean="0"/>
              <a:pPr/>
              <a:t>2017/4/28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C3A5BC-FE5B-4E0A-A540-DC990358941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460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50B28-8D3F-4936-8660-C02EC535434C}" type="datetimeFigureOut">
              <a:rPr lang="zh-CN" altLang="en-US" smtClean="0"/>
              <a:pPr/>
              <a:t>2017/4/28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E0EC3-FE8B-4949-A937-00550104117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50B28-8D3F-4936-8660-C02EC535434C}" type="datetimeFigureOut">
              <a:rPr lang="zh-CN" altLang="en-US" smtClean="0"/>
              <a:pPr/>
              <a:t>2017/4/28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E0EC3-FE8B-4949-A937-00550104117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50B28-8D3F-4936-8660-C02EC535434C}" type="datetimeFigureOut">
              <a:rPr lang="zh-CN" altLang="en-US" smtClean="0"/>
              <a:pPr/>
              <a:t>2017/4/28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E0EC3-FE8B-4949-A937-00550104117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50B28-8D3F-4936-8660-C02EC535434C}" type="datetimeFigureOut">
              <a:rPr lang="zh-CN" altLang="en-US" smtClean="0"/>
              <a:pPr/>
              <a:t>2017/4/28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E0EC3-FE8B-4949-A937-00550104117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50B28-8D3F-4936-8660-C02EC535434C}" type="datetimeFigureOut">
              <a:rPr lang="zh-CN" altLang="en-US" smtClean="0"/>
              <a:pPr/>
              <a:t>2017/4/28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E0EC3-FE8B-4949-A937-00550104117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50B28-8D3F-4936-8660-C02EC535434C}" type="datetimeFigureOut">
              <a:rPr lang="zh-CN" altLang="en-US" smtClean="0"/>
              <a:pPr/>
              <a:t>2017/4/28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E0EC3-FE8B-4949-A937-00550104117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50B28-8D3F-4936-8660-C02EC535434C}" type="datetimeFigureOut">
              <a:rPr lang="zh-CN" altLang="en-US" smtClean="0"/>
              <a:pPr/>
              <a:t>2017/4/28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E0EC3-FE8B-4949-A937-00550104117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50B28-8D3F-4936-8660-C02EC535434C}" type="datetimeFigureOut">
              <a:rPr lang="zh-CN" altLang="en-US" smtClean="0"/>
              <a:pPr/>
              <a:t>2017/4/28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E0EC3-FE8B-4949-A937-00550104117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50B28-8D3F-4936-8660-C02EC535434C}" type="datetimeFigureOut">
              <a:rPr lang="zh-CN" altLang="en-US" smtClean="0"/>
              <a:pPr/>
              <a:t>2017/4/28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E0EC3-FE8B-4949-A937-00550104117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50B28-8D3F-4936-8660-C02EC535434C}" type="datetimeFigureOut">
              <a:rPr lang="zh-CN" altLang="en-US" smtClean="0"/>
              <a:pPr/>
              <a:t>2017/4/28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E0EC3-FE8B-4949-A937-00550104117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C50B28-8D3F-4936-8660-C02EC535434C}" type="datetimeFigureOut">
              <a:rPr lang="zh-CN" altLang="en-US" smtClean="0"/>
              <a:pPr/>
              <a:t>2017/4/28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E0EC3-FE8B-4949-A937-00550104117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C50B28-8D3F-4936-8660-C02EC535434C}" type="datetimeFigureOut">
              <a:rPr lang="zh-CN" altLang="en-US" smtClean="0"/>
              <a:pPr/>
              <a:t>2017/4/28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E0EC3-FE8B-4949-A937-00550104117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一</a:t>
            </a:r>
            <a:r>
              <a:rPr lang="zh-CN" altLang="en-US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个采白芷花的城里人</a:t>
            </a:r>
            <a:endParaRPr lang="zh-CN" altLang="en-US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/>
              <a:t>冯雪峰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9632" y="1200151"/>
            <a:ext cx="7427168" cy="3394472"/>
          </a:xfrm>
        </p:spPr>
        <p:txBody>
          <a:bodyPr>
            <a:normAutofit/>
          </a:bodyPr>
          <a:lstStyle/>
          <a:p>
            <a:pPr algn="just">
              <a:lnSpc>
                <a:spcPts val="5000"/>
              </a:lnSpc>
              <a:buNone/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标题：一个采白芷花的城里人</a:t>
            </a:r>
            <a:endParaRPr lang="en-US" altLang="zh-CN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algn="just">
              <a:lnSpc>
                <a:spcPts val="5000"/>
              </a:lnSpc>
            </a:pPr>
            <a:r>
              <a:rPr lang="en-US" altLang="zh-CN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采白芷花的城里人</a:t>
            </a:r>
            <a:r>
              <a:rPr lang="en-US" altLang="zh-CN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》</a:t>
            </a:r>
          </a:p>
          <a:p>
            <a:pPr algn="just">
              <a:lnSpc>
                <a:spcPts val="5000"/>
              </a:lnSpc>
            </a:pPr>
            <a:r>
              <a:rPr lang="en-US" altLang="zh-CN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一个城里人</a:t>
            </a:r>
            <a:r>
              <a:rPr lang="en-US" altLang="zh-CN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》</a:t>
            </a:r>
          </a:p>
          <a:p>
            <a:pPr algn="just">
              <a:lnSpc>
                <a:spcPts val="5000"/>
              </a:lnSpc>
            </a:pPr>
            <a:r>
              <a:rPr lang="en-US" altLang="zh-CN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一个采白芷花的人</a:t>
            </a:r>
            <a:r>
              <a:rPr lang="en-US" altLang="zh-CN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》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lnSpc>
                <a:spcPts val="5000"/>
              </a:lnSpc>
            </a:pPr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写了什么？</a:t>
            </a:r>
            <a:endParaRPr lang="en-US" altLang="zh-CN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algn="just">
              <a:lnSpc>
                <a:spcPts val="5000"/>
              </a:lnSpc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课文是以</a:t>
            </a:r>
            <a:r>
              <a:rPr lang="en-US" altLang="zh-CN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__________</a:t>
            </a: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为线索来写的，是</a:t>
            </a:r>
            <a:r>
              <a:rPr lang="en-US" altLang="zh-CN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___________</a:t>
            </a: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的记叙顺序。</a:t>
            </a:r>
            <a:endParaRPr lang="en-US" altLang="zh-CN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algn="just">
              <a:lnSpc>
                <a:spcPts val="5000"/>
              </a:lnSpc>
            </a:pP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请用一句话概括寓言的内容。</a:t>
            </a:r>
            <a:endParaRPr lang="zh-CN" alt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11760" y="1948114"/>
            <a:ext cx="288032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白芷花</a:t>
            </a:r>
          </a:p>
        </p:txBody>
      </p:sp>
      <p:sp>
        <p:nvSpPr>
          <p:cNvPr id="5" name="矩形 4"/>
          <p:cNvSpPr/>
          <p:nvPr/>
        </p:nvSpPr>
        <p:spPr>
          <a:xfrm>
            <a:off x="1100812" y="2532889"/>
            <a:ext cx="158889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顺叙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573528"/>
            <a:ext cx="8229600" cy="4021094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怎么写的？</a:t>
            </a:r>
            <a:endParaRPr lang="en-US" altLang="zh-CN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en-US" altLang="zh-CN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比较</a:t>
            </a:r>
            <a:r>
              <a:rPr lang="en-US" altLang="zh-CN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】</a:t>
            </a:r>
          </a:p>
          <a:p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他说：“这种名贵的花，是生长在山顶上的。不会生在卑下的地方。”他上到山顶</a:t>
            </a:r>
            <a:r>
              <a:rPr lang="en-US" altLang="zh-CN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……</a:t>
            </a:r>
          </a:p>
          <a:p>
            <a:endParaRPr lang="en-US" altLang="zh-CN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他自言自语说：“这种名贵的花，是一定生长在山顶上的！哪里会生在卑下的地方呢？”他跑到了山顶</a:t>
            </a:r>
            <a:r>
              <a:rPr lang="en-US" altLang="zh-CN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……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5576" y="1221600"/>
            <a:ext cx="1576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一个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67744" y="1221600"/>
            <a:ext cx="3663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采白芷花的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96137" y="1221600"/>
            <a:ext cx="15760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城里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08305" y="1221600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人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/>
          <a:p>
            <a:r>
              <a:rPr lang="zh-CN" altLang="en-US" dirty="0" smtClean="0"/>
              <a:t>寓意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144001" y="1005577"/>
            <a:ext cx="122180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人</a:t>
            </a:r>
            <a:endParaRPr lang="zh-CN" altLang="en-US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68790" y="2247715"/>
            <a:ext cx="676365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作者想表达什么</a:t>
            </a:r>
            <a:r>
              <a:rPr lang="zh-CN" altLang="en-US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？</a:t>
            </a:r>
            <a:endParaRPr lang="en-US" altLang="zh-CN" sz="40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zh-CN" altLang="en-US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你的身边是否有“城里人”？</a:t>
            </a:r>
            <a:endParaRPr lang="zh-CN" altLang="en-US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972 0.08217 L -0.91337 0.19768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700" y="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8" grpId="1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不要把眼睛生在头顶上，致使用自己的脚踏坏了我们想得之于天上的东西。</a:t>
            </a:r>
            <a:endParaRPr lang="en-US" altLang="zh-CN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algn="r">
              <a:buNone/>
            </a:pPr>
            <a:r>
              <a:rPr lang="en-US" altLang="zh-CN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冯雪峰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作业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58584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</a:rPr>
              <a:t>1.</a:t>
            </a:r>
            <a:r>
              <a:rPr lang="zh-CN" altLang="en-US" dirty="0" smtClean="0">
                <a:solidFill>
                  <a:schemeClr val="bg1"/>
                </a:solidFill>
              </a:rPr>
              <a:t>词语辨析：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</a:rPr>
              <a:t>A</a:t>
            </a:r>
            <a:r>
              <a:rPr lang="zh-CN" altLang="en-US" dirty="0" smtClean="0">
                <a:solidFill>
                  <a:schemeClr val="bg1"/>
                </a:solidFill>
              </a:rPr>
              <a:t>组：自言自语   自说自话  自怨自艾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</a:rPr>
              <a:t>B</a:t>
            </a:r>
            <a:r>
              <a:rPr lang="zh-CN" altLang="en-US" dirty="0" smtClean="0">
                <a:solidFill>
                  <a:schemeClr val="bg1"/>
                </a:solidFill>
              </a:rPr>
              <a:t>组：勉励            激励           鼓励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altLang="zh-CN" dirty="0" smtClean="0">
                <a:solidFill>
                  <a:schemeClr val="bg1"/>
                </a:solidFill>
              </a:rPr>
              <a:t>2.</a:t>
            </a:r>
            <a:r>
              <a:rPr lang="zh-CN" altLang="en-US" dirty="0" smtClean="0">
                <a:solidFill>
                  <a:schemeClr val="bg1"/>
                </a:solidFill>
              </a:rPr>
              <a:t>为什么作者要写城里人一而再，再而三地坚持自己的错误想法？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altLang="zh-CN" smtClean="0">
                <a:solidFill>
                  <a:schemeClr val="bg1"/>
                </a:solidFill>
              </a:rPr>
              <a:t>3.</a:t>
            </a:r>
            <a:r>
              <a:rPr lang="zh-CN" altLang="en-US" smtClean="0">
                <a:solidFill>
                  <a:schemeClr val="bg1"/>
                </a:solidFill>
              </a:rPr>
              <a:t>用</a:t>
            </a:r>
            <a:r>
              <a:rPr lang="zh-CN" altLang="en-US" dirty="0" smtClean="0">
                <a:solidFill>
                  <a:schemeClr val="bg1"/>
                </a:solidFill>
              </a:rPr>
              <a:t>课堂所学阅读寓言的方法，阅读</a:t>
            </a:r>
            <a:r>
              <a:rPr lang="en-US" altLang="zh-CN" dirty="0" smtClean="0">
                <a:solidFill>
                  <a:schemeClr val="bg1"/>
                </a:solidFill>
              </a:rPr>
              <a:t>《</a:t>
            </a:r>
            <a:r>
              <a:rPr lang="zh-CN" altLang="en-US" dirty="0" smtClean="0">
                <a:solidFill>
                  <a:schemeClr val="bg1"/>
                </a:solidFill>
              </a:rPr>
              <a:t>画蛇添足</a:t>
            </a:r>
            <a:r>
              <a:rPr lang="en-US" altLang="zh-CN" dirty="0" smtClean="0">
                <a:solidFill>
                  <a:schemeClr val="bg1"/>
                </a:solidFill>
              </a:rPr>
              <a:t>》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89755ca43e0f1f72095638e44284134ebb0e13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</TotalTime>
  <Words>244</Words>
  <PresentationFormat>全屏显示(16:9)</PresentationFormat>
  <Paragraphs>32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一个采白芷花的城里人</vt:lpstr>
      <vt:lpstr>PowerPoint 演示文稿</vt:lpstr>
      <vt:lpstr>PowerPoint 演示文稿</vt:lpstr>
      <vt:lpstr>PowerPoint 演示文稿</vt:lpstr>
      <vt:lpstr>寓意</vt:lpstr>
      <vt:lpstr>PowerPoint 演示文稿</vt:lpstr>
      <vt:lpstr>作业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2016-12-06T13:43:32Z</dcterms:created>
  <dcterms:modified xsi:type="dcterms:W3CDTF">2018-10-28T06:25:04Z</dcterms:modified>
</cp:coreProperties>
</file>