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6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sldIdLst>
    <p:sldId id="325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26" r:id="rId64"/>
    <p:sldId id="319" r:id="rId65"/>
    <p:sldId id="320" r:id="rId66"/>
    <p:sldId id="321" r:id="rId67"/>
    <p:sldId id="327" r:id="rId68"/>
    <p:sldId id="322" r:id="rId69"/>
    <p:sldId id="323" r:id="rId70"/>
    <p:sldId id="324" r:id="rId71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>
        <p:scale>
          <a:sx n="50" d="100"/>
          <a:sy n="50" d="100"/>
        </p:scale>
        <p:origin x="-2142" y="-1284"/>
      </p:cViewPr>
      <p:guideLst>
        <p:guide orient="horz" pos="2160"/>
        <p:guide pos="3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2019版53Bppt模板\2019版53Bppt模板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48800" cy="6840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.xml"/><Relationship Id="rId3" Type="http://schemas.openxmlformats.org/officeDocument/2006/relationships/slideLayout" Target="../slideLayouts/slideLayout3.xml"/><Relationship Id="rId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"/>
          <p:cNvGrpSpPr/>
          <p:nvPr/>
        </p:nvGrpSpPr>
        <p:grpSpPr>
          <a:xfrm>
            <a:off x="7508240" y="-771460"/>
            <a:ext cx="1477010" cy="687221"/>
            <a:chOff x="7877866" y="892779"/>
            <a:chExt cx="928694" cy="761923"/>
          </a:xfrm>
        </p:grpSpPr>
        <p:sp>
          <p:nvSpPr>
            <p:cNvPr id="15" name="圆角矩形 14"/>
            <p:cNvSpPr/>
            <p:nvPr/>
          </p:nvSpPr>
          <p:spPr>
            <a:xfrm>
              <a:off x="7898656" y="892779"/>
              <a:ext cx="888995" cy="761923"/>
            </a:xfrm>
            <a:prstGeom prst="roundRect">
              <a:avLst/>
            </a:prstGeom>
            <a:solidFill>
              <a:srgbClr val="FFFFCC"/>
            </a:solidFill>
            <a:ln w="9525">
              <a:solidFill>
                <a:srgbClr val="CC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77866" y="1114468"/>
              <a:ext cx="928694" cy="3071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hlinkClick r:id="rId7" action="ppaction://hlinksldjump"/>
                </a:rPr>
                <a:t>三年模拟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hlinkClick r:id="rId8" action="ppaction://hlinksldjump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454901" y="-633"/>
            <a:ext cx="1740535" cy="787295"/>
          </a:xfrm>
          <a:prstGeom prst="rect">
            <a:avLst/>
          </a:prstGeom>
          <a:solidFill>
            <a:srgbClr val="A022B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32"/>
          <p:cNvGrpSpPr/>
          <p:nvPr/>
        </p:nvGrpSpPr>
        <p:grpSpPr>
          <a:xfrm>
            <a:off x="7788275" y="253354"/>
            <a:ext cx="928688" cy="307191"/>
            <a:chOff x="6500826" y="236061"/>
            <a:chExt cx="1085882" cy="345632"/>
          </a:xfrm>
        </p:grpSpPr>
        <p:sp>
          <p:nvSpPr>
            <p:cNvPr id="12" name="流程图: 终止 11"/>
            <p:cNvSpPr/>
            <p:nvPr/>
          </p:nvSpPr>
          <p:spPr>
            <a:xfrm>
              <a:off x="6500826" y="282383"/>
              <a:ext cx="1071032" cy="285057"/>
            </a:xfrm>
            <a:prstGeom prst="flowChartTerminator">
              <a:avLst/>
            </a:prstGeom>
            <a:gradFill flip="none" rotWithShape="1">
              <a:gsLst>
                <a:gs pos="0">
                  <a:srgbClr val="7030A0"/>
                </a:gs>
                <a:gs pos="25000">
                  <a:srgbClr val="FF99FF"/>
                </a:gs>
                <a:gs pos="75000">
                  <a:srgbClr val="9900FF"/>
                </a:gs>
                <a:gs pos="100000">
                  <a:srgbClr val="7030A0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30525" y="236061"/>
              <a:ext cx="1056183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栏目索引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74478E-7 L -0.00052 0.2148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-6985" y="4717438"/>
            <a:ext cx="9144000" cy="1114754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lnSpc>
                <a:spcPts val="4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0" kern="0" cap="none" spc="0" normalizeH="0" baseline="0" noProof="0" dirty="0" smtClean="0"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>专题十七  </a:t>
            </a:r>
            <a:r>
              <a:rPr kumimoji="0" lang="en-US" altLang="zh-CN" sz="3600" b="0" kern="0" cap="none" spc="0" normalizeH="0" baseline="0" noProof="0" dirty="0" smtClean="0"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>2016-2018</a:t>
            </a:r>
            <a:r>
              <a:rPr kumimoji="0" lang="zh-CN" altLang="en-US" sz="3600" b="0" kern="0" cap="none" spc="0" normalizeH="0" baseline="0" noProof="0" dirty="0" smtClean="0"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>年模拟作文赏析</a:t>
            </a:r>
            <a:r>
              <a:rPr kumimoji="0" lang="en-US" altLang="zh-CN" sz="2800" b="0" kern="0" cap="none" spc="0" normalizeH="0" baseline="0" noProof="0" dirty="0"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/>
            </a:r>
            <a:br>
              <a:rPr kumimoji="0" lang="en-US" altLang="zh-CN" sz="2800" b="0" kern="0" cap="none" spc="0" normalizeH="0" baseline="0" noProof="0" dirty="0"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</a:br>
            <a:endParaRPr kumimoji="0" lang="zh-CN" altLang="en-US" sz="2800" b="0" kern="0" cap="none" spc="0" normalizeH="0" baseline="0" noProof="0" dirty="0">
              <a:latin typeface="黑体" panose="02010600030101010101" pitchFamily="49" charset="-122"/>
              <a:ea typeface="黑体" panose="02010600030101010101" pitchFamily="49" charset="-122"/>
              <a:cs typeface="+mj-cs"/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ctrTitle" idx="4294967295"/>
          </p:nvPr>
        </p:nvSpPr>
        <p:spPr>
          <a:xfrm>
            <a:off x="0" y="3926975"/>
            <a:ext cx="9144000" cy="684054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 eaLnBrk="1" hangingPunct="1"/>
            <a:r>
              <a:rPr lang="zh-CN" altLang="en-US" sz="2400" b="1" dirty="0" smtClean="0">
                <a:solidFill>
                  <a:schemeClr val="tx1"/>
                </a:solidFill>
                <a:ea typeface="黑体" panose="02010600030101010101" pitchFamily="49" charset="-122"/>
              </a:rPr>
              <a:t>高考语文</a:t>
            </a:r>
            <a:r>
              <a:rPr lang="zh-CN" altLang="en-US" sz="4000" dirty="0" smtClean="0">
                <a:solidFill>
                  <a:schemeClr val="tx1"/>
                </a:solidFill>
                <a:ea typeface="黑体" panose="02010600030101010101" pitchFamily="49" charset="-122"/>
              </a:rPr>
              <a:t> </a:t>
            </a:r>
            <a:r>
              <a:rPr lang="zh-CN" altLang="en-US" sz="1800" dirty="0" smtClean="0">
                <a:solidFill>
                  <a:schemeClr val="tx1"/>
                </a:solidFill>
                <a:ea typeface="黑体" panose="02010600030101010101" pitchFamily="49" charset="-122"/>
              </a:rPr>
              <a:t>(浙江专用</a:t>
            </a:r>
            <a:r>
              <a:rPr lang="zh-CN" altLang="en-US" sz="1800" dirty="0">
                <a:solidFill>
                  <a:schemeClr val="tx1"/>
                </a:solidFill>
                <a:ea typeface="黑体" panose="02010600030101010101" pitchFamily="49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[例文]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打赏别人,满足自己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如今,无论是网帖发布还是网红直播,页面最后都会有一个显眼的按钮:打赏。你只要轻轻一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按,三元五元,三万五万,多与少,视你的心情而定。这种现象,叫作“打赏经济”。它的兴盛,足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以支撑起自媒体产业的生存,可见慷慨解囊者还是很多的。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但问题是,“打赏”这个行为,表面上看是多余的。比如看网站,粉丝完整阅读之后早已知道所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有内容,没必要再去买阅读权,但为什么依然有粉丝心甘情愿“打赏”呢?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其实,“打赏”买的是另外一些心理满足。比如“自尊”,就是传统小费文化的重要内容。打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赏过小费的人都知道,一点小钱,可以让你获得服务员的更多敬意,而且,“我打赏得起”这种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“有能力”的体验本身也很令人自豪。所以,有些想获取自尊的人就喜欢去打赏别人。他们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赏得高兴,对方收得开心,也是一种双赢。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打赏,还是我们表达自己的方式。就如网上许多文章的作者,他们为大众情绪代言,说出大家的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喜怒哀乐,让人读起文章未免感觉特别痛快。而且,他们也为社会的利益鼓与呼,传播人文关怀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总之,他们惠泽大众,大众也以“打赏”的方式回馈他们,表达敬意并在表达中体会到温暖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591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的满足。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不过,“打赏”文化在网络中,最大的功能之一还是“建立关系”。如果你进入网络直播室,这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种关系的建立,会变得更加明显。很多人不缺钱,缺关注,于是他们天天在网红面前甩钱买关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注。打赏,打赏,打赏,只求赏进排名前三,让网红甜甜地喊一声“我的国王”,对此,他们会甘之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如饴。所以,这种人往往也是网络直播产业最大的金主。当几个大金主凑到一块儿,打赏,就会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带来另一种满足:竞争。打败对手,成为王中之王,体验到自己的强大。胜利的感觉异常甜美,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常令人欲罢不能。所以,打赏竞争经常让直播室风起云涌,成为直播以外的另一个热点,也成为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幕后推手捞金的工具。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打赏,有着种种是与非,但它的本质依然是“情绪的满足”。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打赏者花点钱去满足自己,惠及对方,只要不过分,也是利己利人的一种社会文化。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[点评]　本文题目即中心论点,明确简洁。第二段承上启下,过渡自然,引出问题。接下来从三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个方面分析打赏者的心理,层层深入。打赏了别人,满足了自己,令人信服。语言幽默风趣,能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引起读者会心一笑。文章结尾简洁自然,表达留有余地。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4.(2018湖州、衢州、丽水高三上学期教学质检)阅读下面的文字,根据要求作文。(60分)</a:t>
            </a:r>
            <a:endParaRPr lang="zh-CN" altLang="en-US" sz="16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有人说,好看的皮囊很多,有趣的灵魂太少。有人说,最怕的不是没有思想,而是满脑子装满了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标准答案。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读了上面的文字,你有怎样的感悟和思考?写一篇论述类文章。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[注意]　①立意自定,题目自拟。②不得少于800字。③不得抄袭套作。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[写作指导]　“皮囊”和“灵魂”是本文写作的两个关键词,写作者应该围绕两者展开论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述。由于这个话题已经形成了主流看法,一般写作者会采用先否定皮囊再着力强调灵魂的思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路,所以应尽量避免观点趋同。也不要过于依赖材料论证,尤其是过度使用娱乐界明星的例子,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那样会影响文章格调。论述语言尽量做到严谨、简练、有力。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[例文]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皮囊之下,灵魂之上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外在美与心灵美,哪个更重要?这是自审美产生以来,被讨论被探究千千万万次的问题。而皮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囊与灵魂的分歧,在当下又被赋予了另一种表现形式。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自古以来,从事理上看,自然是心灵美以绝对优势压倒了外在美。人们都说心灵美更重要。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《白雪公主》中的王后、《丑小鸭》都是最好的例证。然而这只是事理,是一种理想。真正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的现实往往并非如此。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自古以来,四大美人、潘安的名声往往比黄月英、钟无艳来得大。尤其“有事钟无艳,无事夏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迎春”更说明美貌往往比才华具有吸引力。不只是齐威王,大多数人都是这样。“颜控”其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实也并非无缘由,外表总是决定了人的第一印象,好看的人往往迎合人的审美需求,于是更易获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得来自他人的好感。王子爱上的总是美貌的公主,灰姑娘也是化身公主后,凭借靓丽动人的外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貌才赢得王子的注目。当她泯然众人后,王子只能靠脚来认人。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诚然,以上分析均来自故事,皮囊与灵魂在当下又被时代赋予了全新的关系。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当今“颜控”泛滥,“网红脸”遍地成灾,除了亘古不变的审美需求,又被注入现实原因。我们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会看到新闻的头条,总是娱乐圈八卦。人们如今的关注点,越来越向娱乐圈靠近。而娱乐圈毫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无疑问是“好看的皮囊”最庞大的聚集地,人们的关注点向娱乐化靠近,审美要求自然也不断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提高。于是,为了迎合人们审美的提高,甚至为了出名,有些人便开始在脸上动手脚,这便就是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“网红脸”的由来了。“网红脸”多了,好看的皮囊可不就千篇一律了吗?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归根究底,“皮囊”在当今越来越重要,很大原因是社会步伐的加快。人们没时间细细探究一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个人身上的内涵,没有余力挖掘一个人内在的灵魂。可外表不一样,它能带给你的感官最直接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840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的刺激。一个人皮囊好看不好看,两秒钟就可以判断。但一个人的思想达到了怎样的深度,灵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魂有多丰满,是需要几年、几十年,甚至一辈子去细细品读的。如果你有足够的耐心去研读一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个人的内在世界,自然是比单看外表有趣千倍万倍,所以智者往往懂得欣赏、剖析一个人的灵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魂。但可惜的是,大多数人都按了“快进键”便再也无法“暂停”,他们只能走马观花,只能简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单对一个人的皮囊评头论足。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所以,皮囊之下,灵魂之上,如何抉择,取决于你人生的耐心程度与精神需求。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[点评]　本文开篇点出了要讨论的核心内容——当前时代背景下“皮囊”与灵魂的分歧。第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二、三自然段对后文的表达起到了铺垫作用,对童话故事、历史典故的解读一针见血、精确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到位,借此表达“内在美以绝对优势压倒了外在美”“只是事理,是一种理想。真正的现实往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往并非如此”。后文从两个角度解读当前背景下“皮囊”压倒“灵魂”的原因:媒体的渲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染、社会步伐加快。观点逻辑性强,具有说服力。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6507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5.(2017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台州高三期末质量评估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,24)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阅读下面的文字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根据要求作文。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(60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endParaRPr lang="zh-CN" altLang="en-US" sz="16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2017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月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15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日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电影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芳华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》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公映。剧中的男主角刘峰是一位公认的“活雷锋”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是文工团</a:t>
            </a:r>
            <a:r>
              <a:rPr lang="zh-CN" altLang="en-US" sz="1600" dirty="0" smtClean="0"/>
              <a:t/>
            </a:r>
            <a:br>
              <a:rPr lang="zh-CN" altLang="en-US" sz="1600" dirty="0" smtClean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中最善良的一个人。但他的善意并没有得到他人的珍视、命运的眷顾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他不幸成为一个社会</a:t>
            </a:r>
            <a:endParaRPr lang="zh-CN" altLang="en-US" sz="16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底层的残疾人。电影《芳华》引发了关于“如何善良”的广泛争论。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2018年1月3日,湖南株洲公交车司机李晖在开车时因为突发疾病去世。在昏迷前,他尽力坚持,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把车开到路边停稳,提醒乘客下车。新闻传开后,感动了无数人。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虽然上面两件事并没有直接关系,但它们的确向我们提出了一个问题:善意要不要以回报为前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提。对此,你有什么思考和感想?请据此写一篇文章。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[注意]　①角度自选,立意自定。②文体自定,题目自拟。③不少于800字。④不得抄袭、套作。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[写作指导]　本题不存在审题难度,要求考生讨论“善意要不要以回报为前提”,考生只需要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在这个话题内谈一谈自己的思考。这是一个典型的“原因探究”型的命题,不论是回答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“要”还是“不要”,都需要展开逻辑完整的原因探究。当然回答“不要以回报为前提”是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较为简单的思考方向,学生也有话可说。但正是因为简单,选择这个观点的人也会很多,一般的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思考角度和深度难以吸引人眼球,甚至会有不少学生陷入空话、套话的窠臼。而挑战“善意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要以回报为前提”的学生,因为题目要求并没有强调“不要以回报为前提”,所以给写作者留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下了发挥的空间,如果把观点定为“社会应当以回报为前提倡导善意”,那就大有可写。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[例文]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行善以德,何求回报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海明威说过,每个人都不是一座孤岛。我想,我们总是活在他人的善意里。那小小的善意,是点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点微光,照亮我们前行的路。那么,善意该以回报为前提吗?答案当然是否定的。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以回报为前提的善不是真正的善。朝阳照耀万物,无私博爱,不求回报;河泽滋润原野,不曾间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断,不求回报;沧海接纳万川,汇于一身,不求回报。天地万物,从来都拥有着这样不求回报的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善。若将这样的“大善”与我们所求的“小报”相较,高下立见,不啻霄壤。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诚然,我们活在一个要求回报的时代。读书是为了社会地位的提升,努力是为了坐享明日的累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累收成。可是,若人与人之间的善意都是为了回报,那样岂不可悲?这无疑是当代人价值观缺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失的体现。以回报论收获,以利益衡善心,却是渐渐淡忘了人性的温暖。《芳华》中的刘峰在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不得他人珍视的前提下无偿帮助他人,公交车司机李晖在生命的最后一刻坚守善心,为他人的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生命保驾护航。正是这样不求回报的善意使人感动,温暖了我们冰冷的心。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我们为何要行善?行善的目的与价值落在何处?关于这个问题,曾有人问过孔子。子曰:“以德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报德。”行善凭心,自本源出发,亦当外化于万物;行善以德,善当为自身德行之体现。向他人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8474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展露善意,便是向他人传播内心高尚、不求回报的美德修养。特蕾莎修女一生行善,以弱小的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身躯给予多少孤儿爱的希望,她的善行,不求回报,亦不期回报。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事实上,我们需要这样的善意。社会文明的构建其实是善的体现,《礼记》中“人不独亲其亲,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不独子其子”的大同是善;小女孩扶起倒地不起的老人是善;陌生人拾到钱包,物归原主,却推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辞酬金是善;泰坦尼克号上船员坚持让妇女与老人儿童先走,亦是善。这些善行,或多或少,或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沉重,或微不足道,却真真切切地向我们展示了人们不求回报的善行。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这种善行无疑是伟大的,当是人类千万年来进化史中命运馈予我们的珍宝。即使前路有着厚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厚的阴霾,这种善良与人性的美丽亦会放出璀璨的光。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行善以德,何求回报?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[点评]　观点明确,毫不含糊,这是优秀议论文最明显的标志。这篇文章开头在亮明观点环节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毫不拖泥带水,干脆利落;“朝阳”“河泽”“沧海”,一连串类比手法的使用,虽然不能直接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证明观点,但是作为辅助性的论述表达,对于提升文章的语言格调有着不可替代的作用。作者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直指当今时代存在的功利性“行善”动机,这种结合现实和时代特点的意识提升了文章的议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论价值。《礼记》中传统思想的深刻阐释和特蕾莎修女的事例相结合,使文章的语言免于空泛。</a:t>
            </a:r>
            <a:endParaRPr lang="zh-CN" altLang="en-US" sz="15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546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6.(2017诸暨第一学期期末,24)阅读下面的文字,根据要求作文。(60分)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雕塑家吴为山:什么是雕塑?雕的过程是一个减的过程,是做减法,从外向里慢减,剪去那些不应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该存在的东西。塑的过程就是加法,不断从里面向外面加,加上属于精神本体的东西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所以,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雕塑是加法、减法的一个组合,加加减减、减减加加,到最后只留下精神与灵魂。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对此你有什么思考?写一篇论述类文章。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[注意]　①题目自拟;②不得少于800字;③不得抄袭套作。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[写作指导]　解读本则材料时要注意两组对应的概念:“从外向里慢减”与“从里面向外面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加”,“不应该存在的东西”与“属于精神本体的东西”。“不应该存在的东西”是指附着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于表面的东西、有损于主体的东西,应该减去;“属于精神本体的东西”是指内在的精神品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格、风采神韵、个性特征等,应该加上。雕塑如此,那么人生(生活)又该如何进行“加减”呢?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在审题过程中,考生首先应考虑生活中有哪些内容是可以减去的,比如对金钱名利的追求、在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物质生活中过多的享受、过重的思想负担等;又有哪些内容是可以增加的,比如对人生的担当,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对社会的责任、追求的梦想、坚持的信仰等。其次,要从深层次分析减少与增加之间的辩证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关系,两者是相辅相成的,适宜的“减”正是为了精神的“加”。例如,适当减少对子女的呵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护,增强孩子的自理能力;减少慈善“作秀”,增加对弱势群体的帮助;减少对名誉、地位的追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求,增加淡泊、朴实的生活情趣;比如减少对物质生活过多的追求,增加精神内涵的修养;等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等。同时要注意的是,生活中一些无法抗拒的客观上的“减少”不能纳入此范畴。比如,个人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生命旅程的减少、身体上的残疾等。再者,“加与减”不完全等同于“舍与得”,前者更强调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人的主观行为,后者更注重人的主观意愿。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参考角度示例: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①删减浮华的外在追求,添加道德的高尚,升华人生的境界;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②剥减过分的名利追求与物质享受,添加梦想的追求和信仰的坚守,滋养自己的精神世界;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③卸下心头的杂念和负累,添加做事的专注和安顿心灵的智慧,让精神世界饱满而有生气;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④减去人生不良品性与习惯,添加修养与思考,充实自己的内心世界。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[例文]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加减相宜,方存大美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几百年前,著名的雕刻家米开朗琪罗曾提出“美就是净化过剩的过程”,这与今人吴为山的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107127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1.(2018杭州一模,24)阅读下面文字,根据要求作文。(60分)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世界各地的登山家多以征服珠穆朗玛峰——世界第一高峰为荣,但自2004年以来,有近两百人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在攀登途中遇难,此事引发了网友们的热议。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有人认为时至今日,人类的勇气和精神力量,不必靠登山来体现;有人认为冒险登顶满足了自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我,却可能把悲伤留给亲人,不负责任;也有人认为在实现自我和追求梦想的途中有些代价我们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必须承受。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对此,你怎么看?请写一篇文章阐述你的观点。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[注意]　①立意自定。②题目自拟。③不得少于800字。④不得抄袭、套作。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[写作指导]　这是一道典型的任务驱动型作文题。由材料中三类人的看法,可以有三种立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意。其一,人类的勇气和精神力量表现形式多样,不必靠登山体现;其二,自私的冒险,给家人带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来伤害,是不负责任的表现;其三,实现自我和追求梦想时必担风险,必付代价。写作中应选择</a:t>
            </a:r>
            <a:endParaRPr lang="zh-CN" altLang="en-US" dirty="0"/>
          </a:p>
        </p:txBody>
      </p:sp>
      <p:grpSp>
        <p:nvGrpSpPr>
          <p:cNvPr id="3" name="组合 7"/>
          <p:cNvGrpSpPr/>
          <p:nvPr/>
        </p:nvGrpSpPr>
        <p:grpSpPr>
          <a:xfrm>
            <a:off x="3295650" y="1016569"/>
            <a:ext cx="2543175" cy="549275"/>
            <a:chOff x="3899266" y="4430468"/>
            <a:chExt cx="1716088" cy="371475"/>
          </a:xfrm>
        </p:grpSpPr>
        <p:pic>
          <p:nvPicPr>
            <p:cNvPr id="4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三年模拟</a:t>
              </a:r>
            </a:p>
          </p:txBody>
        </p:sp>
      </p:grpSp>
      <p:sp>
        <p:nvSpPr>
          <p:cNvPr id="6" name="TextBox 11"/>
          <p:cNvSpPr txBox="1"/>
          <p:nvPr/>
        </p:nvSpPr>
        <p:spPr>
          <a:xfrm>
            <a:off x="2257639" y="1581084"/>
            <a:ext cx="4627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A组  201</a:t>
            </a: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6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—201</a:t>
            </a: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8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年高考模拟·基础题</a:t>
            </a: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组</a:t>
            </a:r>
            <a:endParaRPr lang="zh-CN" altLang="en-US" sz="20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“减法”不谋而合。从古到今,无数的先哲都告诫我们要努力充实自身,充盈心魂,这恰与吴为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山的“加法”相呼应。事实上,艺术与人生,固有其相通之处。艺术也好,人生也好,都应加减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相宜,方存大美。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易卜生曾道,你最大的责任是把你这块材料锻造成器。这成为新文化运动进步青年奋发向上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的口号。那么,究竟何谓“减”,何谓“加”,又如何将这二者巧妙结合?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不难理解,雕塑工艺上的“减”,减去的乃是那些有悖于成品简洁美的赘物。因之人情,“减”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的含义还应深些,即那些做作、浮夸的虚饰都应在减去的一列。还原朴素的本真,拥有一颗赤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子之心,就是大美,而那些虚浮在外表的矫饰只会迷乱本心,理应删去。而所谓的“加”,也必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须慎重选择加入的东西,诚如吴为山所言,加入的当属精神本体层面的,绝非世俗的圆滑、取巧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之道。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加减相宜,这是基于孔子文质观所提出的要求。“文胜质”“质胜文”都不是我们所期盼的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结果,同样,加若是过了头,只会使心灵堵塞不通,甚至丧失性灵,仅是”精神胜利”;减若是过了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头,人甚至不能成为完整的人,遑论“铸造成器”。同样,若只追求“加”或“减”,人生总不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免有所缺憾。因此,只有加减相宜,方存大美,方能臻人生理想境界。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840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加加减减,反复雕琢,最后留下的必然是人生的内核,精神与灵魂。“有匪君子,如切如磋,如琢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如磨”,无论是成才还是成君子,都少不了加减这一环,这是一生伴随的事业,也是每个人都应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面对的人生课程。东晋名相谢安的人生,就将这种加减法发挥到极致。他出身阳夏谢家,自幼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遍阅典籍,通晓经传,这属于“加”的范畴,正是幼时的良好教育培养出他出众的品格。谢安曾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因厌弃官场,隐居东山不仕,直到国家有难之际方出山麾师。如果说他的退隐可谓中国古代文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人普遍的减法,那么在大战之时的从容镇定既是他前期“减”塑成的从容淡然品格的影响,也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是他本身因“加”而通晓兵家战略之果。文质相衬,加减相宜,终能造就一个人。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希望我们在加减相宜方式之下拥有美好生活。获取精彩的人生,使心灵在现实的纷繁中享有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澄明的寄托。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[点评]　标题醒目而扼住要害;开头直奔主题,紧扣材料而观点鲜明;主体有清晰的逻辑链,析理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逐层深入;语言理性而富有思辨;能将平时积累的素材以合适的角度加以呈现。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18595"/>
            <a:ext cx="8127000" cy="59592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7.(2017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浙江名校模拟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,24)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阅读下面的文字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根据要求作文。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(60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endParaRPr lang="zh-CN" altLang="en-US" sz="16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高考临近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某中学为鼓励高三学生努力学习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在校园中张贴了大量内容各异的宣传标语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如“天</a:t>
            </a:r>
            <a:r>
              <a:rPr lang="zh-CN" altLang="en-US" sz="1600" dirty="0" smtClean="0"/>
              <a:t/>
            </a:r>
            <a:br>
              <a:rPr lang="zh-CN" altLang="en-US" sz="1600" dirty="0" smtClean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王盖地虎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全考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985;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宝塔镇河妖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全上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211”“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每天增一分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干掉千百人”“考过高富帅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战胜官</a:t>
            </a:r>
            <a:endParaRPr lang="zh-CN" altLang="en-US" sz="16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二代”“只要学不死,就往死里学”等。这些标语引发了校内外各界人士的热议,有人认为这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些标语的内容简洁有力,对学生是莫大的鼓励;有人认为这些标语的内容过于直白功利,会将学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生的思想引入歧途;还有人认为学校教育理念和方法出现了偏差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对于这件事,你有什么看法?请写一篇论述类文章阐述你的观点和理由。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[注意]　①角度自选,立意自定。②标题自拟。③不少于800字。④不得抄袭、套作。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[写作指导]　写作时,可以从以下角度立意:①学校的做法值得肯定。在激烈的高考竞争形势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下,学校借带有强烈刺激色彩的标语来激励学生,可以有效鼓舞学生学习,有益于学生备战高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考。②学校的做法应受批评。过于功利化的教育培养不出真正优秀的合乎国家和人民需要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的人才。③要有正确的教育理念。以此立意写作,需要对标语中“干掉千百人”“战胜官二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代”等透露出的仇视心理进行分析和批判,指出这种心理是不正确的。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[例文]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教育当显正能量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《礼记》有言:“师也者,教之以事而喻诸德者也。”教育是人类特有的传承文化的能动性活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动,并通过“传道、受业、解惑”来实现。而学校作为最重要的“传道者”,自然应当做到如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《礼记》中所说的那样,教以事,喻诸德。德者,当代之正能量也。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反观材料,“天王盖地虎”的虚假气势背后隐藏着的是“书中自有黄金屋”的功利观;“考过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高富帅”的自我激励背后深藏着的是“有钱能使鬼推磨”的财富观;“干掉千百人”的伪妄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警示背后潜藏着的是“人不为己,天诛地灭”的利己观。显然,校方的这些宣传标语与“喻诸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德”背道而驰。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其实,校方的目的是提高学生成绩,这本无可厚非,但是仅仅关注成绩而忽视教育正能量的传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递,则违背了教育的初衷。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何为教育的初衷?著名教育家陶行知说得好:“先生不应该专教书,他的责任是教人做人。”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要想教人做人,教育就离不开正能量的彰显。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作家柳青说过:“人生之路是漫长的,但紧要处只有几步,尤其当人年轻的时候。青年如初春,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如朝日,是人生最宝贵的时期。”教育之于青年,好比园丁之于幼苗,此时,只有浇灌以正能量,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才能开出“为中华之崛起而读书”的美丽花朵,才能结出“团结起来,振兴中华”的丰硕果实,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才能育出“自反而缩,虽千万人,吾往矣”的大写的人。教育只有传递正能量,才能不负青年的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大好年华,从而让青年“人生之王”的豪气挥洒得酣畅淋漓,而非让青年沾染“天王盖地虎”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238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的俗气,害人害己。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青年是引领社会的力量,青年的价值取向决定了未来整个社会的价值取向,接受正能量教育的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青年则充满正能量。教育传递了正能量,青年发扬了正能量,社会充满了正能量,由此国家终将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以博大的胸襟、豪迈的气魄,自立于世界民族之林。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教育是正能量的彰显,正能量是社会主义核心价值观的体现,社会主义核心价值观是中国的天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地之心,是高悬于我们头顶的北斗七星和照亮我们内心的床前明月。脱离低级趣味,避免利己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主义,彰显正能量,培育道德人才,树正气、增骨气、添底气,为实现“中国梦”积蓄和传递正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能量,这是每一位“传道者”都应当有的责任。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[点评]　文章标题“教育当显正能量”明确地点出了主旨,隐含着对功利化教育的批判。全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文围绕此观点进行了有力的论证:先引用《礼记》中的话,提出“德者,当代之正能量也”的观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点;然后分析材料,一针见血地指出材料励志的本质,紧接着指出教育的真正目的,学校应该培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养什么样的人,最后扣题,指出学校教育应有的做法。本文首尾呼应,论证环环相扣,结构严谨。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8.(2017浙江名校联盟,24)阅读下面的文字,根据要求作文。(60分)</a:t>
            </a:r>
            <a:endParaRPr lang="zh-CN" altLang="en-US" sz="16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近来,关于培养“小男子汉”的话题沸沸扬扬。此话题由南京某初中开办的“男孩班”引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发。该校别出心裁,挑选30名男生组成“男孩班”,开设“男生课堂”进行相应训练,旨在从小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对其进行“男子汉教育”,培养男孩子的阳刚之气。对此,有人认为男生“男人味”越来越淡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是多年来个性化教育缺失、独生子女受溺爱、流行文化影响等造成的。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对于以上材料,你有怎样的思考?写一篇论述类文章。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[注意]　①角度自选,立意自定。②标题自拟。③不少于800字。④不得抄袭、套作。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[写作指导]　写作时,围绕核心话题,可从以下角度构思立意:从学校教育的角度,针对南京某初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中开办“男孩班”的做法发表观点,既可赞成学校的做法,肯定“男孩班”男子汉教育的价值,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又可反对学校的做法,阐明“男孩班”的消极作用。另外,还可针对男生“男子气概缺失”的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社会现象,分析其产生的原因、危害及解决办法(家庭、学校和社会等方面)。当然,也可发表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相反的观点,从社会的多元化、个性自由、个性解放等角度来谈。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[例文]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时代呼唤阳刚之气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某学校的“男孩班”开课,这个意在培养男孩阳刚之气的举动,无疑在本不平静的教育的湖面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上激起了阵阵涟漪。无独有偶,某地“淑女班”也已经开课,旨在让年轻女性具备中国传统女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性的典雅气质。“男孩班”“淑女班”的出现,无疑是对社会上所谓“娘娘腔”“女汉子”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的积极纠正。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何为真正男子汉?曾经,爱冒险、爱挑战、爱比拼、爱运动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这些行为都是男孩子的标志,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可是如今社会上的男孩子却变成了爱买点卡、爱玩游戏、爱在QQ上闲聊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这违背了男孩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子的天性。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“男孩危机”的出现,当然与社会这个大环境有关。现在基本上都是独生子女家庭,家家都在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用行动诠释“捧在手里怕碎了,含在嘴里怕化了”。作为家里的“少爷”,他们习惯了娇生惯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养的生活,学会了一受伤就扑向爸爸妈妈的怀抱。上了学以后,以女性为主流的教师团队包围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了我们,她们似我们的母亲。用母性的光辉照耀着我们,却也在无意中使我们变得娇滴滴,失去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了男子汉应有的责任与担当。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摆脱“男孩危机”,需要家庭和学校的教育。教育如同上帝之手,无论是家长以身作则的潜移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默化,还是老师的口传心授,都在不知不觉中塑造着孩子的“三观”。《荀子·劝学》中说: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“蓬生麻中,不扶而直;白沙在涅,与之俱黑。”我们的家庭和学校要努力营造有利于男孩子成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长的环境,需要以各种形式让男孩子感受到阳刚的气度,展现男子汉的风采。开办“男孩班”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就是一个很好的方法。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同时,想要摆脱“男孩危机”,还需要整个社会的努力。说起打造男子汉形象,就不得不提起湖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南卫视热播的综艺节目《真正男子汉》。这一档军旅题材的节目,让许多明星进入部队接受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军队的洗礼,无疑是这个逐渐娱乐化的社会中的一股清流。让孩子们将坚强、勇敢、拼搏的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偶像作为榜样,无疑会对孩子们男子气概的形成起到推动作用。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在我看来,真正的男子汉应该是勇敢、果断、能吃苦、敢担当的人。如今,安定的社会不需要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我们去抛头颅、洒热血,但仍需要我们承担起保护家庭的责任。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拒绝当“少爷”,争做一名顶天立地的男子汉!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真正男子汉,像太阳,朝气蓬勃,充满希望!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[点评]　文章以“男孩危机”为切入点,先从材料出发,通过对“男孩班”与“淑女班”出现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的背景进行分析,引出对“男孩危机”的思考。具体分析时,作者先对话题进行解读,然后从家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庭、学校和社会三个方面提出解决办法,最后得出对男子汉形象的正确认识。本文举例典型,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论证充分,说理性强,具有思辨色彩。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9.(2017浙江教育考试院调研,24)阅读下面的文字,根据要求作文。(60分)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随着时代的发展,人们的生活方式也日趋多元化。有的人喜欢追逐新潮,享受手机和网络的便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利、穿有破洞的牛仔裤、吃饭AA制;有的人偏爱信守旧习,以纸笔写作、听昆曲京剧、着唐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装汉服、讲究传统礼仪;更多的人喜新而不厌旧,兼容新潮和传统。当然还有人认为,本质上人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们其实是无法选择的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对此,你的观点是什么?请写一篇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论述类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文章加以阐明。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[注意]　①题目自拟。②不得少于800字。③不得抄袭、套作。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[写作指导]　本题属于任务驱动型作文题。任务指向很明确,谈谈你喜欢什么样的生活方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式。可以选择“喜新”,可以选择“守旧”,可以选择“喜新而不厌旧”,也可以认为“无法选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择”。“喜新”“守旧”为常态,能自圆其说即可;“喜新而不厌旧”为主流;“无法选择”为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本质。难度依次增加。行文时,要透过现象看本质,找到理由和意义(价值)。从生活方式看,这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些都是社会和时代的表象,各有各的道理。从时代发展看,可以分析时代对生活方式的影响,时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代与“多元化”的关系,时代中的人与人的精神居所之间的关系,人的本质属性与价值定位问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题,等等。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[例文]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无法选择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在如今这个自由开放的世界中,可供每个人选择的生活方式似乎各式各样,或新潮,或传统,好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像只要你喜欢,没有什么样的生活方式是不可以被选择的,但是,这只是表面。实际上,我们无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法选择自己的生活方式。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首先,我们本质上无法选择自己的生活方式,是因为我们自以为的选择,只是一种大势下的裹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挟。小说《中国式二代》中所说,很多时候,人生就像是走在两堵高墙中间,看起来你也是在不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断地选择,其实你不过是一直在汹涌人流的裹挟下,跌跌撞撞往前走罢了。你自认为自由地选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择了一种你认可的打扮,自以为你自由地选择了一种你喜欢的生活方式,不幸的是,实际上那只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不过是潮流大势在你身上的体现而已。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其次,我们本质上无法选择自己的生活方式,是因为我们陷入了一种被定义的思维中。沃尔特·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李普曼在《公众舆论》一书中曾言:多数情况下我们并不是先理解后定义,而是先定义后理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解。置身于庞杂喧闹的外部世界,我们一眼就能认出早已为我们定义好的自己的文化,而我们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也倾向于按照我们的文化所给定的、我们所熟悉的方式去理解。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一种进行评判,亦可结合两至三种综合阐述。其中,第三种观点比较容易脱离材料和语境,造成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偏题。“自我实现在日常”“追梦亦有代价”“追梦与责任当并重”“人应朝着更高的山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峰出发”都是得当的标题。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从杭州市“一模”的反馈数据来看,作文的得分集中在41分上下。多数考场作文围绕一个观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点,平淡干瘪地论述着,好一些的考场作文能够注意辩证思维和前后呼应,但脱颖而出的还是语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言生动、思想深刻的作品。优秀的议论文让人读来似与一位文质彬彬、满腹经纶的才子对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话,从内容到书写都有独特的气质内涵。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[例文]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人应朝着更高的山峰出发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珠穆朗玛峰是许多冒险者心中的神山,登上世界第一高峰一直是许多人梦寐以求的荣耀。然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登山之途凶险漫漫,不测风云着实良多,众人闻之议论纷纷。有人认为登山是对生命的不负责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任,在我眼里却不是这样。试问,为何“蛟龙”能下五洋捉鳖,“嫦娥”能上九天揽月?皆因探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索与追求。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如果说“蛟龙”号下洋深潜、“嫦娥”飞天是中国梦的一部分,代表着中华民族对世界的不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48501"/>
            <a:ext cx="8127000" cy="58414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最后,我们本质上无法选择自己的生活方式,是因为我们每个人身上都有一种人性上的对自身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身份的焦虑。阿兰·德波顿在《身份的焦虑》中提到:身份的焦虑是一种担忧。担忧我们处在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无法与社会设定的成功典范保持一致的危险中,从而被夺去尊严和尊重,这种担忧的破坏力足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以摧毁我们生活的松紧度,以及担忧我们当下所处的社会等级过于平庸,或者会堕至更低的等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级。人的社会属性决定了人所谓的“自由选择”会不自觉地屈从于这种“身份的焦虑”。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当你认为政治家是成功的典范时,你就会不由自主地以政治家的生活方式为自己选择的生活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方式;当你认为运动员是成功的典范时,你就会不由自主地以运动员的生活方式为自己选择的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生活方式;当你认为演艺明星是成功的典范时,你就会不由自主地以演艺明星的生活方式为自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己选择的生活方式。而实际上,这些都不是你真正想选择的。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有位作家曾说过:人最难做的就是自己的主人。卢梭也说:人生而自由,却无所不在枷锁之中。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在我看来,不管多少人巧舌如簧,都无法回避这样一个事实:在这样一个所谓多元化的时代里,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本质上,我们无法真正选择自己的生活方式!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[点评]　本文是一篇规范的任务驱动型作文。文章以“我们本质上无法选择自己的生活方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式”作为论点,追本溯源,进行深度解读。论证条分缕析,从“我们自以为的选择,只是一种大</a:t>
            </a:r>
            <a:endParaRPr lang="en-US" altLang="zh-CN" sz="150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势下的裹挟”“我们陷入了一种被定义的思维中”“我们每个人身上都有一种人性上的对</a:t>
            </a:r>
            <a:r>
              <a:rPr lang="zh-CN" altLang="en-US" sz="1500" dirty="0" smtClean="0"/>
              <a:t/>
            </a:r>
            <a:br>
              <a:rPr lang="zh-CN" altLang="en-US" sz="1500" dirty="0" smtClean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自身身份的焦虑”三个维度展开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逐层深入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说理透彻。内容充实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事例信手拈来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运用自如。</a:t>
            </a:r>
            <a:r>
              <a:rPr lang="zh-CN" altLang="en-US" sz="1500" dirty="0" smtClean="0"/>
              <a:t/>
            </a:r>
            <a:br>
              <a:rPr lang="zh-CN" altLang="en-US" sz="1500" dirty="0" smtClean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全文充分体现了一名优秀学生的深刻的思辨能力。</a:t>
            </a:r>
            <a:endParaRPr lang="zh-CN" altLang="en-US" sz="15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8391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10.(2016温州一模,26)阅读下面的文字,按要求作文。(60分)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当今世界,远在天边也可以便捷交流,可谓“天涯若比邻”;而另一面,近在眼前却常常无话可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说,可谓“比邻若天涯”。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对这种“远”和“近”,你有什么所思所感?写一篇论述类文章。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[注意]　①明确观点,自拟题目。②不少于800字。③不得抄袭、套作。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[写作指导]　本则材料的核心内容为“远和近”,“远”为物理距离,“近”为心理距离,现代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生活在实现“天涯咫尺”的便捷化交流的同时,却又出现了“咫尺天涯”的心理隔膜,一如顾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城的小诗《远和近》所写的:“你一会儿看我/一会儿看云/我觉得/你看我时很远/你看云时很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近。”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把话题放在当下的背景下来呈现,就有了针砭时弊的作用。为何会出现“咫尺天涯”的状况?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有现代人心理的孤独、被手机等通讯设备所控制与“物化”、人与人之间真情在流逝等众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多的因素。如何跨越心理距离,达到心灵融合,治疗现代人的心理痼疾?可由此引发众多的思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考。有了这些思考,既可以深化主题,也让作文有了现实的功用。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[例文]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心的远近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海明威把人比作孤岛,只有坚固的孤岛才能和大陆结合。他想教我们坚强,但人们似乎只学会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了变得坚硬,变得孤独。交流不再分远近,人心的远近却更加明确,更加凸显了。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有人说,以前门缝里看人把人看扁了,现在门缝里看人把人看远了。在人们住进高楼大厦后,似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乎邻居就被那扇防盗门隔开了,再难见以前小屋小院四处串门的场景。邻居也只剩下相邻而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居,不再是守望相助的人了。甚至连曾经亲密的朋友,相见时也无话可说了,反倒是网友之间能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无所不谈。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我们不能将原因只归结于高楼大厦和快速发展的网络,因为这是我们的时代,我们的摇篮和坟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墓,生涯和意义都在里面,如蚯蚓深埋泥土中。更何况交通也发展了,相见的远近已不是阻碍。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是我们的心提前硬化了,屈从于世界的阴暗一面。难道远方的消息就比近在眼前的珍贵吗?看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看那些因父母的爱感动得痛哭流涕的人,他们明白到底谁和谁的心更近。曾经的纽约市长拉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瓜迪亚让每个人为自己的冷漠付费,因为他们看着城市中还有老太婆为饿着的孙子偷窃面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包。我们连关爱近处的父母都做不到,何况远的整个城市乃至全人类中的弱者?正是这种冷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漠,带来了疏远,让我们面对面也无话可说。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黄昏不应该这么早到来,人的情况和树一样,愈想长向高处和明亮处,它的根愈要向下,向泥土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深处扎。我们需要直入自己的内心来看看,不要一味地在外面寻找光明。我相信即使心的距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离变远了,有些东西也不会变的,最终将触动我们的内心。回忆一下过去,那些没对朋友、家人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说的话,那些没做的事,如果说了、做了,都能使彼此靠近。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张晓风认为,一个世界有花、有草、有水等,还有“我”对“你”就够了。这世上的关系无非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你我他,把“他”也变成“你”,那么每个人的心都是相通的。远在天涯,让彼此的心更近;近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在眼前,更不应让彼此的心飘走。放下心中的冷漠,去拥抱这个世界,才不会在面对“远和近”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时感到迷惘而空虚。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如果真是孤岛,也应不断地不分远近地飘向其他岛。当我们的心紧密相连的时候,又有一片新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的大陆等待着人们去依存。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[点评]　本文开篇即从海明威落笔,抓住了现代人对于“远和近”的悖论,进而探讨深层次的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原因,充满理性精神。文章没有将原因只归结于高楼大厦和快速发展的网络,而是认识到,“是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我们的心提前硬化了,屈从于世界的阴暗一面”,外在原因与内在原因结合,使说理十分透彻。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之后“我们需要直入自己的内心来看看”与“放下心中的冷漠,去拥抱这个世界”的建议,辅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以张晓风之语,真诚而富有温度。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00846"/>
            <a:ext cx="8127000" cy="4238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1.(2018衢州二中高三二模,24)阅读下面的材料,按要求作文。(60分)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2018年以来,全国多个城市参与“抢人才大战”,“引才”新政大招迭出,并且已从高端人才延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伸到应届大学生。这场人才争夺战中,没有最“狠”,只有更“狠”——例如在武汉、成都、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西安、郑州等城市,大学生可以“零门槛”落户,购房补贴、租房补贴样样俱全。西安2018年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仅4个月就新迁入50万人。在轰轰烈烈的抢人大战背后,我们直观感受到了“人的价值”,也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听到了“抢人容易留人难”的质疑。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对于以上的现象或言论,你有怎样的看法呢?请写一篇论述类文章,谈谈你的思考。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[注意]　①角度自选,立意自定,题目自拟。②不少于800字。③不得抄袭、套作。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[写作指导]　有学者指出,针对具体的事件谈具体的看法,这是近些年来浙江考生普遍缺乏的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一种能力。本题目旨在引导学生关注现实、关注社会,观察视角设定在城市。所以,学生可以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探究城市“争夺人才”的方式的合理性,也可以分析“争夺人才”的原因,种种角度,不一而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足。但决定作文质量的关键还是思维方式和思考深度。</a:t>
            </a:r>
            <a:endParaRPr lang="zh-CN" altLang="en-US" dirty="0"/>
          </a:p>
        </p:txBody>
      </p:sp>
      <p:sp>
        <p:nvSpPr>
          <p:cNvPr id="3" name="TextBox 11"/>
          <p:cNvSpPr txBox="1"/>
          <p:nvPr/>
        </p:nvSpPr>
        <p:spPr>
          <a:xfrm>
            <a:off x="2265894" y="1295332"/>
            <a:ext cx="4627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B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组  201</a:t>
            </a: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6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—201</a:t>
            </a: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8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年高考模拟·综合题</a:t>
            </a: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组</a:t>
            </a:r>
            <a:endParaRPr lang="zh-CN" altLang="en-US" sz="20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91377"/>
            <a:ext cx="8127000" cy="52976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[例文]</a:t>
            </a:r>
            <a:endParaRPr lang="zh-CN" altLang="en-US" sz="16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用心换心天地新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一个城市是否有未来,一个很直观的指标就是能否集聚更多的人,形成更大的经济规模,彰显更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强的创新活力。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正所谓“人上一百,形形色色”,有了数量,才有质量;有了人口,才有人才。所谓人才,就是有才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的人,就是具有专业知识或专门技术的人。人才的重要性不言而喻,放眼世界,人才汇聚的地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方,就会成为创业之城、繁华之都、活力之所;相反,人口流失的地方,就是僵化之乡、衰败之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镇、没落之地。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那么,一些有远见的城市动用“给房子,落户口,高奖励”等政策,目的是集聚人口,吸引人才,这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就是十分自然的一个选项了。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可是,仅靠物质真的能够留住人才吗?我认为,面包上开不出艳丽的花朵,仅靠纯粹的物质刺激,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则未免小觑了天下英雄。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不妨回顾一下三国历史。刘备、孙权、曹操三足鼎立逐鹿中原之时,智慧的诸葛亮愿意帮谁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呢?论势力,当属曹魏,粮草如山,猛将如云,挟天子以令诸侯;论金钱,当推东吴,求贤若渴,礼遇人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才,连诸葛亮的哥哥诸葛瑾也在东吴为官且被重用。而刘备,一没地盘二无军队三缺金钱,可是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48501"/>
            <a:ext cx="8127000" cy="58424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诸葛亮最终还是跟随刘备,进军西川,建立蜀国,内修良政,外御强敌,南定蛮夷,北伐中原。尤其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是在刘备去世之后,他鞠躬尽瘁,死而后已,为蜀汉建立不朽功勋。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深究诸葛亮效忠的原因,无非是刘备以共同的事业吸引了他,以赤诚之心打动了他。可见,对于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真正的人才而言,金钱不是其追求的终极目标。那些人中龙凤淡泊明志,宁静致远,胸怀又岂是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凡夫俗子能比的?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我不是说吸引人才完全不必考虑物质条件,而只是说,“千金求购”的礼遇人才方式,只是在事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业草创阶段有用。留人贵在留心,而留心,则须从制度上保证,文化上熏染,情感上投入。具体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说,“以人为本,以心换心”。用事业留人,海阔天空自翱翔;用情感留人,得人心者得天下。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更具体地说:把城市的发展前景变成其共同愿景,对人才欣赏信任,给予重任,提供平台,给予舞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台。对人才真诚相待,真心爱惜,关爱其健康,关心其家庭,与之同甘共苦。这才能感动人才,唤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醒人才,激发人才。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人才,世间最宝贵的财富。我们要提醒所有当政者,对人才,仅有仰慕之心,仅靠奖励金钱是不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够的,要学会真关爱真信任。如此,人才固然欢喜欣然,大展宏图;而城市呢,则活力四射,前途无量。</a:t>
            </a:r>
            <a:endParaRPr lang="en-US" altLang="zh-CN" sz="150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点评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]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本文首先用简洁的语言分析了各大城市“争夺人才”的原因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然后明确提出对“用</a:t>
            </a:r>
            <a:r>
              <a:rPr lang="zh-CN" altLang="en-US" sz="1500" dirty="0" smtClean="0"/>
              <a:t/>
            </a:r>
            <a:br>
              <a:rPr lang="zh-CN" altLang="en-US" sz="1500" dirty="0" smtClean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物质留住人才”的做法的疑问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用诸葛亮辅佐刘备的例子来论证自己观点的同时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引出了“以</a:t>
            </a:r>
            <a:r>
              <a:rPr lang="zh-CN" altLang="en-US" sz="1500" dirty="0" smtClean="0"/>
              <a:t/>
            </a:r>
            <a:br>
              <a:rPr lang="zh-CN" altLang="en-US" sz="1500" dirty="0" smtClean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人为本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以心换心”的“留人才”良策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最后一段不仅总结了全文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而且提出了美好的愿景。本</a:t>
            </a:r>
            <a:r>
              <a:rPr lang="zh-CN" altLang="en-US" sz="1500" dirty="0" smtClean="0"/>
              <a:t/>
            </a:r>
            <a:br>
              <a:rPr lang="zh-CN" altLang="en-US" sz="1500" dirty="0" smtClean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文结构清晰流畅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语言沉稳老到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思维缜密严谨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实为佳作。</a:t>
            </a:r>
            <a:endParaRPr lang="zh-CN" altLang="en-US" sz="15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4870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2.(2018杭州高三期末,24)阅读下面的文字,根据要求作文。(60分)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生活中有不少的仪式,如成人礼仪式、结婚庆典、校庆典礼等。有人说仪式是需要的,仪式感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使人摆脱了日常的平庸琐碎,获得庄严神圣的体验。也有人认为现有的不少仪式裹挟着各种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利益,沦为形式主义,缺乏应有的内涵。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对此,你有什么看法?写一篇论述类文章。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[注意]　①观点自选。②题目自拟。③不少于800字。④不得抄袭、套作。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[写作指导]　仪式,是生活中比较普遍的现象,同学们都有亲身体验,如升旗仪式、开学典礼、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成人礼仪式、运动会开幕式和闭幕式等。有感性的体验,容易激发思考,人人有话可说,入题不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难。同时材料本身内蕴是丰富的,有较为广阔的思考空间,要写得好,写得有深度,需要展开多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维度思考,这又符合高考作文所要求的区分度。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193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命题时设置了不同的思考角度:正面肯定的是生活需要仪式,仪式感能使人获得庄严神圣的感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觉;反面的是当前不少人和单位借助各类仪式谋取额外的利益,比如政绩、利润、名声,使得仪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式原本具有的文化内涵被削弱,疏离,以致消失。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审题时首先要理清基本概念:仪式、仪式感、形式主义,思考仪式、仪式感的重要性和必要性,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思考它们在当今社会的变异——借仪式赚取利益和名声。然后发散开去,生活中有哪些仪式,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什么样的仪式感,如何产生无法替代的文化价值,对个人、集体和社会有怎样的影响?仪式、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仪式感在传统文化中的表现,有哪些相关的论述,今天该如何继承和弘扬?当今异化的仪式有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哪些,比如“文化搭台经济唱戏”,比如商业机构的开业、几周年店庆等。再深入辩证思考文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化内涵与外在仪式的关系、形式与形式主义的区别等。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能围绕仪式、仪式感谈论,或者就某个具体的涉及仪式和仪式感的事例展开思考,有所分析阐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述,就是符合题意的。当然,最切合题意的是分析仪式与形式的关系,注意区别仪式与形式主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义,有辩证的深入的思考。这样的立意才有一定的深刻性和全面性。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断求索,那么,我们人类为何不能在忙碌的生活中找寻自己的价值,追求自己的理想?人各有志,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我的理想就是对困难的不断挑战和对自己的尽力超越,如是而已。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如果没有对困难迎难而上的精神,牧羊少年怎会跋涉万里,追寻自己生命中的宝藏?从拼搏到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失败,从失败再到拼搏的人不会一无所获,不会丢掉自己心中的金字塔。牧羊少年完全可以和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镇上的姑娘结婚,就此度过自己平凡的一生,只是当他晚上醒来仰望星空时,他会感受到内心的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空虚。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在日寇统治下危难重重的中国,也有一部分人选择苟且偷生,当了亡国奴。我们现在歌颂的那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些奋起反抗、不惧牺牲的烈士们,他们才是中国真正的脊梁。他们英勇的大无畏的精神没有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离我们远去,反而在时代的冲刷下熠熠生辉。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物质高度发达的社会往往会出现一个巨大的问题,“安逸”成了最大的自重,它在把人拉进虚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空中还不忘嘲笑那些逆流而上者:“这么拼命干吗?多休息一会儿不好吗?”社会总是这样,倒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退者裹挟着不动者,前进者却被践踏,嘲笑。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假如在哥伦比亚的独裁高压下不敢反抗、挑战,马尔克斯的《百年孤独》又怎么能发出摧毁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旧时代和建立新时代的渴望?假如陷入春秋无义战的泥泽中,“知其不可为而为之”的孔子及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19939"/>
            <a:ext cx="8127000" cy="56060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[例文]</a:t>
            </a:r>
            <a:endParaRPr lang="zh-CN" altLang="en-US" sz="16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在仪式感的背后</a:t>
            </a:r>
            <a:endParaRPr lang="zh-CN" altLang="en-US" sz="16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仪式如同钟表,在我们的生活中嘀嗒而行,不徐不疾,不紧不慢,似乎从甲骨文的巫祝卜辞开始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就是这样,铭刻这段岁月,装裱那种足迹。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一个人,从满月宴始,到成人礼毕,再到步入婚姻殿堂,最后一抔黄土掩风流。我们的一生与大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大小小的仪式纠缠在一起,晨会、校庆、年夜饭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憧憬也好,厌倦也罢,你都必须直面它,因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为它是人生的一个个节点。实际上,如果你不敷衍塞责而是认真求索,在仪式背后有很多内涵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待你思考,有不少箴言嘀嗒作响如黄钟大吕般振聋发聩。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仪式感的背后是敬畏。福楼拜在给友人的信中写道:“我每天读书,看报,按时看日出。”“按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时看日出”,我被这句话猝然绊倒了。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日出蕴含着力量,孕育着新生,这灵魂的升旗仪式被多少蒙头大睡的鼾声淹没了?有人说:“除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了敬畏,我们什么都不缺。”而日出不正是教人敬畏的最好的方式吗?没有见过大自然的瑰丽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神奇,又怎会感悟其深邃?无独有偶,俄罗斯画家在森林明月前深情一跪——不以这样的仪式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如何表示对其敬畏?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仪式感的背后是认真。杨澜在采访华人首富李嘉诚时,曾细致地描绘了一个细节:他走进来,步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子轻快,与每个人握手问好,并微微弯腰,递上一张名片,近乎多余地用潮州话自我介绍。发到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91628"/>
            <a:ext cx="8127000" cy="58862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摄影师时,名片不够了,采访进行到一半他又从助手那儿要了一张补给摄影师,这一切都是那么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自然。这个细节让我对李嘉诚油然生敬。谁说成大事者不拘小节?成大事者不是连见面仪式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都毫不含糊的李嘉诚吗?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仪式感的背后是使命。昔者,诸侯间歃血为盟以表诚意,天子泰山封禅只求神明保佑子民风调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雨顺。今朝,大到国家元首就职,小到献身军队,没有一个国家是不需要宣誓的。这些仪式凝聚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了你我,传承着使命,鼓舞着民族前进前进再前进。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诚然,有些仪式走向了形式走向了空洞。但那不是仪式的错!我想,是因为执行仪式的人不懂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得仪式背后的深刻内涵。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我们需要仪式感,唯此,岁月才会与我们一道,把没完没了的点点滴滴化成钟鼓齐鸣!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[点评]　本文设置了三个分论点,从“仪式感的背后是敬畏”“仪式感的背后是认真”“仪式感的背后是使命”三个方面,论述“仪式感”的意义与价值。选择的事例确切、真实。同时,论证与事例,古今中外,多维度地、丰富地体现了事例与论点的“匹配度”,能有效地证明观点。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全文结构比较合理有序,以“仪式如同钟表”起笔,表达仪式感和我们的生活同行共伴,更以一</a:t>
            </a:r>
            <a:endParaRPr lang="en-US" altLang="zh-CN" sz="150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生的经历与各种仪式的“纠缠”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体现仪式感与生活互动的紧密性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主体部分采用并列式结构</a:t>
            </a:r>
            <a:r>
              <a:rPr lang="zh-CN" altLang="en-US" sz="1500" dirty="0" smtClean="0"/>
              <a:t/>
            </a:r>
            <a:br>
              <a:rPr lang="zh-CN" altLang="en-US" sz="1500" dirty="0" smtClean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展开论述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层次清晰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最后以“我们需要仪式感”简洁有力地收束全文。文章内容集中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体现了</a:t>
            </a:r>
            <a:r>
              <a:rPr lang="zh-CN" altLang="en-US" sz="1500" dirty="0" smtClean="0"/>
              <a:t/>
            </a:r>
            <a:br>
              <a:rPr lang="zh-CN" altLang="en-US" sz="1500" dirty="0" smtClean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一定的思想深度。语言以简洁清晰的思辨性表达为主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又辅以简约灵动的文学性表达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体现出</a:t>
            </a:r>
            <a:r>
              <a:rPr lang="zh-CN" altLang="en-US" sz="1500" dirty="0" smtClean="0"/>
              <a:t/>
            </a:r>
            <a:br>
              <a:rPr lang="zh-CN" altLang="en-US" sz="1500" dirty="0" smtClean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作者个性化的追求。</a:t>
            </a:r>
            <a:endParaRPr lang="zh-CN" altLang="en-US" sz="15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4870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3.(2018金华高三期末测试,24)阅读下面的文字,根据要求作文。(60分)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棘子成曰:“君子质而已矣,何以文为?”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子贡曰:“文犹质也,质犹文也。虎豹之鞟犹犬羊之鞟。”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子曰:“言之无文,行而不远。”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——《论语》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对于“文”和“质”的重要性,以上三人看法不一,对此,你有怎样的思考?写一篇论述类文章,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阐述你的观点。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[注意]　①自选角度,自定立意。②自拟标题。③不少于800字。④不得抄袭、套作。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[写作指导]　“文”与“质”的关系,是一个古老的哲学命题。它涉及我们生活的方方面面,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具体可以表现为人的外表与品德、言行和思想,文章、语言的形式和内容,商品的包装与内在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质量等。它涵盖一切事物的形式和内容的关系。材料中的棘子成认为做人只要重视品德就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可以了,外表和言行无所谓;子贡认为“文”与“质”同样重要;孔子则强调文采在文章内容、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思想流传的广度方面有重要作用。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同样,中外哲学家在这些方面也都有不同的理解和阐述。可供立论参考。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东汉王充强调两者统一:有根株于下,有荣叶于上;有实核于内,有皮壳于外。文墨辞说,士之荣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叶、皮壳也。实诚在胸臆,文墨著竹帛,外内表里,自相副称,意奋而笔纵,故文见而实露也。人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之有文也,犹禽之有毛也。毛有五色,皆生于体;苟有文无实,是则五色之禽,毛妄生也。(《论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衡》)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亚里士多德强调二者的分立:形式和内容表示物种与质料、模型与材料。康德将二者并列:形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式是内容的外部表现,内容是形式的内部根基、依据和实质。马克思主义基本原理中“内容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和形式”对立统一、相互作用的关系。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[例文]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文质彬彬,然后君子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早在几千年前,先贤就曾告诉我们:文犹质也,质犹文也。文,便是文饰;质,便是内心。而在几千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年后的今天,我们又该如何看待二者?我以为,文质缺一不可,应达到二者圆融之境界。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文饰,顾名思义,可狭隘地理解为外在的东西,诸如名利、欲望。如今,追求外在的东西似乎成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了“庸俗”的代名词,而孔夫子那一句“优哉游也哉”正是道出这种想法的弊病,“君子于其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言,无所苟而已矣”。试想,若是人人都简衣陋食、安贫乐道,这社会将是怎样一派死气沉沉的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景象?诚然,我们现在所谓的“外在”更多地表现为追名逐利,为了蝇头微利、蜗角虚名,背信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弃义,不知羞耻。那么,这也谓之“俗”,而并非我所谓的“文”。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当然,光有文饰还不足以支撑起一个人作为完整的、有思想的个体而存在。内心的修养,即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“质”,是人的灵魂。有哲人曾说:过多地注重外表是一个人内心空虚的表现。注意此处为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“过多”,是走向了一个极端,因而会造成心灵的空虚。因此,填补这种空虚的良药便是修养,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借用朱熹的话,便是“优游涵泳”。大抵是花更多的时间去整理自己内心的杂物,为心灵增添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一些有营养之物。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尼采说,人跟树是一样的,越是向往高处的阳光,越要把根伸向黑暗的地底。北大有个传统叫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“沉潜”,二者有共通之处。由此,足见内心的修养于人之重要性。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我们可将“文饰”看作精美秀巧的花瓶,而将“质”看作花瓶中的花。若这花不够美丽,花瓶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591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再美也没有任何意义;反之,没有美丽的花瓶,旁人也不一定能够欣赏鲜花之美。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我忘不了《红楼梦》中的那位奇女子妙玉。“气质美如兰,才华复比仙,天生成孤癖人皆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罕。”正是她的气质造就了她的美。“腹有诗书气自华”说的大抵就是这样的人吧!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再反观当今社会,或许我们的确应当反思如何做到二者之圆融。贪污腐败者层出不穷,招摇撞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骗者比比皆是,更有人自恃有才、特立独行。或许孔子的“中庸之道”正是我们需要的。但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我们学习古人,并不是想要回到过去。我们所追求的,从来都应该是文质彬彬的君子,而不是反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对时代进步与社会变迁的怪胎。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心中有质,外在有文,文质彬彬,然后可为君子矣!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[点评]　文章第一段通过释题提出观点,直截了当,指向明晰,为后面的阐述奠定了基础。文章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由“文饰”到内在的“质”,由外在的现象到内在的“灵魂”,在论述的不断推进中强化理性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的思辨。阐述时除了引用论证外,还运用了类比论证,如第五段就通过花与花瓶来类比论证,形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象具体地阐述了“文饰”与“质”之间的辩证关系。文章运用多种论证方法进行判断推论,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丰富思想内容,增强阐述说理的深刻性,值得借鉴。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899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4.(2018温州高三期末,24)阅读下面的文字,根据要求作文。(60分)</a:t>
            </a:r>
            <a:endParaRPr lang="zh-CN" altLang="en-US" sz="16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围棋选手小柯18岁那年就连夺三项世界冠军,被誉为中国围棋界的“希望之星”。不仅如此,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小柯还以其鲜明的个性引人关注。比如在某次世界大赛决赛前夕,他直言对手只有5%的胜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算,认为对方作为一代传奇“该谢幕了”。此事在广大棋迷中引发了很大的争议:有人为棋坛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出现了一位天才棋手而感到欢欣鼓舞;有人对小柯的狂傲个性提出了疑问;也有人持较为中立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的态度,认为成绩固然可喜,可如此年少轻狂却不可取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对于以上材料,你怎么看?请写一篇论述类文章。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[注意]　①角度自选,立意自定。②自拟题目。③不少于800字。④不得抄袭、套作。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[写作指导]　作文题设置了一个具体的情境:小柯的骄人战绩与其鲜明的个性引发争议。对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此,棋迷们的态度不一,有支持的,有质疑的,也有持中立态度的。小柯的个案其实反映了年轻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一代的普遍状况:更具有个性,更乐于展示和张扬个性。同学们应探究现象背后的本质,思考个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性与任性、自信与自负、张扬与内敛等的关系,分析利弊,辨析事理,得出自己对小柯行为的看法。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可以从棋迷的不同立场出发进行立意,如认为年轻就该有张扬的个性和自信;或觉得成绩固然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傲人,低调更是美德;等等。写作时还应结合个性与任性、自信与自负、狂傲与谦虚等进行辩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证思考,才能体现深度而非平面化的思维。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[例文]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发出个性之光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围棋天才小柯一年三夺冠,他有张扬的资本。直言对方只有5%的胜算,这是个性的表现,比赛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之前为自己鼓舞士气,又有何妨?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正如世界上没有两片完全相同的叶子,每个人也应有自己的个性。我们应当合理调整自己的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心态,发出个性之光。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张扬个性,是自我能力的显示,是不被大众吞噬的表现。海明威的硬汉性格,是遭遇森林大火的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坚挺,是浑身充满炸弹碎片的顽强。他意志坚定,与命运抗争,这给了他张扬的资本。木心略带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自负的性格,是他幼年饱读诗书的积累,是他游历欧美的沉淀。他不用教室,不用讲义,全凭个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人记忆与积淀讲述文学史,给学生带来艺术盛宴。既然有自己的能力,就要展现出来,不要被掩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埋在人群之中。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张扬个性,源于成功的积累。哑剧演员王德顺,练就背式呼吸法,锻炼出一身肌肉,创造出一部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又一部优秀作品。正因如此,他光着膀子在T台走秀时,才那么有气质,显得那么与众不同却又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148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受人敬重。鲍勃·迪伦曾说过:“我能做的一切就是做我自己,你管我是谁!”这么张扬的个性,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离不开他在乐坛多年的打拼。那柔和的嗓音,标配的口琴与吉他,已经作为成功的标志深深烙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在人们的心里。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张扬个性,不是为了哗众取宠,应当考虑别人的感受。朋友圈的“秀晒炫”刷屏,让人心生厌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恶。日益兴起的网络直播,也有不少充斥着戾气、污浊,令人忧心。张扬个性不等于卖弄自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己。若你口生狂傲之言,行怪诞之事,而又无正直之性,何异于妖魔鬼怪?能张扬个性是要有资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本的,是需要适当的方式的。耶鲁大学的校训是“在我的平凡世界里,我就是不平凡”。是啊,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正因为重视自己的价值才放光芒。就像年轻企业家“饿了么”创始人张旭豪,宣称公司要在2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018年前完成上市,拥有自信与实力,个性张扬一些,又何妨?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龚自珍说过:“勇于自信故英绝,胜彼优孟俯仰为。”敢于迈出新的步伐,发出个性之光,才能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给这个世界带来更多生机,让生命更具有它的意义!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[点评]　文章所论述的观点是“我们应当合理调整自己的心态,发出个性之光”。围绕这一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观点作者采用了“总分总”的结构架构文章。文章直截了当地提出观点,用形式上的并列、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内容上的递进,从三个角度对观点展开具体的、推进式的阐述。文中论据运用充分、信实,体</a:t>
            </a:r>
            <a:endParaRPr lang="en-US" altLang="zh-CN" sz="150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现了作者在阅读、生活上丰富的积累。</a:t>
            </a:r>
            <a:endParaRPr lang="zh-CN" altLang="en-US" sz="15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591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5.(2018衢州高三期末,24)阅读下面的文字,根据要求作文。(60分)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材料一    不管努力的目标是什么,不管他干什么,他单枪匹马总是没有力量的。合群永远是一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切善良思想的人的最高需要。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——歌德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材料二    没有个性,人类的伟大就不存在了。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——让·保尔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材料三    2014年,上海某著名中外合作大学有一种面试方式,5人一小组在18分钟内创造一件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物品,能给老人的生活带来便利。材料只有纸、笔、剪刀和胶带。校方解释,要在团队合作环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节,考查学生的团队沟通与合作能力、领导力、想象力以及创造力。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综合上述材料,结合你的理解,写一篇论述类文章。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[注意]　①角度自选,立意自定。②标题自拟。③不少于800字。④不得抄袭、套作。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[写作指导]　这道作文题旨在引导同学们思考个人与集体的关系、个性的作用。材料一引用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了歌德的话,重点落在“单枪匹马总是没有力量的”、合群是“最高需要”上,强调了“团队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193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其弟子们又怎会“不容何病?不容然后见君子”?假如在腥风血雨的法兰西没有一颗敢于质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疑的头脑,雨果又怎会说出“若无新闻出版,万古如长夜”,争取民众的知情权,宣告思想的重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要性?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回首前人之功绩,展望今日之未来,我们又怎能对知难而上者质疑?所有受过的伤,都是我们的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勋章。走过千山和万水,踏遍天南和地北,请别再做一名群众,试着自我批判,我们比那些登山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者少的是将梦想付诸实践的努力。都说时间不饶人,但我们更不应饶过时间。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高山仰止,景行行止。若不能至,奋力登之。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[点评]　本文标题简明,结构清晰,紧扣题意,首尾呼应。字里行间显现出该考生平时较大的阅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读量和良好的语言功底,善用古今中外的素材和修辞,能用驳论对比等方法。语言生动有力,亦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能联系现实,读来令人心怀开阔、热血沸腾。不过本文亦有可改进之处,如细节处应多加斟酌,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如第二段的“我们人类”可改为“我们年轻人”,以及有的素材之间过于跳跃,应注意内在联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系,注意自然过渡。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合作”的重要意义。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材料二引用让·保尔的话,着重强调“个性”,提到人类之所以伟大,是因为人拥有个性。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材料三举了一个生活实例:某高校招生,将面试学生分成小组,在小组合作中考查其能力。这种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面试方式既可以看出学生的个性特点,同时也可以看出学生的团队合作能力以及领导力。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第一、二则材料的观点似乎有些“针锋相对”,材料三则给我们打开了一个全新的视野,告诉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我们另一种可能:个性与团队可以也应该结合起来,两者并不矛盾。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综合材料来看,立意时不能从个性或团队单方面入手,而应该两者兼顾。比如可以从反面立意: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没有个性的团队是没有活力的,一个声音、一个意见、一个头脑,只能是一潭“死水”;没有团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队精神的个性难有发展前景,会深陷个人英雄主义的泥潭。或从正面立意:个体的个性是保证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团队活力的前提,能促进团队的进步;好的团队不应只有一个统一的方向,还应允许并促进个体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的个性发展。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[例文]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鹤立鹤群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合群绝对不是泯然众人,个性也不是特立独行。鹤立鸡群的处境对那只鹤来说太过尴尬。真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正的鹤,在鹤群中也能立出风头。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一直以来,“合群”和“个性”给人一种在二者之间苦苦挣扎的错觉。其实合群与个性并不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矛盾。而且,我要说,是群体合作证明个性的价值,是个性让群体合作更有效率。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彰显个性是离不开群体的,如同鸡群中的鹤,再怎样有个性也是孤芳自赏,鸡不能懂它,是群体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的理解读懂了个性。如2014年某大学的小组面试,在小组合作中学生能发挥自己的专长。又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如香奈儿公司细到极致的分工,由不同个性的人分管一块,再合力做事。日本的外壳喷漆是好,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但若缺了德国的引擎和美国的方向盘,造不出一架好飞机,是合作给了个性舞台。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若无合作,只有个性,是可怕的。天才如爱因斯坦,也需要庞加莱给相对论挖好的地基。而一个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又一个人带着所谓不容于世的傲骨,在长叹“世人笑我太疯癫”后黯然离场。群狼猎熊,而落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单的狼会被熊一掌拍死。若一味地追求与众不同而背离了群体,便失去了坚实的后盾。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同样,群体合作是离不开个性的。花园里若只有一大片牡丹,看久了也使人厌烦,这时偶尔出挑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的百合花就成了美景。一群仙鹤若全都只埋头吃鱼,无甚美感,而偶尔有一只鹤仰起脖子跳舞,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马上会有文人为它吟诗作赋。当下社会不只需要千篇一律的“中国制造”,更需要有合作中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创新的“中国智造”。合作给了个性舞台,就是为了让个性在舞台上表演。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1937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若无个性,只有合作,是可悲的。你可以想象到提线木偶夸张的哑剧,肢体麻木而冰冷。诚然,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众人拾柴火焰高,但当无个性的群体还在机械重复着拾柴的动作时,有个性的群体已有人提出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要用煤气灶了。少创新能力的公司在义乌小商品市场倒腾浴花浴帽,多创新能力的公司则一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次又一次地革新智能浴缸的功能。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作为一只鹤,若是不讲合作,一味去鸡群中寻找自己的个性,那便英雄无用武之地;作为一只鹤,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若是不讲个性,那便麻木于鹤群体中寂寂无闻。合群和个性不应该是互憎的敌人,而应该是亲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密的战友。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拥有个性,学会合作。我愿做一只鹤,一只立于鹤群中的鹤。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[点评]　第一,作者对题目材料把握精准,全文开篇就亮明否定性观点:“合群绝对不是泯然众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人,个性也不是特立独行。”接着紧扣比喻性标题,第二段从正面亮明观点:“是群体合作证明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个性的价值,是个性让群体合作更有效率。”观点明确,思路严密,论述透彻。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第二,全文以比喻论证为主,结合多种论证方法,融入散文笔法,活泼生动。将抽象的道理付诸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形象的阐述之中,既增强了说理的生动性,又增强了文章的可读性。作者首段引入“鹤立鸡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群”作比较,来阐释标题“鹤立鹤群”,这里的“鸡群”“鹤群”都是用来比喻材料中的“群</a:t>
            </a:r>
            <a:endParaRPr lang="en-US" altLang="zh-CN" sz="150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体”或“团队”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但显然“鸡群”有别于“鹤群”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而且相对有“贬”的意味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也不合考题的本意。</a:t>
            </a:r>
            <a:endParaRPr lang="zh-CN" altLang="en-US" sz="15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193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6.(2017浙江十二校联盟质检,24)阅读下面的文字,根据要求作文。(60分)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李嘉诚的司机给李嘉诚开了30多年的车,准备离职。李嘉诚看他这么多年工作兢兢业业,为了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能让他安度晚年,于是拿出了200万元的支票给他。司机说:“不用了,一两千万我还是拿得出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来的。”李嘉诚很诧异,问:“你每个月只有几千元的收入,怎么能存下这么多钱?”司机回答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说:“我在开车的时候,您打电话说买哪个地方的地皮,我也会去买一块;您说要买哪只股票的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时候,我也会去买一点股票,到现在有一两千万的资产!”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对于这则材料,你有何感受、联想和思考?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[注意]    ①选好角度,确定立意,写一篇论述类文章。②自拟标题。③不少于800字。④不要套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作、不得抄袭。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[写作指导]　这则材料虽然是一个极端的个例,但它给人的启示意义却是多方面的。可以感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受到,在生活中做有心人,是成功的法宝;可以感受到,安于自己的职业,哪怕是最不起眼的服务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业,只要热心、尽心,也是有回报的;可以感受到,跟什么人很重要,选择工作环境、居住环境很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重要;可以感受到,人要有智慧和胆魄;可以感受到,人要善于选择;等等。这些都可以作为立意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[例文] 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积极的人生最灿烂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有句话说得好,你是谁并不重要,重要的是你和谁在一起。“孟母三迁”足以说明和谁在一起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很重要。雄鹰在鸡窝中长大,就会失去飞翔的本领,怎能搏击长空,翱翔蓝天?野狼在羊群中成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长,就会失去狼性,怎能仰天啸月,驰骋山林?在现实生活中,你和谁在一起很重要,甚至会改变你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的成长轨迹,决定你的人生成败。和什么样的人在一起,你就会有什么样的人生。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事实证明,一个人再有能力,也比不过一群人,说明团队很重要。人的成功,需要集体的力量;事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业的成功,需要优秀的人才。所以说,学会选择,是个人进步和事业成功的重要前提。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懂得暗示,朝着积极方向进发。跟着苍蝇只会去找垃圾,跟着蜜蜂才能找到花朵;和勤奋的人在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一起你不会懒惰,和积极的人在一起,你不会消沉;与智者同行,你也会不同凡响;与高人为伴,你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才能登上巅峰。科学家认为:“人是唯一能接受暗示的动物。”积极的暗示会对人的情绪和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生理状态产生良好的影响,激发人的内在潜能,发挥人的超长水平,使人进取,催人奋进。可见,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193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接近积极向上的人,就会得到积极的暗示。否则,如水般的时光会不知不觉地偷走你的梦想,使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你渐渐颓废,变得平庸。远离消极的因素和消沉的人,是你最佳的人生选择。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明确目标,远离不良,告别邪恶。台湾歌手齐秦,青少年是在社会中度过的,跟着一群小混混,整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天游手好闲。他的姐姐齐豫耐心开导,并送给他一盒自己演唱的磁带,齐秦觉得人应该做点什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么,总不能在社会上这样混下去,应该远离那些混混,于是就开始学习唱歌。歌曲让他懂得人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生,真情让他明白事理,从此他成为华语歌坛久唱不衰的歌手。积极的人生像太阳,照到哪里哪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里亮。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生活中最不幸的是,由于你身边缺乏积极进取的人,你失去了向上的动力,并丧失前行的信心而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变得俗不可耐;生活中最幸运的是,上学时遇到好老师,工作时遇到好师傅,成家时遇到好伴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侣。总之,和聪明的人在一起,你会更加睿智;和优秀的人在一起,你会出类拔萃。所以,请记住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那句忠告:你是谁不重要,重要的是你和谁在一起。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[点评]　本文语言流畅,道理讲得明白,有启示意义。感受紧扣材料而发,自然贴切。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976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7.(2017绍兴一中,24)阅读下面的文字,根据要求作文。(60分)</a:t>
            </a:r>
            <a:endParaRPr lang="zh-CN" altLang="en-US" sz="16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近日,一艘国际邮轮抵达韩国南部度假胜地济州岛时,3400名中国游客拒绝下船,这是继“萨</a:t>
            </a:r>
            <a:endParaRPr lang="zh-CN" altLang="en-US" sz="16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德”事件以来中国民众爱国的又一壮举。对于这一事件,网友们议论纷纷。有人说,个人的力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量甚为渺小,于事无补,所以我们不需要用这样的方式进行爱国,国家大事该交给国家领导人;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有人说,国是每个人的国,国家的事就是个人的事,我们当然要用自己的方式爱国,而且无可厚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非;也有人说,爱国对于每个人是必需的,但是爱国要爱得理智,爱得文明,要用正确的方式表达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对国家的热爱。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对此,你有什么看法?请写一篇论述类文章加以阐明。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[注意]　①题目自拟。②不少于800字。③不得抄袭、套作。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[写作指导]　这个话题的立意似乎可以多选但实则难以选择。中国自古以来就有“天下兴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亡,匹夫有责”的精神。写作时,可以立论,可以驳论。立论,不管你主张什么观点,如人人都需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爱国,爱国从自我做起,维护国家利益人人有责,维护国家必须做具体的事情,人民必须站在政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府一边以行动支持政府抗击损害国家利益者等,观点必须明确。如果是驳论,选择材料中所给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的一点,据理驳斥。如驳斥“个人的力量甚为渺小,于事无补”,首先申明这是一个无视常识的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说法,国家不是抽象的,是一个个人组成的,每一个人都从自我做起,就是国家的力量。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976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[例文]</a:t>
            </a:r>
            <a:endParaRPr lang="zh-CN" altLang="en-US" sz="16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国家利益面前,我们无可选择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2017年2月27日,韩国乐天集团董事会做出决定,同意就“萨德”反导系统部署用地与韩国军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方签署协议,“萨德”反导系统的部署进程又向前迈出危险的一步。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韩国在“萨德”问题上一意孤行,中国社会对于韩国的抵制已经成为一种合乎情理的必然。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相比美国动辄对威胁自己国家利益的商业公司进行惩罚,中国公民采取拒绝去韩国观光的这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种抵制已经显得相当温和、相当文明了。这是在国家利益与国家安全遭遇侵害之后,相当节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制而理性的一种行动。中国的民众尤其是青年,既没有激烈地冲击韩国有关场所,也没有对韩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国的工作人员进行人身攻击。如果有人连这样的反应也要说三道四,认为不理性,那么我们只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能说,这些批判者缺乏最基本的国家意识。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正如新华社时评所说:“有哪个国家的人民能容忍外国企业在自己的国家挣得盆满钵满,却干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着有损本国国家利益的勾当?”乐天能够出于“国家安全”的考虑同韩国军方换地,中国消费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者也完全可以出于“国家安全”的考虑对这样的企业、这样的产品说不!也完全有权利不到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这个国家去,不去为它的经济添砖加瓦。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韩国以及像韩国乐天这样的企业,会公开做出损害中国国家利益的行为,其主要原因就是欺软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4961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怕硬,投机讨好韩国的保守派与美国的强硬派。此时,中国就要拿出强硬的态度,予以回击!韩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国不顾后果的行为,遭到中国人民的抗议和抵制是应该的,容不得某些貌似理性的人说三道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四!中国民众完全有理由抵制损害我中国利益者!面对危害国家利益者,我们无可选择!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中国当然希望与韩国发展良好的关系,但不会无原则地姑息。国与国、人与人的交往都有底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线,一旦逾越了底线,我们就必须捍卫国家利益。中国社会目前只是一些出于基本好恶之感的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抵制行为,而不是做出了极为强烈的反应,已经充分表达了克制和善意。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当然,在全球化的大背景下,利益总是双方的,伤害也都是双方的。韩国要一意孤行,那我们在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维护国家根本利益面前,也只能权衡利弊,给予作恶者应有的制裁。 今天的中国人,尤其是中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国年轻人,无论在观念上还是消费偏好上,已经高度全球化,但在国家的安全利益上,在大是大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非上,年轻人仍有一颗真诚的中国心,仍然与国家有着最根本的共同利益。我们当然不主张对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一个特定国家不相关者的抵制,但对那些侵害中国利益的明确实施者,我们有必要让其付出应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有的代价!</a:t>
            </a:r>
            <a:endParaRPr lang="zh-CN" altLang="en-US" sz="1500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[点评]　这是一篇充满正气的文章,体现了中国青年的豪情壮志。面对国家利益,我们必须站</a:t>
            </a:r>
            <a:r>
              <a:rPr sz="1500" dirty="0"/>
              <a:t/>
            </a:r>
            <a:br>
              <a:rPr sz="1500" dirty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出来维护国家利益,这是我们应有的基本责任和良知。文章思想很深刻,在处理国与国的事情</a:t>
            </a:r>
            <a:endParaRPr lang="en-US" altLang="zh-CN" sz="150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有着理性思考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想到了经济的互利关系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更想到了国家安全的根本利益问题。在权衡利弊</a:t>
            </a:r>
            <a:r>
              <a:rPr lang="zh-CN" altLang="en-US" sz="1500" dirty="0" smtClean="0"/>
              <a:t/>
            </a:r>
            <a:br>
              <a:rPr lang="zh-CN" altLang="en-US" sz="1500" dirty="0" smtClean="0"/>
            </a:b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取大放小</a:t>
            </a:r>
            <a:r>
              <a:rPr lang="en-US" altLang="zh-CN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0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对读者具有启发意义。</a:t>
            </a:r>
            <a:endParaRPr lang="zh-CN" altLang="en-US" sz="15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193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8.(2017杭州五县七校期中联考,24)阅读下面的文字,根据要求作文。(60分)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书画鉴赏大家张伯驹的女儿在《忆父亲二三事》中写道:“父亲从小就接受中国传统文化的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熏陶。他看的书很多,少年时就熟读《古文观止》;三千多卷的《二十四史》,二十多岁时便已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读完了两遍;《资治通鉴》也如数家珍;唐诗宋词读记得就更多了。”这就是底子吧。从前的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人,不管是写文章的、作书画的、唱戏的,都非常重视打好底子,所以他们的文章、书画、戏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曲,才都样样到家,味道十足,很有面子。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综合上述材料,你有什么所思所感?请写一篇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论述类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文章。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[注意]　①明确观点,自拟题目。②不少于800字。③不得抄袭、套作。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[写作指导]　本题材料是一段生活类材料,借书画鉴赏大家张伯驹以及写文章、作书画、唱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戏的名人,广阅博览而成名家之事,说明一个道理:名望、名声、成就(面子)来自广阅博览的积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累(底子),成就是建筑在积累的基础上的,面子是依靠底子撑起来的,没有底子就没有面子,没有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底子的面子不是面子而是面具。材料的中心是面子(成就)与底子(积累)的关系,所以,这是本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19939"/>
            <a:ext cx="8127000" cy="56060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2.(2018衢州第二中学一模,24)阅读下面的文字,根据要求作文。(60分)</a:t>
            </a:r>
            <a:endParaRPr lang="zh-CN" altLang="en-US" sz="16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“因为相信,所以看见。”近期,这句话已经成了人们热议的话题,也成了年度热句。</a:t>
            </a:r>
            <a:endParaRPr lang="zh-CN" altLang="en-US" sz="16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在传统思维下,我们奉行“看见才相信”“眼见为实”。而在现代思维下,“相信才看见”代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表了一种尊重梦想、追逐理想的思想理念和思维格局,更体现一种把“不敢想变为敢想”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“把不可能变为可能”的底气和担当。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对此,你是怎样认识的?请联系现实生活,写一篇论述类文章。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[注意]　①角度自选,立意自定。②标题自拟。③不少于800字。④不得抄袭、套作。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[写作指导]　“看见才相信”是现实主义者的哲学;“相信才看见”是理想主义者的追逐。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当今时代与当下中国,从现实出发,追逐眼前利益的人越来越多;怀揣理想,敢于创新突破的人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越来越少。这也是“相信才看见”成为热句的原因。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引导学生关注未来、关注梦想是本文的命题宗旨。在这样一个思辨味很浓的哲学表述之下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谈一谈对梦想和未来的认识和理解,很好地考查了学生的思想境界和人生格局。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[例文]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逐梦时代:相信才看见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“因为相信,所以看见。”近期,这句话已经成了人们热议的话题。在传统思维“眼见为实”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的土壤中破土而出的这朵现代创新思维的小花,着实令人眼前一亮。也许,在不知不觉中,“相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题写作立意的基点,也是最佳的切入角度。也就是说,本题写作立意要讲面子(成就)与底子(积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累)的关系,或从两者关系引申开来,讲社会之事、人生之理,切不可断章取义,抛开材料而另起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炉灶。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[例文]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要面子,更要底子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对于中国人而言,有没有面子似乎是鉴别一个人社会地位高低、造诣成就大小的标准。然而,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殊不知光鲜亮丽的外表之下是坚实厚重的底子在支撑着。所以,我们行于世,不仅要面子,更需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好底子,这样方能成就一番事业。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然而,今日有些人所谓的面子却变了味。就文化艺术界来说,受人敬重的不再是遒劲的文字抑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或绝伦的表演,反而是由金钱堆砌而成的或通过其他歪门邪道的投机钻营。在金钱至上、急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功近利的价值观引领下,人们重面子轻底子,好做表面文章,务虚不务实,然而这样的追求却往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往以失败或自食恶果收场。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当然这样的例子绝非偶然。面子和底子互为表里,相辅相成。底子是面子的内涵和底蕴,有时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底子也需要靠面子来表达;面子是底子的外在表现形式,靠底子来支撑。没有不断夯实的底子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的量变,是不可能达到有面子的质变的。古人常道:“聚沙成塔,集腋成裘。”正是我们年复一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年地在学习中不断积累的底子,才厚积薄发,以其特有的方式贯穿于我们的思维、行动与表达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之中。这种学习既决定了修养与品性,也框定了成就和未来。唯有拥有厚实的底子,我们才能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在生活与工作中拥有自信,才会拥有更为绚烂的面子与成绩。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而为了达到真正的“有面子”,我们必须不断夯实底子。这是个永无止境的过程。而这个过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程在于我们拥有厚实的传统文化积淀。钻研五千年的精华,将其与时代的潮流有机结合,充实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人生的同时,也丰富阅历,于万卷书中静心沉思,脚踏实地地努力积累,内化的能力和素养会使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你成为一个有味道的人,又何愁没有面子?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当今社会,难能可贵的是在喧嚣的时代环境中去聆听寂静,做一个潜心打底的“隐者”。当我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们专注于一件事时,方能得到最大的回报。以贾岛“十年磨一剑”的耐心,效仿梅花“香自苦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寒来”的韧劲,如此坚持,哪怕未来再喧嚣,拥有厚实底子的人也必能脱颖而出。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打好底子,不仅是坚持,更是一种态度。不仅是对事业的热爱,个人价值的肯定,更是对时代的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忠诚。敷衍潦草的准备是经不起时间的检验的。徒有面子者只是借助时代的东风,讨得一些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便宜。而真正有底子的人,他的面子是无法被时代的洪流抹去的。我们这一代,生于嘈杂,更应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0743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静心打底,成为真正有底子有面子的人。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我们追求金玉其外,更注重镶玉其中。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[点评]　这篇文章立意好,思想深刻。引论部分的中心论点简洁、鲜明、有力,本论部分的说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理注重概括与思辨,分析比较透彻,引证切题,对比强烈,论证精要。结论部分强调“打好底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子”的“坚持”与“态度”,在“追求金玉其外”时,更要“注重镶玉其中”(反用贬义成语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“金玉其外,败絮其中”,注入积极意义,化腐朽为神奇)。结构严谨,语言富有文采。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9.(2017宁波高三期末统考,24)阅读下面的文字,根据要求作文。(60分)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一条谚语:“熟读唐诗三百首,不会作诗也会吟。”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一个成语:“书读百遍,其义自见。”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一则新闻:来自《人民日报》的消息,有一个学生花了10年时间背诵了30万字的儒家经典,结果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竟然连常用字都认不全,一篇八百字的作文错字连篇,而且丧失了读书的兴趣,出现了严重的心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理疾病。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一句名言:英国作家马丁·塔波尔说,“记忆不是智慧,白痴也能死记硬背成卷的诗文。”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结合上述材料,联系近几年社会上以弘扬传统文化为名的“读经热”,你有怎样的思考?写一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篇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论述类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文章。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[注意]　①角度自拟,立意自定。②标题自拟。③800字左右。④不得抄袭、套作。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[写作指导]　本题为典型的任务驱动型作文题。题目要求联系“读经热”,并没有说以“读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经热”为话题。所以,核心立意应是把“读经热”作为一个例子,重点阐明关于读书(多读多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背)的思考;当然,宽泛一点看,把“读经热”作为议论的对象,谈谈对“读经热”现象的看法也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[例文]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智沉于心,文显于表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陈丹青曾说:“我们今天已经处在一个讯息与行动比严重失调的时代。在空前便利的电子传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媒时代,我们比任何时候都聪明,也比任何时候都轻飘。”再看那位熟背30万字古文却错字百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出的学生,也许我们应该反思。经典或其他文化的输入不能只是浮于脑海的记忆,更应该是沉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淀于心的感悟。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联系近年来社会上掀起的“读经热”,这股传承文化、陶冶情操的热情劲是值得肯定的。我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们已经感受到了社会对传统文化的深层需要。但传承经典也好,任何形式的学习也好,都不可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能一蹴而就。认识的背后需要有正确方法的支撑推动。诚如马丁·塔波尔所言:“白痴也能死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记硬背成卷的诗文。”那位背诵30万字儒家经典的学生应该明白,背诵并不意味着学会了,没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有理解与思考的文字记忆只不过是无意义的碎片排列。一味地追求“量”的增多,不追求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“质”的提升,只背出生涩的文字,却忽略了与之配套的翻译、理解,以及由此产生的对语文功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底的要求,导致了该生学习严重失衡,学习能力不健全。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学习方式、行为习惯的不当,说到底是学习意识有问题的表现。我们真正理解“书读百遍,其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义自见”的意思吗?特伦斯·莫兰认为,语境应该成为记忆的基本条件。也就是说,“熟读”不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是意味着机械诵读,而是要钻研其内容,进而联系现实,抓住文学的本质。当下社会把“书读百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遍”粗暴地理解为“背诵”,反映出浮躁、功利的学术氛围,以及一种在文化需求面前手足无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措的姿态。这种不当的学习态度导致了“低俗文化”和“无聊文化”的泛滥。就像那些号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称“三角函数又不能用来买菜”的人一样,他们不懂得学习的本质,没有经历过文化与智慧的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沉淀,他们的头脑还太“轻飘”,才会肆无忌惮地否认知识文化的价值。在这样的认知下,即使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有“读经”的心,也只能塑造出“背经”的愚人。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“熟读唐诗三百首”对于今天的我们来说,更应该成为一种钻研精神与学术追求。只有真正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5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将文章内容理解透彻,不断思考,才能体悟出智慧,才能将“书”活用于生活。思考是读书的真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正价值点,而不是背诵或其他噱头。当把提炼出的感悟与智慧沉淀在心底,文化素养自然会显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现在表面。在空前信息化的社会里,我们,不轻飘。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[点评]　文章立意准确,“经典或其他文化的输入不能只是浮于脑海的记忆,更应该是沉淀于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心的感悟”的提法引人深思。具体行文中,以“读经热”为切入点,点出只追求“量”的增多,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不注重“质”的提升是不可取的,进而阐明要从根本上解决学习意识上的问题,不能浮躁、功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利。文章意蕴丰厚,内容充实,分析透彻,是一篇难得的佳作。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10.(2016杭州五校联盟月考,25)阅读下面的材料,根据要求写一篇不少于800字的作文。(60分)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欧洲有一种米罗虾,世世代代生活在伏尔加河的最深处,从未见到过一丝阳光。一天,一只米罗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虾忽然心血来潮,想去浅水区感受一下煦暖的阳光,那感觉只听长辈们描述过,但它从未真正感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受过。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当它独自游到浅水区时,眼前的景象让它感慨万分,依依垂柳,暖暖阳光,周围的鱼儿们自由自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在地摇着尾巴,欢快地穿行于青青水草间。它长长地叹了口气,觉得水下生活实在是太委屈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了。突然,它的胸口感到了一丝憋闷,还没来得及反应,就昏昏“睡”去了。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[注意]　选好角度,确定立意,明确文体,自拟标题;不要脱离材料内容及含意的范围作文,不要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套作,不得抄袭。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[写作指导]　本材料可以采用由果溯因法。由米罗虾的悲剧,可以找出能体现命题人情感褒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贬的“忽然心血来潮”“觉得水下生活实在是太委屈了”“还没来得及反应”等语句加以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琢磨。米罗虾不安现状没有错,努力改变现状也没有错,但违背客观规律而刻意改变,就会带来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祸患。由此,得出本材料的参考立意有“面对诱惑,认清自己”“定位人生”“遵循规律”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“在自己的世界里精彩生活”等。寓言类材料作文立意的提炼应着眼于整个文段,忌断章取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义,像“寻找光明”“追求幸福”“执着探索”均属于离题。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[例文]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认清自己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如果没有认清自己,高尔基从事歌唱会使世界文坛失去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一颗明星;如果没有认清自己,文斯·卡特可能到现在只是一个萨克斯演奏者。古人云:人贵有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自知之明。认清自己,我们才能找到方向,才会走向成功。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认清自己,是我们成功的基础,能帮助我们找到正确的方向。反之,我们将会在迷雾中走失,甚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至走向失败。米罗虾会在青青水草间昏“睡”过去,是因为它没有认清自己是深水动物。美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国总统安德鲁·约翰逊会被赶下台,是因为他不但没有认清自己,而且没有认清国家的形势,自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作主张地发布了一系列“重建南方”的反动措施。清政府使近代中国落后挨打,是因为它盲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目地自以为是“天朝上邦”“无所不有”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而现在,类似于“我爸是李刚”等不知自己轻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重的话依然萦绕在我们的耳边。前车之鉴还不够多吗?一定要祸事临头才能认清自己吗?无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数的例子可以证明,没有对自己的清醒认识必然不会有好的下场,于己、于家、于社会都绝非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好事。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认清自己,是一种智慧。南非前总统曼德拉对于认清自己有着深刻的理解,并且做到了。20多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年的监狱生活使他的眼睛变得浑浊,却没有让他的心迷失方向。他知道何为对错,认清了人民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民主和种族平等的道路,最终迎来了圆满的结局。在苦难中认识自己不易,在苦难后保持清醒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更是一种智慧。认清自己让曼德拉找到了方向,也是认清自己让他走向了成功。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认清自己,是一种勇气。我国著名文学家巴金先生曾遭遇了一系列磨难。他迷茫过,也怀疑过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自己的文字。但事情过后,他经过认真的思考,发现了自己的错误,没有找任何的理由。正是因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为他勇于面对过去,才能写出《随想录》这样的著作,被誉为“说真话的文人”。无独有偶,李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信才看见”的逐梦时代,已然到来。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诚然,“眼见为实”的传统思想依然适用于生活中的许多领域。譬如,我们依然需要严谨求实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的治学精神、从客观实际出发的做事方法。西汉河间王刘德有言:“务得事实,每求真是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也。”其中强调的正是此理。以此为代表的传统思维侧重的是脚踏实地、求真务实的精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神。而在当今社会盛行的现代思维,由传统思想的土壤孕育而来,又在高速发展的科技条件下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滋养生发出“相信才看见”这样的新理念。这两种思维方式看似各执一词,实则并不矛盾。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现代思维是融合了传统精华与时代精神的统一体,在求真务实的基础上强调逐梦与创新,因而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更顺应社会进步之潮流。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从历史的角度看,“相信才看见”的出现也许是一个必然。在技术尚起步的早期社会,农耕文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明以“获取”为核心,首先是采集,而后转为“种植”。在这一“靠天吃饭”的时期,农民总结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出大量的农谚俗语,以记住自然的规律并相应地做出应对。而随着知识水平、耕作工具、技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术方法的迅猛发展,如今的农业文明早已变了样。利用大棚保温,人们种出反季蔬果。高级技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术的出现让我们拥有将头脑中的理想作物转变为现实的能力。于是,今天的我们,依托着仍然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不断革新的技术手段,不断实现着一个又一个的“超级梦”。由农业文明的演化延伸开来,展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世民也是因为有足够的勇气面对谏官的批评,才能深刻认识到自己的过错,认清社会现实,认清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前进的道路。也正是因为这样,才有了“贞观之治”的辉煌。不同的身份,不同的时代,不同的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发展方向,但他们被人铭记的原因却是一样的——认清自己。如果巴金先生没有认清自己,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《随想录》不过是肤浅的玩物而已;如果李世民没有认清自己,“贞观之治”便无从谈起。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苏轼认清了自己,通过努力成为一代大家;罗斯福认清了自己,带领美国走出泥潭。我们需要清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醒地认识自己,这需要智慧与勇气。让我们认清自己,找到正确的方向,走向成功。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[点评]　本文切题精准,思路清晰,是一篇规范的议论文。开头的例子和名言,鲜明地提出观点;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中间先论证认清自己的意义,再从“智慧”和“勇气”两个角度展开论述,说理步步展开;最后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有力总结上文。全文旁征博引,内容丰富,论述充分,展现了考生广博的知识积累和优秀的文学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功底。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193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现在我们眼前的,是人类的整个历史由“顺天而行”到“自我改造”“主动创新”的惊人之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思想的变革与社会历史的更替一脉相承。在现代思维中,“相信才看见”代表的是对梦想的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尊重与追求。在立足于现实的基础上,把不敢想变为敢想,将不可能转为可能,这应该是每一个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现代人都应拥有的底气和担当。“相信才看见”的背后,是勇敢的“相信”;更是历经奋斗和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努力,用时间、心血、汗水换来的“看见”。我们要有拥有梦想的勇气,更要有实现梦想的毅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力。知行合一,方不沦为“思想上的巨人,行动上的矮子”。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在“相信才看见”的逐梦时代,我们仰望星空,脚踏实地。我们仰望星空,同时也为自己喝彩,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因为敢于仰望的人,眼中自有光芒在。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[点评]　本文作者立意切合命题本意,抓住了“相信才看见”所传达的核心意义。全篇紧紧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围绕“逐梦”一词展开论述,头脑清晰,论述集中,议论张弛有度,详略得当。本文的亮点在于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其思想性,从历史发展的角度解析人类社会的演变,思想深厚,眼光独到。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48501"/>
            <a:ext cx="8127000" cy="5604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3.(2018温州二模,24)阅读下面的文字,根据材料作文。(60分)</a:t>
            </a:r>
            <a:endParaRPr lang="zh-CN" altLang="en-US" sz="16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“打赏”,古时指身份尊贵的人给低层、下属的赏赐或为报答别人服务而给予的钱。现在,继</a:t>
            </a:r>
            <a:endParaRPr lang="zh-CN" altLang="en-US" sz="16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“点赞”之后,凭意愿自由、数额随意等特征,网络“打赏”成为互联网新宠,直播平台、明星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微博、微信公众号等自媒体,网络处处可见“打赏”字眼,人人可以成为“打赏者”。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有人说网民“打赏”的不是金钱而是感觉、心情,也有人说网民“打赏”的不是感觉、心情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而是自我需求,还有人说网络“打赏”就是一场草根文化的胜利。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对此,你有怎样的思考?写一篇论述类文章。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[注意]　①题目自拟。②不得少于800字。③不得抄袭、套作。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[写作指导]　这个题目,紧跟时代热点,非常具有现实意义。打赏,是一种新兴的、非强制的付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费鼓励模式,让服务供需双方密切互动。文章已经阅读完了,直播已经欣赏完了,不再需要付钱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就品尝了文化果实,为什么还要心甘情愿地打赏呢?到餐厅吃饭,接收快递,打车等消费行为,本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来已经付够费了,为什么还要额外打赏呢?这都是值得探讨的问题。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围绕一个社会现象进行思辨,是近年来高考命题者比较青睐的命题方式。比如2017年山东卷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的“24小时书店”,2016年浙江卷的“虚拟现实”,2016年课标全国卷I的“考试赏罚”等。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时代在变化,人们也需要应对这个时代的变化。身为中学生,一要学会应对时代,二要学会观察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时代、独立思考。本题的设置正是出于这一初衷。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</TotalTime>
  <Words>2645</Words>
  <Application>WPS 演示</Application>
  <PresentationFormat>自定义</PresentationFormat>
  <Paragraphs>382</Paragraphs>
  <Slides>70</Slides>
  <Notes>69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1" baseType="lpstr">
      <vt:lpstr>主题1</vt:lpstr>
      <vt:lpstr>高考语文 (浙江专用)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 </dc:subject>
  <dc:creator> </dc:creator>
  <cp:keywords> </cp:keywords>
  <dc:description> </dc:description>
  <cp:lastModifiedBy>User</cp:lastModifiedBy>
  <cp:revision>73</cp:revision>
  <dcterms:created xsi:type="dcterms:W3CDTF">2018-07-24T10:19:17Z</dcterms:created>
  <dcterms:modified xsi:type="dcterms:W3CDTF">2019-03-06T08:18:49Z</dcterms:modified>
  <cp:category> 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  <property fmtid="{64440492-4C8B-11D1-8B70-080036B11A03}" pid="4">
    <vt:lpwstr> </vt:lpwstr>
  </property>
</Properties>
</file>