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1" r:id="rId2"/>
  </p:sldMasterIdLst>
  <p:sldIdLst>
    <p:sldId id="267" r:id="rId3"/>
    <p:sldId id="268" r:id="rId4"/>
    <p:sldId id="258" r:id="rId5"/>
    <p:sldId id="260" r:id="rId6"/>
    <p:sldId id="259" r:id="rId7"/>
    <p:sldId id="269" r:id="rId8"/>
    <p:sldId id="261" r:id="rId9"/>
    <p:sldId id="271" r:id="rId10"/>
    <p:sldId id="270" r:id="rId11"/>
    <p:sldId id="262" r:id="rId12"/>
    <p:sldId id="263" r:id="rId13"/>
    <p:sldId id="264" r:id="rId14"/>
    <p:sldId id="265" r:id="rId15"/>
    <p:sldId id="273" r:id="rId1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Animation="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92" y="84"/>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1658938" y="1600200"/>
            <a:ext cx="6837362" cy="3200400"/>
            <a:chOff x="1045" y="1008"/>
            <a:chExt cx="4307" cy="2016"/>
          </a:xfrm>
        </p:grpSpPr>
        <p:sp>
          <p:nvSpPr>
            <p:cNvPr id="5" name="Oval 3"/>
            <p:cNvSpPr>
              <a:spLocks noChangeArrowheads="1"/>
            </p:cNvSpPr>
            <p:nvPr/>
          </p:nvSpPr>
          <p:spPr bwMode="hidden">
            <a:xfrm flipH="1">
              <a:off x="4392" y="1008"/>
              <a:ext cx="960" cy="96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Times New Roman" panose="02020603050405020304" pitchFamily="18" charset="0"/>
              </a:endParaRPr>
            </a:p>
          </p:txBody>
        </p:sp>
        <p:sp>
          <p:nvSpPr>
            <p:cNvPr id="6" name="Oval 4"/>
            <p:cNvSpPr>
              <a:spLocks noChangeArrowheads="1"/>
            </p:cNvSpPr>
            <p:nvPr/>
          </p:nvSpPr>
          <p:spPr bwMode="hidden">
            <a:xfrm flipH="1">
              <a:off x="3264" y="1008"/>
              <a:ext cx="960" cy="960"/>
            </a:xfrm>
            <a:prstGeom prst="ellipse">
              <a:avLst/>
            </a:prstGeom>
            <a:solidFill>
              <a:schemeClr val="accent2"/>
            </a:soli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Times New Roman" panose="02020603050405020304" pitchFamily="18" charset="0"/>
              </a:endParaRPr>
            </a:p>
          </p:txBody>
        </p:sp>
        <p:sp>
          <p:nvSpPr>
            <p:cNvPr id="7" name="Oval 5"/>
            <p:cNvSpPr>
              <a:spLocks noChangeArrowheads="1"/>
            </p:cNvSpPr>
            <p:nvPr/>
          </p:nvSpPr>
          <p:spPr bwMode="hidden">
            <a:xfrm flipH="1">
              <a:off x="2136" y="1008"/>
              <a:ext cx="960" cy="960"/>
            </a:xfrm>
            <a:prstGeom prst="ellipse">
              <a:avLst/>
            </a:prstGeom>
            <a:noFill/>
            <a:ln w="28575">
              <a:solidFill>
                <a:schemeClr val="accent2"/>
              </a:solidFill>
              <a:round/>
              <a:headEnd/>
              <a:tailEnd/>
            </a:ln>
            <a:effectLst/>
            <a:extLst>
              <a:ext uri="{909E8E84-426E-40DD-AFC4-6F175D3DCCD1}">
                <a14:hiddenFill xmlns:a14="http://schemas.microsoft.com/office/drawing/2010/main">
                  <a:solidFill>
                    <a:srgbClr val="E0E0F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Times New Roman" panose="02020603050405020304" pitchFamily="18" charset="0"/>
              </a:endParaRPr>
            </a:p>
          </p:txBody>
        </p:sp>
        <p:sp>
          <p:nvSpPr>
            <p:cNvPr id="8" name="Oval 6"/>
            <p:cNvSpPr>
              <a:spLocks noChangeArrowheads="1"/>
            </p:cNvSpPr>
            <p:nvPr/>
          </p:nvSpPr>
          <p:spPr bwMode="hidden">
            <a:xfrm flipH="1">
              <a:off x="2136" y="2064"/>
              <a:ext cx="960" cy="960"/>
            </a:xfrm>
            <a:prstGeom prst="ellipse">
              <a:avLst/>
            </a:prstGeom>
            <a:solidFill>
              <a:schemeClr val="accent2"/>
            </a:solidFill>
            <a:ln>
              <a:noFill/>
            </a:ln>
            <a:effectLst/>
            <a:extLst>
              <a:ext uri="{91240B29-F687-4F45-9708-019B960494DF}">
                <a14:hiddenLine xmlns:a14="http://schemas.microsoft.com/office/drawing/2010/main" w="28575">
                  <a:solidFill>
                    <a:schemeClr val="accent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Times New Roman" panose="02020603050405020304" pitchFamily="18" charset="0"/>
              </a:endParaRPr>
            </a:p>
          </p:txBody>
        </p:sp>
        <p:sp>
          <p:nvSpPr>
            <p:cNvPr id="9" name="Oval 7"/>
            <p:cNvSpPr>
              <a:spLocks noChangeArrowheads="1"/>
            </p:cNvSpPr>
            <p:nvPr/>
          </p:nvSpPr>
          <p:spPr bwMode="hidden">
            <a:xfrm flipH="1">
              <a:off x="1045" y="2064"/>
              <a:ext cx="960" cy="960"/>
            </a:xfrm>
            <a:prstGeom prst="ellipse">
              <a:avLst/>
            </a:prstGeom>
            <a:solidFill>
              <a:schemeClr val="accent2"/>
            </a:solidFill>
            <a:ln>
              <a:noFill/>
            </a:ln>
            <a:effectLst/>
            <a:extLst>
              <a:ext uri="{91240B29-F687-4F45-9708-019B960494DF}">
                <a14:hiddenLine xmlns:a14="http://schemas.microsoft.com/office/drawing/2010/main" w="9525">
                  <a:solidFill>
                    <a:schemeClr val="accent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Times New Roman" panose="02020603050405020304" pitchFamily="18" charset="0"/>
              </a:endParaRPr>
            </a:p>
          </p:txBody>
        </p:sp>
        <p:sp>
          <p:nvSpPr>
            <p:cNvPr id="10" name="Oval 8"/>
            <p:cNvSpPr>
              <a:spLocks noChangeArrowheads="1"/>
            </p:cNvSpPr>
            <p:nvPr/>
          </p:nvSpPr>
          <p:spPr bwMode="hidden">
            <a:xfrm flipH="1">
              <a:off x="4392" y="2064"/>
              <a:ext cx="960" cy="960"/>
            </a:xfrm>
            <a:prstGeom prst="ellipse">
              <a:avLst/>
            </a:prstGeom>
            <a:noFill/>
            <a:ln w="28575">
              <a:solidFill>
                <a:schemeClr val="accent2"/>
              </a:solidFill>
              <a:round/>
              <a:headEnd/>
              <a:tailEnd/>
            </a:ln>
            <a:effectLst/>
            <a:extLst>
              <a:ext uri="{909E8E84-426E-40DD-AFC4-6F175D3DCCD1}">
                <a14:hiddenFill xmlns:a14="http://schemas.microsoft.com/office/drawing/2010/main">
                  <a:solidFill>
                    <a:srgbClr val="E0E0F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Times New Roman" panose="02020603050405020304" pitchFamily="18" charset="0"/>
              </a:endParaRPr>
            </a:p>
          </p:txBody>
        </p:sp>
      </p:grpSp>
      <p:sp>
        <p:nvSpPr>
          <p:cNvPr id="13324" name="Rectangle 12"/>
          <p:cNvSpPr>
            <a:spLocks noGrp="1" noChangeArrowheads="1"/>
          </p:cNvSpPr>
          <p:nvPr>
            <p:ph type="ctrTitle"/>
          </p:nvPr>
        </p:nvSpPr>
        <p:spPr>
          <a:xfrm>
            <a:off x="685800" y="1219200"/>
            <a:ext cx="7772400" cy="1933575"/>
          </a:xfrm>
        </p:spPr>
        <p:txBody>
          <a:bodyPr anchor="b"/>
          <a:lstStyle>
            <a:lvl1pPr algn="r">
              <a:defRPr sz="4400"/>
            </a:lvl1pPr>
          </a:lstStyle>
          <a:p>
            <a:pPr lvl="0"/>
            <a:r>
              <a:rPr lang="zh-CN" altLang="en-US" noProof="0" smtClean="0"/>
              <a:t>单击此处编辑母版标题样式</a:t>
            </a:r>
          </a:p>
        </p:txBody>
      </p:sp>
      <p:sp>
        <p:nvSpPr>
          <p:cNvPr id="13325" name="Rectangle 13"/>
          <p:cNvSpPr>
            <a:spLocks noGrp="1" noChangeArrowheads="1"/>
          </p:cNvSpPr>
          <p:nvPr>
            <p:ph type="subTitle" idx="1"/>
          </p:nvPr>
        </p:nvSpPr>
        <p:spPr>
          <a:xfrm>
            <a:off x="2057400" y="3505200"/>
            <a:ext cx="6400800" cy="1752600"/>
          </a:xfrm>
        </p:spPr>
        <p:txBody>
          <a:bodyPr/>
          <a:lstStyle>
            <a:lvl1pPr marL="0" indent="0" algn="r">
              <a:buFont typeface="Wingdings" pitchFamily="2" charset="2"/>
              <a:buNone/>
              <a:defRPr/>
            </a:lvl1pPr>
          </a:lstStyle>
          <a:p>
            <a:pPr lvl="0"/>
            <a:r>
              <a:rPr lang="zh-CN" altLang="en-US" noProof="0" smtClean="0"/>
              <a:t>单击此处编辑母版副标题样式</a:t>
            </a:r>
          </a:p>
        </p:txBody>
      </p:sp>
      <p:sp>
        <p:nvSpPr>
          <p:cNvPr id="11" name="Rectangle 9"/>
          <p:cNvSpPr>
            <a:spLocks noGrp="1" noChangeArrowheads="1"/>
          </p:cNvSpPr>
          <p:nvPr>
            <p:ph type="dt" sz="half" idx="10"/>
          </p:nvPr>
        </p:nvSpPr>
        <p:spPr/>
        <p:txBody>
          <a:bodyPr/>
          <a:lstStyle>
            <a:lvl1pPr>
              <a:defRPr/>
            </a:lvl1pPr>
          </a:lstStyle>
          <a:p>
            <a:pPr>
              <a:defRPr/>
            </a:pPr>
            <a:endParaRPr lang="en-US" altLang="zh-CN"/>
          </a:p>
        </p:txBody>
      </p:sp>
      <p:sp>
        <p:nvSpPr>
          <p:cNvPr id="12" name="Rectangle 10"/>
          <p:cNvSpPr>
            <a:spLocks noGrp="1" noChangeArrowheads="1"/>
          </p:cNvSpPr>
          <p:nvPr>
            <p:ph type="ftr" sz="quarter" idx="11"/>
          </p:nvPr>
        </p:nvSpPr>
        <p:spPr/>
        <p:txBody>
          <a:bodyPr/>
          <a:lstStyle>
            <a:lvl1pPr>
              <a:defRPr/>
            </a:lvl1pPr>
          </a:lstStyle>
          <a:p>
            <a:pPr>
              <a:defRPr/>
            </a:pPr>
            <a:endParaRPr lang="en-US" altLang="zh-CN"/>
          </a:p>
        </p:txBody>
      </p:sp>
      <p:sp>
        <p:nvSpPr>
          <p:cNvPr id="13" name="Rectangle 11"/>
          <p:cNvSpPr>
            <a:spLocks noGrp="1" noChangeArrowheads="1"/>
          </p:cNvSpPr>
          <p:nvPr>
            <p:ph type="sldNum" sz="quarter" idx="12"/>
          </p:nvPr>
        </p:nvSpPr>
        <p:spPr/>
        <p:txBody>
          <a:bodyPr/>
          <a:lstStyle>
            <a:lvl1pPr>
              <a:defRPr/>
            </a:lvl1pPr>
          </a:lstStyle>
          <a:p>
            <a:fld id="{06D38657-08E5-4904-8895-BE48E5ED1225}" type="slidenum">
              <a:rPr lang="en-US" altLang="zh-CN"/>
              <a:pPr/>
              <a:t>‹#›</a:t>
            </a:fld>
            <a:endParaRPr lang="en-US" altLang="zh-CN"/>
          </a:p>
        </p:txBody>
      </p:sp>
    </p:spTree>
    <p:extLst>
      <p:ext uri="{BB962C8B-B14F-4D97-AF65-F5344CB8AC3E}">
        <p14:creationId xmlns:p14="http://schemas.microsoft.com/office/powerpoint/2010/main" val="6661696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0"/>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1"/>
          <p:cNvSpPr>
            <a:spLocks noGrp="1" noChangeArrowheads="1"/>
          </p:cNvSpPr>
          <p:nvPr>
            <p:ph type="sldNum" sz="quarter" idx="12"/>
          </p:nvPr>
        </p:nvSpPr>
        <p:spPr>
          <a:ln/>
        </p:spPr>
        <p:txBody>
          <a:bodyPr/>
          <a:lstStyle>
            <a:lvl1pPr>
              <a:defRPr/>
            </a:lvl1pPr>
          </a:lstStyle>
          <a:p>
            <a:fld id="{9B34EDDF-1530-40B4-9071-F463D55EB295}" type="slidenum">
              <a:rPr lang="en-US" altLang="zh-CN"/>
              <a:pPr/>
              <a:t>‹#›</a:t>
            </a:fld>
            <a:endParaRPr lang="en-US" altLang="zh-CN"/>
          </a:p>
        </p:txBody>
      </p:sp>
    </p:spTree>
    <p:extLst>
      <p:ext uri="{BB962C8B-B14F-4D97-AF65-F5344CB8AC3E}">
        <p14:creationId xmlns:p14="http://schemas.microsoft.com/office/powerpoint/2010/main" val="8365017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62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62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0"/>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1"/>
          <p:cNvSpPr>
            <a:spLocks noGrp="1" noChangeArrowheads="1"/>
          </p:cNvSpPr>
          <p:nvPr>
            <p:ph type="sldNum" sz="quarter" idx="12"/>
          </p:nvPr>
        </p:nvSpPr>
        <p:spPr>
          <a:ln/>
        </p:spPr>
        <p:txBody>
          <a:bodyPr/>
          <a:lstStyle>
            <a:lvl1pPr>
              <a:defRPr/>
            </a:lvl1pPr>
          </a:lstStyle>
          <a:p>
            <a:fld id="{ECA123C6-1DAA-4D40-8FE0-BF44930736F0}" type="slidenum">
              <a:rPr lang="en-US" altLang="zh-CN"/>
              <a:pPr/>
              <a:t>‹#›</a:t>
            </a:fld>
            <a:endParaRPr lang="en-US" altLang="zh-CN"/>
          </a:p>
        </p:txBody>
      </p:sp>
    </p:spTree>
    <p:extLst>
      <p:ext uri="{BB962C8B-B14F-4D97-AF65-F5344CB8AC3E}">
        <p14:creationId xmlns:p14="http://schemas.microsoft.com/office/powerpoint/2010/main" val="10581557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Line 2"/>
          <p:cNvSpPr>
            <a:spLocks noChangeShapeType="1"/>
          </p:cNvSpPr>
          <p:nvPr/>
        </p:nvSpPr>
        <p:spPr bwMode="auto">
          <a:xfrm>
            <a:off x="7315200" y="1066800"/>
            <a:ext cx="0" cy="4495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5" name="Group 8"/>
          <p:cNvGrpSpPr>
            <a:grpSpLocks/>
          </p:cNvGrpSpPr>
          <p:nvPr/>
        </p:nvGrpSpPr>
        <p:grpSpPr bwMode="auto">
          <a:xfrm>
            <a:off x="7493000" y="2992438"/>
            <a:ext cx="1338263" cy="2189162"/>
            <a:chOff x="4704" y="1885"/>
            <a:chExt cx="843" cy="1379"/>
          </a:xfrm>
        </p:grpSpPr>
        <p:sp>
          <p:nvSpPr>
            <p:cNvPr id="6" name="Oval 9"/>
            <p:cNvSpPr>
              <a:spLocks noChangeArrowheads="1"/>
            </p:cNvSpPr>
            <p:nvPr/>
          </p:nvSpPr>
          <p:spPr bwMode="auto">
            <a:xfrm>
              <a:off x="4704" y="1885"/>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Oval 10"/>
            <p:cNvSpPr>
              <a:spLocks noChangeArrowheads="1"/>
            </p:cNvSpPr>
            <p:nvPr/>
          </p:nvSpPr>
          <p:spPr bwMode="auto">
            <a:xfrm>
              <a:off x="4883" y="1885"/>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8" name="Oval 11"/>
            <p:cNvSpPr>
              <a:spLocks noChangeArrowheads="1"/>
            </p:cNvSpPr>
            <p:nvPr/>
          </p:nvSpPr>
          <p:spPr bwMode="auto">
            <a:xfrm>
              <a:off x="5062" y="1885"/>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9" name="Oval 12"/>
            <p:cNvSpPr>
              <a:spLocks noChangeArrowheads="1"/>
            </p:cNvSpPr>
            <p:nvPr/>
          </p:nvSpPr>
          <p:spPr bwMode="auto">
            <a:xfrm>
              <a:off x="4704" y="2064"/>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0" name="Oval 13"/>
            <p:cNvSpPr>
              <a:spLocks noChangeArrowheads="1"/>
            </p:cNvSpPr>
            <p:nvPr/>
          </p:nvSpPr>
          <p:spPr bwMode="auto">
            <a:xfrm>
              <a:off x="4883" y="2064"/>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Oval 14"/>
            <p:cNvSpPr>
              <a:spLocks noChangeArrowheads="1"/>
            </p:cNvSpPr>
            <p:nvPr/>
          </p:nvSpPr>
          <p:spPr bwMode="auto">
            <a:xfrm>
              <a:off x="5062" y="2064"/>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 name="Oval 15"/>
            <p:cNvSpPr>
              <a:spLocks noChangeArrowheads="1"/>
            </p:cNvSpPr>
            <p:nvPr/>
          </p:nvSpPr>
          <p:spPr bwMode="auto">
            <a:xfrm>
              <a:off x="5241" y="2064"/>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3" name="Oval 16"/>
            <p:cNvSpPr>
              <a:spLocks noChangeArrowheads="1"/>
            </p:cNvSpPr>
            <p:nvPr/>
          </p:nvSpPr>
          <p:spPr bwMode="auto">
            <a:xfrm>
              <a:off x="4704" y="2243"/>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4" name="Oval 17"/>
            <p:cNvSpPr>
              <a:spLocks noChangeArrowheads="1"/>
            </p:cNvSpPr>
            <p:nvPr/>
          </p:nvSpPr>
          <p:spPr bwMode="auto">
            <a:xfrm>
              <a:off x="4883" y="2243"/>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 name="Oval 18"/>
            <p:cNvSpPr>
              <a:spLocks noChangeArrowheads="1"/>
            </p:cNvSpPr>
            <p:nvPr/>
          </p:nvSpPr>
          <p:spPr bwMode="auto">
            <a:xfrm>
              <a:off x="5062" y="2243"/>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6" name="Oval 19"/>
            <p:cNvSpPr>
              <a:spLocks noChangeArrowheads="1"/>
            </p:cNvSpPr>
            <p:nvPr/>
          </p:nvSpPr>
          <p:spPr bwMode="auto">
            <a:xfrm>
              <a:off x="5241" y="2243"/>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7" name="Oval 20"/>
            <p:cNvSpPr>
              <a:spLocks noChangeArrowheads="1"/>
            </p:cNvSpPr>
            <p:nvPr/>
          </p:nvSpPr>
          <p:spPr bwMode="auto">
            <a:xfrm>
              <a:off x="5420" y="2243"/>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8" name="Oval 21"/>
            <p:cNvSpPr>
              <a:spLocks noChangeArrowheads="1"/>
            </p:cNvSpPr>
            <p:nvPr/>
          </p:nvSpPr>
          <p:spPr bwMode="auto">
            <a:xfrm>
              <a:off x="4704" y="2421"/>
              <a:ext cx="127" cy="128"/>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 name="Oval 22"/>
            <p:cNvSpPr>
              <a:spLocks noChangeArrowheads="1"/>
            </p:cNvSpPr>
            <p:nvPr/>
          </p:nvSpPr>
          <p:spPr bwMode="auto">
            <a:xfrm>
              <a:off x="4883" y="2421"/>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 name="Oval 23"/>
            <p:cNvSpPr>
              <a:spLocks noChangeArrowheads="1"/>
            </p:cNvSpPr>
            <p:nvPr/>
          </p:nvSpPr>
          <p:spPr bwMode="auto">
            <a:xfrm>
              <a:off x="5062" y="2421"/>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 name="Oval 24"/>
            <p:cNvSpPr>
              <a:spLocks noChangeArrowheads="1"/>
            </p:cNvSpPr>
            <p:nvPr/>
          </p:nvSpPr>
          <p:spPr bwMode="auto">
            <a:xfrm>
              <a:off x="5241" y="2421"/>
              <a:ext cx="127" cy="12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 name="Oval 25"/>
            <p:cNvSpPr>
              <a:spLocks noChangeArrowheads="1"/>
            </p:cNvSpPr>
            <p:nvPr/>
          </p:nvSpPr>
          <p:spPr bwMode="auto">
            <a:xfrm>
              <a:off x="4704" y="2600"/>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 name="Oval 26"/>
            <p:cNvSpPr>
              <a:spLocks noChangeArrowheads="1"/>
            </p:cNvSpPr>
            <p:nvPr/>
          </p:nvSpPr>
          <p:spPr bwMode="auto">
            <a:xfrm>
              <a:off x="4883" y="2600"/>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 name="Oval 27"/>
            <p:cNvSpPr>
              <a:spLocks noChangeArrowheads="1"/>
            </p:cNvSpPr>
            <p:nvPr/>
          </p:nvSpPr>
          <p:spPr bwMode="auto">
            <a:xfrm>
              <a:off x="5062" y="2600"/>
              <a:ext cx="127" cy="12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 name="Oval 28"/>
            <p:cNvSpPr>
              <a:spLocks noChangeArrowheads="1"/>
            </p:cNvSpPr>
            <p:nvPr/>
          </p:nvSpPr>
          <p:spPr bwMode="auto">
            <a:xfrm>
              <a:off x="5241" y="2600"/>
              <a:ext cx="127" cy="12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 name="Oval 29"/>
            <p:cNvSpPr>
              <a:spLocks noChangeArrowheads="1"/>
            </p:cNvSpPr>
            <p:nvPr/>
          </p:nvSpPr>
          <p:spPr bwMode="auto">
            <a:xfrm>
              <a:off x="5420" y="2600"/>
              <a:ext cx="127" cy="128"/>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 name="Oval 30"/>
            <p:cNvSpPr>
              <a:spLocks noChangeArrowheads="1"/>
            </p:cNvSpPr>
            <p:nvPr/>
          </p:nvSpPr>
          <p:spPr bwMode="auto">
            <a:xfrm>
              <a:off x="4704" y="2779"/>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 name="Oval 31"/>
            <p:cNvSpPr>
              <a:spLocks noChangeArrowheads="1"/>
            </p:cNvSpPr>
            <p:nvPr/>
          </p:nvSpPr>
          <p:spPr bwMode="auto">
            <a:xfrm>
              <a:off x="4883" y="2779"/>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 name="Oval 32"/>
            <p:cNvSpPr>
              <a:spLocks noChangeArrowheads="1"/>
            </p:cNvSpPr>
            <p:nvPr/>
          </p:nvSpPr>
          <p:spPr bwMode="auto">
            <a:xfrm>
              <a:off x="5062" y="2779"/>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 name="Oval 33"/>
            <p:cNvSpPr>
              <a:spLocks noChangeArrowheads="1"/>
            </p:cNvSpPr>
            <p:nvPr/>
          </p:nvSpPr>
          <p:spPr bwMode="auto">
            <a:xfrm>
              <a:off x="5241" y="2779"/>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 name="Oval 34"/>
            <p:cNvSpPr>
              <a:spLocks noChangeArrowheads="1"/>
            </p:cNvSpPr>
            <p:nvPr/>
          </p:nvSpPr>
          <p:spPr bwMode="auto">
            <a:xfrm>
              <a:off x="4704" y="2958"/>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2" name="Oval 35"/>
            <p:cNvSpPr>
              <a:spLocks noChangeArrowheads="1"/>
            </p:cNvSpPr>
            <p:nvPr/>
          </p:nvSpPr>
          <p:spPr bwMode="auto">
            <a:xfrm>
              <a:off x="4883" y="2958"/>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 name="Oval 36"/>
            <p:cNvSpPr>
              <a:spLocks noChangeArrowheads="1"/>
            </p:cNvSpPr>
            <p:nvPr/>
          </p:nvSpPr>
          <p:spPr bwMode="auto">
            <a:xfrm>
              <a:off x="5062" y="2958"/>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4" name="Oval 37"/>
            <p:cNvSpPr>
              <a:spLocks noChangeArrowheads="1"/>
            </p:cNvSpPr>
            <p:nvPr/>
          </p:nvSpPr>
          <p:spPr bwMode="auto">
            <a:xfrm>
              <a:off x="5241" y="2958"/>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5" name="Oval 38"/>
            <p:cNvSpPr>
              <a:spLocks noChangeArrowheads="1"/>
            </p:cNvSpPr>
            <p:nvPr/>
          </p:nvSpPr>
          <p:spPr bwMode="auto">
            <a:xfrm>
              <a:off x="4883" y="3137"/>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6" name="Oval 39"/>
            <p:cNvSpPr>
              <a:spLocks noChangeArrowheads="1"/>
            </p:cNvSpPr>
            <p:nvPr/>
          </p:nvSpPr>
          <p:spPr bwMode="auto">
            <a:xfrm>
              <a:off x="5241" y="3137"/>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37" name="Line 40"/>
          <p:cNvSpPr>
            <a:spLocks noChangeShapeType="1"/>
          </p:cNvSpPr>
          <p:nvPr/>
        </p:nvSpPr>
        <p:spPr bwMode="auto">
          <a:xfrm>
            <a:off x="304800" y="2819400"/>
            <a:ext cx="8229600" cy="0"/>
          </a:xfrm>
          <a:prstGeom prst="line">
            <a:avLst/>
          </a:prstGeom>
          <a:noFill/>
          <a:ln w="63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9459" name="Rectangle 3"/>
          <p:cNvSpPr>
            <a:spLocks noGrp="1" noChangeArrowheads="1"/>
          </p:cNvSpPr>
          <p:nvPr>
            <p:ph type="ctrTitle"/>
          </p:nvPr>
        </p:nvSpPr>
        <p:spPr>
          <a:xfrm>
            <a:off x="315913" y="466725"/>
            <a:ext cx="6781800" cy="2133600"/>
          </a:xfrm>
        </p:spPr>
        <p:txBody>
          <a:bodyPr/>
          <a:lstStyle>
            <a:lvl1pPr algn="r">
              <a:defRPr sz="4800"/>
            </a:lvl1pPr>
          </a:lstStyle>
          <a:p>
            <a:pPr lvl="0"/>
            <a:r>
              <a:rPr lang="zh-CN" altLang="en-US" noProof="0" smtClean="0"/>
              <a:t>单击此处编辑母版标题样式</a:t>
            </a:r>
          </a:p>
        </p:txBody>
      </p:sp>
      <p:sp>
        <p:nvSpPr>
          <p:cNvPr id="19460" name="Rectangle 4"/>
          <p:cNvSpPr>
            <a:spLocks noGrp="1" noChangeArrowheads="1"/>
          </p:cNvSpPr>
          <p:nvPr>
            <p:ph type="subTitle" idx="1"/>
          </p:nvPr>
        </p:nvSpPr>
        <p:spPr>
          <a:xfrm>
            <a:off x="849313" y="3049588"/>
            <a:ext cx="6248400" cy="2362200"/>
          </a:xfrm>
        </p:spPr>
        <p:txBody>
          <a:bodyPr/>
          <a:lstStyle>
            <a:lvl1pPr marL="0" indent="0" algn="r">
              <a:buFont typeface="Wingdings" pitchFamily="2" charset="2"/>
              <a:buNone/>
              <a:defRPr sz="3200"/>
            </a:lvl1pPr>
          </a:lstStyle>
          <a:p>
            <a:pPr lvl="0"/>
            <a:r>
              <a:rPr lang="zh-CN" altLang="en-US" noProof="0" smtClean="0"/>
              <a:t>单击此处编辑母版副标题样式</a:t>
            </a:r>
          </a:p>
        </p:txBody>
      </p:sp>
      <p:sp>
        <p:nvSpPr>
          <p:cNvPr id="38" name="Rectangle 5"/>
          <p:cNvSpPr>
            <a:spLocks noGrp="1" noChangeArrowheads="1"/>
          </p:cNvSpPr>
          <p:nvPr>
            <p:ph type="dt" sz="half" idx="10"/>
          </p:nvPr>
        </p:nvSpPr>
        <p:spPr/>
        <p:txBody>
          <a:bodyPr/>
          <a:lstStyle>
            <a:lvl1pPr>
              <a:defRPr/>
            </a:lvl1pPr>
          </a:lstStyle>
          <a:p>
            <a:pPr>
              <a:defRPr/>
            </a:pPr>
            <a:endParaRPr lang="en-US" altLang="zh-CN"/>
          </a:p>
        </p:txBody>
      </p:sp>
      <p:sp>
        <p:nvSpPr>
          <p:cNvPr id="39" name="Rectangle 6"/>
          <p:cNvSpPr>
            <a:spLocks noGrp="1" noChangeArrowheads="1"/>
          </p:cNvSpPr>
          <p:nvPr>
            <p:ph type="ftr" sz="quarter" idx="11"/>
          </p:nvPr>
        </p:nvSpPr>
        <p:spPr/>
        <p:txBody>
          <a:bodyPr/>
          <a:lstStyle>
            <a:lvl1pPr>
              <a:defRPr/>
            </a:lvl1pPr>
          </a:lstStyle>
          <a:p>
            <a:pPr>
              <a:defRPr/>
            </a:pPr>
            <a:endParaRPr lang="en-US" altLang="zh-CN"/>
          </a:p>
        </p:txBody>
      </p:sp>
      <p:sp>
        <p:nvSpPr>
          <p:cNvPr id="40" name="Rectangle 7"/>
          <p:cNvSpPr>
            <a:spLocks noGrp="1" noChangeArrowheads="1"/>
          </p:cNvSpPr>
          <p:nvPr>
            <p:ph type="sldNum" sz="quarter" idx="12"/>
          </p:nvPr>
        </p:nvSpPr>
        <p:spPr/>
        <p:txBody>
          <a:bodyPr/>
          <a:lstStyle>
            <a:lvl1pPr>
              <a:defRPr/>
            </a:lvl1pPr>
          </a:lstStyle>
          <a:p>
            <a:fld id="{592C0933-6003-4553-B601-76C69525B315}" type="slidenum">
              <a:rPr lang="en-US" altLang="zh-CN"/>
              <a:pPr/>
              <a:t>‹#›</a:t>
            </a:fld>
            <a:endParaRPr lang="en-US" altLang="zh-CN"/>
          </a:p>
        </p:txBody>
      </p:sp>
    </p:spTree>
    <p:extLst>
      <p:ext uri="{BB962C8B-B14F-4D97-AF65-F5344CB8AC3E}">
        <p14:creationId xmlns:p14="http://schemas.microsoft.com/office/powerpoint/2010/main" val="13587064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fld id="{6716A873-9759-4959-9EEE-A2A715B88259}" type="slidenum">
              <a:rPr lang="en-US" altLang="zh-CN"/>
              <a:pPr/>
              <a:t>‹#›</a:t>
            </a:fld>
            <a:endParaRPr lang="en-US" altLang="zh-CN"/>
          </a:p>
        </p:txBody>
      </p:sp>
    </p:spTree>
    <p:extLst>
      <p:ext uri="{BB962C8B-B14F-4D97-AF65-F5344CB8AC3E}">
        <p14:creationId xmlns:p14="http://schemas.microsoft.com/office/powerpoint/2010/main" val="1778902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fld id="{F80E62CA-DC09-425A-BEF0-2B2F6BF8BC96}" type="slidenum">
              <a:rPr lang="en-US" altLang="zh-CN"/>
              <a:pPr/>
              <a:t>‹#›</a:t>
            </a:fld>
            <a:endParaRPr lang="en-US" altLang="zh-CN"/>
          </a:p>
        </p:txBody>
      </p:sp>
    </p:spTree>
    <p:extLst>
      <p:ext uri="{BB962C8B-B14F-4D97-AF65-F5344CB8AC3E}">
        <p14:creationId xmlns:p14="http://schemas.microsoft.com/office/powerpoint/2010/main" val="24100595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719263"/>
            <a:ext cx="4038600" cy="44116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ln/>
        </p:spPr>
        <p:txBody>
          <a:bodyPr/>
          <a:lstStyle>
            <a:lvl1pPr>
              <a:defRPr/>
            </a:lvl1pPr>
          </a:lstStyle>
          <a:p>
            <a:fld id="{5A027C98-18AA-4DB1-8494-7F37F2C29E56}" type="slidenum">
              <a:rPr lang="en-US" altLang="zh-CN"/>
              <a:pPr/>
              <a:t>‹#›</a:t>
            </a:fld>
            <a:endParaRPr lang="en-US" altLang="zh-CN"/>
          </a:p>
        </p:txBody>
      </p:sp>
    </p:spTree>
    <p:extLst>
      <p:ext uri="{BB962C8B-B14F-4D97-AF65-F5344CB8AC3E}">
        <p14:creationId xmlns:p14="http://schemas.microsoft.com/office/powerpoint/2010/main" val="154100757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7"/>
          <p:cNvSpPr>
            <a:spLocks noGrp="1" noChangeArrowheads="1"/>
          </p:cNvSpPr>
          <p:nvPr>
            <p:ph type="sldNum" sz="quarter" idx="12"/>
          </p:nvPr>
        </p:nvSpPr>
        <p:spPr>
          <a:ln/>
        </p:spPr>
        <p:txBody>
          <a:bodyPr/>
          <a:lstStyle>
            <a:lvl1pPr>
              <a:defRPr/>
            </a:lvl1pPr>
          </a:lstStyle>
          <a:p>
            <a:fld id="{72D5CCC4-9839-4023-B37D-2F294B2E4525}" type="slidenum">
              <a:rPr lang="en-US" altLang="zh-CN"/>
              <a:pPr/>
              <a:t>‹#›</a:t>
            </a:fld>
            <a:endParaRPr lang="en-US" altLang="zh-CN"/>
          </a:p>
        </p:txBody>
      </p:sp>
    </p:spTree>
    <p:extLst>
      <p:ext uri="{BB962C8B-B14F-4D97-AF65-F5344CB8AC3E}">
        <p14:creationId xmlns:p14="http://schemas.microsoft.com/office/powerpoint/2010/main" val="10040627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7"/>
          <p:cNvSpPr>
            <a:spLocks noGrp="1" noChangeArrowheads="1"/>
          </p:cNvSpPr>
          <p:nvPr>
            <p:ph type="sldNum" sz="quarter" idx="12"/>
          </p:nvPr>
        </p:nvSpPr>
        <p:spPr>
          <a:ln/>
        </p:spPr>
        <p:txBody>
          <a:bodyPr/>
          <a:lstStyle>
            <a:lvl1pPr>
              <a:defRPr/>
            </a:lvl1pPr>
          </a:lstStyle>
          <a:p>
            <a:fld id="{54C82DFB-C438-4B46-BB95-80A6FCB97BD2}" type="slidenum">
              <a:rPr lang="en-US" altLang="zh-CN"/>
              <a:pPr/>
              <a:t>‹#›</a:t>
            </a:fld>
            <a:endParaRPr lang="en-US" altLang="zh-CN"/>
          </a:p>
        </p:txBody>
      </p:sp>
    </p:spTree>
    <p:extLst>
      <p:ext uri="{BB962C8B-B14F-4D97-AF65-F5344CB8AC3E}">
        <p14:creationId xmlns:p14="http://schemas.microsoft.com/office/powerpoint/2010/main" val="17687420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7"/>
          <p:cNvSpPr>
            <a:spLocks noGrp="1" noChangeArrowheads="1"/>
          </p:cNvSpPr>
          <p:nvPr>
            <p:ph type="sldNum" sz="quarter" idx="12"/>
          </p:nvPr>
        </p:nvSpPr>
        <p:spPr>
          <a:ln/>
        </p:spPr>
        <p:txBody>
          <a:bodyPr/>
          <a:lstStyle>
            <a:lvl1pPr>
              <a:defRPr/>
            </a:lvl1pPr>
          </a:lstStyle>
          <a:p>
            <a:fld id="{94E8F97F-0F3D-4B4F-9DF4-1C32C69A542B}" type="slidenum">
              <a:rPr lang="en-US" altLang="zh-CN"/>
              <a:pPr/>
              <a:t>‹#›</a:t>
            </a:fld>
            <a:endParaRPr lang="en-US" altLang="zh-CN"/>
          </a:p>
        </p:txBody>
      </p:sp>
    </p:spTree>
    <p:extLst>
      <p:ext uri="{BB962C8B-B14F-4D97-AF65-F5344CB8AC3E}">
        <p14:creationId xmlns:p14="http://schemas.microsoft.com/office/powerpoint/2010/main" val="32785337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ln/>
        </p:spPr>
        <p:txBody>
          <a:bodyPr/>
          <a:lstStyle>
            <a:lvl1pPr>
              <a:defRPr/>
            </a:lvl1pPr>
          </a:lstStyle>
          <a:p>
            <a:fld id="{325C5F5E-3D18-4950-B6C6-FBB3CE354925}" type="slidenum">
              <a:rPr lang="en-US" altLang="zh-CN"/>
              <a:pPr/>
              <a:t>‹#›</a:t>
            </a:fld>
            <a:endParaRPr lang="en-US" altLang="zh-CN"/>
          </a:p>
        </p:txBody>
      </p:sp>
    </p:spTree>
    <p:extLst>
      <p:ext uri="{BB962C8B-B14F-4D97-AF65-F5344CB8AC3E}">
        <p14:creationId xmlns:p14="http://schemas.microsoft.com/office/powerpoint/2010/main" val="3217503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9"/>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0"/>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1"/>
          <p:cNvSpPr>
            <a:spLocks noGrp="1" noChangeArrowheads="1"/>
          </p:cNvSpPr>
          <p:nvPr>
            <p:ph type="sldNum" sz="quarter" idx="12"/>
          </p:nvPr>
        </p:nvSpPr>
        <p:spPr>
          <a:ln/>
        </p:spPr>
        <p:txBody>
          <a:bodyPr/>
          <a:lstStyle>
            <a:lvl1pPr>
              <a:defRPr/>
            </a:lvl1pPr>
          </a:lstStyle>
          <a:p>
            <a:fld id="{67A369BB-19C4-42CF-865A-0E9F59115C49}" type="slidenum">
              <a:rPr lang="en-US" altLang="zh-CN"/>
              <a:pPr/>
              <a:t>‹#›</a:t>
            </a:fld>
            <a:endParaRPr lang="en-US" altLang="zh-CN"/>
          </a:p>
        </p:txBody>
      </p:sp>
    </p:spTree>
    <p:extLst>
      <p:ext uri="{BB962C8B-B14F-4D97-AF65-F5344CB8AC3E}">
        <p14:creationId xmlns:p14="http://schemas.microsoft.com/office/powerpoint/2010/main" val="81444398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7"/>
          <p:cNvSpPr>
            <a:spLocks noGrp="1" noChangeArrowheads="1"/>
          </p:cNvSpPr>
          <p:nvPr>
            <p:ph type="sldNum" sz="quarter" idx="12"/>
          </p:nvPr>
        </p:nvSpPr>
        <p:spPr>
          <a:ln/>
        </p:spPr>
        <p:txBody>
          <a:bodyPr/>
          <a:lstStyle>
            <a:lvl1pPr>
              <a:defRPr/>
            </a:lvl1pPr>
          </a:lstStyle>
          <a:p>
            <a:fld id="{5BDC4514-AF8B-46FD-8F7E-6E5776937570}" type="slidenum">
              <a:rPr lang="en-US" altLang="zh-CN"/>
              <a:pPr/>
              <a:t>‹#›</a:t>
            </a:fld>
            <a:endParaRPr lang="en-US" altLang="zh-CN"/>
          </a:p>
        </p:txBody>
      </p:sp>
    </p:spTree>
    <p:extLst>
      <p:ext uri="{BB962C8B-B14F-4D97-AF65-F5344CB8AC3E}">
        <p14:creationId xmlns:p14="http://schemas.microsoft.com/office/powerpoint/2010/main" val="26341236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fld id="{55CB2621-E0D1-4DCA-BD24-1AC9E0586A96}" type="slidenum">
              <a:rPr lang="en-US" altLang="zh-CN"/>
              <a:pPr/>
              <a:t>‹#›</a:t>
            </a:fld>
            <a:endParaRPr lang="en-US" altLang="zh-CN"/>
          </a:p>
        </p:txBody>
      </p:sp>
    </p:spTree>
    <p:extLst>
      <p:ext uri="{BB962C8B-B14F-4D97-AF65-F5344CB8AC3E}">
        <p14:creationId xmlns:p14="http://schemas.microsoft.com/office/powerpoint/2010/main" val="3555771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22238"/>
            <a:ext cx="2057400" cy="6008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2238"/>
            <a:ext cx="6019800" cy="6008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5"/>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6"/>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7"/>
          <p:cNvSpPr>
            <a:spLocks noGrp="1" noChangeArrowheads="1"/>
          </p:cNvSpPr>
          <p:nvPr>
            <p:ph type="sldNum" sz="quarter" idx="12"/>
          </p:nvPr>
        </p:nvSpPr>
        <p:spPr>
          <a:ln/>
        </p:spPr>
        <p:txBody>
          <a:bodyPr/>
          <a:lstStyle>
            <a:lvl1pPr>
              <a:defRPr/>
            </a:lvl1pPr>
          </a:lstStyle>
          <a:p>
            <a:fld id="{C169CE79-63B0-4878-9C51-F4EF2D1E7C2B}" type="slidenum">
              <a:rPr lang="en-US" altLang="zh-CN"/>
              <a:pPr/>
              <a:t>‹#›</a:t>
            </a:fld>
            <a:endParaRPr lang="en-US" altLang="zh-CN"/>
          </a:p>
        </p:txBody>
      </p:sp>
    </p:spTree>
    <p:extLst>
      <p:ext uri="{BB962C8B-B14F-4D97-AF65-F5344CB8AC3E}">
        <p14:creationId xmlns:p14="http://schemas.microsoft.com/office/powerpoint/2010/main" val="896765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9"/>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10"/>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11"/>
          <p:cNvSpPr>
            <a:spLocks noGrp="1" noChangeArrowheads="1"/>
          </p:cNvSpPr>
          <p:nvPr>
            <p:ph type="sldNum" sz="quarter" idx="12"/>
          </p:nvPr>
        </p:nvSpPr>
        <p:spPr>
          <a:ln/>
        </p:spPr>
        <p:txBody>
          <a:bodyPr/>
          <a:lstStyle>
            <a:lvl1pPr>
              <a:defRPr/>
            </a:lvl1pPr>
          </a:lstStyle>
          <a:p>
            <a:fld id="{C6B55866-DDCF-4756-89E6-93A69DCA5192}" type="slidenum">
              <a:rPr lang="en-US" altLang="zh-CN"/>
              <a:pPr/>
              <a:t>‹#›</a:t>
            </a:fld>
            <a:endParaRPr lang="en-US" altLang="zh-CN"/>
          </a:p>
        </p:txBody>
      </p:sp>
    </p:spTree>
    <p:extLst>
      <p:ext uri="{BB962C8B-B14F-4D97-AF65-F5344CB8AC3E}">
        <p14:creationId xmlns:p14="http://schemas.microsoft.com/office/powerpoint/2010/main" val="2093306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9"/>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0"/>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1"/>
          <p:cNvSpPr>
            <a:spLocks noGrp="1" noChangeArrowheads="1"/>
          </p:cNvSpPr>
          <p:nvPr>
            <p:ph type="sldNum" sz="quarter" idx="12"/>
          </p:nvPr>
        </p:nvSpPr>
        <p:spPr>
          <a:ln/>
        </p:spPr>
        <p:txBody>
          <a:bodyPr/>
          <a:lstStyle>
            <a:lvl1pPr>
              <a:defRPr/>
            </a:lvl1pPr>
          </a:lstStyle>
          <a:p>
            <a:fld id="{93AADA78-E5C0-4C08-995C-7122D2351558}" type="slidenum">
              <a:rPr lang="en-US" altLang="zh-CN"/>
              <a:pPr/>
              <a:t>‹#›</a:t>
            </a:fld>
            <a:endParaRPr lang="en-US" altLang="zh-CN"/>
          </a:p>
        </p:txBody>
      </p:sp>
    </p:spTree>
    <p:extLst>
      <p:ext uri="{BB962C8B-B14F-4D97-AF65-F5344CB8AC3E}">
        <p14:creationId xmlns:p14="http://schemas.microsoft.com/office/powerpoint/2010/main" val="38694195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9"/>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10"/>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11"/>
          <p:cNvSpPr>
            <a:spLocks noGrp="1" noChangeArrowheads="1"/>
          </p:cNvSpPr>
          <p:nvPr>
            <p:ph type="sldNum" sz="quarter" idx="12"/>
          </p:nvPr>
        </p:nvSpPr>
        <p:spPr>
          <a:ln/>
        </p:spPr>
        <p:txBody>
          <a:bodyPr/>
          <a:lstStyle>
            <a:lvl1pPr>
              <a:defRPr/>
            </a:lvl1pPr>
          </a:lstStyle>
          <a:p>
            <a:fld id="{3D549014-5F4B-4736-8822-66787649E17F}" type="slidenum">
              <a:rPr lang="en-US" altLang="zh-CN"/>
              <a:pPr/>
              <a:t>‹#›</a:t>
            </a:fld>
            <a:endParaRPr lang="en-US" altLang="zh-CN"/>
          </a:p>
        </p:txBody>
      </p:sp>
    </p:spTree>
    <p:extLst>
      <p:ext uri="{BB962C8B-B14F-4D97-AF65-F5344CB8AC3E}">
        <p14:creationId xmlns:p14="http://schemas.microsoft.com/office/powerpoint/2010/main" val="15075465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9"/>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10"/>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11"/>
          <p:cNvSpPr>
            <a:spLocks noGrp="1" noChangeArrowheads="1"/>
          </p:cNvSpPr>
          <p:nvPr>
            <p:ph type="sldNum" sz="quarter" idx="12"/>
          </p:nvPr>
        </p:nvSpPr>
        <p:spPr>
          <a:ln/>
        </p:spPr>
        <p:txBody>
          <a:bodyPr/>
          <a:lstStyle>
            <a:lvl1pPr>
              <a:defRPr/>
            </a:lvl1pPr>
          </a:lstStyle>
          <a:p>
            <a:fld id="{69E6FBFE-41AB-4840-93B6-E7588A4E92E4}" type="slidenum">
              <a:rPr lang="en-US" altLang="zh-CN"/>
              <a:pPr/>
              <a:t>‹#›</a:t>
            </a:fld>
            <a:endParaRPr lang="en-US" altLang="zh-CN"/>
          </a:p>
        </p:txBody>
      </p:sp>
    </p:spTree>
    <p:extLst>
      <p:ext uri="{BB962C8B-B14F-4D97-AF65-F5344CB8AC3E}">
        <p14:creationId xmlns:p14="http://schemas.microsoft.com/office/powerpoint/2010/main" val="745802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9"/>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10"/>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11"/>
          <p:cNvSpPr>
            <a:spLocks noGrp="1" noChangeArrowheads="1"/>
          </p:cNvSpPr>
          <p:nvPr>
            <p:ph type="sldNum" sz="quarter" idx="12"/>
          </p:nvPr>
        </p:nvSpPr>
        <p:spPr>
          <a:ln/>
        </p:spPr>
        <p:txBody>
          <a:bodyPr/>
          <a:lstStyle>
            <a:lvl1pPr>
              <a:defRPr/>
            </a:lvl1pPr>
          </a:lstStyle>
          <a:p>
            <a:fld id="{237B02F9-7881-4D7D-AB4C-496579B8EE45}" type="slidenum">
              <a:rPr lang="en-US" altLang="zh-CN"/>
              <a:pPr/>
              <a:t>‹#›</a:t>
            </a:fld>
            <a:endParaRPr lang="en-US" altLang="zh-CN"/>
          </a:p>
        </p:txBody>
      </p:sp>
    </p:spTree>
    <p:extLst>
      <p:ext uri="{BB962C8B-B14F-4D97-AF65-F5344CB8AC3E}">
        <p14:creationId xmlns:p14="http://schemas.microsoft.com/office/powerpoint/2010/main" val="12388365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9"/>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0"/>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1"/>
          <p:cNvSpPr>
            <a:spLocks noGrp="1" noChangeArrowheads="1"/>
          </p:cNvSpPr>
          <p:nvPr>
            <p:ph type="sldNum" sz="quarter" idx="12"/>
          </p:nvPr>
        </p:nvSpPr>
        <p:spPr>
          <a:ln/>
        </p:spPr>
        <p:txBody>
          <a:bodyPr/>
          <a:lstStyle>
            <a:lvl1pPr>
              <a:defRPr/>
            </a:lvl1pPr>
          </a:lstStyle>
          <a:p>
            <a:fld id="{3177ADB5-6FCC-48D0-9C43-F3BD907EA741}" type="slidenum">
              <a:rPr lang="en-US" altLang="zh-CN"/>
              <a:pPr/>
              <a:t>‹#›</a:t>
            </a:fld>
            <a:endParaRPr lang="en-US" altLang="zh-CN"/>
          </a:p>
        </p:txBody>
      </p:sp>
    </p:spTree>
    <p:extLst>
      <p:ext uri="{BB962C8B-B14F-4D97-AF65-F5344CB8AC3E}">
        <p14:creationId xmlns:p14="http://schemas.microsoft.com/office/powerpoint/2010/main" val="4289195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9"/>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10"/>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11"/>
          <p:cNvSpPr>
            <a:spLocks noGrp="1" noChangeArrowheads="1"/>
          </p:cNvSpPr>
          <p:nvPr>
            <p:ph type="sldNum" sz="quarter" idx="12"/>
          </p:nvPr>
        </p:nvSpPr>
        <p:spPr>
          <a:ln/>
        </p:spPr>
        <p:txBody>
          <a:bodyPr/>
          <a:lstStyle>
            <a:lvl1pPr>
              <a:defRPr/>
            </a:lvl1pPr>
          </a:lstStyle>
          <a:p>
            <a:fld id="{ACA0F8FA-E997-4024-9D93-ED34B09DC282}" type="slidenum">
              <a:rPr lang="en-US" altLang="zh-CN"/>
              <a:pPr/>
              <a:t>‹#›</a:t>
            </a:fld>
            <a:endParaRPr lang="en-US" altLang="zh-CN"/>
          </a:p>
        </p:txBody>
      </p:sp>
    </p:spTree>
    <p:extLst>
      <p:ext uri="{BB962C8B-B14F-4D97-AF65-F5344CB8AC3E}">
        <p14:creationId xmlns:p14="http://schemas.microsoft.com/office/powerpoint/2010/main" val="409492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35000"/>
            <a:lum/>
          </a:blip>
          <a:srcRect/>
          <a:stretch>
            <a:fillRect l="-1000" r="-1000"/>
          </a:stretch>
        </a:blip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1071563" y="304800"/>
            <a:ext cx="7615237" cy="1106488"/>
            <a:chOff x="675" y="192"/>
            <a:chExt cx="4797" cy="697"/>
          </a:xfrm>
        </p:grpSpPr>
        <p:sp>
          <p:nvSpPr>
            <p:cNvPr id="1032" name="Oval 3"/>
            <p:cNvSpPr>
              <a:spLocks noChangeArrowheads="1"/>
            </p:cNvSpPr>
            <p:nvPr/>
          </p:nvSpPr>
          <p:spPr bwMode="hidden">
            <a:xfrm flipH="1">
              <a:off x="3067" y="192"/>
              <a:ext cx="696" cy="696"/>
            </a:xfrm>
            <a:prstGeom prst="ellipse">
              <a:avLst/>
            </a:prstGeom>
            <a:solidFill>
              <a:schemeClr val="accent2"/>
            </a:solidFill>
            <a:ln>
              <a:noFill/>
            </a:ln>
            <a:effectLst/>
            <a:extLst>
              <a:ext uri="{91240B29-F687-4F45-9708-019B960494DF}">
                <a14:hiddenLine xmlns:a14="http://schemas.microsoft.com/office/drawing/2010/main" w="28575">
                  <a:solidFill>
                    <a:schemeClr val="accent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Times New Roman" panose="02020603050405020304" pitchFamily="18" charset="0"/>
              </a:endParaRPr>
            </a:p>
          </p:txBody>
        </p:sp>
        <p:sp>
          <p:nvSpPr>
            <p:cNvPr id="1033" name="Oval 4"/>
            <p:cNvSpPr>
              <a:spLocks noChangeArrowheads="1"/>
            </p:cNvSpPr>
            <p:nvPr/>
          </p:nvSpPr>
          <p:spPr bwMode="hidden">
            <a:xfrm flipH="1">
              <a:off x="4777" y="192"/>
              <a:ext cx="695" cy="696"/>
            </a:xfrm>
            <a:prstGeom prst="ellipse">
              <a:avLst/>
            </a:prstGeom>
            <a:solidFill>
              <a:schemeClr val="accent2"/>
            </a:solidFill>
            <a:ln>
              <a:noFill/>
            </a:ln>
            <a:effectLst/>
            <a:extLst>
              <a:ext uri="{91240B29-F687-4F45-9708-019B960494DF}">
                <a14:hiddenLine xmlns:a14="http://schemas.microsoft.com/office/drawing/2010/main" w="28575">
                  <a:solidFill>
                    <a:schemeClr val="accent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Times New Roman" panose="02020603050405020304" pitchFamily="18" charset="0"/>
              </a:endParaRPr>
            </a:p>
          </p:txBody>
        </p:sp>
        <p:sp>
          <p:nvSpPr>
            <p:cNvPr id="1034" name="Oval 5"/>
            <p:cNvSpPr>
              <a:spLocks noChangeArrowheads="1"/>
            </p:cNvSpPr>
            <p:nvPr/>
          </p:nvSpPr>
          <p:spPr bwMode="hidden">
            <a:xfrm flipH="1">
              <a:off x="675" y="193"/>
              <a:ext cx="695" cy="696"/>
            </a:xfrm>
            <a:prstGeom prst="ellipse">
              <a:avLst/>
            </a:prstGeom>
            <a:solidFill>
              <a:schemeClr val="accent2"/>
            </a:solidFill>
            <a:ln>
              <a:noFill/>
            </a:ln>
            <a:effectLst/>
            <a:extLst>
              <a:ext uri="{91240B29-F687-4F45-9708-019B960494DF}">
                <a14:hiddenLine xmlns:a14="http://schemas.microsoft.com/office/drawing/2010/main" w="28575">
                  <a:solidFill>
                    <a:schemeClr val="accent2"/>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Times New Roman" panose="02020603050405020304" pitchFamily="18" charset="0"/>
              </a:endParaRPr>
            </a:p>
          </p:txBody>
        </p:sp>
        <p:sp>
          <p:nvSpPr>
            <p:cNvPr id="1035" name="Oval 6"/>
            <p:cNvSpPr>
              <a:spLocks noChangeArrowheads="1"/>
            </p:cNvSpPr>
            <p:nvPr/>
          </p:nvSpPr>
          <p:spPr bwMode="hidden">
            <a:xfrm flipH="1">
              <a:off x="3984" y="192"/>
              <a:ext cx="695" cy="696"/>
            </a:xfrm>
            <a:prstGeom prst="ellipse">
              <a:avLst/>
            </a:prstGeom>
            <a:noFill/>
            <a:ln w="28575">
              <a:solidFill>
                <a:schemeClr val="accent2"/>
              </a:solidFill>
              <a:round/>
              <a:headEnd/>
              <a:tailEnd/>
            </a:ln>
            <a:effectLst/>
            <a:extLst>
              <a:ext uri="{909E8E84-426E-40DD-AFC4-6F175D3DCCD1}">
                <a14:hiddenFill xmlns:a14="http://schemas.microsoft.com/office/drawing/2010/main">
                  <a:solidFill>
                    <a:srgbClr val="E0E0F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Times New Roman" panose="02020603050405020304" pitchFamily="18" charset="0"/>
              </a:endParaRPr>
            </a:p>
          </p:txBody>
        </p:sp>
        <p:sp>
          <p:nvSpPr>
            <p:cNvPr id="1036" name="Oval 7"/>
            <p:cNvSpPr>
              <a:spLocks noChangeArrowheads="1"/>
            </p:cNvSpPr>
            <p:nvPr/>
          </p:nvSpPr>
          <p:spPr bwMode="hidden">
            <a:xfrm flipH="1">
              <a:off x="1486" y="192"/>
              <a:ext cx="695" cy="696"/>
            </a:xfrm>
            <a:prstGeom prst="ellipse">
              <a:avLst/>
            </a:prstGeom>
            <a:noFill/>
            <a:ln w="28575">
              <a:solidFill>
                <a:schemeClr val="accent2"/>
              </a:solidFill>
              <a:round/>
              <a:headEnd/>
              <a:tailE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Times New Roman" panose="02020603050405020304" pitchFamily="18" charset="0"/>
              </a:endParaRPr>
            </a:p>
          </p:txBody>
        </p:sp>
      </p:grpSp>
      <p:sp>
        <p:nvSpPr>
          <p:cNvPr id="1027" name="Rectangle 8"/>
          <p:cNvSpPr>
            <a:spLocks noGrp="1" noChangeArrowheads="1"/>
          </p:cNvSpPr>
          <p:nvPr>
            <p:ph type="body" idx="1"/>
          </p:nvPr>
        </p:nvSpPr>
        <p:spPr bwMode="auto">
          <a:xfrm>
            <a:off x="457200" y="1600200"/>
            <a:ext cx="8229600" cy="453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2297" name="Rectangle 9"/>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zh-CN"/>
          </a:p>
        </p:txBody>
      </p:sp>
      <p:sp>
        <p:nvSpPr>
          <p:cNvPr id="12298" name="Rectangle 10"/>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zh-CN"/>
          </a:p>
        </p:txBody>
      </p:sp>
      <p:sp>
        <p:nvSpPr>
          <p:cNvPr id="12299" name="Rectangle 11"/>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fld id="{336E98AD-079E-42FD-BC1E-C0FEE24B72A7}" type="slidenum">
              <a:rPr lang="en-US" altLang="zh-CN"/>
              <a:pPr/>
              <a:t>‹#›</a:t>
            </a:fld>
            <a:endParaRPr lang="en-US" altLang="zh-CN"/>
          </a:p>
        </p:txBody>
      </p:sp>
      <p:sp>
        <p:nvSpPr>
          <p:cNvPr id="1031" name="Rectangle 1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Tree>
  </p:cSld>
  <p:clrMap bg1="lt1" tx1="dk1" bg2="lt2" tx2="dk2" accent1="accent1" accent2="accent2" accent3="accent3" accent4="accent4" accent5="accent5" accent6="accent6" hlink="hlink" folHlink="folHlink"/>
  <p:sldLayoutIdLst>
    <p:sldLayoutId id="2147483719"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iming>
    <p:tnLst>
      <p:par>
        <p:cTn id="1" dur="indefinite" restart="never" nodeType="tmRoot"/>
      </p:par>
    </p:tnLst>
  </p:timing>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Arial" pitchFamily="34" charset="0"/>
          <a:ea typeface="宋体" pitchFamily="2" charset="-122"/>
        </a:defRPr>
      </a:lvl2pPr>
      <a:lvl3pPr algn="l" rtl="0" eaLnBrk="0" fontAlgn="base" hangingPunct="0">
        <a:spcBef>
          <a:spcPct val="0"/>
        </a:spcBef>
        <a:spcAft>
          <a:spcPct val="0"/>
        </a:spcAft>
        <a:defRPr sz="3800">
          <a:solidFill>
            <a:schemeClr val="tx2"/>
          </a:solidFill>
          <a:latin typeface="Arial" pitchFamily="34" charset="0"/>
          <a:ea typeface="宋体" pitchFamily="2" charset="-122"/>
        </a:defRPr>
      </a:lvl3pPr>
      <a:lvl4pPr algn="l" rtl="0" eaLnBrk="0" fontAlgn="base" hangingPunct="0">
        <a:spcBef>
          <a:spcPct val="0"/>
        </a:spcBef>
        <a:spcAft>
          <a:spcPct val="0"/>
        </a:spcAft>
        <a:defRPr sz="3800">
          <a:solidFill>
            <a:schemeClr val="tx2"/>
          </a:solidFill>
          <a:latin typeface="Arial" pitchFamily="34" charset="0"/>
          <a:ea typeface="宋体" pitchFamily="2" charset="-122"/>
        </a:defRPr>
      </a:lvl4pPr>
      <a:lvl5pPr algn="l" rtl="0" eaLnBrk="0" fontAlgn="base" hangingPunct="0">
        <a:spcBef>
          <a:spcPct val="0"/>
        </a:spcBef>
        <a:spcAft>
          <a:spcPct val="0"/>
        </a:spcAft>
        <a:defRPr sz="3800">
          <a:solidFill>
            <a:schemeClr val="tx2"/>
          </a:solidFill>
          <a:latin typeface="Arial" pitchFamily="34" charset="0"/>
          <a:ea typeface="宋体" pitchFamily="2" charset="-122"/>
        </a:defRPr>
      </a:lvl5pPr>
      <a:lvl6pPr marL="457200" algn="l" rtl="0" fontAlgn="base">
        <a:spcBef>
          <a:spcPct val="0"/>
        </a:spcBef>
        <a:spcAft>
          <a:spcPct val="0"/>
        </a:spcAft>
        <a:defRPr sz="3800">
          <a:solidFill>
            <a:schemeClr val="tx2"/>
          </a:solidFill>
          <a:latin typeface="Arial" pitchFamily="34" charset="0"/>
          <a:ea typeface="宋体" pitchFamily="2" charset="-122"/>
        </a:defRPr>
      </a:lvl6pPr>
      <a:lvl7pPr marL="914400" algn="l" rtl="0" fontAlgn="base">
        <a:spcBef>
          <a:spcPct val="0"/>
        </a:spcBef>
        <a:spcAft>
          <a:spcPct val="0"/>
        </a:spcAft>
        <a:defRPr sz="3800">
          <a:solidFill>
            <a:schemeClr val="tx2"/>
          </a:solidFill>
          <a:latin typeface="Arial" pitchFamily="34" charset="0"/>
          <a:ea typeface="宋体" pitchFamily="2" charset="-122"/>
        </a:defRPr>
      </a:lvl7pPr>
      <a:lvl8pPr marL="1371600" algn="l" rtl="0" fontAlgn="base">
        <a:spcBef>
          <a:spcPct val="0"/>
        </a:spcBef>
        <a:spcAft>
          <a:spcPct val="0"/>
        </a:spcAft>
        <a:defRPr sz="3800">
          <a:solidFill>
            <a:schemeClr val="tx2"/>
          </a:solidFill>
          <a:latin typeface="Arial" pitchFamily="34" charset="0"/>
          <a:ea typeface="宋体" pitchFamily="2" charset="-122"/>
        </a:defRPr>
      </a:lvl8pPr>
      <a:lvl9pPr marL="1828800" algn="l" rtl="0" fontAlgn="base">
        <a:spcBef>
          <a:spcPct val="0"/>
        </a:spcBef>
        <a:spcAft>
          <a:spcPct val="0"/>
        </a:spcAft>
        <a:defRPr sz="38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lr>
          <a:schemeClr val="accent1"/>
        </a:buClr>
        <a:buFont typeface="Wingdings" panose="05000000000000000000"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anose="05000000000000000000" pitchFamily="2" charset="2"/>
        <a:buChar char="¡"/>
        <a:defRPr sz="2700">
          <a:solidFill>
            <a:schemeClr val="tx1"/>
          </a:solidFill>
          <a:latin typeface="+mn-lt"/>
          <a:ea typeface="+mn-ea"/>
        </a:defRPr>
      </a:lvl2pPr>
      <a:lvl3pPr marL="1143000" indent="-228600" algn="l" rtl="0" eaLnBrk="0" fontAlgn="base" hangingPunct="0">
        <a:spcBef>
          <a:spcPct val="20000"/>
        </a:spcBef>
        <a:spcAft>
          <a:spcPct val="0"/>
        </a:spcAft>
        <a:buClr>
          <a:schemeClr val="accent1"/>
        </a:buClr>
        <a:buFont typeface="Wingdings" panose="05000000000000000000" pitchFamily="2" charset="2"/>
        <a:buChar char="l"/>
        <a:defRPr sz="2300">
          <a:solidFill>
            <a:schemeClr val="tx1"/>
          </a:solidFill>
          <a:latin typeface="+mn-lt"/>
          <a:ea typeface="+mn-ea"/>
        </a:defRPr>
      </a:lvl3pPr>
      <a:lvl4pPr marL="1600200" indent="-228600" algn="l" rtl="0" eaLnBrk="0" fontAlgn="base" hangingPunct="0">
        <a:spcBef>
          <a:spcPct val="20000"/>
        </a:spcBef>
        <a:spcAft>
          <a:spcPct val="0"/>
        </a:spcAft>
        <a:buClr>
          <a:schemeClr val="accent1"/>
        </a:buClr>
        <a:buChar char="•"/>
        <a:defRPr sz="2000">
          <a:solidFill>
            <a:schemeClr val="tx1"/>
          </a:solidFill>
          <a:latin typeface="+mn-lt"/>
          <a:ea typeface="+mn-ea"/>
        </a:defRPr>
      </a:lvl4pPr>
      <a:lvl5pPr marL="2057400" indent="-228600" algn="l" rtl="0" eaLnBrk="0" fontAlgn="base" hangingPunct="0">
        <a:spcBef>
          <a:spcPct val="20000"/>
        </a:spcBef>
        <a:spcAft>
          <a:spcPct val="0"/>
        </a:spcAft>
        <a:buClr>
          <a:schemeClr val="accent1"/>
        </a:buClr>
        <a:buFont typeface="Wingdings" panose="05000000000000000000" pitchFamily="2" charset="2"/>
        <a:buChar char=""/>
        <a:defRPr sz="2000">
          <a:solidFill>
            <a:schemeClr val="tx1"/>
          </a:solidFill>
          <a:latin typeface="+mn-lt"/>
          <a:ea typeface="+mn-ea"/>
        </a:defRPr>
      </a:lvl5pPr>
      <a:lvl6pPr marL="2514600" indent="-228600" algn="l" rtl="0" fontAlgn="base">
        <a:spcBef>
          <a:spcPct val="20000"/>
        </a:spcBef>
        <a:spcAft>
          <a:spcPct val="0"/>
        </a:spcAft>
        <a:buClr>
          <a:schemeClr val="accent1"/>
        </a:buClr>
        <a:buFont typeface="Wingdings" pitchFamily="2" charset="2"/>
        <a:buChar char=""/>
        <a:defRPr sz="2000">
          <a:solidFill>
            <a:schemeClr val="tx1"/>
          </a:solidFill>
          <a:latin typeface="+mn-lt"/>
          <a:ea typeface="+mn-ea"/>
        </a:defRPr>
      </a:lvl6pPr>
      <a:lvl7pPr marL="2971800" indent="-228600" algn="l" rtl="0" fontAlgn="base">
        <a:spcBef>
          <a:spcPct val="20000"/>
        </a:spcBef>
        <a:spcAft>
          <a:spcPct val="0"/>
        </a:spcAft>
        <a:buClr>
          <a:schemeClr val="accent1"/>
        </a:buClr>
        <a:buFont typeface="Wingdings" pitchFamily="2" charset="2"/>
        <a:buChar char=""/>
        <a:defRPr sz="2000">
          <a:solidFill>
            <a:schemeClr val="tx1"/>
          </a:solidFill>
          <a:latin typeface="+mn-lt"/>
          <a:ea typeface="+mn-ea"/>
        </a:defRPr>
      </a:lvl7pPr>
      <a:lvl8pPr marL="3429000" indent="-228600" algn="l" rtl="0" fontAlgn="base">
        <a:spcBef>
          <a:spcPct val="20000"/>
        </a:spcBef>
        <a:spcAft>
          <a:spcPct val="0"/>
        </a:spcAft>
        <a:buClr>
          <a:schemeClr val="accent1"/>
        </a:buClr>
        <a:buFont typeface="Wingdings" pitchFamily="2" charset="2"/>
        <a:buChar char=""/>
        <a:defRPr sz="2000">
          <a:solidFill>
            <a:schemeClr val="tx1"/>
          </a:solidFill>
          <a:latin typeface="+mn-lt"/>
          <a:ea typeface="+mn-ea"/>
        </a:defRPr>
      </a:lvl8pPr>
      <a:lvl9pPr marL="3886200" indent="-228600" algn="l" rtl="0" fontAlgn="base">
        <a:spcBef>
          <a:spcPct val="20000"/>
        </a:spcBef>
        <a:spcAft>
          <a:spcPct val="0"/>
        </a:spcAft>
        <a:buClr>
          <a:schemeClr val="accent1"/>
        </a:buClr>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35000"/>
            <a:lum/>
          </a:blip>
          <a:srcRect/>
          <a:stretch>
            <a:fillRect l="-1000" r="-1000"/>
          </a:stretch>
        </a:blipFill>
        <a:effectLst/>
      </p:bgPr>
    </p:bg>
    <p:spTree>
      <p:nvGrpSpPr>
        <p:cNvPr id="1" name=""/>
        <p:cNvGrpSpPr/>
        <p:nvPr/>
      </p:nvGrpSpPr>
      <p:grpSpPr>
        <a:xfrm>
          <a:off x="0" y="0"/>
          <a:ext cx="0" cy="0"/>
          <a:chOff x="0" y="0"/>
          <a:chExt cx="0" cy="0"/>
        </a:xfrm>
      </p:grpSpPr>
      <p:sp>
        <p:nvSpPr>
          <p:cNvPr id="2050" name="Line 2"/>
          <p:cNvSpPr>
            <a:spLocks noChangeShapeType="1"/>
          </p:cNvSpPr>
          <p:nvPr/>
        </p:nvSpPr>
        <p:spPr bwMode="auto">
          <a:xfrm>
            <a:off x="7962900" y="152400"/>
            <a:ext cx="0" cy="15240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51" name="Rectangle 3"/>
          <p:cNvSpPr>
            <a:spLocks noGrp="1" noChangeArrowheads="1"/>
          </p:cNvSpPr>
          <p:nvPr>
            <p:ph type="title"/>
          </p:nvPr>
        </p:nvSpPr>
        <p:spPr bwMode="auto">
          <a:xfrm>
            <a:off x="457200" y="122238"/>
            <a:ext cx="7543800"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zh-CN" altLang="en-US" smtClean="0"/>
              <a:t>单击此处编辑母版标题样式</a:t>
            </a:r>
          </a:p>
        </p:txBody>
      </p:sp>
      <p:sp>
        <p:nvSpPr>
          <p:cNvPr id="2052" name="Rectangle 4"/>
          <p:cNvSpPr>
            <a:spLocks noGrp="1" noChangeArrowheads="1"/>
          </p:cNvSpPr>
          <p:nvPr>
            <p:ph type="body" idx="1"/>
          </p:nvPr>
        </p:nvSpPr>
        <p:spPr bwMode="auto">
          <a:xfrm>
            <a:off x="457200" y="1719263"/>
            <a:ext cx="8229600" cy="441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8437" name="Rectangle 5"/>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vl1pPr>
          </a:lstStyle>
          <a:p>
            <a:pPr>
              <a:defRPr/>
            </a:pPr>
            <a:endParaRPr lang="en-US" altLang="zh-CN"/>
          </a:p>
        </p:txBody>
      </p:sp>
      <p:sp>
        <p:nvSpPr>
          <p:cNvPr id="18438" name="Rectangle 6"/>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000"/>
            </a:lvl1pPr>
          </a:lstStyle>
          <a:p>
            <a:pPr>
              <a:defRPr/>
            </a:pPr>
            <a:endParaRPr lang="en-US" altLang="zh-CN"/>
          </a:p>
        </p:txBody>
      </p:sp>
      <p:sp>
        <p:nvSpPr>
          <p:cNvPr id="18439" name="Rectangle 7"/>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fld id="{EF2E6070-3022-48F6-B9F8-52E6C7E8DDB7}" type="slidenum">
              <a:rPr lang="en-US" altLang="zh-CN"/>
              <a:pPr/>
              <a:t>‹#›</a:t>
            </a:fld>
            <a:endParaRPr lang="en-US" altLang="zh-CN"/>
          </a:p>
        </p:txBody>
      </p:sp>
      <p:grpSp>
        <p:nvGrpSpPr>
          <p:cNvPr id="2056" name="Group 8"/>
          <p:cNvGrpSpPr>
            <a:grpSpLocks/>
          </p:cNvGrpSpPr>
          <p:nvPr/>
        </p:nvGrpSpPr>
        <p:grpSpPr bwMode="auto">
          <a:xfrm>
            <a:off x="8153400" y="152400"/>
            <a:ext cx="792163" cy="1295400"/>
            <a:chOff x="5136" y="960"/>
            <a:chExt cx="528" cy="864"/>
          </a:xfrm>
        </p:grpSpPr>
        <p:sp>
          <p:nvSpPr>
            <p:cNvPr id="2057" name="Oval 9"/>
            <p:cNvSpPr>
              <a:spLocks noChangeArrowheads="1"/>
            </p:cNvSpPr>
            <p:nvPr/>
          </p:nvSpPr>
          <p:spPr bwMode="auto">
            <a:xfrm>
              <a:off x="5136" y="960"/>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58" name="Oval 10"/>
            <p:cNvSpPr>
              <a:spLocks noChangeArrowheads="1"/>
            </p:cNvSpPr>
            <p:nvPr/>
          </p:nvSpPr>
          <p:spPr bwMode="auto">
            <a:xfrm>
              <a:off x="5248" y="960"/>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59" name="Oval 11"/>
            <p:cNvSpPr>
              <a:spLocks noChangeArrowheads="1"/>
            </p:cNvSpPr>
            <p:nvPr/>
          </p:nvSpPr>
          <p:spPr bwMode="auto">
            <a:xfrm>
              <a:off x="5360" y="960"/>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60" name="Oval 12"/>
            <p:cNvSpPr>
              <a:spLocks noChangeArrowheads="1"/>
            </p:cNvSpPr>
            <p:nvPr/>
          </p:nvSpPr>
          <p:spPr bwMode="auto">
            <a:xfrm>
              <a:off x="5136" y="1072"/>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61" name="Oval 13"/>
            <p:cNvSpPr>
              <a:spLocks noChangeArrowheads="1"/>
            </p:cNvSpPr>
            <p:nvPr/>
          </p:nvSpPr>
          <p:spPr bwMode="auto">
            <a:xfrm>
              <a:off x="5248" y="1072"/>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62" name="Oval 14"/>
            <p:cNvSpPr>
              <a:spLocks noChangeArrowheads="1"/>
            </p:cNvSpPr>
            <p:nvPr/>
          </p:nvSpPr>
          <p:spPr bwMode="auto">
            <a:xfrm>
              <a:off x="5360" y="1072"/>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63" name="Oval 15"/>
            <p:cNvSpPr>
              <a:spLocks noChangeArrowheads="1"/>
            </p:cNvSpPr>
            <p:nvPr/>
          </p:nvSpPr>
          <p:spPr bwMode="auto">
            <a:xfrm>
              <a:off x="5472" y="1072"/>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64" name="Oval 16"/>
            <p:cNvSpPr>
              <a:spLocks noChangeArrowheads="1"/>
            </p:cNvSpPr>
            <p:nvPr/>
          </p:nvSpPr>
          <p:spPr bwMode="auto">
            <a:xfrm>
              <a:off x="5136" y="1184"/>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65" name="Oval 17"/>
            <p:cNvSpPr>
              <a:spLocks noChangeArrowheads="1"/>
            </p:cNvSpPr>
            <p:nvPr/>
          </p:nvSpPr>
          <p:spPr bwMode="auto">
            <a:xfrm>
              <a:off x="5248" y="1184"/>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66" name="Oval 18"/>
            <p:cNvSpPr>
              <a:spLocks noChangeArrowheads="1"/>
            </p:cNvSpPr>
            <p:nvPr/>
          </p:nvSpPr>
          <p:spPr bwMode="auto">
            <a:xfrm>
              <a:off x="5360" y="1184"/>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67" name="Oval 19"/>
            <p:cNvSpPr>
              <a:spLocks noChangeArrowheads="1"/>
            </p:cNvSpPr>
            <p:nvPr/>
          </p:nvSpPr>
          <p:spPr bwMode="auto">
            <a:xfrm>
              <a:off x="5472" y="1184"/>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68" name="Oval 20"/>
            <p:cNvSpPr>
              <a:spLocks noChangeArrowheads="1"/>
            </p:cNvSpPr>
            <p:nvPr/>
          </p:nvSpPr>
          <p:spPr bwMode="auto">
            <a:xfrm>
              <a:off x="5584" y="1184"/>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69" name="Oval 21"/>
            <p:cNvSpPr>
              <a:spLocks noChangeArrowheads="1"/>
            </p:cNvSpPr>
            <p:nvPr/>
          </p:nvSpPr>
          <p:spPr bwMode="auto">
            <a:xfrm>
              <a:off x="5136" y="1296"/>
              <a:ext cx="80" cy="80"/>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70" name="Oval 22"/>
            <p:cNvSpPr>
              <a:spLocks noChangeArrowheads="1"/>
            </p:cNvSpPr>
            <p:nvPr/>
          </p:nvSpPr>
          <p:spPr bwMode="auto">
            <a:xfrm>
              <a:off x="5248" y="1296"/>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71" name="Oval 23"/>
            <p:cNvSpPr>
              <a:spLocks noChangeArrowheads="1"/>
            </p:cNvSpPr>
            <p:nvPr/>
          </p:nvSpPr>
          <p:spPr bwMode="auto">
            <a:xfrm>
              <a:off x="5360" y="1296"/>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72" name="Oval 24"/>
            <p:cNvSpPr>
              <a:spLocks noChangeArrowheads="1"/>
            </p:cNvSpPr>
            <p:nvPr/>
          </p:nvSpPr>
          <p:spPr bwMode="auto">
            <a:xfrm>
              <a:off x="5472" y="1296"/>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73" name="Oval 25"/>
            <p:cNvSpPr>
              <a:spLocks noChangeArrowheads="1"/>
            </p:cNvSpPr>
            <p:nvPr/>
          </p:nvSpPr>
          <p:spPr bwMode="auto">
            <a:xfrm>
              <a:off x="5136" y="1408"/>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74" name="Oval 26"/>
            <p:cNvSpPr>
              <a:spLocks noChangeArrowheads="1"/>
            </p:cNvSpPr>
            <p:nvPr/>
          </p:nvSpPr>
          <p:spPr bwMode="auto">
            <a:xfrm>
              <a:off x="5248" y="1408"/>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75" name="Oval 27"/>
            <p:cNvSpPr>
              <a:spLocks noChangeArrowheads="1"/>
            </p:cNvSpPr>
            <p:nvPr/>
          </p:nvSpPr>
          <p:spPr bwMode="auto">
            <a:xfrm>
              <a:off x="5360" y="1408"/>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76" name="Oval 28"/>
            <p:cNvSpPr>
              <a:spLocks noChangeArrowheads="1"/>
            </p:cNvSpPr>
            <p:nvPr/>
          </p:nvSpPr>
          <p:spPr bwMode="auto">
            <a:xfrm>
              <a:off x="5472" y="1408"/>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77" name="Oval 29"/>
            <p:cNvSpPr>
              <a:spLocks noChangeArrowheads="1"/>
            </p:cNvSpPr>
            <p:nvPr/>
          </p:nvSpPr>
          <p:spPr bwMode="auto">
            <a:xfrm>
              <a:off x="5584" y="1408"/>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78" name="Oval 30"/>
            <p:cNvSpPr>
              <a:spLocks noChangeArrowheads="1"/>
            </p:cNvSpPr>
            <p:nvPr/>
          </p:nvSpPr>
          <p:spPr bwMode="auto">
            <a:xfrm>
              <a:off x="5136" y="1520"/>
              <a:ext cx="80" cy="80"/>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79" name="Oval 31"/>
            <p:cNvSpPr>
              <a:spLocks noChangeArrowheads="1"/>
            </p:cNvSpPr>
            <p:nvPr/>
          </p:nvSpPr>
          <p:spPr bwMode="auto">
            <a:xfrm>
              <a:off x="5248" y="1520"/>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80" name="Oval 32"/>
            <p:cNvSpPr>
              <a:spLocks noChangeArrowheads="1"/>
            </p:cNvSpPr>
            <p:nvPr/>
          </p:nvSpPr>
          <p:spPr bwMode="auto">
            <a:xfrm>
              <a:off x="5360" y="1520"/>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81" name="Oval 33"/>
            <p:cNvSpPr>
              <a:spLocks noChangeArrowheads="1"/>
            </p:cNvSpPr>
            <p:nvPr/>
          </p:nvSpPr>
          <p:spPr bwMode="auto">
            <a:xfrm>
              <a:off x="5472" y="1520"/>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82" name="Oval 34"/>
            <p:cNvSpPr>
              <a:spLocks noChangeArrowheads="1"/>
            </p:cNvSpPr>
            <p:nvPr/>
          </p:nvSpPr>
          <p:spPr bwMode="auto">
            <a:xfrm>
              <a:off x="5136" y="1632"/>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83" name="Oval 35"/>
            <p:cNvSpPr>
              <a:spLocks noChangeArrowheads="1"/>
            </p:cNvSpPr>
            <p:nvPr/>
          </p:nvSpPr>
          <p:spPr bwMode="auto">
            <a:xfrm>
              <a:off x="5248" y="1632"/>
              <a:ext cx="80" cy="80"/>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84" name="Oval 36"/>
            <p:cNvSpPr>
              <a:spLocks noChangeArrowheads="1"/>
            </p:cNvSpPr>
            <p:nvPr/>
          </p:nvSpPr>
          <p:spPr bwMode="auto">
            <a:xfrm>
              <a:off x="5360" y="1632"/>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85" name="Oval 37"/>
            <p:cNvSpPr>
              <a:spLocks noChangeArrowheads="1"/>
            </p:cNvSpPr>
            <p:nvPr/>
          </p:nvSpPr>
          <p:spPr bwMode="auto">
            <a:xfrm>
              <a:off x="5472" y="1632"/>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86" name="Oval 38"/>
            <p:cNvSpPr>
              <a:spLocks noChangeArrowheads="1"/>
            </p:cNvSpPr>
            <p:nvPr/>
          </p:nvSpPr>
          <p:spPr bwMode="auto">
            <a:xfrm>
              <a:off x="5248" y="1744"/>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87" name="Oval 39"/>
            <p:cNvSpPr>
              <a:spLocks noChangeArrowheads="1"/>
            </p:cNvSpPr>
            <p:nvPr/>
          </p:nvSpPr>
          <p:spPr bwMode="auto">
            <a:xfrm>
              <a:off x="5472" y="1744"/>
              <a:ext cx="80" cy="80"/>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Tree>
  </p:cSld>
  <p:clrMap bg1="lt1" tx1="dk1" bg2="lt2" tx2="dk2" accent1="accent1" accent2="accent2" accent3="accent3" accent4="accent4" accent5="accent5" accent6="accent6" hlink="hlink" folHlink="folHlink"/>
  <p:sldLayoutIdLst>
    <p:sldLayoutId id="2147483720"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iming>
    <p:tnLst>
      <p:par>
        <p:cTn id="1" dur="indefinite" restart="never" nodeType="tmRoot"/>
      </p:par>
    </p:tnLst>
  </p:timing>
  <p:txStyles>
    <p:titleStyle>
      <a:lvl1pPr algn="l" rtl="0" eaLnBrk="0" fontAlgn="base" hangingPunct="0">
        <a:spcBef>
          <a:spcPct val="0"/>
        </a:spcBef>
        <a:spcAft>
          <a:spcPct val="0"/>
        </a:spcAft>
        <a:defRPr sz="3900" b="1">
          <a:solidFill>
            <a:schemeClr val="tx2"/>
          </a:solidFill>
          <a:latin typeface="+mj-lt"/>
          <a:ea typeface="+mj-ea"/>
          <a:cs typeface="+mj-cs"/>
        </a:defRPr>
      </a:lvl1pPr>
      <a:lvl2pPr algn="l" rtl="0" eaLnBrk="0" fontAlgn="base" hangingPunct="0">
        <a:spcBef>
          <a:spcPct val="0"/>
        </a:spcBef>
        <a:spcAft>
          <a:spcPct val="0"/>
        </a:spcAft>
        <a:defRPr sz="3900" b="1">
          <a:solidFill>
            <a:schemeClr val="tx2"/>
          </a:solidFill>
          <a:latin typeface="Arial" pitchFamily="34" charset="0"/>
          <a:ea typeface="宋体" pitchFamily="2" charset="-122"/>
        </a:defRPr>
      </a:lvl2pPr>
      <a:lvl3pPr algn="l" rtl="0" eaLnBrk="0" fontAlgn="base" hangingPunct="0">
        <a:spcBef>
          <a:spcPct val="0"/>
        </a:spcBef>
        <a:spcAft>
          <a:spcPct val="0"/>
        </a:spcAft>
        <a:defRPr sz="3900" b="1">
          <a:solidFill>
            <a:schemeClr val="tx2"/>
          </a:solidFill>
          <a:latin typeface="Arial" pitchFamily="34" charset="0"/>
          <a:ea typeface="宋体" pitchFamily="2" charset="-122"/>
        </a:defRPr>
      </a:lvl3pPr>
      <a:lvl4pPr algn="l" rtl="0" eaLnBrk="0" fontAlgn="base" hangingPunct="0">
        <a:spcBef>
          <a:spcPct val="0"/>
        </a:spcBef>
        <a:spcAft>
          <a:spcPct val="0"/>
        </a:spcAft>
        <a:defRPr sz="3900" b="1">
          <a:solidFill>
            <a:schemeClr val="tx2"/>
          </a:solidFill>
          <a:latin typeface="Arial" pitchFamily="34" charset="0"/>
          <a:ea typeface="宋体" pitchFamily="2" charset="-122"/>
        </a:defRPr>
      </a:lvl4pPr>
      <a:lvl5pPr algn="l" rtl="0" eaLnBrk="0" fontAlgn="base" hangingPunct="0">
        <a:spcBef>
          <a:spcPct val="0"/>
        </a:spcBef>
        <a:spcAft>
          <a:spcPct val="0"/>
        </a:spcAft>
        <a:defRPr sz="3900" b="1">
          <a:solidFill>
            <a:schemeClr val="tx2"/>
          </a:solidFill>
          <a:latin typeface="Arial" pitchFamily="34" charset="0"/>
          <a:ea typeface="宋体" pitchFamily="2" charset="-122"/>
        </a:defRPr>
      </a:lvl5pPr>
      <a:lvl6pPr marL="457200" algn="l" rtl="0" fontAlgn="base">
        <a:spcBef>
          <a:spcPct val="0"/>
        </a:spcBef>
        <a:spcAft>
          <a:spcPct val="0"/>
        </a:spcAft>
        <a:defRPr sz="3900" b="1">
          <a:solidFill>
            <a:schemeClr val="tx2"/>
          </a:solidFill>
          <a:latin typeface="Arial" pitchFamily="34" charset="0"/>
          <a:ea typeface="宋体" pitchFamily="2" charset="-122"/>
        </a:defRPr>
      </a:lvl6pPr>
      <a:lvl7pPr marL="914400" algn="l" rtl="0" fontAlgn="base">
        <a:spcBef>
          <a:spcPct val="0"/>
        </a:spcBef>
        <a:spcAft>
          <a:spcPct val="0"/>
        </a:spcAft>
        <a:defRPr sz="3900" b="1">
          <a:solidFill>
            <a:schemeClr val="tx2"/>
          </a:solidFill>
          <a:latin typeface="Arial" pitchFamily="34" charset="0"/>
          <a:ea typeface="宋体" pitchFamily="2" charset="-122"/>
        </a:defRPr>
      </a:lvl7pPr>
      <a:lvl8pPr marL="1371600" algn="l" rtl="0" fontAlgn="base">
        <a:spcBef>
          <a:spcPct val="0"/>
        </a:spcBef>
        <a:spcAft>
          <a:spcPct val="0"/>
        </a:spcAft>
        <a:defRPr sz="3900" b="1">
          <a:solidFill>
            <a:schemeClr val="tx2"/>
          </a:solidFill>
          <a:latin typeface="Arial" pitchFamily="34" charset="0"/>
          <a:ea typeface="宋体" pitchFamily="2" charset="-122"/>
        </a:defRPr>
      </a:lvl8pPr>
      <a:lvl9pPr marL="1828800" algn="l" rtl="0" fontAlgn="base">
        <a:spcBef>
          <a:spcPct val="0"/>
        </a:spcBef>
        <a:spcAft>
          <a:spcPct val="0"/>
        </a:spcAft>
        <a:defRPr sz="3900" b="1">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lr>
          <a:schemeClr val="tx2"/>
        </a:buClr>
        <a:buSzPct val="70000"/>
        <a:buFont typeface="Wingdings" panose="05000000000000000000" pitchFamily="2" charset="2"/>
        <a:buChar char="l"/>
        <a:defRPr sz="3000">
          <a:solidFill>
            <a:schemeClr val="tx1"/>
          </a:solidFill>
          <a:latin typeface="+mn-lt"/>
          <a:ea typeface="+mn-ea"/>
          <a:cs typeface="+mn-cs"/>
        </a:defRPr>
      </a:lvl1pPr>
      <a:lvl2pPr marL="692150" indent="-347663" algn="l" rtl="0" eaLnBrk="0" fontAlgn="base" hangingPunct="0">
        <a:spcBef>
          <a:spcPct val="20000"/>
        </a:spcBef>
        <a:spcAft>
          <a:spcPct val="0"/>
        </a:spcAft>
        <a:buClr>
          <a:schemeClr val="accent2"/>
        </a:buClr>
        <a:buSzPct val="70000"/>
        <a:buFont typeface="Wingdings" panose="05000000000000000000" pitchFamily="2" charset="2"/>
        <a:buChar char="l"/>
        <a:defRPr sz="2600">
          <a:solidFill>
            <a:schemeClr val="tx1"/>
          </a:solidFill>
          <a:latin typeface="+mn-lt"/>
          <a:ea typeface="+mn-ea"/>
        </a:defRPr>
      </a:lvl2pPr>
      <a:lvl3pPr marL="987425" indent="-293688" algn="l" rtl="0" eaLnBrk="0" fontAlgn="base" hangingPunct="0">
        <a:spcBef>
          <a:spcPct val="20000"/>
        </a:spcBef>
        <a:spcAft>
          <a:spcPct val="0"/>
        </a:spcAft>
        <a:buClr>
          <a:schemeClr val="accent1"/>
        </a:buClr>
        <a:buSzPct val="70000"/>
        <a:buFont typeface="Wingdings" panose="05000000000000000000" pitchFamily="2" charset="2"/>
        <a:buChar char="l"/>
        <a:defRPr sz="2300">
          <a:solidFill>
            <a:schemeClr val="tx1"/>
          </a:solidFill>
          <a:latin typeface="+mn-lt"/>
          <a:ea typeface="+mn-ea"/>
        </a:defRPr>
      </a:lvl3pPr>
      <a:lvl4pPr marL="1281113" indent="-292100" algn="l" rtl="0" eaLnBrk="0" fontAlgn="base" hangingPunct="0">
        <a:spcBef>
          <a:spcPct val="20000"/>
        </a:spcBef>
        <a:spcAft>
          <a:spcPct val="0"/>
        </a:spcAft>
        <a:buClr>
          <a:schemeClr val="tx2"/>
        </a:buClr>
        <a:buSzPct val="75000"/>
        <a:buFont typeface="Wingdings" panose="05000000000000000000" pitchFamily="2" charset="2"/>
        <a:buChar char="§"/>
        <a:defRPr sz="2000">
          <a:solidFill>
            <a:schemeClr val="tx1"/>
          </a:solidFill>
          <a:latin typeface="+mn-lt"/>
          <a:ea typeface="+mn-ea"/>
        </a:defRPr>
      </a:lvl4pPr>
      <a:lvl5pPr marL="1598613" indent="-315913" algn="l" rtl="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mn-lt"/>
          <a:ea typeface="+mn-ea"/>
        </a:defRPr>
      </a:lvl5pPr>
      <a:lvl6pPr marL="20558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6pPr>
      <a:lvl7pPr marL="25130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7pPr>
      <a:lvl8pPr marL="29702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8pPr>
      <a:lvl9pPr marL="3427413" indent="-315913" algn="l" rtl="0" fontAlgn="base">
        <a:spcBef>
          <a:spcPct val="20000"/>
        </a:spcBef>
        <a:spcAft>
          <a:spcPct val="0"/>
        </a:spcAft>
        <a:buClr>
          <a:schemeClr val="folHlink"/>
        </a:buClr>
        <a:buSzPct val="80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3.wav"/></Relationships>
</file>

<file path=ppt/slides/_rels/slide11.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2.wav"/></Relationships>
</file>

<file path=ppt/slides/_rels/slide12.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audio" Target="../media/audio3.wav"/></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1.wav"/><Relationship Id="rId1" Type="http://schemas.openxmlformats.org/officeDocument/2006/relationships/slideLayout" Target="../slideLayouts/slideLayout18.xml"/><Relationship Id="rId4" Type="http://schemas.openxmlformats.org/officeDocument/2006/relationships/audio" Target="../media/audio4.wav"/></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中国载人航天飞船——&quot;神舟五号&quot;在"/>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5351" r="17835" b="1776"/>
          <a:stretch/>
        </p:blipFill>
        <p:spPr bwMode="auto">
          <a:xfrm>
            <a:off x="0" y="17240"/>
            <a:ext cx="9289032" cy="684076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a:spLocks noChangeArrowheads="1"/>
          </p:cNvSpPr>
          <p:nvPr/>
        </p:nvSpPr>
        <p:spPr bwMode="auto">
          <a:xfrm>
            <a:off x="1407303" y="4077072"/>
            <a:ext cx="326243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chemeClr val="bg1"/>
                </a:solidFill>
                <a:ea typeface="方正魏碑简体" pitchFamily="2" charset="-122"/>
              </a:rPr>
              <a:t>飞天英雄凯旋</a:t>
            </a:r>
          </a:p>
        </p:txBody>
      </p:sp>
      <p:sp>
        <p:nvSpPr>
          <p:cNvPr id="2" name="文本框 1"/>
          <p:cNvSpPr txBox="1"/>
          <p:nvPr/>
        </p:nvSpPr>
        <p:spPr>
          <a:xfrm>
            <a:off x="827584" y="2708920"/>
            <a:ext cx="4392488" cy="1015663"/>
          </a:xfrm>
          <a:prstGeom prst="rect">
            <a:avLst/>
          </a:prstGeom>
          <a:noFill/>
        </p:spPr>
        <p:txBody>
          <a:bodyPr wrap="square" rtlCol="0">
            <a:spAutoFit/>
          </a:bodyPr>
          <a:lstStyle/>
          <a:p>
            <a:r>
              <a:rPr lang="en-US" altLang="zh-CN" sz="6000" dirty="0" smtClean="0">
                <a:solidFill>
                  <a:schemeClr val="bg1"/>
                </a:solidFill>
                <a:ea typeface="方正魏碑简体" pitchFamily="2" charset="-122"/>
              </a:rPr>
              <a:t>17 </a:t>
            </a:r>
            <a:r>
              <a:rPr lang="zh-CN" altLang="en-US" sz="6000" dirty="0" smtClean="0">
                <a:solidFill>
                  <a:schemeClr val="bg1"/>
                </a:solidFill>
                <a:ea typeface="方正魏碑简体" pitchFamily="2" charset="-122"/>
              </a:rPr>
              <a:t>新闻</a:t>
            </a:r>
            <a:r>
              <a:rPr lang="zh-CN" altLang="en-US" sz="6000" dirty="0">
                <a:solidFill>
                  <a:schemeClr val="bg1"/>
                </a:solidFill>
                <a:ea typeface="方正魏碑简体" pitchFamily="2" charset="-122"/>
              </a:rPr>
              <a:t>两则</a:t>
            </a:r>
          </a:p>
        </p:txBody>
      </p:sp>
    </p:spTree>
    <p:extLst>
      <p:ext uri="{BB962C8B-B14F-4D97-AF65-F5344CB8AC3E}">
        <p14:creationId xmlns:p14="http://schemas.microsoft.com/office/powerpoint/2010/main" val="9135880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524499" y="798340"/>
            <a:ext cx="2971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3600" b="1" dirty="0" smtClean="0">
                <a:solidFill>
                  <a:srgbClr val="FF0000"/>
                </a:solidFill>
                <a:latin typeface="隶书" panose="02010509060101010101" pitchFamily="49" charset="-122"/>
                <a:ea typeface="隶书" panose="02010509060101010101" pitchFamily="49" charset="-122"/>
              </a:rPr>
              <a:t>语言</a:t>
            </a:r>
            <a:r>
              <a:rPr kumimoji="1" lang="zh-CN" altLang="en-US" sz="3600" b="1" dirty="0">
                <a:solidFill>
                  <a:srgbClr val="FF0000"/>
                </a:solidFill>
                <a:latin typeface="隶书" panose="02010509060101010101" pitchFamily="49" charset="-122"/>
                <a:ea typeface="隶书" panose="02010509060101010101" pitchFamily="49" charset="-122"/>
              </a:rPr>
              <a:t>风格</a:t>
            </a:r>
          </a:p>
        </p:txBody>
      </p:sp>
      <p:sp>
        <p:nvSpPr>
          <p:cNvPr id="21507" name="Text Box 3"/>
          <p:cNvSpPr txBox="1">
            <a:spLocks noChangeArrowheads="1"/>
          </p:cNvSpPr>
          <p:nvPr/>
        </p:nvSpPr>
        <p:spPr bwMode="auto">
          <a:xfrm>
            <a:off x="304800" y="1371600"/>
            <a:ext cx="8610600"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600" dirty="0">
                <a:latin typeface="隶书" panose="02010509060101010101" pitchFamily="49" charset="-122"/>
                <a:ea typeface="隶书" panose="02010509060101010101" pitchFamily="49" charset="-122"/>
              </a:rPr>
              <a:t>　　</a:t>
            </a:r>
            <a:r>
              <a:rPr lang="en-US" altLang="zh-CN" sz="3600" dirty="0">
                <a:solidFill>
                  <a:srgbClr val="000000"/>
                </a:solidFill>
                <a:latin typeface="隶书" panose="02010509060101010101" pitchFamily="49" charset="-122"/>
                <a:ea typeface="隶书" panose="02010509060101010101" pitchFamily="49" charset="-122"/>
              </a:rPr>
              <a:t>《</a:t>
            </a:r>
            <a:r>
              <a:rPr lang="zh-CN" altLang="en-US" sz="3600" dirty="0">
                <a:solidFill>
                  <a:srgbClr val="000000"/>
                </a:solidFill>
                <a:latin typeface="隶书" panose="02010509060101010101" pitchFamily="49" charset="-122"/>
                <a:ea typeface="隶书" panose="02010509060101010101" pitchFamily="49" charset="-122"/>
              </a:rPr>
              <a:t>飞天英雄凯旋</a:t>
            </a:r>
            <a:r>
              <a:rPr lang="en-US" altLang="zh-CN" sz="3600" dirty="0">
                <a:solidFill>
                  <a:srgbClr val="000000"/>
                </a:solidFill>
                <a:latin typeface="隶书" panose="02010509060101010101" pitchFamily="49" charset="-122"/>
                <a:ea typeface="隶书" panose="02010509060101010101" pitchFamily="49" charset="-122"/>
              </a:rPr>
              <a:t>》</a:t>
            </a:r>
            <a:r>
              <a:rPr lang="zh-CN" altLang="en-US" sz="3600" dirty="0">
                <a:solidFill>
                  <a:srgbClr val="000000"/>
                </a:solidFill>
                <a:latin typeface="隶书" panose="02010509060101010101" pitchFamily="49" charset="-122"/>
                <a:ea typeface="隶书" panose="02010509060101010101" pitchFamily="49" charset="-122"/>
              </a:rPr>
              <a:t>的表达方式和语言运用具有鲜明的特色。一是多种表达方式的结合。全文</a:t>
            </a:r>
            <a:r>
              <a:rPr lang="zh-CN" altLang="en-US" sz="3600" dirty="0">
                <a:solidFill>
                  <a:srgbClr val="FF0000"/>
                </a:solidFill>
                <a:latin typeface="隶书" panose="02010509060101010101" pitchFamily="49" charset="-122"/>
                <a:ea typeface="隶书" panose="02010509060101010101" pitchFamily="49" charset="-122"/>
              </a:rPr>
              <a:t>以记叙、描写为主</a:t>
            </a:r>
            <a:r>
              <a:rPr lang="zh-CN" altLang="en-US" sz="3600" dirty="0">
                <a:solidFill>
                  <a:srgbClr val="000000"/>
                </a:solidFill>
                <a:latin typeface="隶书" panose="02010509060101010101" pitchFamily="49" charset="-122"/>
                <a:ea typeface="隶书" panose="02010509060101010101" pitchFamily="49" charset="-122"/>
              </a:rPr>
              <a:t>，时时穿插议论和抒情。更多的时候，是把议论、抒情和记叙、描写融合在一起，使文章具有强烈的抒情气氛，字里行间始终充溢着激动人心的情绪。二是文章的语言洗练干净，富有表现力，找不到一点冗余的信息。</a:t>
            </a:r>
          </a:p>
        </p:txBody>
      </p:sp>
      <p:sp>
        <p:nvSpPr>
          <p:cNvPr id="10244" name="Rectangle 4"/>
          <p:cNvSpPr>
            <a:spLocks noChangeArrowheads="1"/>
          </p:cNvSpPr>
          <p:nvPr/>
        </p:nvSpPr>
        <p:spPr bwMode="auto">
          <a:xfrm>
            <a:off x="3505200" y="228600"/>
            <a:ext cx="24780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zh-CN" altLang="en-US" sz="3600" b="1" dirty="0">
                <a:ea typeface="黑体" panose="02010609060101010101" pitchFamily="49" charset="-122"/>
              </a:rPr>
              <a:t>鉴赏与写作</a:t>
            </a:r>
          </a:p>
        </p:txBody>
      </p:sp>
    </p:spTree>
  </p:cSld>
  <p:clrMapOvr>
    <a:masterClrMapping/>
  </p:clrMapOvr>
  <p:transition>
    <p:push/>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wipe(left)">
                                      <p:cBhvr>
                                        <p:cTn id="7" dur="500"/>
                                        <p:tgtEl>
                                          <p:spTgt spid="21506"/>
                                        </p:tgtEl>
                                      </p:cBhvr>
                                    </p:animEffect>
                                  </p:childTnLst>
                                  <p:subTnLst>
                                    <p:audio>
                                      <p:cMediaNode>
                                        <p:cTn display="0" masterRel="sameClick">
                                          <p:stCondLst>
                                            <p:cond evt="begin" delay="0">
                                              <p:tn val="5"/>
                                            </p:cond>
                                          </p:stCondLst>
                                          <p:endCondLst>
                                            <p:cond evt="onStopAudio" delay="0">
                                              <p:tgtEl>
                                                <p:sldTgt/>
                                              </p:tgtEl>
                                            </p:cond>
                                          </p:endCondLst>
                                        </p:cTn>
                                        <p:tgtEl>
                                          <p:sndTgt r:embed="rId3" name="coin.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1507"/>
                                        </p:tgtEl>
                                        <p:attrNameLst>
                                          <p:attrName>style.visibility</p:attrName>
                                        </p:attrNameLst>
                                      </p:cBhvr>
                                      <p:to>
                                        <p:strVal val="visible"/>
                                      </p:to>
                                    </p:set>
                                    <p:animEffect transition="in" filter="blinds(horizontal)">
                                      <p:cBhvr>
                                        <p:cTn id="12" dur="500"/>
                                        <p:tgtEl>
                                          <p:spTgt spid="21507"/>
                                        </p:tgtEl>
                                      </p:cBhvr>
                                    </p:animEffect>
                                  </p:childTnLst>
                                  <p:subTnLst>
                                    <p:audio>
                                      <p:cMediaNode>
                                        <p:cTn display="0" masterRel="sameClick">
                                          <p:stCondLst>
                                            <p:cond evt="begin" delay="0">
                                              <p:tn val="10"/>
                                            </p:cond>
                                          </p:stCondLst>
                                          <p:endCondLst>
                                            <p:cond evt="onStopAudio" delay="0">
                                              <p:tgtEl>
                                                <p:sldTgt/>
                                              </p:tgtEl>
                                            </p:cond>
                                          </p:endCondLst>
                                        </p:cTn>
                                        <p:tgtEl>
                                          <p:sndTgt r:embed="rId4"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7"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152400" y="838200"/>
            <a:ext cx="8839200" cy="5573713"/>
          </a:xfrm>
          <a:prstGeom prst="rect">
            <a:avLst/>
          </a:prstGeom>
          <a:solidFill>
            <a:schemeClr val="bg1"/>
          </a:solidFill>
          <a:ln w="38100">
            <a:solidFill>
              <a:srgbClr val="FF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3600" dirty="0">
                <a:latin typeface="隶书" panose="02010509060101010101" pitchFamily="49" charset="-122"/>
                <a:ea typeface="隶书" panose="02010509060101010101" pitchFamily="49" charset="-122"/>
              </a:rPr>
              <a:t>　　</a:t>
            </a:r>
            <a:r>
              <a:rPr lang="en-US" altLang="zh-CN" sz="3600" dirty="0">
                <a:latin typeface="隶书" panose="02010509060101010101" pitchFamily="49" charset="-122"/>
                <a:ea typeface="隶书" panose="02010509060101010101" pitchFamily="49" charset="-122"/>
              </a:rPr>
              <a:t>《</a:t>
            </a:r>
            <a:r>
              <a:rPr lang="zh-CN" altLang="en-US" sz="3600" dirty="0">
                <a:latin typeface="隶书" panose="02010509060101010101" pitchFamily="49" charset="-122"/>
                <a:ea typeface="隶书" panose="02010509060101010101" pitchFamily="49" charset="-122"/>
              </a:rPr>
              <a:t>飞天英雄凯旋</a:t>
            </a:r>
            <a:r>
              <a:rPr lang="en-US" altLang="zh-CN" sz="3600" dirty="0">
                <a:latin typeface="隶书" panose="02010509060101010101" pitchFamily="49" charset="-122"/>
                <a:ea typeface="隶书" panose="02010509060101010101" pitchFamily="49" charset="-122"/>
              </a:rPr>
              <a:t>》</a:t>
            </a:r>
            <a:r>
              <a:rPr lang="zh-CN" altLang="en-US" sz="3600" dirty="0">
                <a:latin typeface="隶书" panose="02010509060101010101" pitchFamily="49" charset="-122"/>
                <a:ea typeface="隶书" panose="02010509060101010101" pitchFamily="49" charset="-122"/>
              </a:rPr>
              <a:t>主体突出，从细微处着手描写大场面。作者报道的是一个大事件、大场面，却不从大处着笔，无意写出场面的恢弘气势，而是突出事件的重点环节，突出主要人物，</a:t>
            </a:r>
            <a:r>
              <a:rPr lang="zh-CN" altLang="en-US" sz="3600" dirty="0">
                <a:solidFill>
                  <a:srgbClr val="00B0F0"/>
                </a:solidFill>
                <a:latin typeface="隶书" panose="02010509060101010101" pitchFamily="49" charset="-122"/>
                <a:ea typeface="隶书" panose="02010509060101010101" pitchFamily="49" charset="-122"/>
              </a:rPr>
              <a:t>主要写杨利伟受命的过程。</a:t>
            </a:r>
            <a:r>
              <a:rPr lang="zh-CN" altLang="en-US" sz="3600" dirty="0">
                <a:latin typeface="隶书" panose="02010509060101010101" pitchFamily="49" charset="-122"/>
                <a:ea typeface="隶书" panose="02010509060101010101" pitchFamily="49" charset="-122"/>
              </a:rPr>
              <a:t>写人物也是从细微处着眼，写他从容稳健的步伐，写他微笑的神情，从细微处写出了人物的精神气质。全文篇幅短小，却给读者留下了深刻的印象。 </a:t>
            </a:r>
          </a:p>
        </p:txBody>
      </p:sp>
      <p:sp>
        <p:nvSpPr>
          <p:cNvPr id="22531" name="Rectangle 3"/>
          <p:cNvSpPr>
            <a:spLocks noChangeArrowheads="1"/>
          </p:cNvSpPr>
          <p:nvPr/>
        </p:nvSpPr>
        <p:spPr bwMode="auto">
          <a:xfrm>
            <a:off x="1219200" y="0"/>
            <a:ext cx="34766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3600" b="1" dirty="0" smtClean="0">
                <a:solidFill>
                  <a:srgbClr val="FF0000"/>
                </a:solidFill>
                <a:latin typeface="隶书" panose="02010509060101010101" pitchFamily="49" charset="-122"/>
                <a:ea typeface="隶书" panose="02010509060101010101" pitchFamily="49" charset="-122"/>
              </a:rPr>
              <a:t>写作</a:t>
            </a:r>
            <a:r>
              <a:rPr kumimoji="1" lang="zh-CN" altLang="en-US" sz="3600" b="1" dirty="0">
                <a:solidFill>
                  <a:srgbClr val="FF0000"/>
                </a:solidFill>
                <a:latin typeface="隶书" panose="02010509060101010101" pitchFamily="49" charset="-122"/>
                <a:ea typeface="隶书" panose="02010509060101010101" pitchFamily="49" charset="-122"/>
              </a:rPr>
              <a:t>技法</a:t>
            </a:r>
          </a:p>
        </p:txBody>
      </p:sp>
    </p:spTree>
  </p:cSld>
  <p:clrMapOvr>
    <a:masterClrMapping/>
  </p:clrMapOvr>
  <p:transition>
    <p:cover dir="lu"/>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wipe(left)">
                                      <p:cBhvr>
                                        <p:cTn id="7" dur="500"/>
                                        <p:tgtEl>
                                          <p:spTgt spid="22531"/>
                                        </p:tgtEl>
                                      </p:cBhvr>
                                    </p:animEffect>
                                  </p:childTnLst>
                                  <p:subTnLst>
                                    <p:audio>
                                      <p:cMediaNode>
                                        <p:cTn display="0" masterRel="sameClick">
                                          <p:stCondLst>
                                            <p:cond evt="begin" delay="0">
                                              <p:tn val="5"/>
                                            </p:cond>
                                          </p:stCondLst>
                                          <p:endCondLst>
                                            <p:cond evt="onStopAudio" delay="0">
                                              <p:tgtEl>
                                                <p:sldTgt/>
                                              </p:tgtEl>
                                            </p:cond>
                                          </p:endCondLst>
                                        </p:cTn>
                                        <p:tgtEl>
                                          <p:sndTgt r:embed="rId3" name="coin.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2530"/>
                                        </p:tgtEl>
                                        <p:attrNameLst>
                                          <p:attrName>style.visibility</p:attrName>
                                        </p:attrNameLst>
                                      </p:cBhvr>
                                      <p:to>
                                        <p:strVal val="visible"/>
                                      </p:to>
                                    </p:set>
                                    <p:animEffect transition="in" filter="barn(outVertical)">
                                      <p:cBhvr>
                                        <p:cTn id="12" dur="500"/>
                                        <p:tgtEl>
                                          <p:spTgt spid="22530"/>
                                        </p:tgtEl>
                                      </p:cBhvr>
                                    </p:animEffect>
                                  </p:childTnLst>
                                  <p:subTnLst>
                                    <p:audio>
                                      <p:cMediaNode>
                                        <p:cTn display="0" masterRel="sameClick">
                                          <p:stCondLst>
                                            <p:cond evt="begin" delay="0">
                                              <p:tn val="10"/>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P spid="225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609600" y="457200"/>
            <a:ext cx="3886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eaLnBrk="1" hangingPunct="1">
              <a:defRPr kumimoji="1" sz="3600" b="1">
                <a:solidFill>
                  <a:srgbClr val="FF0000"/>
                </a:solidFill>
                <a:latin typeface="隶书" panose="02010509060101010101" pitchFamily="49" charset="-122"/>
                <a:ea typeface="隶书" panose="02010509060101010101" pitchFamily="49"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r>
              <a:rPr lang="zh-CN" altLang="en-US" dirty="0" smtClean="0"/>
              <a:t>借鉴</a:t>
            </a:r>
            <a:r>
              <a:rPr lang="zh-CN" altLang="en-US" dirty="0"/>
              <a:t>应用</a:t>
            </a:r>
          </a:p>
        </p:txBody>
      </p:sp>
      <p:sp>
        <p:nvSpPr>
          <p:cNvPr id="23555" name="Rectangle 3"/>
          <p:cNvSpPr>
            <a:spLocks noChangeArrowheads="1"/>
          </p:cNvSpPr>
          <p:nvPr/>
        </p:nvSpPr>
        <p:spPr bwMode="auto">
          <a:xfrm>
            <a:off x="228600" y="1371600"/>
            <a:ext cx="8610600" cy="5576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indent="457200" eaLnBrk="1" hangingPunct="1">
              <a:lnSpc>
                <a:spcPct val="110000"/>
              </a:lnSpc>
            </a:pPr>
            <a:r>
              <a:rPr lang="zh-CN" altLang="en-US" sz="3600" dirty="0" smtClean="0">
                <a:latin typeface="隶书" panose="02010509060101010101" pitchFamily="49" charset="-122"/>
                <a:ea typeface="隶书" panose="02010509060101010101" pitchFamily="49" charset="-122"/>
              </a:rPr>
              <a:t> </a:t>
            </a:r>
            <a:r>
              <a:rPr lang="en-US" altLang="zh-CN" sz="3600" dirty="0" smtClean="0">
                <a:latin typeface="隶书" panose="02010509060101010101" pitchFamily="49" charset="-122"/>
                <a:ea typeface="隶书" panose="02010509060101010101" pitchFamily="49" charset="-122"/>
              </a:rPr>
              <a:t>《</a:t>
            </a:r>
            <a:r>
              <a:rPr lang="zh-CN" altLang="en-US" sz="3600" dirty="0">
                <a:latin typeface="隶书" panose="02010509060101010101" pitchFamily="49" charset="-122"/>
                <a:ea typeface="隶书" panose="02010509060101010101" pitchFamily="49" charset="-122"/>
              </a:rPr>
              <a:t>飞天英雄凯旋</a:t>
            </a:r>
            <a:r>
              <a:rPr lang="en-US" altLang="zh-CN" sz="3600" dirty="0">
                <a:latin typeface="隶书" panose="02010509060101010101" pitchFamily="49" charset="-122"/>
                <a:ea typeface="隶书" panose="02010509060101010101" pitchFamily="49" charset="-122"/>
              </a:rPr>
              <a:t>》</a:t>
            </a:r>
            <a:r>
              <a:rPr lang="zh-CN" altLang="en-US" sz="3600" dirty="0">
                <a:latin typeface="隶书" panose="02010509060101010101" pitchFamily="49" charset="-122"/>
                <a:ea typeface="隶书" panose="02010509060101010101" pitchFamily="49" charset="-122"/>
              </a:rPr>
              <a:t>一文，</a:t>
            </a:r>
            <a:r>
              <a:rPr lang="zh-CN" altLang="en-US" sz="3600" dirty="0">
                <a:solidFill>
                  <a:srgbClr val="FF0000"/>
                </a:solidFill>
                <a:latin typeface="隶书" panose="02010509060101010101" pitchFamily="49" charset="-122"/>
                <a:ea typeface="隶书" panose="02010509060101010101" pitchFamily="49" charset="-122"/>
              </a:rPr>
              <a:t>条理清晰、结构灵活</a:t>
            </a:r>
            <a:r>
              <a:rPr lang="zh-CN" altLang="en-US" sz="3600" dirty="0" smtClean="0">
                <a:solidFill>
                  <a:srgbClr val="FF0000"/>
                </a:solidFill>
                <a:latin typeface="隶书" panose="02010509060101010101" pitchFamily="49" charset="-122"/>
                <a:ea typeface="隶书" panose="02010509060101010101" pitchFamily="49" charset="-122"/>
              </a:rPr>
              <a:t>。</a:t>
            </a:r>
            <a:endParaRPr lang="en-US" altLang="zh-CN" sz="3600" dirty="0" smtClean="0">
              <a:solidFill>
                <a:srgbClr val="FF0000"/>
              </a:solidFill>
              <a:latin typeface="隶书" panose="02010509060101010101" pitchFamily="49" charset="-122"/>
              <a:ea typeface="隶书" panose="02010509060101010101" pitchFamily="49" charset="-122"/>
            </a:endParaRPr>
          </a:p>
          <a:p>
            <a:pPr indent="457200" eaLnBrk="1" hangingPunct="1">
              <a:lnSpc>
                <a:spcPct val="110000"/>
              </a:lnSpc>
            </a:pPr>
            <a:r>
              <a:rPr lang="zh-CN" altLang="en-US" sz="3600" dirty="0" smtClean="0">
                <a:latin typeface="隶书" panose="02010509060101010101" pitchFamily="49" charset="-122"/>
                <a:ea typeface="隶书" panose="02010509060101010101" pitchFamily="49" charset="-122"/>
              </a:rPr>
              <a:t>  一方面</a:t>
            </a:r>
            <a:r>
              <a:rPr lang="zh-CN" altLang="en-US" sz="3600" dirty="0">
                <a:latin typeface="隶书" panose="02010509060101010101" pitchFamily="49" charset="-122"/>
                <a:ea typeface="隶书" panose="02010509060101010101" pitchFamily="49" charset="-122"/>
              </a:rPr>
              <a:t>，文章</a:t>
            </a:r>
            <a:r>
              <a:rPr lang="zh-CN" altLang="en-US" sz="3600" dirty="0">
                <a:solidFill>
                  <a:srgbClr val="FF0000"/>
                </a:solidFill>
                <a:latin typeface="隶书" panose="02010509060101010101" pitchFamily="49" charset="-122"/>
                <a:ea typeface="隶书" panose="02010509060101010101" pitchFamily="49" charset="-122"/>
              </a:rPr>
              <a:t>以时间为序</a:t>
            </a:r>
            <a:r>
              <a:rPr lang="zh-CN" altLang="en-US" sz="3600" dirty="0">
                <a:latin typeface="隶书" panose="02010509060101010101" pitchFamily="49" charset="-122"/>
                <a:ea typeface="隶书" panose="02010509060101010101" pitchFamily="49" charset="-122"/>
              </a:rPr>
              <a:t>组织材料，</a:t>
            </a:r>
            <a:r>
              <a:rPr lang="zh-CN" altLang="en-US" sz="3600" dirty="0">
                <a:latin typeface="宋体" panose="02010600030101010101" pitchFamily="2" charset="-122"/>
                <a:ea typeface="隶书" panose="02010509060101010101" pitchFamily="49" charset="-122"/>
              </a:rPr>
              <a:t>“</a:t>
            </a:r>
            <a:r>
              <a:rPr lang="en-US" altLang="zh-CN" sz="3600" dirty="0">
                <a:latin typeface="隶书" panose="02010509060101010101" pitchFamily="49" charset="-122"/>
                <a:ea typeface="隶书" panose="02010509060101010101" pitchFamily="49" charset="-122"/>
              </a:rPr>
              <a:t>6</a:t>
            </a:r>
            <a:r>
              <a:rPr lang="zh-CN" altLang="en-US" sz="3600" dirty="0">
                <a:latin typeface="隶书" panose="02010509060101010101" pitchFamily="49" charset="-122"/>
                <a:ea typeface="隶书" panose="02010509060101010101" pitchFamily="49" charset="-122"/>
              </a:rPr>
              <a:t>时</a:t>
            </a:r>
            <a:r>
              <a:rPr lang="en-US" altLang="zh-CN" sz="3600" dirty="0">
                <a:latin typeface="隶书" panose="02010509060101010101" pitchFamily="49" charset="-122"/>
                <a:ea typeface="隶书" panose="02010509060101010101" pitchFamily="49" charset="-122"/>
              </a:rPr>
              <a:t>0</a:t>
            </a:r>
            <a:r>
              <a:rPr lang="zh-CN" altLang="en-US" sz="3600" dirty="0">
                <a:latin typeface="隶书" panose="02010509060101010101" pitchFamily="49" charset="-122"/>
                <a:ea typeface="隶书" panose="02010509060101010101" pitchFamily="49" charset="-122"/>
              </a:rPr>
              <a:t>分</a:t>
            </a:r>
            <a:r>
              <a:rPr lang="zh-CN" altLang="en-US" sz="3600" dirty="0">
                <a:latin typeface="宋体" panose="02010600030101010101" pitchFamily="2" charset="-122"/>
                <a:ea typeface="隶书" panose="02010509060101010101" pitchFamily="49" charset="-122"/>
              </a:rPr>
              <a:t>”“</a:t>
            </a:r>
            <a:r>
              <a:rPr lang="en-US" altLang="zh-CN" sz="3600" dirty="0">
                <a:latin typeface="隶书" panose="02010509060101010101" pitchFamily="49" charset="-122"/>
                <a:ea typeface="隶书" panose="02010509060101010101" pitchFamily="49" charset="-122"/>
              </a:rPr>
              <a:t>6</a:t>
            </a:r>
            <a:r>
              <a:rPr lang="zh-CN" altLang="en-US" sz="3600" dirty="0">
                <a:latin typeface="隶书" panose="02010509060101010101" pitchFamily="49" charset="-122"/>
                <a:ea typeface="隶书" panose="02010509060101010101" pitchFamily="49" charset="-122"/>
              </a:rPr>
              <a:t>时</a:t>
            </a:r>
            <a:r>
              <a:rPr lang="en-US" altLang="zh-CN" sz="3600" dirty="0">
                <a:latin typeface="隶书" panose="02010509060101010101" pitchFamily="49" charset="-122"/>
                <a:ea typeface="隶书" panose="02010509060101010101" pitchFamily="49" charset="-122"/>
              </a:rPr>
              <a:t>07</a:t>
            </a:r>
            <a:r>
              <a:rPr lang="zh-CN" altLang="en-US" sz="3600" dirty="0">
                <a:latin typeface="隶书" panose="02010509060101010101" pitchFamily="49" charset="-122"/>
                <a:ea typeface="隶书" panose="02010509060101010101" pitchFamily="49" charset="-122"/>
              </a:rPr>
              <a:t>分</a:t>
            </a:r>
            <a:r>
              <a:rPr lang="zh-CN" altLang="en-US" sz="3600" dirty="0">
                <a:latin typeface="宋体" panose="02010600030101010101" pitchFamily="2" charset="-122"/>
                <a:ea typeface="隶书" panose="02010509060101010101" pitchFamily="49" charset="-122"/>
              </a:rPr>
              <a:t>”“</a:t>
            </a:r>
            <a:r>
              <a:rPr lang="en-US" altLang="zh-CN" sz="3600" dirty="0">
                <a:latin typeface="隶书" panose="02010509060101010101" pitchFamily="49" charset="-122"/>
                <a:ea typeface="隶书" panose="02010509060101010101" pitchFamily="49" charset="-122"/>
              </a:rPr>
              <a:t>6</a:t>
            </a:r>
            <a:r>
              <a:rPr lang="zh-CN" altLang="en-US" sz="3600" dirty="0">
                <a:latin typeface="隶书" panose="02010509060101010101" pitchFamily="49" charset="-122"/>
                <a:ea typeface="隶书" panose="02010509060101010101" pitchFamily="49" charset="-122"/>
              </a:rPr>
              <a:t>时</a:t>
            </a:r>
            <a:r>
              <a:rPr lang="en-US" altLang="zh-CN" sz="3600" dirty="0">
                <a:latin typeface="隶书" panose="02010509060101010101" pitchFamily="49" charset="-122"/>
                <a:ea typeface="隶书" panose="02010509060101010101" pitchFamily="49" charset="-122"/>
              </a:rPr>
              <a:t>12</a:t>
            </a:r>
            <a:r>
              <a:rPr lang="zh-CN" altLang="en-US" sz="3600" dirty="0">
                <a:latin typeface="隶书" panose="02010509060101010101" pitchFamily="49" charset="-122"/>
                <a:ea typeface="隶书" panose="02010509060101010101" pitchFamily="49" charset="-122"/>
              </a:rPr>
              <a:t>分</a:t>
            </a:r>
            <a:r>
              <a:rPr lang="zh-CN" altLang="en-US" sz="3600" dirty="0">
                <a:latin typeface="宋体" panose="02010600030101010101" pitchFamily="2" charset="-122"/>
                <a:ea typeface="隶书" panose="02010509060101010101" pitchFamily="49" charset="-122"/>
              </a:rPr>
              <a:t>”</a:t>
            </a:r>
            <a:r>
              <a:rPr lang="zh-CN" altLang="en-US" sz="3600" dirty="0">
                <a:latin typeface="隶书" panose="02010509060101010101" pitchFamily="49" charset="-122"/>
                <a:ea typeface="隶书" panose="02010509060101010101" pitchFamily="49" charset="-122"/>
              </a:rPr>
              <a:t>等词语的使用，使条理显得非常清晰</a:t>
            </a:r>
            <a:r>
              <a:rPr lang="zh-CN" altLang="en-US" sz="3600" dirty="0" smtClean="0">
                <a:latin typeface="隶书" panose="02010509060101010101" pitchFamily="49" charset="-122"/>
                <a:ea typeface="隶书" panose="02010509060101010101" pitchFamily="49" charset="-122"/>
              </a:rPr>
              <a:t>。</a:t>
            </a:r>
            <a:endParaRPr lang="en-US" altLang="zh-CN" sz="3600" dirty="0" smtClean="0">
              <a:latin typeface="隶书" panose="02010509060101010101" pitchFamily="49" charset="-122"/>
              <a:ea typeface="隶书" panose="02010509060101010101" pitchFamily="49" charset="-122"/>
            </a:endParaRPr>
          </a:p>
          <a:p>
            <a:pPr indent="457200" eaLnBrk="1" hangingPunct="1">
              <a:lnSpc>
                <a:spcPct val="110000"/>
              </a:lnSpc>
            </a:pPr>
            <a:r>
              <a:rPr lang="zh-CN" altLang="en-US" sz="3600" dirty="0" smtClean="0">
                <a:latin typeface="隶书" panose="02010509060101010101" pitchFamily="49" charset="-122"/>
                <a:ea typeface="隶书" panose="02010509060101010101" pitchFamily="49" charset="-122"/>
              </a:rPr>
              <a:t>  另一方面</a:t>
            </a:r>
            <a:r>
              <a:rPr lang="zh-CN" altLang="en-US" sz="3600" dirty="0">
                <a:latin typeface="隶书" panose="02010509060101010101" pitchFamily="49" charset="-122"/>
                <a:ea typeface="隶书" panose="02010509060101010101" pitchFamily="49" charset="-122"/>
              </a:rPr>
              <a:t>，作者交替报道了</a:t>
            </a:r>
            <a:r>
              <a:rPr lang="zh-CN" altLang="en-US" sz="3600" dirty="0">
                <a:solidFill>
                  <a:srgbClr val="FF0000"/>
                </a:solidFill>
                <a:latin typeface="隶书" panose="02010509060101010101" pitchFamily="49" charset="-122"/>
                <a:ea typeface="隶书" panose="02010509060101010101" pitchFamily="49" charset="-122"/>
              </a:rPr>
              <a:t>天上、地面</a:t>
            </a:r>
            <a:r>
              <a:rPr lang="zh-CN" altLang="en-US" sz="3600" dirty="0">
                <a:latin typeface="隶书" panose="02010509060101010101" pitchFamily="49" charset="-122"/>
                <a:ea typeface="隶书" panose="02010509060101010101" pitchFamily="49" charset="-122"/>
              </a:rPr>
              <a:t>的情况，又从</a:t>
            </a:r>
            <a:r>
              <a:rPr lang="zh-CN" altLang="en-US" sz="3600" dirty="0">
                <a:solidFill>
                  <a:srgbClr val="FF0000"/>
                </a:solidFill>
                <a:latin typeface="隶书" panose="02010509060101010101" pitchFamily="49" charset="-122"/>
                <a:ea typeface="隶书" panose="02010509060101010101" pitchFamily="49" charset="-122"/>
              </a:rPr>
              <a:t>空间</a:t>
            </a:r>
            <a:r>
              <a:rPr lang="zh-CN" altLang="en-US" sz="3600" dirty="0">
                <a:latin typeface="隶书" panose="02010509060101010101" pitchFamily="49" charset="-122"/>
                <a:ea typeface="隶书" panose="02010509060101010101" pitchFamily="49" charset="-122"/>
              </a:rPr>
              <a:t>上立体地展示了</a:t>
            </a:r>
            <a:r>
              <a:rPr lang="zh-CN" altLang="en-US" sz="3600" dirty="0">
                <a:latin typeface="宋体" panose="02010600030101010101" pitchFamily="2" charset="-122"/>
                <a:ea typeface="隶书" panose="02010509060101010101" pitchFamily="49" charset="-122"/>
              </a:rPr>
              <a:t>“</a:t>
            </a:r>
            <a:r>
              <a:rPr lang="zh-CN" altLang="en-US" sz="3600" dirty="0">
                <a:latin typeface="隶书" panose="02010509060101010101" pitchFamily="49" charset="-122"/>
                <a:ea typeface="隶书" panose="02010509060101010101" pitchFamily="49" charset="-122"/>
              </a:rPr>
              <a:t>神舟</a:t>
            </a:r>
            <a:r>
              <a:rPr lang="zh-CN" altLang="en-US" sz="3600" dirty="0">
                <a:latin typeface="宋体" panose="02010600030101010101" pitchFamily="2" charset="-122"/>
                <a:ea typeface="隶书" panose="02010509060101010101" pitchFamily="49" charset="-122"/>
              </a:rPr>
              <a:t>”</a:t>
            </a:r>
            <a:r>
              <a:rPr lang="zh-CN" altLang="en-US" sz="3600" dirty="0">
                <a:latin typeface="隶书" panose="02010509060101010101" pitchFamily="49" charset="-122"/>
                <a:ea typeface="隶书" panose="02010509060101010101" pitchFamily="49" charset="-122"/>
              </a:rPr>
              <a:t>五号飞船顺利返回地面、航天英雄凯旋而归的过程。</a:t>
            </a:r>
          </a:p>
        </p:txBody>
      </p:sp>
    </p:spTree>
  </p:cSld>
  <p:clrMapOvr>
    <a:masterClrMapping/>
  </p:clrMapOvr>
  <p:transition>
    <p:wipe dir="d"/>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wipe(left)">
                                      <p:cBhvr>
                                        <p:cTn id="7" dur="500"/>
                                        <p:tgtEl>
                                          <p:spTgt spid="23554"/>
                                        </p:tgtEl>
                                      </p:cBhvr>
                                    </p:animEffect>
                                  </p:childTnLst>
                                  <p:subTnLst>
                                    <p:audio>
                                      <p:cMediaNode>
                                        <p:cTn display="0" masterRel="sameClick">
                                          <p:stCondLst>
                                            <p:cond evt="begin" delay="0">
                                              <p:tn val="5"/>
                                            </p:cond>
                                          </p:stCondLst>
                                          <p:endCondLst>
                                            <p:cond evt="onStopAudio" delay="0">
                                              <p:tgtEl>
                                                <p:sldTgt/>
                                              </p:tgtEl>
                                            </p:cond>
                                          </p:endCondLst>
                                        </p:cTn>
                                        <p:tgtEl>
                                          <p:sndTgt r:embed="rId3" name="coin.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3555"/>
                                        </p:tgtEl>
                                        <p:attrNameLst>
                                          <p:attrName>style.visibility</p:attrName>
                                        </p:attrNameLst>
                                      </p:cBhvr>
                                      <p:to>
                                        <p:strVal val="visible"/>
                                      </p:to>
                                    </p:set>
                                    <p:animEffect transition="in" filter="barn(outVertical)">
                                      <p:cBhvr>
                                        <p:cTn id="12" dur="500"/>
                                        <p:tgtEl>
                                          <p:spTgt spid="23555"/>
                                        </p:tgtEl>
                                      </p:cBhvr>
                                    </p:animEffect>
                                  </p:childTnLst>
                                  <p:subTnLst>
                                    <p:audio>
                                      <p:cMediaNode>
                                        <p:cTn display="0" masterRel="sameClick">
                                          <p:stCondLst>
                                            <p:cond evt="begin" delay="0">
                                              <p:tn val="10"/>
                                            </p:cond>
                                          </p:stCondLst>
                                          <p:endCondLst>
                                            <p:cond evt="onStopAudio" delay="0">
                                              <p:tgtEl>
                                                <p:sldTgt/>
                                              </p:tgtEl>
                                            </p:cond>
                                          </p:endCondLst>
                                        </p:cTn>
                                        <p:tgtEl>
                                          <p:sndTgt r:embed="rId4"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51520" y="116632"/>
            <a:ext cx="8064896" cy="707886"/>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sz="4000" dirty="0" smtClean="0"/>
              <a:t>中国载人航天飞行大事记 </a:t>
            </a:r>
            <a:endParaRPr lang="en-US" altLang="zh-CN" sz="4000" dirty="0" smtClean="0"/>
          </a:p>
        </p:txBody>
      </p:sp>
      <p:sp>
        <p:nvSpPr>
          <p:cNvPr id="2" name="矩形 1"/>
          <p:cNvSpPr/>
          <p:nvPr/>
        </p:nvSpPr>
        <p:spPr>
          <a:xfrm>
            <a:off x="395536" y="824518"/>
            <a:ext cx="8208912" cy="6186309"/>
          </a:xfrm>
          <a:prstGeom prst="rect">
            <a:avLst/>
          </a:prstGeom>
        </p:spPr>
        <p:txBody>
          <a:bodyPr wrap="square">
            <a:spAutoFit/>
          </a:bodyPr>
          <a:lstStyle/>
          <a:p>
            <a:pPr indent="457200"/>
            <a:r>
              <a:rPr lang="en-US" altLang="zh-CN" dirty="0" smtClean="0"/>
              <a:t>1992 </a:t>
            </a:r>
            <a:r>
              <a:rPr lang="zh-CN" altLang="en-US" dirty="0" smtClean="0"/>
              <a:t>年，中国载人飞船正式列入国家计划进行研制，这项工程后来被定名为 “神舟”号飞船载人航天工程。</a:t>
            </a:r>
            <a:endParaRPr lang="en-US" altLang="zh-CN" dirty="0" smtClean="0"/>
          </a:p>
          <a:p>
            <a:pPr indent="457200"/>
            <a:r>
              <a:rPr lang="zh-CN" altLang="en-US" dirty="0" smtClean="0"/>
              <a:t> </a:t>
            </a:r>
            <a:r>
              <a:rPr lang="en-US" altLang="zh-CN" dirty="0" smtClean="0">
                <a:solidFill>
                  <a:srgbClr val="FF0000"/>
                </a:solidFill>
              </a:rPr>
              <a:t>“</a:t>
            </a:r>
            <a:r>
              <a:rPr lang="zh-CN" altLang="en-US" dirty="0" smtClean="0">
                <a:solidFill>
                  <a:srgbClr val="FF0000"/>
                </a:solidFill>
              </a:rPr>
              <a:t>神舟”一号飞船</a:t>
            </a:r>
            <a:r>
              <a:rPr lang="zh-CN" altLang="en-US" dirty="0" smtClean="0"/>
              <a:t>于 </a:t>
            </a:r>
            <a:r>
              <a:rPr lang="en-US" altLang="zh-CN" dirty="0" smtClean="0"/>
              <a:t>1999 </a:t>
            </a:r>
            <a:r>
              <a:rPr lang="zh-CN" altLang="en-US" dirty="0" smtClean="0"/>
              <a:t>年 </a:t>
            </a:r>
            <a:r>
              <a:rPr lang="en-US" altLang="zh-CN" dirty="0" smtClean="0"/>
              <a:t>11 </a:t>
            </a:r>
            <a:r>
              <a:rPr lang="zh-CN" altLang="en-US" dirty="0" smtClean="0"/>
              <a:t>月 </a:t>
            </a:r>
            <a:r>
              <a:rPr lang="en-US" altLang="zh-CN" dirty="0" smtClean="0"/>
              <a:t>20 </a:t>
            </a:r>
            <a:r>
              <a:rPr lang="zh-CN" altLang="en-US" dirty="0" smtClean="0"/>
              <a:t>日成功地发射。这是中国第一艘试验性 宇宙飞船，以测试未来载人宇宙飞船的技术。飞船在太空遨游了 </a:t>
            </a:r>
            <a:r>
              <a:rPr lang="en-US" altLang="zh-CN" dirty="0" smtClean="0"/>
              <a:t>21 </a:t>
            </a:r>
            <a:r>
              <a:rPr lang="zh-CN" altLang="en-US" dirty="0" smtClean="0"/>
              <a:t>个小时，环绕 地球 </a:t>
            </a:r>
            <a:r>
              <a:rPr lang="en-US" altLang="zh-CN" dirty="0" smtClean="0"/>
              <a:t>14 </a:t>
            </a:r>
            <a:r>
              <a:rPr lang="zh-CN" altLang="en-US" dirty="0" smtClean="0"/>
              <a:t>圈后安全着陆。事后，各地媒体争相报道：中国是继前苏联、美国之后第 三个发射此类飞船的国家。</a:t>
            </a:r>
            <a:endParaRPr lang="en-US" altLang="zh-CN" dirty="0" smtClean="0"/>
          </a:p>
          <a:p>
            <a:pPr indent="457200"/>
            <a:r>
              <a:rPr lang="en-US" altLang="zh-CN" dirty="0">
                <a:solidFill>
                  <a:srgbClr val="FF0000"/>
                </a:solidFill>
              </a:rPr>
              <a:t> “</a:t>
            </a:r>
            <a:r>
              <a:rPr lang="zh-CN" altLang="en-US" dirty="0">
                <a:solidFill>
                  <a:srgbClr val="FF0000"/>
                </a:solidFill>
              </a:rPr>
              <a:t>神舟”二号飞船</a:t>
            </a:r>
            <a:r>
              <a:rPr lang="zh-CN" altLang="en-US" dirty="0" smtClean="0"/>
              <a:t>于 </a:t>
            </a:r>
            <a:r>
              <a:rPr lang="en-US" altLang="zh-CN" dirty="0" smtClean="0"/>
              <a:t>2001 </a:t>
            </a:r>
            <a:r>
              <a:rPr lang="zh-CN" altLang="en-US" dirty="0" smtClean="0"/>
              <a:t>年 </a:t>
            </a:r>
            <a:r>
              <a:rPr lang="en-US" altLang="zh-CN" dirty="0" smtClean="0"/>
              <a:t>1 </a:t>
            </a:r>
            <a:r>
              <a:rPr lang="zh-CN" altLang="en-US" dirty="0" smtClean="0"/>
              <a:t>月 </a:t>
            </a:r>
            <a:r>
              <a:rPr lang="en-US" altLang="zh-CN" dirty="0" smtClean="0"/>
              <a:t>10 </a:t>
            </a:r>
            <a:r>
              <a:rPr lang="zh-CN" altLang="en-US" dirty="0" smtClean="0"/>
              <a:t>日发射升空，是中国第一艘正样无人飞船 （三号、四号亦是） ，由轨道舱、返回舱和推进舱组成，飞船技术状态与载人飞船 基本一致，并首次进行了微重力环境下的空间生命科学、空间材料、空间天文和物 理等领域的实验。 </a:t>
            </a:r>
            <a:endParaRPr lang="en-US" altLang="zh-CN" dirty="0" smtClean="0"/>
          </a:p>
          <a:p>
            <a:pPr indent="457200"/>
            <a:r>
              <a:rPr lang="en-US" altLang="zh-CN" dirty="0">
                <a:solidFill>
                  <a:srgbClr val="FF0000"/>
                </a:solidFill>
              </a:rPr>
              <a:t>“</a:t>
            </a:r>
            <a:r>
              <a:rPr lang="zh-CN" altLang="en-US" dirty="0">
                <a:solidFill>
                  <a:srgbClr val="FF0000"/>
                </a:solidFill>
              </a:rPr>
              <a:t>神舟”三号飞船</a:t>
            </a:r>
            <a:r>
              <a:rPr lang="zh-CN" altLang="en-US" dirty="0" smtClean="0"/>
              <a:t>于 </a:t>
            </a:r>
            <a:r>
              <a:rPr lang="en-US" altLang="zh-CN" dirty="0" smtClean="0"/>
              <a:t>2002 </a:t>
            </a:r>
            <a:r>
              <a:rPr lang="zh-CN" altLang="en-US" dirty="0" smtClean="0"/>
              <a:t>年 </a:t>
            </a:r>
            <a:r>
              <a:rPr lang="en-US" altLang="zh-CN" dirty="0" smtClean="0"/>
              <a:t>3 </a:t>
            </a:r>
            <a:r>
              <a:rPr lang="zh-CN" altLang="en-US" dirty="0" smtClean="0"/>
              <a:t>月 </a:t>
            </a:r>
            <a:r>
              <a:rPr lang="en-US" altLang="zh-CN" dirty="0" smtClean="0"/>
              <a:t>25 </a:t>
            </a:r>
            <a:r>
              <a:rPr lang="zh-CN" altLang="en-US" dirty="0" smtClean="0"/>
              <a:t>日成功发射。飞船进行了模拟载人的多项 测试。 “神舟”三号轨道舱在太空运行了 </a:t>
            </a:r>
            <a:r>
              <a:rPr lang="en-US" altLang="zh-CN" dirty="0" smtClean="0"/>
              <a:t>180 </a:t>
            </a:r>
            <a:r>
              <a:rPr lang="zh-CN" altLang="en-US" dirty="0" smtClean="0"/>
              <a:t>多天，成功进行了一系列空间科学实 验，在陨落分析、燃料分配、故障诊断和应急处理等方面的研究取得了重要突破。</a:t>
            </a:r>
            <a:endParaRPr lang="en-US" altLang="zh-CN" dirty="0" smtClean="0"/>
          </a:p>
          <a:p>
            <a:pPr indent="457200"/>
            <a:r>
              <a:rPr lang="zh-CN" altLang="en-US" dirty="0">
                <a:solidFill>
                  <a:srgbClr val="FF0000"/>
                </a:solidFill>
              </a:rPr>
              <a:t> </a:t>
            </a:r>
            <a:r>
              <a:rPr lang="en-US" altLang="zh-CN" dirty="0">
                <a:solidFill>
                  <a:srgbClr val="FF0000"/>
                </a:solidFill>
              </a:rPr>
              <a:t>“</a:t>
            </a:r>
            <a:r>
              <a:rPr lang="zh-CN" altLang="en-US" dirty="0">
                <a:solidFill>
                  <a:srgbClr val="FF0000"/>
                </a:solidFill>
              </a:rPr>
              <a:t>神舟”四号飞船</a:t>
            </a:r>
            <a:r>
              <a:rPr lang="zh-CN" altLang="en-US" dirty="0" smtClean="0"/>
              <a:t>于 </a:t>
            </a:r>
            <a:r>
              <a:rPr lang="en-US" altLang="zh-CN" dirty="0" smtClean="0"/>
              <a:t>2002 </a:t>
            </a:r>
            <a:r>
              <a:rPr lang="zh-CN" altLang="en-US" dirty="0" smtClean="0"/>
              <a:t>年 </a:t>
            </a:r>
            <a:r>
              <a:rPr lang="en-US" altLang="zh-CN" dirty="0" smtClean="0"/>
              <a:t>12 </a:t>
            </a:r>
            <a:r>
              <a:rPr lang="zh-CN" altLang="en-US" dirty="0" smtClean="0"/>
              <a:t>月 </a:t>
            </a:r>
            <a:r>
              <a:rPr lang="en-US" altLang="zh-CN" dirty="0" smtClean="0"/>
              <a:t>30 </a:t>
            </a:r>
            <a:r>
              <a:rPr lang="zh-CN" altLang="en-US" dirty="0" smtClean="0"/>
              <a:t>日凌晨在酒泉载人航天发射场发射升空， 按预定计划在太空飞行了 </a:t>
            </a:r>
            <a:r>
              <a:rPr lang="en-US" altLang="zh-CN" dirty="0" smtClean="0"/>
              <a:t>6 </a:t>
            </a:r>
            <a:r>
              <a:rPr lang="zh-CN" altLang="en-US" dirty="0" smtClean="0"/>
              <a:t>天零 </a:t>
            </a:r>
            <a:r>
              <a:rPr lang="en-US" altLang="zh-CN" dirty="0" smtClean="0"/>
              <a:t>18 </a:t>
            </a:r>
            <a:r>
              <a:rPr lang="zh-CN" altLang="en-US" dirty="0" smtClean="0"/>
              <a:t>小时，环绕地球 </a:t>
            </a:r>
            <a:r>
              <a:rPr lang="en-US" altLang="zh-CN" dirty="0" smtClean="0"/>
              <a:t>108 </a:t>
            </a:r>
            <a:r>
              <a:rPr lang="zh-CN" altLang="en-US" dirty="0" smtClean="0"/>
              <a:t>圈。</a:t>
            </a:r>
            <a:r>
              <a:rPr lang="en-US" altLang="zh-CN" dirty="0" smtClean="0"/>
              <a:t>2003 </a:t>
            </a:r>
            <a:r>
              <a:rPr lang="zh-CN" altLang="en-US" dirty="0" smtClean="0"/>
              <a:t>年 </a:t>
            </a:r>
            <a:r>
              <a:rPr lang="en-US" altLang="zh-CN" dirty="0" smtClean="0"/>
              <a:t>1 </a:t>
            </a:r>
            <a:r>
              <a:rPr lang="zh-CN" altLang="en-US" dirty="0" smtClean="0"/>
              <a:t>月 </a:t>
            </a:r>
            <a:r>
              <a:rPr lang="en-US" altLang="zh-CN" dirty="0" smtClean="0"/>
              <a:t>5 </a:t>
            </a:r>
            <a:r>
              <a:rPr lang="zh-CN" altLang="en-US" dirty="0" smtClean="0"/>
              <a:t>日 </a:t>
            </a:r>
            <a:r>
              <a:rPr lang="en-US" altLang="zh-CN" dirty="0" smtClean="0"/>
              <a:t>19 </a:t>
            </a:r>
            <a:r>
              <a:rPr lang="zh-CN" altLang="en-US" dirty="0" smtClean="0"/>
              <a:t>时 </a:t>
            </a:r>
            <a:r>
              <a:rPr lang="en-US" altLang="zh-CN" dirty="0" smtClean="0"/>
              <a:t>16 </a:t>
            </a:r>
            <a:r>
              <a:rPr lang="zh-CN" altLang="en-US" dirty="0" smtClean="0"/>
              <a:t>分，“神舟”四号飞船在完成预定空间科学和技术试验任务后，在内蒙古中部 地区准确着陆。</a:t>
            </a:r>
            <a:endParaRPr lang="en-US" altLang="zh-CN" dirty="0" smtClean="0"/>
          </a:p>
          <a:p>
            <a:pPr indent="457200"/>
            <a:r>
              <a:rPr lang="zh-CN" altLang="en-US" dirty="0" smtClean="0"/>
              <a:t> </a:t>
            </a:r>
            <a:r>
              <a:rPr lang="en-US" altLang="zh-CN" dirty="0">
                <a:solidFill>
                  <a:srgbClr val="FF0000"/>
                </a:solidFill>
              </a:rPr>
              <a:t>“</a:t>
            </a:r>
            <a:r>
              <a:rPr lang="zh-CN" altLang="en-US" dirty="0">
                <a:solidFill>
                  <a:srgbClr val="FF0000"/>
                </a:solidFill>
              </a:rPr>
              <a:t>神舟”五号飞船</a:t>
            </a:r>
            <a:r>
              <a:rPr lang="zh-CN" altLang="en-US" dirty="0" smtClean="0"/>
              <a:t>于 </a:t>
            </a:r>
            <a:r>
              <a:rPr lang="en-US" altLang="zh-CN" dirty="0" smtClean="0"/>
              <a:t>2003 </a:t>
            </a:r>
            <a:r>
              <a:rPr lang="zh-CN" altLang="en-US" dirty="0" smtClean="0"/>
              <a:t>年 </a:t>
            </a:r>
            <a:r>
              <a:rPr lang="en-US" altLang="zh-CN" dirty="0" smtClean="0"/>
              <a:t>10 </a:t>
            </a:r>
            <a:r>
              <a:rPr lang="zh-CN" altLang="en-US" dirty="0" smtClean="0"/>
              <a:t>月 </a:t>
            </a:r>
            <a:r>
              <a:rPr lang="en-US" altLang="zh-CN" dirty="0" smtClean="0"/>
              <a:t>15 </a:t>
            </a:r>
            <a:r>
              <a:rPr lang="zh-CN" altLang="en-US" dirty="0" smtClean="0"/>
              <a:t>日上午 </a:t>
            </a:r>
            <a:r>
              <a:rPr lang="en-US" altLang="zh-CN" dirty="0" smtClean="0"/>
              <a:t>9 </a:t>
            </a:r>
            <a:r>
              <a:rPr lang="zh-CN" altLang="en-US" dirty="0" smtClean="0"/>
              <a:t>时，在酒泉卫星发射中心成功 点火升空。</a:t>
            </a:r>
            <a:r>
              <a:rPr lang="en-US" altLang="zh-CN" dirty="0" smtClean="0"/>
              <a:t>16 </a:t>
            </a:r>
            <a:r>
              <a:rPr lang="zh-CN" altLang="en-US" dirty="0" smtClean="0"/>
              <a:t>日 </a:t>
            </a:r>
            <a:r>
              <a:rPr lang="en-US" altLang="zh-CN" dirty="0" smtClean="0"/>
              <a:t>6 </a:t>
            </a:r>
            <a:r>
              <a:rPr lang="zh-CN" altLang="en-US" dirty="0" smtClean="0"/>
              <a:t>时 </a:t>
            </a:r>
            <a:r>
              <a:rPr lang="en-US" altLang="zh-CN" dirty="0" smtClean="0"/>
              <a:t>23 </a:t>
            </a:r>
            <a:r>
              <a:rPr lang="zh-CN" altLang="en-US" dirty="0" smtClean="0"/>
              <a:t>分在主着陆点</a:t>
            </a:r>
            <a:r>
              <a:rPr lang="en-US" altLang="zh-CN" dirty="0" smtClean="0"/>
              <a:t>——</a:t>
            </a:r>
            <a:r>
              <a:rPr lang="zh-CN" altLang="en-US" dirty="0" smtClean="0"/>
              <a:t>内蒙古中部地区安全着陆，实际着陆点 离预定地点仅偏离 </a:t>
            </a:r>
            <a:r>
              <a:rPr lang="en-US" altLang="zh-CN" dirty="0" smtClean="0"/>
              <a:t>4</a:t>
            </a:r>
            <a:r>
              <a:rPr lang="zh-CN" altLang="en-US" dirty="0" smtClean="0"/>
              <a:t>．</a:t>
            </a:r>
            <a:r>
              <a:rPr lang="en-US" altLang="zh-CN" dirty="0" smtClean="0"/>
              <a:t>7 </a:t>
            </a:r>
            <a:r>
              <a:rPr lang="zh-CN" altLang="en-US" dirty="0" smtClean="0"/>
              <a:t>公里。中国首次载人航天飞行获得圆满成功。  </a:t>
            </a:r>
            <a:endParaRPr lang="zh-CN" altLang="en-US" dirty="0"/>
          </a:p>
        </p:txBody>
      </p:sp>
    </p:spTree>
  </p:cSld>
  <p:clrMapOvr>
    <a:masterClrMapping/>
  </p:clrMapOvr>
  <p:transition>
    <p:wipe dir="r"/>
    <p:sndAc>
      <p:stSnd>
        <p:snd r:embed="rId2" name="camera.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9592" y="2420888"/>
            <a:ext cx="7488832" cy="2308324"/>
          </a:xfrm>
          <a:prstGeom prst="rect">
            <a:avLst/>
          </a:prstGeom>
        </p:spPr>
        <p:txBody>
          <a:bodyPr wrap="square">
            <a:spAutoFit/>
          </a:bodyPr>
          <a:lstStyle/>
          <a:p>
            <a:pPr indent="457200"/>
            <a:r>
              <a:rPr lang="zh-CN" altLang="en-US" sz="2400" dirty="0" smtClean="0">
                <a:latin typeface="隶书" panose="02010509060101010101" pitchFamily="49" charset="-122"/>
                <a:ea typeface="隶书" panose="02010509060101010101" pitchFamily="49" charset="-122"/>
              </a:rPr>
              <a:t>今天，我们对航天人的工作、生活有了很多的了解。冰心有一首诗</a:t>
            </a:r>
            <a:r>
              <a:rPr lang="en-US" altLang="zh-CN" sz="2400" dirty="0" smtClean="0">
                <a:latin typeface="隶书" panose="02010509060101010101" pitchFamily="49" charset="-122"/>
                <a:ea typeface="隶书" panose="02010509060101010101" pitchFamily="49" charset="-122"/>
              </a:rPr>
              <a:t>《</a:t>
            </a:r>
            <a:r>
              <a:rPr lang="zh-CN" altLang="en-US" sz="2400" dirty="0" smtClean="0">
                <a:latin typeface="隶书" panose="02010509060101010101" pitchFamily="49" charset="-122"/>
                <a:ea typeface="隶书" panose="02010509060101010101" pitchFamily="49" charset="-122"/>
              </a:rPr>
              <a:t>成功的花</a:t>
            </a:r>
            <a:r>
              <a:rPr lang="en-US" altLang="zh-CN" sz="2400" dirty="0" smtClean="0">
                <a:latin typeface="隶书" panose="02010509060101010101" pitchFamily="49" charset="-122"/>
                <a:ea typeface="隶书" panose="02010509060101010101" pitchFamily="49" charset="-122"/>
              </a:rPr>
              <a:t>》 </a:t>
            </a:r>
            <a:r>
              <a:rPr lang="zh-CN" altLang="en-US" sz="2400" dirty="0" smtClean="0">
                <a:latin typeface="隶书" panose="02010509060101010101" pitchFamily="49" charset="-122"/>
                <a:ea typeface="隶书" panose="02010509060101010101" pitchFamily="49" charset="-122"/>
              </a:rPr>
              <a:t>是这样说的： “成功的花，人们只惊羡她现时的明艳。然而当初她的芽儿，浸透了 奋斗的泪珠，洒遍了牺牲的血雨！ ”相信现在你对航天英雄不仅仅是羡慕了，更多 的是钦佩。那今天我们做一个小练笔：</a:t>
            </a:r>
            <a:r>
              <a:rPr lang="zh-CN" altLang="en-US" sz="2400" dirty="0" smtClean="0">
                <a:solidFill>
                  <a:srgbClr val="FF0000"/>
                </a:solidFill>
                <a:latin typeface="隶书" panose="02010509060101010101" pitchFamily="49" charset="-122"/>
                <a:ea typeface="隶书" panose="02010509060101010101" pitchFamily="49" charset="-122"/>
              </a:rPr>
              <a:t>我向航天英雄学</a:t>
            </a:r>
            <a:r>
              <a:rPr lang="zh-CN" altLang="en-US" sz="2400" dirty="0" smtClean="0">
                <a:solidFill>
                  <a:srgbClr val="FF0000"/>
                </a:solidFill>
                <a:latin typeface="隶书" panose="02010509060101010101" pitchFamily="49" charset="-122"/>
                <a:ea typeface="隶书" panose="02010509060101010101" pitchFamily="49" charset="-122"/>
              </a:rPr>
              <a:t>什么</a:t>
            </a:r>
            <a:r>
              <a:rPr lang="en-US" altLang="zh-CN" sz="2400" dirty="0" smtClean="0">
                <a:solidFill>
                  <a:srgbClr val="FF0000"/>
                </a:solidFill>
                <a:latin typeface="隶书" panose="02010509060101010101" pitchFamily="49" charset="-122"/>
                <a:ea typeface="隶书" panose="02010509060101010101" pitchFamily="49" charset="-122"/>
              </a:rPr>
              <a:t>?</a:t>
            </a:r>
            <a:r>
              <a:rPr lang="zh-CN" altLang="en-US" sz="2400" dirty="0" smtClean="0">
                <a:solidFill>
                  <a:srgbClr val="FF0000"/>
                </a:solidFill>
                <a:latin typeface="隶书" panose="02010509060101010101" pitchFamily="49" charset="-122"/>
                <a:ea typeface="隶书" panose="02010509060101010101" pitchFamily="49" charset="-122"/>
              </a:rPr>
              <a:t> </a:t>
            </a:r>
            <a:endParaRPr lang="zh-CN" altLang="en-US" sz="2400" dirty="0">
              <a:solidFill>
                <a:srgbClr val="FF0000"/>
              </a:solidFill>
              <a:latin typeface="隶书" panose="02010509060101010101" pitchFamily="49" charset="-122"/>
              <a:ea typeface="隶书" panose="02010509060101010101" pitchFamily="49" charset="-122"/>
            </a:endParaRPr>
          </a:p>
        </p:txBody>
      </p:sp>
      <p:sp>
        <p:nvSpPr>
          <p:cNvPr id="3" name="Text Box 2"/>
          <p:cNvSpPr txBox="1">
            <a:spLocks noChangeArrowheads="1"/>
          </p:cNvSpPr>
          <p:nvPr/>
        </p:nvSpPr>
        <p:spPr bwMode="auto">
          <a:xfrm>
            <a:off x="228600" y="381000"/>
            <a:ext cx="2209800" cy="1189038"/>
          </a:xfrm>
          <a:prstGeom prst="rect">
            <a:avLst/>
          </a:prstGeom>
          <a:noFill/>
          <a:ln>
            <a:noFill/>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7200" dirty="0" smtClean="0">
                <a:solidFill>
                  <a:srgbClr val="FF0000"/>
                </a:solidFill>
                <a:ea typeface="方正黄草简体" pitchFamily="2" charset="-122"/>
              </a:rPr>
              <a:t>作业</a:t>
            </a:r>
            <a:endParaRPr lang="zh-CN" altLang="en-US" sz="7200" dirty="0">
              <a:solidFill>
                <a:srgbClr val="FF0000"/>
              </a:solidFill>
              <a:ea typeface="方正黄草简体" pitchFamily="2" charset="-122"/>
            </a:endParaRPr>
          </a:p>
        </p:txBody>
      </p:sp>
    </p:spTree>
    <p:extLst>
      <p:ext uri="{BB962C8B-B14F-4D97-AF65-F5344CB8AC3E}">
        <p14:creationId xmlns:p14="http://schemas.microsoft.com/office/powerpoint/2010/main" val="27369269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srcRect t="2520" r="13522"/>
          <a:stretch/>
        </p:blipFill>
        <p:spPr>
          <a:xfrm>
            <a:off x="1033819" y="4729855"/>
            <a:ext cx="3168352" cy="1976801"/>
          </a:xfrm>
          <a:prstGeom prst="rect">
            <a:avLst/>
          </a:prstGeom>
        </p:spPr>
      </p:pic>
      <p:pic>
        <p:nvPicPr>
          <p:cNvPr id="4" name="图片 3"/>
          <p:cNvPicPr>
            <a:picLocks noChangeAspect="1"/>
          </p:cNvPicPr>
          <p:nvPr/>
        </p:nvPicPr>
        <p:blipFill>
          <a:blip r:embed="rId3"/>
          <a:stretch>
            <a:fillRect/>
          </a:stretch>
        </p:blipFill>
        <p:spPr>
          <a:xfrm>
            <a:off x="5076056" y="4755310"/>
            <a:ext cx="2935158" cy="2025259"/>
          </a:xfrm>
          <a:prstGeom prst="rect">
            <a:avLst/>
          </a:prstGeom>
        </p:spPr>
      </p:pic>
      <p:sp>
        <p:nvSpPr>
          <p:cNvPr id="6" name="矩形 5"/>
          <p:cNvSpPr/>
          <p:nvPr/>
        </p:nvSpPr>
        <p:spPr>
          <a:xfrm>
            <a:off x="827584" y="476672"/>
            <a:ext cx="7704856" cy="3970318"/>
          </a:xfrm>
          <a:prstGeom prst="rect">
            <a:avLst/>
          </a:prstGeom>
        </p:spPr>
        <p:txBody>
          <a:bodyPr wrap="square">
            <a:spAutoFit/>
          </a:bodyPr>
          <a:lstStyle/>
          <a:p>
            <a:pPr indent="457200"/>
            <a:r>
              <a:rPr lang="zh-CN" altLang="en-US" sz="2800" dirty="0" smtClean="0">
                <a:latin typeface="隶书" panose="02010509060101010101" pitchFamily="49" charset="-122"/>
                <a:ea typeface="隶书" panose="02010509060101010101" pitchFamily="49" charset="-122"/>
              </a:rPr>
              <a:t>杨利伟，特级航天员。</a:t>
            </a:r>
            <a:r>
              <a:rPr lang="zh-CN" altLang="en-US" sz="2800" dirty="0" smtClean="0">
                <a:solidFill>
                  <a:srgbClr val="FF0000"/>
                </a:solidFill>
                <a:latin typeface="隶书" panose="02010509060101010101" pitchFamily="49" charset="-122"/>
                <a:ea typeface="隶书" panose="02010509060101010101" pitchFamily="49" charset="-122"/>
              </a:rPr>
              <a:t>是中国进入太空的第一人</a:t>
            </a:r>
            <a:r>
              <a:rPr lang="zh-CN" altLang="en-US" sz="2800" dirty="0" smtClean="0">
                <a:latin typeface="隶书" panose="02010509060101010101" pitchFamily="49" charset="-122"/>
                <a:ea typeface="隶书" panose="02010509060101010101" pitchFamily="49" charset="-122"/>
              </a:rPr>
              <a:t>， </a:t>
            </a:r>
            <a:r>
              <a:rPr lang="en-US" altLang="zh-CN" sz="2800" dirty="0" smtClean="0">
                <a:latin typeface="隶书" panose="02010509060101010101" pitchFamily="49" charset="-122"/>
                <a:ea typeface="隶书" panose="02010509060101010101" pitchFamily="49" charset="-122"/>
              </a:rPr>
              <a:t> </a:t>
            </a:r>
            <a:r>
              <a:rPr lang="zh-CN" altLang="en-US" sz="2800" dirty="0" smtClean="0">
                <a:latin typeface="隶书" panose="02010509060101010101" pitchFamily="49" charset="-122"/>
                <a:ea typeface="隶书" panose="02010509060101010101" pitchFamily="49" charset="-122"/>
              </a:rPr>
              <a:t>他是中国培养的第一代航天员，在中共十七大上当选为中央候补委员。杨利伟在原空军部队安全飞行</a:t>
            </a:r>
            <a:r>
              <a:rPr lang="en-US" altLang="zh-CN" sz="2800" dirty="0" smtClean="0">
                <a:latin typeface="隶书" panose="02010509060101010101" pitchFamily="49" charset="-122"/>
                <a:ea typeface="隶书" panose="02010509060101010101" pitchFamily="49" charset="-122"/>
              </a:rPr>
              <a:t>1,350</a:t>
            </a:r>
            <a:r>
              <a:rPr lang="zh-CN" altLang="en-US" sz="2800" dirty="0" smtClean="0">
                <a:latin typeface="隶书" panose="02010509060101010101" pitchFamily="49" charset="-122"/>
                <a:ea typeface="隶书" panose="02010509060101010101" pitchFamily="49" charset="-122"/>
              </a:rPr>
              <a:t>小时之久。</a:t>
            </a:r>
            <a:r>
              <a:rPr lang="en-US" altLang="zh-CN" sz="2800" dirty="0" smtClean="0">
                <a:latin typeface="隶书" panose="02010509060101010101" pitchFamily="49" charset="-122"/>
                <a:ea typeface="隶书" panose="02010509060101010101" pitchFamily="49" charset="-122"/>
              </a:rPr>
              <a:t>2003</a:t>
            </a:r>
            <a:r>
              <a:rPr lang="zh-CN" altLang="en-US" sz="2800" dirty="0" smtClean="0">
                <a:latin typeface="隶书" panose="02010509060101010101" pitchFamily="49" charset="-122"/>
                <a:ea typeface="隶书" panose="02010509060101010101" pitchFamily="49" charset="-122"/>
              </a:rPr>
              <a:t>年</a:t>
            </a:r>
            <a:r>
              <a:rPr lang="en-US" altLang="zh-CN" sz="2800" dirty="0" smtClean="0">
                <a:latin typeface="隶书" panose="02010509060101010101" pitchFamily="49" charset="-122"/>
                <a:ea typeface="隶书" panose="02010509060101010101" pitchFamily="49" charset="-122"/>
              </a:rPr>
              <a:t>10</a:t>
            </a:r>
            <a:r>
              <a:rPr lang="zh-CN" altLang="en-US" sz="2800" dirty="0" smtClean="0">
                <a:latin typeface="隶书" panose="02010509060101010101" pitchFamily="49" charset="-122"/>
                <a:ea typeface="隶书" panose="02010509060101010101" pitchFamily="49" charset="-122"/>
              </a:rPr>
              <a:t>月</a:t>
            </a:r>
            <a:r>
              <a:rPr lang="en-US" altLang="zh-CN" sz="2800" dirty="0" smtClean="0">
                <a:latin typeface="隶书" panose="02010509060101010101" pitchFamily="49" charset="-122"/>
                <a:ea typeface="隶书" panose="02010509060101010101" pitchFamily="49" charset="-122"/>
              </a:rPr>
              <a:t>15</a:t>
            </a:r>
            <a:r>
              <a:rPr lang="zh-CN" altLang="en-US" sz="2800" dirty="0" smtClean="0">
                <a:latin typeface="隶书" panose="02010509060101010101" pitchFamily="49" charset="-122"/>
                <a:ea typeface="隶书" panose="02010509060101010101" pitchFamily="49" charset="-122"/>
              </a:rPr>
              <a:t>日北京时间</a:t>
            </a:r>
            <a:r>
              <a:rPr lang="en-US" altLang="zh-CN" sz="2800" dirty="0" smtClean="0">
                <a:latin typeface="隶书" panose="02010509060101010101" pitchFamily="49" charset="-122"/>
                <a:ea typeface="隶书" panose="02010509060101010101" pitchFamily="49" charset="-122"/>
              </a:rPr>
              <a:t>9</a:t>
            </a:r>
            <a:r>
              <a:rPr lang="zh-CN" altLang="en-US" sz="2800" dirty="0" smtClean="0">
                <a:latin typeface="隶书" panose="02010509060101010101" pitchFamily="49" charset="-122"/>
                <a:ea typeface="隶书" panose="02010509060101010101" pitchFamily="49" charset="-122"/>
              </a:rPr>
              <a:t>时，杨利伟乘由长征二号</a:t>
            </a:r>
            <a:r>
              <a:rPr lang="en-US" altLang="zh-CN" sz="2800" dirty="0" smtClean="0">
                <a:latin typeface="隶书" panose="02010509060101010101" pitchFamily="49" charset="-122"/>
                <a:ea typeface="隶书" panose="02010509060101010101" pitchFamily="49" charset="-122"/>
              </a:rPr>
              <a:t>F</a:t>
            </a:r>
            <a:r>
              <a:rPr lang="zh-CN" altLang="en-US" sz="2800" dirty="0" smtClean="0">
                <a:latin typeface="隶书" panose="02010509060101010101" pitchFamily="49" charset="-122"/>
                <a:ea typeface="隶书" panose="02010509060101010101" pitchFamily="49" charset="-122"/>
              </a:rPr>
              <a:t>火箭运载的</a:t>
            </a:r>
            <a:r>
              <a:rPr lang="zh-CN" altLang="en-US" sz="2800" dirty="0" smtClean="0">
                <a:solidFill>
                  <a:srgbClr val="FF0000"/>
                </a:solidFill>
                <a:latin typeface="隶书" panose="02010509060101010101" pitchFamily="49" charset="-122"/>
                <a:ea typeface="隶书" panose="02010509060101010101" pitchFamily="49" charset="-122"/>
              </a:rPr>
              <a:t>神舟五号飞船</a:t>
            </a:r>
            <a:r>
              <a:rPr lang="zh-CN" altLang="en-US" sz="2800" dirty="0" smtClean="0">
                <a:latin typeface="隶书" panose="02010509060101010101" pitchFamily="49" charset="-122"/>
                <a:ea typeface="隶书" panose="02010509060101010101" pitchFamily="49" charset="-122"/>
              </a:rPr>
              <a:t>首次进入太空，象征着中国太空事业向前迈进一大步，起到了里程碑的作用。</a:t>
            </a:r>
            <a:endParaRPr lang="en-US" altLang="zh-CN" sz="2800" dirty="0" smtClean="0">
              <a:latin typeface="隶书" panose="02010509060101010101" pitchFamily="49" charset="-122"/>
              <a:ea typeface="隶书" panose="02010509060101010101" pitchFamily="49" charset="-122"/>
            </a:endParaRPr>
          </a:p>
          <a:p>
            <a:pPr indent="457200"/>
            <a:r>
              <a:rPr lang="en-US" altLang="zh-CN" sz="2800" dirty="0" smtClean="0">
                <a:latin typeface="隶书" panose="02010509060101010101" pitchFamily="49" charset="-122"/>
                <a:ea typeface="隶书" panose="02010509060101010101" pitchFamily="49" charset="-122"/>
              </a:rPr>
              <a:t>2018</a:t>
            </a:r>
            <a:r>
              <a:rPr lang="zh-CN" altLang="en-US" sz="2800" dirty="0" smtClean="0">
                <a:latin typeface="隶书" panose="02010509060101010101" pitchFamily="49" charset="-122"/>
                <a:ea typeface="隶书" panose="02010509060101010101" pitchFamily="49" charset="-122"/>
              </a:rPr>
              <a:t>年</a:t>
            </a:r>
            <a:r>
              <a:rPr lang="en-US" altLang="zh-CN" sz="2800" dirty="0" smtClean="0">
                <a:latin typeface="隶书" panose="02010509060101010101" pitchFamily="49" charset="-122"/>
                <a:ea typeface="隶书" panose="02010509060101010101" pitchFamily="49" charset="-122"/>
              </a:rPr>
              <a:t>1</a:t>
            </a:r>
            <a:r>
              <a:rPr lang="zh-CN" altLang="en-US" sz="2800" dirty="0" smtClean="0">
                <a:latin typeface="隶书" panose="02010509060101010101" pitchFamily="49" charset="-122"/>
                <a:ea typeface="隶书" panose="02010509060101010101" pitchFamily="49" charset="-122"/>
              </a:rPr>
              <a:t>月</a:t>
            </a:r>
            <a:r>
              <a:rPr lang="en-US" altLang="zh-CN" sz="2800" dirty="0" smtClean="0">
                <a:latin typeface="隶书" panose="02010509060101010101" pitchFamily="49" charset="-122"/>
                <a:ea typeface="隶书" panose="02010509060101010101" pitchFamily="49" charset="-122"/>
              </a:rPr>
              <a:t>25</a:t>
            </a:r>
            <a:r>
              <a:rPr lang="zh-CN" altLang="en-US" sz="2800" dirty="0" smtClean="0">
                <a:latin typeface="隶书" panose="02010509060101010101" pitchFamily="49" charset="-122"/>
                <a:ea typeface="隶书" panose="02010509060101010101" pitchFamily="49" charset="-122"/>
              </a:rPr>
              <a:t>日，同其他</a:t>
            </a:r>
            <a:r>
              <a:rPr lang="en-US" altLang="zh-CN" sz="2800" dirty="0" smtClean="0">
                <a:latin typeface="隶书" panose="02010509060101010101" pitchFamily="49" charset="-122"/>
                <a:ea typeface="隶书" panose="02010509060101010101" pitchFamily="49" charset="-122"/>
              </a:rPr>
              <a:t>11</a:t>
            </a:r>
            <a:r>
              <a:rPr lang="zh-CN" altLang="en-US" sz="2800" dirty="0" smtClean="0">
                <a:latin typeface="隶书" panose="02010509060101010101" pitchFamily="49" charset="-122"/>
                <a:ea typeface="隶书" panose="02010509060101010101" pitchFamily="49" charset="-122"/>
              </a:rPr>
              <a:t>名航天员被中央宣传部授予航天员群体“时代楷模”荣誉称号。</a:t>
            </a:r>
            <a:endParaRPr lang="zh-CN" altLang="en-US" sz="2800" dirty="0">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2342724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251520" y="1772816"/>
            <a:ext cx="8664624" cy="4081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90000"/>
              </a:lnSpc>
            </a:pPr>
            <a:r>
              <a:rPr lang="zh-CN" altLang="en-US" sz="3200" b="1" dirty="0">
                <a:solidFill>
                  <a:srgbClr val="000000"/>
                </a:solidFill>
                <a:latin typeface="方正隶变简体" pitchFamily="2" charset="-122"/>
                <a:ea typeface="方正隶变简体" pitchFamily="2" charset="-122"/>
              </a:rPr>
              <a:t>　　</a:t>
            </a:r>
            <a:r>
              <a:rPr lang="zh-CN" altLang="en-US" sz="3200" b="1" dirty="0">
                <a:solidFill>
                  <a:srgbClr val="000000"/>
                </a:solidFill>
                <a:latin typeface="隶书" panose="02010509060101010101" pitchFamily="49" charset="-122"/>
                <a:ea typeface="隶书" panose="02010509060101010101" pitchFamily="49" charset="-122"/>
              </a:rPr>
              <a:t>蒋建科，</a:t>
            </a:r>
            <a:r>
              <a:rPr lang="zh-CN" altLang="en-US" sz="3200" b="1" u="sng" dirty="0">
                <a:solidFill>
                  <a:srgbClr val="000000"/>
                </a:solidFill>
                <a:latin typeface="隶书" panose="02010509060101010101" pitchFamily="49" charset="-122"/>
                <a:ea typeface="隶书" panose="02010509060101010101" pitchFamily="49" charset="-122"/>
              </a:rPr>
              <a:t>人民日报社记者、教科文部主任编辑</a:t>
            </a:r>
            <a:r>
              <a:rPr lang="zh-CN" altLang="en-US" sz="3200" b="1" dirty="0" smtClean="0">
                <a:solidFill>
                  <a:srgbClr val="000000"/>
                </a:solidFill>
                <a:latin typeface="隶书" panose="02010509060101010101" pitchFamily="49" charset="-122"/>
                <a:ea typeface="隶书" panose="02010509060101010101" pitchFamily="49" charset="-122"/>
              </a:rPr>
              <a:t>。</a:t>
            </a:r>
            <a:endParaRPr lang="en-US" altLang="zh-CN" sz="3200" b="1" dirty="0">
              <a:solidFill>
                <a:srgbClr val="000000"/>
              </a:solidFill>
              <a:latin typeface="隶书" panose="02010509060101010101" pitchFamily="49" charset="-122"/>
              <a:ea typeface="隶书" panose="02010509060101010101" pitchFamily="49" charset="-122"/>
            </a:endParaRPr>
          </a:p>
          <a:p>
            <a:pPr eaLnBrk="1" hangingPunct="1">
              <a:lnSpc>
                <a:spcPct val="90000"/>
              </a:lnSpc>
            </a:pPr>
            <a:r>
              <a:rPr lang="en-US" altLang="zh-CN" sz="3200" b="1" dirty="0" smtClean="0">
                <a:solidFill>
                  <a:srgbClr val="000000"/>
                </a:solidFill>
                <a:latin typeface="隶书" panose="02010509060101010101" pitchFamily="49" charset="-122"/>
                <a:ea typeface="隶书" panose="02010509060101010101" pitchFamily="49" charset="-122"/>
              </a:rPr>
              <a:t>    1964</a:t>
            </a:r>
            <a:r>
              <a:rPr lang="zh-CN" altLang="en-US" sz="3200" b="1" dirty="0">
                <a:solidFill>
                  <a:srgbClr val="000000"/>
                </a:solidFill>
                <a:latin typeface="隶书" panose="02010509060101010101" pitchFamily="49" charset="-122"/>
                <a:ea typeface="隶书" panose="02010509060101010101" pitchFamily="49" charset="-122"/>
              </a:rPr>
              <a:t>年</a:t>
            </a:r>
            <a:r>
              <a:rPr lang="en-US" altLang="zh-CN" sz="3200" b="1" dirty="0">
                <a:solidFill>
                  <a:srgbClr val="000000"/>
                </a:solidFill>
                <a:latin typeface="隶书" panose="02010509060101010101" pitchFamily="49" charset="-122"/>
                <a:ea typeface="隶书" panose="02010509060101010101" pitchFamily="49" charset="-122"/>
              </a:rPr>
              <a:t>11</a:t>
            </a:r>
            <a:r>
              <a:rPr lang="zh-CN" altLang="en-US" sz="3200" b="1" dirty="0">
                <a:solidFill>
                  <a:srgbClr val="000000"/>
                </a:solidFill>
                <a:latin typeface="隶书" panose="02010509060101010101" pitchFamily="49" charset="-122"/>
                <a:ea typeface="隶书" panose="02010509060101010101" pitchFamily="49" charset="-122"/>
              </a:rPr>
              <a:t>月生于陕西杨凌，</a:t>
            </a:r>
            <a:r>
              <a:rPr lang="en-US" altLang="zh-CN" sz="3200" b="1" dirty="0">
                <a:solidFill>
                  <a:srgbClr val="000000"/>
                </a:solidFill>
                <a:latin typeface="隶书" panose="02010509060101010101" pitchFamily="49" charset="-122"/>
                <a:ea typeface="隶书" panose="02010509060101010101" pitchFamily="49" charset="-122"/>
              </a:rPr>
              <a:t>1986</a:t>
            </a:r>
            <a:r>
              <a:rPr lang="zh-CN" altLang="en-US" sz="3200" b="1" dirty="0">
                <a:solidFill>
                  <a:srgbClr val="000000"/>
                </a:solidFill>
                <a:latin typeface="隶书" panose="02010509060101010101" pitchFamily="49" charset="-122"/>
                <a:ea typeface="隶书" panose="02010509060101010101" pitchFamily="49" charset="-122"/>
              </a:rPr>
              <a:t>年</a:t>
            </a:r>
            <a:r>
              <a:rPr lang="en-US" altLang="zh-CN" sz="3200" b="1" dirty="0">
                <a:solidFill>
                  <a:srgbClr val="000000"/>
                </a:solidFill>
                <a:latin typeface="隶书" panose="02010509060101010101" pitchFamily="49" charset="-122"/>
                <a:ea typeface="隶书" panose="02010509060101010101" pitchFamily="49" charset="-122"/>
              </a:rPr>
              <a:t>8—</a:t>
            </a:r>
            <a:r>
              <a:rPr lang="zh-CN" altLang="en-US" sz="3200" b="1" dirty="0">
                <a:solidFill>
                  <a:srgbClr val="000000"/>
                </a:solidFill>
                <a:latin typeface="隶书" panose="02010509060101010101" pitchFamily="49" charset="-122"/>
                <a:ea typeface="隶书" panose="02010509060101010101" pitchFamily="49" charset="-122"/>
              </a:rPr>
              <a:t>月从西北农林科技大学植物保护系毕业后分配到人民日报教科文部从事科技新闻报道工作。曾多次随</a:t>
            </a:r>
            <a:r>
              <a:rPr lang="zh-CN" altLang="en-US" sz="3200" b="1" dirty="0" smtClean="0">
                <a:solidFill>
                  <a:srgbClr val="000000"/>
                </a:solidFill>
                <a:latin typeface="隶书" panose="02010509060101010101" pitchFamily="49" charset="-122"/>
                <a:ea typeface="隶书" panose="02010509060101010101" pitchFamily="49" charset="-122"/>
              </a:rPr>
              <a:t>“远望号”测量船</a:t>
            </a:r>
            <a:r>
              <a:rPr lang="zh-CN" altLang="en-US" sz="3200" b="1" dirty="0">
                <a:solidFill>
                  <a:srgbClr val="000000"/>
                </a:solidFill>
                <a:latin typeface="隶书" panose="02010509060101010101" pitchFamily="49" charset="-122"/>
                <a:ea typeface="隶书" panose="02010509060101010101" pitchFamily="49" charset="-122"/>
              </a:rPr>
              <a:t>远征太平洋，参加某卫星发射报道，深入酒泉卫星发射中心，现场报道“神舟”四号发射盛况</a:t>
            </a:r>
            <a:r>
              <a:rPr lang="zh-CN" altLang="en-US" sz="3200" b="1" dirty="0" smtClean="0">
                <a:solidFill>
                  <a:srgbClr val="000000"/>
                </a:solidFill>
                <a:latin typeface="隶书" panose="02010509060101010101" pitchFamily="49" charset="-122"/>
                <a:ea typeface="隶书" panose="02010509060101010101" pitchFamily="49" charset="-122"/>
              </a:rPr>
              <a:t>。著</a:t>
            </a:r>
            <a:r>
              <a:rPr lang="zh-CN" altLang="en-US" sz="3200" b="1" dirty="0">
                <a:solidFill>
                  <a:srgbClr val="000000"/>
                </a:solidFill>
                <a:latin typeface="隶书" panose="02010509060101010101" pitchFamily="49" charset="-122"/>
                <a:ea typeface="隶书" panose="02010509060101010101" pitchFamily="49" charset="-122"/>
              </a:rPr>
              <a:t>有</a:t>
            </a:r>
            <a:r>
              <a:rPr lang="en-US" altLang="zh-CN" sz="3200" b="1" dirty="0">
                <a:solidFill>
                  <a:srgbClr val="000000"/>
                </a:solidFill>
                <a:latin typeface="隶书" panose="02010509060101010101" pitchFamily="49" charset="-122"/>
                <a:ea typeface="隶书" panose="02010509060101010101" pitchFamily="49" charset="-122"/>
              </a:rPr>
              <a:t>《</a:t>
            </a:r>
            <a:r>
              <a:rPr lang="zh-CN" altLang="en-US" sz="3200" b="1" dirty="0">
                <a:solidFill>
                  <a:srgbClr val="000000"/>
                </a:solidFill>
                <a:latin typeface="隶书" panose="02010509060101010101" pitchFamily="49" charset="-122"/>
                <a:ea typeface="隶书" panose="02010509060101010101" pitchFamily="49" charset="-122"/>
              </a:rPr>
              <a:t>农业新闻学</a:t>
            </a:r>
            <a:r>
              <a:rPr lang="en-US" altLang="zh-CN" sz="3200" b="1" dirty="0">
                <a:solidFill>
                  <a:srgbClr val="000000"/>
                </a:solidFill>
                <a:latin typeface="隶书" panose="02010509060101010101" pitchFamily="49" charset="-122"/>
                <a:ea typeface="隶书" panose="02010509060101010101" pitchFamily="49" charset="-122"/>
              </a:rPr>
              <a:t>》</a:t>
            </a:r>
            <a:r>
              <a:rPr lang="zh-CN" altLang="en-US" sz="3200" b="1" dirty="0">
                <a:solidFill>
                  <a:srgbClr val="000000"/>
                </a:solidFill>
                <a:latin typeface="隶书" panose="02010509060101010101" pitchFamily="49" charset="-122"/>
                <a:ea typeface="隶书" panose="02010509060101010101" pitchFamily="49" charset="-122"/>
              </a:rPr>
              <a:t>专著，发表学术论文</a:t>
            </a:r>
            <a:r>
              <a:rPr lang="en-US" altLang="zh-CN" sz="3200" b="1" dirty="0">
                <a:solidFill>
                  <a:srgbClr val="000000"/>
                </a:solidFill>
                <a:latin typeface="隶书" panose="02010509060101010101" pitchFamily="49" charset="-122"/>
                <a:ea typeface="隶书" panose="02010509060101010101" pitchFamily="49" charset="-122"/>
              </a:rPr>
              <a:t>10</a:t>
            </a:r>
            <a:r>
              <a:rPr lang="zh-CN" altLang="en-US" sz="3200" b="1" dirty="0">
                <a:solidFill>
                  <a:srgbClr val="000000"/>
                </a:solidFill>
                <a:latin typeface="隶书" panose="02010509060101010101" pitchFamily="49" charset="-122"/>
                <a:ea typeface="隶书" panose="02010509060101010101" pitchFamily="49" charset="-122"/>
              </a:rPr>
              <a:t>余篇。</a:t>
            </a:r>
          </a:p>
        </p:txBody>
      </p:sp>
      <p:sp>
        <p:nvSpPr>
          <p:cNvPr id="6147" name="Rectangle 3"/>
          <p:cNvSpPr>
            <a:spLocks noChangeArrowheads="1"/>
          </p:cNvSpPr>
          <p:nvPr/>
        </p:nvSpPr>
        <p:spPr bwMode="auto">
          <a:xfrm>
            <a:off x="3347864" y="332656"/>
            <a:ext cx="353695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5400" dirty="0">
                <a:solidFill>
                  <a:srgbClr val="FF0000"/>
                </a:solidFill>
                <a:ea typeface="隶书" panose="02010509060101010101" pitchFamily="49" charset="-122"/>
              </a:rPr>
              <a:t>走近作者</a:t>
            </a:r>
          </a:p>
        </p:txBody>
      </p:sp>
    </p:spTree>
  </p:cSld>
  <p:clrMapOvr>
    <a:masterClrMapping/>
  </p:clrMapOvr>
  <p:transition>
    <p:wipe dir="d"/>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32"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diamond(out)">
                                      <p:cBhvr>
                                        <p:cTn id="7" dur="500"/>
                                        <p:tgtEl>
                                          <p:spTgt spid="15362"/>
                                        </p:tgtEl>
                                      </p:cBhvr>
                                    </p:animEffect>
                                  </p:childTnLst>
                                  <p:subTnLst>
                                    <p:audio>
                                      <p:cMediaNode>
                                        <p:cTn display="0" masterRel="sameClick">
                                          <p:stCondLst>
                                            <p:cond evt="begin" delay="0">
                                              <p:tn val="5"/>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3563888" y="908720"/>
            <a:ext cx="224292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dirty="0" smtClean="0">
                <a:solidFill>
                  <a:srgbClr val="0000FF"/>
                </a:solidFill>
                <a:latin typeface="隶书" panose="02010509060101010101" pitchFamily="49" charset="-122"/>
                <a:ea typeface="隶书" panose="02010509060101010101" pitchFamily="49" charset="-122"/>
              </a:rPr>
              <a:t>创作</a:t>
            </a:r>
            <a:r>
              <a:rPr lang="zh-CN" altLang="en-US" sz="4000" b="1" dirty="0">
                <a:solidFill>
                  <a:srgbClr val="0000FF"/>
                </a:solidFill>
                <a:latin typeface="隶书" panose="02010509060101010101" pitchFamily="49" charset="-122"/>
                <a:ea typeface="隶书" panose="02010509060101010101" pitchFamily="49" charset="-122"/>
              </a:rPr>
              <a:t>背景</a:t>
            </a:r>
          </a:p>
        </p:txBody>
      </p:sp>
      <p:sp>
        <p:nvSpPr>
          <p:cNvPr id="8196" name="Rectangle 4"/>
          <p:cNvSpPr>
            <a:spLocks noChangeArrowheads="1"/>
          </p:cNvSpPr>
          <p:nvPr/>
        </p:nvSpPr>
        <p:spPr bwMode="auto">
          <a:xfrm>
            <a:off x="685800" y="2209800"/>
            <a:ext cx="7772400" cy="3386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3600" b="1" dirty="0">
                <a:solidFill>
                  <a:srgbClr val="000000"/>
                </a:solidFill>
                <a:latin typeface="隶书" panose="02010509060101010101" pitchFamily="49" charset="-122"/>
                <a:ea typeface="隶书" panose="02010509060101010101" pitchFamily="49" charset="-122"/>
              </a:rPr>
              <a:t>　　</a:t>
            </a:r>
            <a:r>
              <a:rPr lang="en-US" altLang="zh-CN" sz="3600" b="1" dirty="0">
                <a:solidFill>
                  <a:srgbClr val="000000"/>
                </a:solidFill>
                <a:latin typeface="隶书" panose="02010509060101010101" pitchFamily="49" charset="-122"/>
                <a:ea typeface="隶书" panose="02010509060101010101" pitchFamily="49" charset="-122"/>
              </a:rPr>
              <a:t>2003</a:t>
            </a:r>
            <a:r>
              <a:rPr lang="zh-CN" altLang="en-US" sz="3600" b="1" dirty="0">
                <a:solidFill>
                  <a:srgbClr val="000000"/>
                </a:solidFill>
                <a:latin typeface="隶书" panose="02010509060101010101" pitchFamily="49" charset="-122"/>
                <a:ea typeface="隶书" panose="02010509060101010101" pitchFamily="49" charset="-122"/>
              </a:rPr>
              <a:t>年</a:t>
            </a:r>
            <a:r>
              <a:rPr lang="en-US" altLang="zh-CN" sz="3600" b="1" dirty="0">
                <a:solidFill>
                  <a:srgbClr val="000000"/>
                </a:solidFill>
                <a:latin typeface="隶书" panose="02010509060101010101" pitchFamily="49" charset="-122"/>
                <a:ea typeface="隶书" panose="02010509060101010101" pitchFamily="49" charset="-122"/>
              </a:rPr>
              <a:t>10</a:t>
            </a:r>
            <a:r>
              <a:rPr lang="zh-CN" altLang="en-US" sz="3600" b="1" dirty="0">
                <a:solidFill>
                  <a:srgbClr val="000000"/>
                </a:solidFill>
                <a:latin typeface="隶书" panose="02010509060101010101" pitchFamily="49" charset="-122"/>
                <a:ea typeface="隶书" panose="02010509060101010101" pitchFamily="49" charset="-122"/>
              </a:rPr>
              <a:t>月</a:t>
            </a:r>
            <a:r>
              <a:rPr lang="en-US" altLang="zh-CN" sz="3600" b="1" dirty="0">
                <a:solidFill>
                  <a:srgbClr val="000000"/>
                </a:solidFill>
                <a:latin typeface="隶书" panose="02010509060101010101" pitchFamily="49" charset="-122"/>
                <a:ea typeface="隶书" panose="02010509060101010101" pitchFamily="49" charset="-122"/>
              </a:rPr>
              <a:t>16</a:t>
            </a:r>
            <a:r>
              <a:rPr lang="zh-CN" altLang="en-US" sz="3600" b="1" dirty="0">
                <a:solidFill>
                  <a:srgbClr val="000000"/>
                </a:solidFill>
                <a:latin typeface="隶书" panose="02010509060101010101" pitchFamily="49" charset="-122"/>
                <a:ea typeface="隶书" panose="02010509060101010101" pitchFamily="49" charset="-122"/>
              </a:rPr>
              <a:t>日凌晨，</a:t>
            </a:r>
            <a:r>
              <a:rPr lang="zh-CN" altLang="en-US" sz="3600" b="1" dirty="0">
                <a:solidFill>
                  <a:srgbClr val="FF0000"/>
                </a:solidFill>
                <a:latin typeface="隶书" panose="02010509060101010101" pitchFamily="49" charset="-122"/>
                <a:ea typeface="隶书" panose="02010509060101010101" pitchFamily="49" charset="-122"/>
              </a:rPr>
              <a:t>“神舟”五号飞船</a:t>
            </a:r>
            <a:r>
              <a:rPr lang="zh-CN" altLang="en-US" sz="3600" b="1" dirty="0">
                <a:solidFill>
                  <a:srgbClr val="000000"/>
                </a:solidFill>
                <a:latin typeface="隶书" panose="02010509060101010101" pitchFamily="49" charset="-122"/>
                <a:ea typeface="隶书" panose="02010509060101010101" pitchFamily="49" charset="-122"/>
              </a:rPr>
              <a:t>在太空遨游了</a:t>
            </a:r>
            <a:r>
              <a:rPr lang="en-US" altLang="zh-CN" sz="3600" b="1" dirty="0">
                <a:solidFill>
                  <a:srgbClr val="000000"/>
                </a:solidFill>
                <a:latin typeface="隶书" panose="02010509060101010101" pitchFamily="49" charset="-122"/>
                <a:ea typeface="隶书" panose="02010509060101010101" pitchFamily="49" charset="-122"/>
              </a:rPr>
              <a:t>21</a:t>
            </a:r>
            <a:r>
              <a:rPr lang="zh-CN" altLang="en-US" sz="3600" b="1" dirty="0">
                <a:solidFill>
                  <a:srgbClr val="000000"/>
                </a:solidFill>
                <a:latin typeface="隶书" panose="02010509060101010101" pitchFamily="49" charset="-122"/>
                <a:ea typeface="隶书" panose="02010509060101010101" pitchFamily="49" charset="-122"/>
              </a:rPr>
              <a:t>个多小时之后，顺利返回地面，它表明了</a:t>
            </a:r>
            <a:r>
              <a:rPr lang="zh-CN" altLang="en-US" sz="3600" b="1" dirty="0">
                <a:solidFill>
                  <a:srgbClr val="FF0000"/>
                </a:solidFill>
                <a:latin typeface="隶书" panose="02010509060101010101" pitchFamily="49" charset="-122"/>
                <a:ea typeface="隶书" panose="02010509060101010101" pitchFamily="49" charset="-122"/>
              </a:rPr>
              <a:t>我国首次载人航天飞行</a:t>
            </a:r>
            <a:r>
              <a:rPr lang="zh-CN" altLang="en-US" sz="3600" b="1" dirty="0">
                <a:solidFill>
                  <a:srgbClr val="000000"/>
                </a:solidFill>
                <a:latin typeface="隶书" panose="02010509060101010101" pitchFamily="49" charset="-122"/>
                <a:ea typeface="隶书" panose="02010509060101010101" pitchFamily="49" charset="-122"/>
              </a:rPr>
              <a:t>的圆满成功。这则新闻报道了这一具有历史意义的事件。</a:t>
            </a:r>
            <a:r>
              <a:rPr lang="zh-CN" altLang="en-US" sz="3600" dirty="0">
                <a:solidFill>
                  <a:srgbClr val="000000"/>
                </a:solidFill>
                <a:latin typeface="隶书" panose="02010509060101010101" pitchFamily="49" charset="-122"/>
                <a:ea typeface="隶书" panose="02010509060101010101" pitchFamily="49" charset="-122"/>
              </a:rPr>
              <a:t> </a:t>
            </a:r>
          </a:p>
        </p:txBody>
      </p:sp>
    </p:spTree>
  </p:cSld>
  <p:clrMapOvr>
    <a:masterClrMapping/>
  </p:clrMapOvr>
  <p:transition>
    <p:cover dir="ru"/>
    <p:sndAc>
      <p:stSnd>
        <p:snd r:embed="rId2" name="camera.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777941" y="1969096"/>
            <a:ext cx="8020000" cy="4401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lvl1pPr indent="3048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b="1" dirty="0"/>
              <a:t> </a:t>
            </a:r>
            <a:r>
              <a:rPr lang="zh-CN" altLang="en-US" sz="4000" b="1" dirty="0" smtClean="0">
                <a:solidFill>
                  <a:srgbClr val="000000"/>
                </a:solidFill>
                <a:latin typeface="隶书" panose="02010509060101010101" pitchFamily="49" charset="-122"/>
                <a:ea typeface="隶书" panose="02010509060101010101" pitchFamily="49" charset="-122"/>
              </a:rPr>
              <a:t>“飞天英雄凯旋”</a:t>
            </a:r>
            <a:r>
              <a:rPr lang="zh-CN" altLang="en-US" sz="4000" b="1" dirty="0">
                <a:solidFill>
                  <a:srgbClr val="000000"/>
                </a:solidFill>
                <a:latin typeface="隶书" panose="02010509060101010101" pitchFamily="49" charset="-122"/>
                <a:ea typeface="隶书" panose="02010509060101010101" pitchFamily="49" charset="-122"/>
              </a:rPr>
              <a:t>这一文题，精练、简洁</a:t>
            </a:r>
            <a:r>
              <a:rPr lang="zh-CN" altLang="en-US" sz="4000" b="1" dirty="0" smtClean="0">
                <a:solidFill>
                  <a:srgbClr val="000000"/>
                </a:solidFill>
                <a:latin typeface="隶书" panose="02010509060101010101" pitchFamily="49" charset="-122"/>
                <a:ea typeface="隶书" panose="02010509060101010101" pitchFamily="49" charset="-122"/>
              </a:rPr>
              <a:t>。</a:t>
            </a:r>
            <a:endParaRPr lang="en-US" altLang="zh-CN" sz="4000" b="1" dirty="0" smtClean="0">
              <a:solidFill>
                <a:srgbClr val="000000"/>
              </a:solidFill>
              <a:latin typeface="隶书" panose="02010509060101010101" pitchFamily="49" charset="-122"/>
              <a:ea typeface="隶书" panose="02010509060101010101" pitchFamily="49" charset="-122"/>
            </a:endParaRPr>
          </a:p>
          <a:p>
            <a:pPr eaLnBrk="1" hangingPunct="1"/>
            <a:r>
              <a:rPr lang="zh-CN" altLang="en-US" sz="4000" b="1" dirty="0" smtClean="0">
                <a:solidFill>
                  <a:srgbClr val="000000"/>
                </a:solidFill>
                <a:latin typeface="隶书" panose="02010509060101010101" pitchFamily="49" charset="-122"/>
                <a:ea typeface="隶书" panose="02010509060101010101" pitchFamily="49" charset="-122"/>
              </a:rPr>
              <a:t>“飞天英雄”</a:t>
            </a:r>
            <a:r>
              <a:rPr lang="zh-CN" altLang="en-US" sz="4000" b="1" dirty="0">
                <a:solidFill>
                  <a:srgbClr val="000000"/>
                </a:solidFill>
                <a:latin typeface="隶书" panose="02010509060101010101" pitchFamily="49" charset="-122"/>
                <a:ea typeface="隶书" panose="02010509060101010101" pitchFamily="49" charset="-122"/>
              </a:rPr>
              <a:t>既点明了主要事件，同时，“英雄”一词，也表达出了作者对杨利伟的赞颂和敬意</a:t>
            </a:r>
            <a:r>
              <a:rPr lang="zh-CN" altLang="en-US" sz="4000" b="1" dirty="0" smtClean="0">
                <a:solidFill>
                  <a:srgbClr val="000000"/>
                </a:solidFill>
                <a:latin typeface="隶书" panose="02010509060101010101" pitchFamily="49" charset="-122"/>
                <a:ea typeface="隶书" panose="02010509060101010101" pitchFamily="49" charset="-122"/>
              </a:rPr>
              <a:t>。</a:t>
            </a:r>
            <a:endParaRPr lang="en-US" altLang="zh-CN" sz="4000" b="1" dirty="0" smtClean="0">
              <a:solidFill>
                <a:srgbClr val="000000"/>
              </a:solidFill>
              <a:latin typeface="隶书" panose="02010509060101010101" pitchFamily="49" charset="-122"/>
              <a:ea typeface="隶书" panose="02010509060101010101" pitchFamily="49" charset="-122"/>
            </a:endParaRPr>
          </a:p>
          <a:p>
            <a:pPr eaLnBrk="1" hangingPunct="1"/>
            <a:r>
              <a:rPr lang="zh-CN" altLang="en-US" sz="4000" b="1" dirty="0" smtClean="0">
                <a:solidFill>
                  <a:srgbClr val="000000"/>
                </a:solidFill>
                <a:latin typeface="隶书" panose="02010509060101010101" pitchFamily="49" charset="-122"/>
                <a:ea typeface="隶书" panose="02010509060101010101" pitchFamily="49" charset="-122"/>
              </a:rPr>
              <a:t>“凯旋”</a:t>
            </a:r>
            <a:r>
              <a:rPr lang="zh-CN" altLang="en-US" sz="4000" b="1" dirty="0">
                <a:solidFill>
                  <a:srgbClr val="000000"/>
                </a:solidFill>
                <a:latin typeface="隶书" panose="02010509060101010101" pitchFamily="49" charset="-122"/>
                <a:ea typeface="隶书" panose="02010509060101010101" pitchFamily="49" charset="-122"/>
              </a:rPr>
              <a:t>则交代了“飞天”令人振奋和骄傲的结果。</a:t>
            </a:r>
          </a:p>
        </p:txBody>
      </p:sp>
      <p:sp>
        <p:nvSpPr>
          <p:cNvPr id="7171" name="Rectangle 3"/>
          <p:cNvSpPr>
            <a:spLocks noChangeArrowheads="1"/>
          </p:cNvSpPr>
          <p:nvPr/>
        </p:nvSpPr>
        <p:spPr bwMode="auto">
          <a:xfrm>
            <a:off x="3563888" y="836712"/>
            <a:ext cx="2242922"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dirty="0">
                <a:solidFill>
                  <a:srgbClr val="0000FF"/>
                </a:solidFill>
                <a:ea typeface="方正魏碑简体" pitchFamily="2" charset="-122"/>
              </a:rPr>
              <a:t>文</a:t>
            </a:r>
            <a:r>
              <a:rPr lang="zh-CN" altLang="en-US" sz="4000" b="1" dirty="0">
                <a:solidFill>
                  <a:srgbClr val="0000FF"/>
                </a:solidFill>
                <a:ea typeface="方正魏碑简体" pitchFamily="2" charset="-122"/>
              </a:rPr>
              <a:t>题阐释</a:t>
            </a:r>
          </a:p>
        </p:txBody>
      </p:sp>
    </p:spTree>
  </p:cSld>
  <p:clrMapOvr>
    <a:masterClrMapping/>
  </p:clrMapOvr>
  <p:transition>
    <p:cover dir="ru"/>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wipe(down)">
                                      <p:cBhvr>
                                        <p:cTn id="7" dur="500"/>
                                        <p:tgtEl>
                                          <p:spTgt spid="16386"/>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683568" y="908720"/>
            <a:ext cx="7387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marL="742950" indent="-285750"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3200" b="1" dirty="0" smtClean="0">
                <a:latin typeface="隶书" panose="02010509060101010101" pitchFamily="49" charset="-122"/>
                <a:ea typeface="隶书" panose="02010509060101010101" pitchFamily="49" charset="-122"/>
              </a:rPr>
              <a:t>请</a:t>
            </a:r>
            <a:r>
              <a:rPr lang="zh-CN" altLang="en-US" sz="3200" b="1" dirty="0">
                <a:latin typeface="隶书" panose="02010509060101010101" pitchFamily="49" charset="-122"/>
                <a:ea typeface="隶书" panose="02010509060101010101" pitchFamily="49" charset="-122"/>
              </a:rPr>
              <a:t>给下面红色的字标上正确的读音。</a:t>
            </a:r>
          </a:p>
        </p:txBody>
      </p:sp>
      <p:sp>
        <p:nvSpPr>
          <p:cNvPr id="3" name="Text Box 8"/>
          <p:cNvSpPr txBox="1">
            <a:spLocks noChangeArrowheads="1"/>
          </p:cNvSpPr>
          <p:nvPr/>
        </p:nvSpPr>
        <p:spPr bwMode="auto">
          <a:xfrm>
            <a:off x="1093073" y="2067917"/>
            <a:ext cx="326290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marL="742950" indent="-285750"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b="1" dirty="0" smtClean="0">
                <a:latin typeface="隶书" panose="02010509060101010101" pitchFamily="49" charset="-122"/>
                <a:ea typeface="隶书" panose="02010509060101010101" pitchFamily="49" charset="-122"/>
              </a:rPr>
              <a:t>旋（   </a:t>
            </a:r>
            <a:r>
              <a:rPr lang="zh-CN" altLang="en-US" sz="2800" b="1" dirty="0">
                <a:solidFill>
                  <a:srgbClr val="FF0000"/>
                </a:solidFill>
                <a:latin typeface="隶书" panose="02010509060101010101" pitchFamily="49" charset="-122"/>
                <a:ea typeface="隶书" panose="02010509060101010101" pitchFamily="49" charset="-122"/>
              </a:rPr>
              <a:t>   </a:t>
            </a:r>
            <a:r>
              <a:rPr lang="zh-CN" altLang="en-US" sz="2800" b="1" dirty="0" smtClean="0">
                <a:latin typeface="隶书" panose="02010509060101010101" pitchFamily="49" charset="-122"/>
                <a:ea typeface="隶书" panose="02010509060101010101" pitchFamily="49" charset="-122"/>
              </a:rPr>
              <a:t> </a:t>
            </a:r>
            <a:r>
              <a:rPr lang="zh-CN" altLang="en-US" sz="2800" b="1" dirty="0">
                <a:latin typeface="隶书" panose="02010509060101010101" pitchFamily="49" charset="-122"/>
                <a:ea typeface="隶书" panose="02010509060101010101" pitchFamily="49" charset="-122"/>
              </a:rPr>
              <a:t>）</a:t>
            </a:r>
          </a:p>
        </p:txBody>
      </p:sp>
      <p:sp>
        <p:nvSpPr>
          <p:cNvPr id="4" name="Text Box 8"/>
          <p:cNvSpPr txBox="1">
            <a:spLocks noChangeArrowheads="1"/>
          </p:cNvSpPr>
          <p:nvPr/>
        </p:nvSpPr>
        <p:spPr bwMode="auto">
          <a:xfrm>
            <a:off x="4854244" y="2076776"/>
            <a:ext cx="32629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marL="742950" indent="-285750"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b="1" dirty="0" smtClean="0">
                <a:latin typeface="隶书" panose="02010509060101010101" pitchFamily="49" charset="-122"/>
                <a:ea typeface="隶书" panose="02010509060101010101" pitchFamily="49" charset="-122"/>
              </a:rPr>
              <a:t>晨</a:t>
            </a:r>
            <a:r>
              <a:rPr lang="zh-CN" altLang="en-US" sz="2800" b="1" dirty="0" smtClean="0">
                <a:solidFill>
                  <a:srgbClr val="FF0000"/>
                </a:solidFill>
                <a:latin typeface="隶书" panose="02010509060101010101" pitchFamily="49" charset="-122"/>
                <a:ea typeface="隶书" panose="02010509060101010101" pitchFamily="49" charset="-122"/>
              </a:rPr>
              <a:t>曦</a:t>
            </a:r>
            <a:r>
              <a:rPr lang="zh-CN" altLang="en-US" sz="2800" b="1" dirty="0" smtClean="0">
                <a:latin typeface="隶书" panose="02010509060101010101" pitchFamily="49" charset="-122"/>
                <a:ea typeface="隶书" panose="02010509060101010101" pitchFamily="49" charset="-122"/>
              </a:rPr>
              <a:t>（</a:t>
            </a:r>
            <a:r>
              <a:rPr lang="zh-CN" altLang="en-US" sz="2800" b="1" dirty="0" smtClean="0">
                <a:solidFill>
                  <a:srgbClr val="FF0000"/>
                </a:solidFill>
                <a:latin typeface="隶书" panose="02010509060101010101" pitchFamily="49" charset="-122"/>
                <a:ea typeface="隶书" panose="02010509060101010101" pitchFamily="49" charset="-122"/>
              </a:rPr>
              <a:t>      </a:t>
            </a:r>
            <a:r>
              <a:rPr lang="zh-CN" altLang="en-US" sz="2800" b="1" dirty="0" smtClean="0">
                <a:latin typeface="隶书" panose="02010509060101010101" pitchFamily="49" charset="-122"/>
                <a:ea typeface="隶书" panose="02010509060101010101" pitchFamily="49" charset="-122"/>
              </a:rPr>
              <a:t>）</a:t>
            </a:r>
            <a:endParaRPr lang="zh-CN" altLang="en-US" sz="2800" b="1" dirty="0">
              <a:latin typeface="隶书" panose="02010509060101010101" pitchFamily="49" charset="-122"/>
              <a:ea typeface="隶书" panose="02010509060101010101" pitchFamily="49" charset="-122"/>
            </a:endParaRPr>
          </a:p>
        </p:txBody>
      </p:sp>
      <p:sp>
        <p:nvSpPr>
          <p:cNvPr id="5" name="Text Box 8"/>
          <p:cNvSpPr txBox="1">
            <a:spLocks noChangeArrowheads="1"/>
          </p:cNvSpPr>
          <p:nvPr/>
        </p:nvSpPr>
        <p:spPr bwMode="auto">
          <a:xfrm>
            <a:off x="1126296" y="3360145"/>
            <a:ext cx="32629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marL="742950" indent="-285750"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b="1" dirty="0" smtClean="0">
                <a:latin typeface="隶书" panose="02010509060101010101" pitchFamily="49" charset="-122"/>
                <a:ea typeface="隶书" panose="02010509060101010101" pitchFamily="49" charset="-122"/>
              </a:rPr>
              <a:t>抖</a:t>
            </a:r>
            <a:r>
              <a:rPr lang="zh-CN" altLang="en-US" sz="2800" b="1" dirty="0" smtClean="0">
                <a:solidFill>
                  <a:srgbClr val="FF0000"/>
                </a:solidFill>
                <a:latin typeface="隶书" panose="02010509060101010101" pitchFamily="49" charset="-122"/>
                <a:ea typeface="隶书" panose="02010509060101010101" pitchFamily="49" charset="-122"/>
              </a:rPr>
              <a:t>擞</a:t>
            </a:r>
            <a:r>
              <a:rPr lang="zh-CN" altLang="en-US" sz="2800" b="1" dirty="0" smtClean="0">
                <a:latin typeface="隶书" panose="02010509060101010101" pitchFamily="49" charset="-122"/>
                <a:ea typeface="隶书" panose="02010509060101010101" pitchFamily="49" charset="-122"/>
              </a:rPr>
              <a:t>（    </a:t>
            </a:r>
            <a:r>
              <a:rPr lang="zh-CN" altLang="en-US" sz="2800" b="1" dirty="0" smtClean="0">
                <a:latin typeface="隶书" panose="02010509060101010101" pitchFamily="49" charset="-122"/>
                <a:ea typeface="隶书" panose="02010509060101010101" pitchFamily="49" charset="-122"/>
              </a:rPr>
              <a:t> </a:t>
            </a:r>
            <a:r>
              <a:rPr lang="zh-CN" altLang="en-US" sz="2800" b="1" dirty="0">
                <a:latin typeface="隶书" panose="02010509060101010101" pitchFamily="49" charset="-122"/>
                <a:ea typeface="隶书" panose="02010509060101010101" pitchFamily="49" charset="-122"/>
              </a:rPr>
              <a:t>）</a:t>
            </a:r>
          </a:p>
        </p:txBody>
      </p:sp>
      <p:sp>
        <p:nvSpPr>
          <p:cNvPr id="6" name="Text Box 8"/>
          <p:cNvSpPr txBox="1">
            <a:spLocks noChangeArrowheads="1"/>
          </p:cNvSpPr>
          <p:nvPr/>
        </p:nvSpPr>
        <p:spPr bwMode="auto">
          <a:xfrm>
            <a:off x="4871393" y="3360145"/>
            <a:ext cx="351703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marL="742950" indent="-285750"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b="1" dirty="0" smtClean="0">
                <a:latin typeface="隶书" panose="02010509060101010101" pitchFamily="49" charset="-122"/>
                <a:ea typeface="隶书" panose="02010509060101010101" pitchFamily="49" charset="-122"/>
              </a:rPr>
              <a:t>安然无</a:t>
            </a:r>
            <a:r>
              <a:rPr lang="zh-CN" altLang="en-US" sz="2800" b="1" dirty="0" smtClean="0">
                <a:solidFill>
                  <a:srgbClr val="FF0000"/>
                </a:solidFill>
                <a:latin typeface="隶书" panose="02010509060101010101" pitchFamily="49" charset="-122"/>
                <a:ea typeface="隶书" panose="02010509060101010101" pitchFamily="49" charset="-122"/>
              </a:rPr>
              <a:t>恙</a:t>
            </a:r>
            <a:r>
              <a:rPr lang="zh-CN" altLang="en-US" sz="2800" b="1" dirty="0" smtClean="0">
                <a:latin typeface="隶书" panose="02010509060101010101" pitchFamily="49" charset="-122"/>
                <a:ea typeface="隶书" panose="02010509060101010101" pitchFamily="49" charset="-122"/>
              </a:rPr>
              <a:t>（  </a:t>
            </a:r>
            <a:r>
              <a:rPr lang="zh-CN" altLang="en-US" sz="2800" b="1" dirty="0" smtClean="0">
                <a:latin typeface="隶书" panose="02010509060101010101" pitchFamily="49" charset="-122"/>
                <a:ea typeface="隶书" panose="02010509060101010101" pitchFamily="49" charset="-122"/>
              </a:rPr>
              <a:t>    </a:t>
            </a:r>
            <a:r>
              <a:rPr lang="zh-CN" altLang="en-US" sz="2800" b="1" dirty="0">
                <a:latin typeface="隶书" panose="02010509060101010101" pitchFamily="49" charset="-122"/>
                <a:ea typeface="隶书" panose="02010509060101010101" pitchFamily="49" charset="-122"/>
              </a:rPr>
              <a:t>）</a:t>
            </a:r>
          </a:p>
        </p:txBody>
      </p:sp>
      <p:sp>
        <p:nvSpPr>
          <p:cNvPr id="7" name="Text Box 8"/>
          <p:cNvSpPr txBox="1">
            <a:spLocks noChangeArrowheads="1"/>
          </p:cNvSpPr>
          <p:nvPr/>
        </p:nvSpPr>
        <p:spPr bwMode="auto">
          <a:xfrm>
            <a:off x="1120924" y="4677720"/>
            <a:ext cx="32629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marL="742950" indent="-285750"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b="1" dirty="0" smtClean="0">
                <a:latin typeface="隶书" panose="02010509060101010101" pitchFamily="49" charset="-122"/>
                <a:ea typeface="隶书" panose="02010509060101010101" pitchFamily="49" charset="-122"/>
              </a:rPr>
              <a:t>神采</a:t>
            </a:r>
            <a:r>
              <a:rPr lang="zh-CN" altLang="en-US" sz="2800" b="1" dirty="0" smtClean="0">
                <a:solidFill>
                  <a:srgbClr val="FF0000"/>
                </a:solidFill>
                <a:latin typeface="隶书" panose="02010509060101010101" pitchFamily="49" charset="-122"/>
                <a:ea typeface="隶书" panose="02010509060101010101" pitchFamily="49" charset="-122"/>
              </a:rPr>
              <a:t>奕</a:t>
            </a:r>
            <a:r>
              <a:rPr lang="zh-CN" altLang="en-US" sz="2800" b="1" dirty="0" smtClean="0">
                <a:latin typeface="隶书" panose="02010509060101010101" pitchFamily="49" charset="-122"/>
                <a:ea typeface="隶书" panose="02010509060101010101" pitchFamily="49" charset="-122"/>
              </a:rPr>
              <a:t>奕（   </a:t>
            </a:r>
            <a:r>
              <a:rPr lang="zh-CN" altLang="en-US" sz="2800" b="1" dirty="0" smtClean="0">
                <a:latin typeface="隶书" panose="02010509060101010101" pitchFamily="49" charset="-122"/>
                <a:ea typeface="隶书" panose="02010509060101010101" pitchFamily="49" charset="-122"/>
              </a:rPr>
              <a:t> ）</a:t>
            </a:r>
            <a:endParaRPr lang="zh-CN" altLang="en-US" sz="2800" b="1" dirty="0">
              <a:latin typeface="隶书" panose="02010509060101010101" pitchFamily="49" charset="-122"/>
              <a:ea typeface="隶书" panose="02010509060101010101" pitchFamily="49" charset="-122"/>
            </a:endParaRPr>
          </a:p>
        </p:txBody>
      </p:sp>
      <p:sp>
        <p:nvSpPr>
          <p:cNvPr id="8" name="Text Box 8"/>
          <p:cNvSpPr txBox="1">
            <a:spLocks noChangeArrowheads="1"/>
          </p:cNvSpPr>
          <p:nvPr/>
        </p:nvSpPr>
        <p:spPr bwMode="auto">
          <a:xfrm>
            <a:off x="5004048" y="4677719"/>
            <a:ext cx="326290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marL="742950" indent="-285750"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pPr>
            <a:r>
              <a:rPr lang="zh-CN" altLang="en-US" sz="2800" b="1" dirty="0" smtClean="0">
                <a:solidFill>
                  <a:srgbClr val="FF0000"/>
                </a:solidFill>
                <a:latin typeface="隶书" panose="02010509060101010101" pitchFamily="49" charset="-122"/>
                <a:ea typeface="隶书" panose="02010509060101010101" pitchFamily="49" charset="-122"/>
              </a:rPr>
              <a:t>凝</a:t>
            </a:r>
            <a:r>
              <a:rPr lang="zh-CN" altLang="en-US" sz="2800" b="1" dirty="0" smtClean="0">
                <a:latin typeface="隶书" panose="02010509060101010101" pitchFamily="49" charset="-122"/>
                <a:ea typeface="隶书" panose="02010509060101010101" pitchFamily="49" charset="-122"/>
              </a:rPr>
              <a:t>望（      </a:t>
            </a:r>
            <a:r>
              <a:rPr lang="zh-CN" altLang="en-US" sz="2800" b="1" dirty="0" smtClean="0">
                <a:latin typeface="隶书" panose="02010509060101010101" pitchFamily="49" charset="-122"/>
                <a:ea typeface="隶书" panose="02010509060101010101" pitchFamily="49" charset="-122"/>
              </a:rPr>
              <a:t>）</a:t>
            </a:r>
            <a:endParaRPr lang="zh-CN" altLang="en-US" sz="2800" b="1" dirty="0">
              <a:latin typeface="隶书" panose="02010509060101010101" pitchFamily="49" charset="-122"/>
              <a:ea typeface="隶书" panose="02010509060101010101" pitchFamily="49" charset="-122"/>
            </a:endParaRPr>
          </a:p>
        </p:txBody>
      </p:sp>
      <p:sp>
        <p:nvSpPr>
          <p:cNvPr id="9" name="矩形 8"/>
          <p:cNvSpPr/>
          <p:nvPr/>
        </p:nvSpPr>
        <p:spPr>
          <a:xfrm>
            <a:off x="2054204" y="2116601"/>
            <a:ext cx="1077635" cy="523220"/>
          </a:xfrm>
          <a:prstGeom prst="rect">
            <a:avLst/>
          </a:prstGeom>
        </p:spPr>
        <p:txBody>
          <a:bodyPr wrap="square">
            <a:spAutoFit/>
          </a:bodyPr>
          <a:lstStyle/>
          <a:p>
            <a:r>
              <a:rPr lang="en-US" altLang="zh-CN" sz="2800" b="1" dirty="0" err="1" smtClean="0">
                <a:solidFill>
                  <a:srgbClr val="FF0000"/>
                </a:solidFill>
                <a:latin typeface="隶书" panose="02010509060101010101" pitchFamily="49" charset="-122"/>
                <a:ea typeface="隶书" panose="02010509060101010101" pitchFamily="49" charset="-122"/>
              </a:rPr>
              <a:t>kǎi</a:t>
            </a:r>
            <a:endParaRPr lang="zh-CN" altLang="en-US" sz="2800" b="1" dirty="0">
              <a:solidFill>
                <a:srgbClr val="FF0000"/>
              </a:solidFill>
              <a:latin typeface="隶书" panose="02010509060101010101" pitchFamily="49" charset="-122"/>
              <a:ea typeface="隶书" panose="02010509060101010101" pitchFamily="49" charset="-122"/>
            </a:endParaRPr>
          </a:p>
        </p:txBody>
      </p:sp>
      <p:sp>
        <p:nvSpPr>
          <p:cNvPr id="10" name="矩形 9"/>
          <p:cNvSpPr/>
          <p:nvPr/>
        </p:nvSpPr>
        <p:spPr>
          <a:xfrm>
            <a:off x="6286349" y="2136530"/>
            <a:ext cx="866330" cy="523220"/>
          </a:xfrm>
          <a:prstGeom prst="rect">
            <a:avLst/>
          </a:prstGeom>
        </p:spPr>
        <p:txBody>
          <a:bodyPr wrap="square">
            <a:spAutoFit/>
          </a:bodyPr>
          <a:lstStyle/>
          <a:p>
            <a:r>
              <a:rPr lang="en-US" altLang="zh-CN" sz="2800" b="1" dirty="0" err="1">
                <a:solidFill>
                  <a:srgbClr val="FF0000"/>
                </a:solidFill>
                <a:latin typeface="隶书" panose="02010509060101010101" pitchFamily="49" charset="-122"/>
                <a:ea typeface="隶书" panose="02010509060101010101" pitchFamily="49" charset="-122"/>
              </a:rPr>
              <a:t>xī</a:t>
            </a:r>
            <a:endParaRPr lang="zh-CN" altLang="en-US" sz="2800" b="1" dirty="0">
              <a:solidFill>
                <a:srgbClr val="FF0000"/>
              </a:solidFill>
              <a:latin typeface="隶书" panose="02010509060101010101" pitchFamily="49" charset="-122"/>
              <a:ea typeface="隶书" panose="02010509060101010101" pitchFamily="49" charset="-122"/>
            </a:endParaRPr>
          </a:p>
        </p:txBody>
      </p:sp>
      <p:sp>
        <p:nvSpPr>
          <p:cNvPr id="11" name="矩形 10"/>
          <p:cNvSpPr/>
          <p:nvPr/>
        </p:nvSpPr>
        <p:spPr>
          <a:xfrm>
            <a:off x="2339752" y="3413297"/>
            <a:ext cx="1153245" cy="523220"/>
          </a:xfrm>
          <a:prstGeom prst="rect">
            <a:avLst/>
          </a:prstGeom>
        </p:spPr>
        <p:txBody>
          <a:bodyPr wrap="square">
            <a:spAutoFit/>
          </a:bodyPr>
          <a:lstStyle/>
          <a:p>
            <a:r>
              <a:rPr lang="en-US" altLang="zh-CN" sz="2800" b="1" dirty="0" err="1">
                <a:solidFill>
                  <a:srgbClr val="FF0000"/>
                </a:solidFill>
                <a:latin typeface="隶书" panose="02010509060101010101" pitchFamily="49" charset="-122"/>
                <a:ea typeface="隶书" panose="02010509060101010101" pitchFamily="49" charset="-122"/>
              </a:rPr>
              <a:t>sǒu</a:t>
            </a:r>
            <a:endParaRPr lang="zh-CN" altLang="en-US" sz="2800" b="1" dirty="0">
              <a:solidFill>
                <a:srgbClr val="FF0000"/>
              </a:solidFill>
              <a:latin typeface="隶书" panose="02010509060101010101" pitchFamily="49" charset="-122"/>
              <a:ea typeface="隶书" panose="02010509060101010101" pitchFamily="49" charset="-122"/>
            </a:endParaRPr>
          </a:p>
        </p:txBody>
      </p:sp>
      <p:sp>
        <p:nvSpPr>
          <p:cNvPr id="12" name="矩形 11"/>
          <p:cNvSpPr/>
          <p:nvPr/>
        </p:nvSpPr>
        <p:spPr>
          <a:xfrm>
            <a:off x="6735448" y="3394350"/>
            <a:ext cx="1440159" cy="523220"/>
          </a:xfrm>
          <a:prstGeom prst="rect">
            <a:avLst/>
          </a:prstGeom>
        </p:spPr>
        <p:txBody>
          <a:bodyPr wrap="square">
            <a:spAutoFit/>
          </a:bodyPr>
          <a:lstStyle/>
          <a:p>
            <a:r>
              <a:rPr lang="en-US" altLang="zh-CN" sz="2800" b="1" dirty="0" err="1">
                <a:solidFill>
                  <a:srgbClr val="FF0000"/>
                </a:solidFill>
                <a:latin typeface="隶书" panose="02010509060101010101" pitchFamily="49" charset="-122"/>
                <a:ea typeface="隶书" panose="02010509060101010101" pitchFamily="49" charset="-122"/>
              </a:rPr>
              <a:t>yàng</a:t>
            </a:r>
            <a:endParaRPr lang="zh-CN" altLang="en-US" sz="2800" b="1" dirty="0">
              <a:solidFill>
                <a:srgbClr val="FF0000"/>
              </a:solidFill>
              <a:latin typeface="隶书" panose="02010509060101010101" pitchFamily="49" charset="-122"/>
              <a:ea typeface="隶书" panose="02010509060101010101" pitchFamily="49" charset="-122"/>
            </a:endParaRPr>
          </a:p>
        </p:txBody>
      </p:sp>
      <p:sp>
        <p:nvSpPr>
          <p:cNvPr id="13" name="矩形 12"/>
          <p:cNvSpPr/>
          <p:nvPr/>
        </p:nvSpPr>
        <p:spPr>
          <a:xfrm>
            <a:off x="3059832" y="4656480"/>
            <a:ext cx="866330" cy="523220"/>
          </a:xfrm>
          <a:prstGeom prst="rect">
            <a:avLst/>
          </a:prstGeom>
        </p:spPr>
        <p:txBody>
          <a:bodyPr wrap="square">
            <a:spAutoFit/>
          </a:bodyPr>
          <a:lstStyle/>
          <a:p>
            <a:r>
              <a:rPr lang="en-US" altLang="zh-CN" sz="2800" b="1" dirty="0" err="1">
                <a:solidFill>
                  <a:srgbClr val="FF0000"/>
                </a:solidFill>
                <a:latin typeface="隶书" panose="02010509060101010101" pitchFamily="49" charset="-122"/>
                <a:ea typeface="隶书" panose="02010509060101010101" pitchFamily="49" charset="-122"/>
              </a:rPr>
              <a:t>yì</a:t>
            </a:r>
            <a:endParaRPr lang="zh-CN" altLang="en-US" sz="2800" b="1" dirty="0">
              <a:solidFill>
                <a:srgbClr val="FF0000"/>
              </a:solidFill>
              <a:latin typeface="隶书" panose="02010509060101010101" pitchFamily="49" charset="-122"/>
              <a:ea typeface="隶书" panose="02010509060101010101" pitchFamily="49" charset="-122"/>
            </a:endParaRPr>
          </a:p>
        </p:txBody>
      </p:sp>
      <p:sp>
        <p:nvSpPr>
          <p:cNvPr id="14" name="矩形 13"/>
          <p:cNvSpPr/>
          <p:nvPr/>
        </p:nvSpPr>
        <p:spPr>
          <a:xfrm>
            <a:off x="6286348" y="4639407"/>
            <a:ext cx="1440159" cy="523220"/>
          </a:xfrm>
          <a:prstGeom prst="rect">
            <a:avLst/>
          </a:prstGeom>
        </p:spPr>
        <p:txBody>
          <a:bodyPr wrap="square">
            <a:spAutoFit/>
          </a:bodyPr>
          <a:lstStyle/>
          <a:p>
            <a:r>
              <a:rPr lang="en-US" altLang="zh-CN" sz="2800" b="1" dirty="0" err="1">
                <a:solidFill>
                  <a:srgbClr val="FF0000"/>
                </a:solidFill>
                <a:latin typeface="隶书" panose="02010509060101010101" pitchFamily="49" charset="-122"/>
                <a:ea typeface="隶书" panose="02010509060101010101" pitchFamily="49" charset="-122"/>
              </a:rPr>
              <a:t>níng</a:t>
            </a:r>
            <a:endParaRPr lang="zh-CN" altLang="en-US" sz="2800" b="1" dirty="0">
              <a:solidFill>
                <a:srgbClr val="FF0000"/>
              </a:solidFill>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2586165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3248025" y="538371"/>
            <a:ext cx="426720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dirty="0">
                <a:solidFill>
                  <a:srgbClr val="0000FF"/>
                </a:solidFill>
                <a:ea typeface="方正魏碑简体" pitchFamily="2" charset="-122"/>
              </a:rPr>
              <a:t>整体感知</a:t>
            </a:r>
          </a:p>
        </p:txBody>
      </p:sp>
      <p:sp>
        <p:nvSpPr>
          <p:cNvPr id="20483" name="AutoShape 3"/>
          <p:cNvSpPr>
            <a:spLocks/>
          </p:cNvSpPr>
          <p:nvPr/>
        </p:nvSpPr>
        <p:spPr bwMode="auto">
          <a:xfrm>
            <a:off x="1066800" y="2057400"/>
            <a:ext cx="457200" cy="3276600"/>
          </a:xfrm>
          <a:prstGeom prst="leftBrace">
            <a:avLst>
              <a:gd name="adj1" fmla="val 59722"/>
              <a:gd name="adj2" fmla="val 50000"/>
            </a:avLst>
          </a:prstGeom>
          <a:noFill/>
          <a:ln w="38100">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84" name="Rectangle 4"/>
          <p:cNvSpPr>
            <a:spLocks noChangeArrowheads="1"/>
          </p:cNvSpPr>
          <p:nvPr/>
        </p:nvSpPr>
        <p:spPr bwMode="auto">
          <a:xfrm>
            <a:off x="7469188" y="3276600"/>
            <a:ext cx="1674812"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50800">
                <a:solidFill>
                  <a:srgbClr val="008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b="1">
                <a:ea typeface="黑体" panose="02010609060101010101" pitchFamily="49" charset="-122"/>
              </a:rPr>
              <a:t>历史性的一刻</a:t>
            </a:r>
          </a:p>
        </p:txBody>
      </p:sp>
      <p:sp>
        <p:nvSpPr>
          <p:cNvPr id="20485" name="Rectangle 5"/>
          <p:cNvSpPr>
            <a:spLocks noChangeArrowheads="1"/>
          </p:cNvSpPr>
          <p:nvPr/>
        </p:nvSpPr>
        <p:spPr bwMode="auto">
          <a:xfrm>
            <a:off x="1371600" y="2133600"/>
            <a:ext cx="2438400" cy="316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175000"/>
              </a:spcBef>
            </a:pPr>
            <a:r>
              <a:rPr lang="zh-CN" altLang="en-US" sz="3200" b="1">
                <a:latin typeface="黑体" panose="02010609060101010101" pitchFamily="49" charset="-122"/>
                <a:ea typeface="黑体" panose="02010609060101010101" pitchFamily="49" charset="-122"/>
              </a:rPr>
              <a:t>英雄返航</a:t>
            </a:r>
          </a:p>
          <a:p>
            <a:pPr eaLnBrk="1" hangingPunct="1">
              <a:spcBef>
                <a:spcPct val="430000"/>
              </a:spcBef>
            </a:pPr>
            <a:r>
              <a:rPr lang="zh-CN" altLang="en-US" sz="3200" b="1">
                <a:latin typeface="黑体" panose="02010609060101010101" pitchFamily="49" charset="-122"/>
                <a:ea typeface="黑体" panose="02010609060101010101" pitchFamily="49" charset="-122"/>
              </a:rPr>
              <a:t>人们的反应 </a:t>
            </a:r>
          </a:p>
        </p:txBody>
      </p:sp>
      <p:sp>
        <p:nvSpPr>
          <p:cNvPr id="20486" name="Rectangle 6"/>
          <p:cNvSpPr>
            <a:spLocks noChangeArrowheads="1"/>
          </p:cNvSpPr>
          <p:nvPr/>
        </p:nvSpPr>
        <p:spPr bwMode="auto">
          <a:xfrm>
            <a:off x="3657600" y="1524000"/>
            <a:ext cx="3480440" cy="186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30000"/>
              </a:spcBef>
            </a:pPr>
            <a:r>
              <a:rPr lang="zh-CN" altLang="en-US" sz="3200" b="1" dirty="0">
                <a:solidFill>
                  <a:srgbClr val="0070C0"/>
                </a:solidFill>
                <a:latin typeface="黑体" panose="02010609060101010101" pitchFamily="49" charset="-122"/>
                <a:ea typeface="黑体" panose="02010609060101010101" pitchFamily="49" charset="-122"/>
              </a:rPr>
              <a:t>神采奕奕</a:t>
            </a:r>
          </a:p>
          <a:p>
            <a:pPr eaLnBrk="1" hangingPunct="1">
              <a:spcBef>
                <a:spcPct val="30000"/>
              </a:spcBef>
            </a:pPr>
            <a:r>
              <a:rPr lang="zh-CN" altLang="en-US" sz="3200" b="1" dirty="0">
                <a:solidFill>
                  <a:srgbClr val="0070C0"/>
                </a:solidFill>
                <a:latin typeface="黑体" panose="02010609060101010101" pitchFamily="49" charset="-122"/>
                <a:ea typeface="黑体" panose="02010609060101010101" pitchFamily="49" charset="-122"/>
              </a:rPr>
              <a:t>微笑挥手致意</a:t>
            </a:r>
          </a:p>
          <a:p>
            <a:pPr eaLnBrk="1" hangingPunct="1">
              <a:spcBef>
                <a:spcPct val="30000"/>
              </a:spcBef>
            </a:pPr>
            <a:r>
              <a:rPr lang="zh-CN" altLang="en-US" sz="3200" b="1" dirty="0">
                <a:solidFill>
                  <a:srgbClr val="0070C0"/>
                </a:solidFill>
                <a:latin typeface="黑体" panose="02010609060101010101" pitchFamily="49" charset="-122"/>
                <a:ea typeface="黑体" panose="02010609060101010101" pitchFamily="49" charset="-122"/>
              </a:rPr>
              <a:t>我为祖国感到骄傲</a:t>
            </a:r>
          </a:p>
        </p:txBody>
      </p:sp>
      <p:sp>
        <p:nvSpPr>
          <p:cNvPr id="9223" name="Rectangle 7"/>
          <p:cNvSpPr>
            <a:spLocks noChangeArrowheads="1"/>
          </p:cNvSpPr>
          <p:nvPr/>
        </p:nvSpPr>
        <p:spPr bwMode="auto">
          <a:xfrm>
            <a:off x="-304800" y="30163"/>
            <a:ext cx="20891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indent="9906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en-US" altLang="zh-CN" sz="800"/>
          </a:p>
          <a:p>
            <a:endParaRPr lang="en-US" altLang="zh-CN"/>
          </a:p>
        </p:txBody>
      </p:sp>
      <p:sp>
        <p:nvSpPr>
          <p:cNvPr id="20488" name="Rectangle 8"/>
          <p:cNvSpPr>
            <a:spLocks noChangeArrowheads="1"/>
          </p:cNvSpPr>
          <p:nvPr/>
        </p:nvSpPr>
        <p:spPr bwMode="auto">
          <a:xfrm>
            <a:off x="3962400" y="3733800"/>
            <a:ext cx="3124200" cy="2505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30000"/>
              </a:spcBef>
            </a:pPr>
            <a:r>
              <a:rPr lang="zh-CN" altLang="en-US" sz="3200" b="1">
                <a:solidFill>
                  <a:srgbClr val="0070C0"/>
                </a:solidFill>
                <a:latin typeface="黑体" panose="02010609060101010101" pitchFamily="49" charset="-122"/>
                <a:ea typeface="黑体" panose="02010609060101010101" pitchFamily="49" charset="-122"/>
              </a:rPr>
              <a:t>彻夜未眠</a:t>
            </a:r>
          </a:p>
          <a:p>
            <a:pPr eaLnBrk="1" hangingPunct="1">
              <a:spcBef>
                <a:spcPct val="30000"/>
              </a:spcBef>
            </a:pPr>
            <a:r>
              <a:rPr lang="zh-CN" altLang="en-US" sz="3200" b="1">
                <a:solidFill>
                  <a:srgbClr val="0070C0"/>
                </a:solidFill>
                <a:latin typeface="黑体" panose="02010609060101010101" pitchFamily="49" charset="-122"/>
                <a:ea typeface="黑体" panose="02010609060101010101" pitchFamily="49" charset="-122"/>
              </a:rPr>
              <a:t>屏住了呼吸</a:t>
            </a:r>
          </a:p>
          <a:p>
            <a:pPr eaLnBrk="1" hangingPunct="1">
              <a:spcBef>
                <a:spcPct val="30000"/>
              </a:spcBef>
            </a:pPr>
            <a:r>
              <a:rPr lang="zh-CN" altLang="en-US" sz="3200" b="1">
                <a:solidFill>
                  <a:srgbClr val="0070C0"/>
                </a:solidFill>
                <a:latin typeface="黑体" panose="02010609060101010101" pitchFamily="49" charset="-122"/>
                <a:ea typeface="黑体" panose="02010609060101010101" pitchFamily="49" charset="-122"/>
              </a:rPr>
              <a:t>掌声雷动  </a:t>
            </a:r>
          </a:p>
          <a:p>
            <a:pPr eaLnBrk="1" hangingPunct="1">
              <a:spcBef>
                <a:spcPct val="30000"/>
              </a:spcBef>
            </a:pPr>
            <a:r>
              <a:rPr lang="zh-CN" altLang="en-US" sz="3200" b="1">
                <a:solidFill>
                  <a:srgbClr val="0070C0"/>
                </a:solidFill>
                <a:latin typeface="黑体" panose="02010609060101010101" pitchFamily="49" charset="-122"/>
                <a:ea typeface="黑体" panose="02010609060101010101" pitchFamily="49" charset="-122"/>
              </a:rPr>
              <a:t>流下激动的热泪</a:t>
            </a:r>
          </a:p>
        </p:txBody>
      </p:sp>
      <p:sp>
        <p:nvSpPr>
          <p:cNvPr id="20489" name="AutoShape 9"/>
          <p:cNvSpPr>
            <a:spLocks/>
          </p:cNvSpPr>
          <p:nvPr/>
        </p:nvSpPr>
        <p:spPr bwMode="auto">
          <a:xfrm flipH="1">
            <a:off x="6934200" y="1676400"/>
            <a:ext cx="609600" cy="4419600"/>
          </a:xfrm>
          <a:prstGeom prst="leftBrace">
            <a:avLst>
              <a:gd name="adj1" fmla="val 60417"/>
              <a:gd name="adj2" fmla="val 50000"/>
            </a:avLst>
          </a:prstGeom>
          <a:noFill/>
          <a:ln w="38100">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0" name="AutoShape 10"/>
          <p:cNvSpPr>
            <a:spLocks/>
          </p:cNvSpPr>
          <p:nvPr/>
        </p:nvSpPr>
        <p:spPr bwMode="auto">
          <a:xfrm>
            <a:off x="3200400" y="1752600"/>
            <a:ext cx="381000" cy="1524000"/>
          </a:xfrm>
          <a:prstGeom prst="leftBrace">
            <a:avLst>
              <a:gd name="adj1" fmla="val 33333"/>
              <a:gd name="adj2" fmla="val 50000"/>
            </a:avLst>
          </a:prstGeom>
          <a:noFill/>
          <a:ln w="38100">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1" name="AutoShape 11"/>
          <p:cNvSpPr>
            <a:spLocks/>
          </p:cNvSpPr>
          <p:nvPr/>
        </p:nvSpPr>
        <p:spPr bwMode="auto">
          <a:xfrm>
            <a:off x="3579813" y="3962400"/>
            <a:ext cx="381000" cy="2133600"/>
          </a:xfrm>
          <a:prstGeom prst="leftBrace">
            <a:avLst>
              <a:gd name="adj1" fmla="val 46667"/>
              <a:gd name="adj2" fmla="val 50000"/>
            </a:avLst>
          </a:prstGeom>
          <a:noFill/>
          <a:ln w="38100">
            <a:solidFill>
              <a:srgbClr val="0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2" name="Rectangle 12"/>
          <p:cNvSpPr>
            <a:spLocks noChangeArrowheads="1"/>
          </p:cNvSpPr>
          <p:nvPr/>
        </p:nvSpPr>
        <p:spPr bwMode="auto">
          <a:xfrm>
            <a:off x="144701" y="1981200"/>
            <a:ext cx="861774" cy="347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400" dirty="0">
                <a:ea typeface="方正魏碑简体" pitchFamily="2" charset="-122"/>
              </a:rPr>
              <a:t>飞天英雄凯旋</a:t>
            </a:r>
          </a:p>
        </p:txBody>
      </p:sp>
    </p:spTree>
  </p:cSld>
  <p:clrMapOvr>
    <a:masterClrMapping/>
  </p:clrMapOvr>
  <p:transition>
    <p:pull dir="r"/>
    <p:sndAc>
      <p:stSnd>
        <p:snd r:embed="rId2" name="camera.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0492"/>
                                        </p:tgtEl>
                                        <p:attrNameLst>
                                          <p:attrName>style.visibility</p:attrName>
                                        </p:attrNameLst>
                                      </p:cBhvr>
                                      <p:to>
                                        <p:strVal val="visible"/>
                                      </p:to>
                                    </p:set>
                                    <p:animEffect transition="in" filter="wipe(up)">
                                      <p:cBhvr>
                                        <p:cTn id="7" dur="500"/>
                                        <p:tgtEl>
                                          <p:spTgt spid="20492"/>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6" presetClass="entr" presetSubtype="32" fill="hold" grpId="0" nodeType="clickEffect">
                                  <p:stCondLst>
                                    <p:cond delay="0"/>
                                  </p:stCondLst>
                                  <p:childTnLst>
                                    <p:set>
                                      <p:cBhvr>
                                        <p:cTn id="11" dur="1" fill="hold">
                                          <p:stCondLst>
                                            <p:cond delay="0"/>
                                          </p:stCondLst>
                                        </p:cTn>
                                        <p:tgtEl>
                                          <p:spTgt spid="20483"/>
                                        </p:tgtEl>
                                        <p:attrNameLst>
                                          <p:attrName>style.visibility</p:attrName>
                                        </p:attrNameLst>
                                      </p:cBhvr>
                                      <p:to>
                                        <p:strVal val="visible"/>
                                      </p:to>
                                    </p:set>
                                    <p:animEffect transition="in" filter="circle(out)">
                                      <p:cBhvr>
                                        <p:cTn id="12" dur="500"/>
                                        <p:tgtEl>
                                          <p:spTgt spid="20483"/>
                                        </p:tgtEl>
                                      </p:cBhvr>
                                    </p:animEffect>
                                  </p:childTnLst>
                                  <p:subTnLst>
                                    <p:audio>
                                      <p:cMediaNode>
                                        <p:cTn display="0" masterRel="sameClick">
                                          <p:stCondLst>
                                            <p:cond evt="begin" delay="0">
                                              <p:tn val="10"/>
                                            </p:cond>
                                          </p:stCondLst>
                                          <p:endCondLst>
                                            <p:cond evt="onStopAudio" delay="0">
                                              <p:tgtEl>
                                                <p:sldTgt/>
                                              </p:tgtEl>
                                            </p:cond>
                                          </p:endCondLst>
                                        </p:cTn>
                                        <p:tgtEl>
                                          <p:sndTgt r:embed="rId4" name="laser.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0485">
                                            <p:txEl>
                                              <p:pRg st="0" end="0"/>
                                            </p:txEl>
                                          </p:spTgt>
                                        </p:tgtEl>
                                        <p:attrNameLst>
                                          <p:attrName>style.visibility</p:attrName>
                                        </p:attrNameLst>
                                      </p:cBhvr>
                                      <p:to>
                                        <p:strVal val="visible"/>
                                      </p:to>
                                    </p:set>
                                    <p:animEffect transition="in" filter="wipe(left)">
                                      <p:cBhvr>
                                        <p:cTn id="17" dur="500"/>
                                        <p:tgtEl>
                                          <p:spTgt spid="20485">
                                            <p:txEl>
                                              <p:pRg st="0" end="0"/>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3" name="type.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6" presetClass="entr" presetSubtype="32" fill="hold" grpId="0" nodeType="clickEffect">
                                  <p:stCondLst>
                                    <p:cond delay="0"/>
                                  </p:stCondLst>
                                  <p:childTnLst>
                                    <p:set>
                                      <p:cBhvr>
                                        <p:cTn id="21" dur="1" fill="hold">
                                          <p:stCondLst>
                                            <p:cond delay="0"/>
                                          </p:stCondLst>
                                        </p:cTn>
                                        <p:tgtEl>
                                          <p:spTgt spid="20490"/>
                                        </p:tgtEl>
                                        <p:attrNameLst>
                                          <p:attrName>style.visibility</p:attrName>
                                        </p:attrNameLst>
                                      </p:cBhvr>
                                      <p:to>
                                        <p:strVal val="visible"/>
                                      </p:to>
                                    </p:set>
                                    <p:animEffect transition="in" filter="circle(out)">
                                      <p:cBhvr>
                                        <p:cTn id="22" dur="500"/>
                                        <p:tgtEl>
                                          <p:spTgt spid="20490"/>
                                        </p:tgtEl>
                                      </p:cBhvr>
                                    </p:animEffect>
                                  </p:childTnLst>
                                  <p:subTnLst>
                                    <p:audio>
                                      <p:cMediaNode>
                                        <p:cTn display="0" masterRel="sameClick">
                                          <p:stCondLst>
                                            <p:cond evt="begin" delay="0">
                                              <p:tn val="20"/>
                                            </p:cond>
                                          </p:stCondLst>
                                          <p:endCondLst>
                                            <p:cond evt="onStopAudio" delay="0">
                                              <p:tgtEl>
                                                <p:sldTgt/>
                                              </p:tgtEl>
                                            </p:cond>
                                          </p:endCondLst>
                                        </p:cTn>
                                        <p:tgtEl>
                                          <p:sndTgt r:embed="rId4" name="laser.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0486">
                                            <p:txEl>
                                              <p:pRg st="0" end="0"/>
                                            </p:txEl>
                                          </p:spTgt>
                                        </p:tgtEl>
                                        <p:attrNameLst>
                                          <p:attrName>style.visibility</p:attrName>
                                        </p:attrNameLst>
                                      </p:cBhvr>
                                      <p:to>
                                        <p:strVal val="visible"/>
                                      </p:to>
                                    </p:set>
                                    <p:animEffect transition="in" filter="wipe(left)">
                                      <p:cBhvr>
                                        <p:cTn id="27" dur="500"/>
                                        <p:tgtEl>
                                          <p:spTgt spid="20486">
                                            <p:txEl>
                                              <p:pRg st="0" end="0"/>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3" name="type.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0486">
                                            <p:txEl>
                                              <p:pRg st="1" end="1"/>
                                            </p:txEl>
                                          </p:spTgt>
                                        </p:tgtEl>
                                        <p:attrNameLst>
                                          <p:attrName>style.visibility</p:attrName>
                                        </p:attrNameLst>
                                      </p:cBhvr>
                                      <p:to>
                                        <p:strVal val="visible"/>
                                      </p:to>
                                    </p:set>
                                    <p:animEffect transition="in" filter="wipe(left)">
                                      <p:cBhvr>
                                        <p:cTn id="32" dur="500"/>
                                        <p:tgtEl>
                                          <p:spTgt spid="20486">
                                            <p:txEl>
                                              <p:pRg st="1" end="1"/>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3" name="type.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20486">
                                            <p:txEl>
                                              <p:pRg st="2" end="2"/>
                                            </p:txEl>
                                          </p:spTgt>
                                        </p:tgtEl>
                                        <p:attrNameLst>
                                          <p:attrName>style.visibility</p:attrName>
                                        </p:attrNameLst>
                                      </p:cBhvr>
                                      <p:to>
                                        <p:strVal val="visible"/>
                                      </p:to>
                                    </p:set>
                                    <p:animEffect transition="in" filter="wipe(left)">
                                      <p:cBhvr>
                                        <p:cTn id="37" dur="500"/>
                                        <p:tgtEl>
                                          <p:spTgt spid="20486">
                                            <p:txEl>
                                              <p:pRg st="2" end="2"/>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3" name="type.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20485">
                                            <p:txEl>
                                              <p:pRg st="1" end="1"/>
                                            </p:txEl>
                                          </p:spTgt>
                                        </p:tgtEl>
                                        <p:attrNameLst>
                                          <p:attrName>style.visibility</p:attrName>
                                        </p:attrNameLst>
                                      </p:cBhvr>
                                      <p:to>
                                        <p:strVal val="visible"/>
                                      </p:to>
                                    </p:set>
                                    <p:animEffect transition="in" filter="wipe(left)">
                                      <p:cBhvr>
                                        <p:cTn id="42" dur="500"/>
                                        <p:tgtEl>
                                          <p:spTgt spid="20485">
                                            <p:txEl>
                                              <p:pRg st="1" end="1"/>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3" name="type.wav"/>
                                        </p:tgtEl>
                                      </p:cMediaNode>
                                    </p:audio>
                                  </p:subTnLst>
                                </p:cTn>
                              </p:par>
                            </p:childTnLst>
                          </p:cTn>
                        </p:par>
                      </p:childTnLst>
                    </p:cTn>
                  </p:par>
                  <p:par>
                    <p:cTn id="43" fill="hold" nodeType="clickPar">
                      <p:stCondLst>
                        <p:cond delay="indefinite"/>
                      </p:stCondLst>
                      <p:childTnLst>
                        <p:par>
                          <p:cTn id="44" fill="hold" nodeType="withGroup">
                            <p:stCondLst>
                              <p:cond delay="0"/>
                            </p:stCondLst>
                            <p:childTnLst>
                              <p:par>
                                <p:cTn id="45" presetID="6" presetClass="entr" presetSubtype="32" fill="hold" grpId="0" nodeType="clickEffect">
                                  <p:stCondLst>
                                    <p:cond delay="0"/>
                                  </p:stCondLst>
                                  <p:childTnLst>
                                    <p:set>
                                      <p:cBhvr>
                                        <p:cTn id="46" dur="1" fill="hold">
                                          <p:stCondLst>
                                            <p:cond delay="0"/>
                                          </p:stCondLst>
                                        </p:cTn>
                                        <p:tgtEl>
                                          <p:spTgt spid="20491"/>
                                        </p:tgtEl>
                                        <p:attrNameLst>
                                          <p:attrName>style.visibility</p:attrName>
                                        </p:attrNameLst>
                                      </p:cBhvr>
                                      <p:to>
                                        <p:strVal val="visible"/>
                                      </p:to>
                                    </p:set>
                                    <p:animEffect transition="in" filter="circle(out)">
                                      <p:cBhvr>
                                        <p:cTn id="47" dur="500"/>
                                        <p:tgtEl>
                                          <p:spTgt spid="20491"/>
                                        </p:tgtEl>
                                      </p:cBhvr>
                                    </p:animEffect>
                                  </p:childTnLst>
                                  <p:subTnLst>
                                    <p:audio>
                                      <p:cMediaNode>
                                        <p:cTn display="0" masterRel="sameClick">
                                          <p:stCondLst>
                                            <p:cond evt="begin" delay="0">
                                              <p:tn val="45"/>
                                            </p:cond>
                                          </p:stCondLst>
                                          <p:endCondLst>
                                            <p:cond evt="onStopAudio" delay="0">
                                              <p:tgtEl>
                                                <p:sldTgt/>
                                              </p:tgtEl>
                                            </p:cond>
                                          </p:endCondLst>
                                        </p:cTn>
                                        <p:tgtEl>
                                          <p:sndTgt r:embed="rId4" name="laser.wav"/>
                                        </p:tgtEl>
                                      </p:cMediaNode>
                                    </p:audio>
                                  </p:sub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20488">
                                            <p:txEl>
                                              <p:pRg st="0" end="0"/>
                                            </p:txEl>
                                          </p:spTgt>
                                        </p:tgtEl>
                                        <p:attrNameLst>
                                          <p:attrName>style.visibility</p:attrName>
                                        </p:attrNameLst>
                                      </p:cBhvr>
                                      <p:to>
                                        <p:strVal val="visible"/>
                                      </p:to>
                                    </p:set>
                                    <p:animEffect transition="in" filter="wipe(left)">
                                      <p:cBhvr>
                                        <p:cTn id="52" dur="500"/>
                                        <p:tgtEl>
                                          <p:spTgt spid="20488">
                                            <p:txEl>
                                              <p:pRg st="0" end="0"/>
                                            </p:txEl>
                                          </p:spTgt>
                                        </p:tgtEl>
                                      </p:cBhvr>
                                    </p:animEffect>
                                  </p:childTnLst>
                                  <p:subTnLst>
                                    <p:audio>
                                      <p:cMediaNode>
                                        <p:cTn display="0" masterRel="sameClick">
                                          <p:stCondLst>
                                            <p:cond evt="begin" delay="0">
                                              <p:tn val="50"/>
                                            </p:cond>
                                          </p:stCondLst>
                                          <p:endCondLst>
                                            <p:cond evt="onStopAudio" delay="0">
                                              <p:tgtEl>
                                                <p:sldTgt/>
                                              </p:tgtEl>
                                            </p:cond>
                                          </p:endCondLst>
                                        </p:cTn>
                                        <p:tgtEl>
                                          <p:sndTgt r:embed="rId3" name="type.wav"/>
                                        </p:tgtEl>
                                      </p:cMediaNode>
                                    </p:audio>
                                  </p:sub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20488">
                                            <p:txEl>
                                              <p:pRg st="1" end="1"/>
                                            </p:txEl>
                                          </p:spTgt>
                                        </p:tgtEl>
                                        <p:attrNameLst>
                                          <p:attrName>style.visibility</p:attrName>
                                        </p:attrNameLst>
                                      </p:cBhvr>
                                      <p:to>
                                        <p:strVal val="visible"/>
                                      </p:to>
                                    </p:set>
                                    <p:animEffect transition="in" filter="wipe(left)">
                                      <p:cBhvr>
                                        <p:cTn id="57" dur="500"/>
                                        <p:tgtEl>
                                          <p:spTgt spid="20488">
                                            <p:txEl>
                                              <p:pRg st="1" end="1"/>
                                            </p:txEl>
                                          </p:spTgt>
                                        </p:tgtEl>
                                      </p:cBhvr>
                                    </p:animEffect>
                                  </p:childTnLst>
                                  <p:subTnLst>
                                    <p:audio>
                                      <p:cMediaNode>
                                        <p:cTn display="0" masterRel="sameClick">
                                          <p:stCondLst>
                                            <p:cond evt="begin" delay="0">
                                              <p:tn val="55"/>
                                            </p:cond>
                                          </p:stCondLst>
                                          <p:endCondLst>
                                            <p:cond evt="onStopAudio" delay="0">
                                              <p:tgtEl>
                                                <p:sldTgt/>
                                              </p:tgtEl>
                                            </p:cond>
                                          </p:endCondLst>
                                        </p:cTn>
                                        <p:tgtEl>
                                          <p:sndTgt r:embed="rId3" name="type.wav"/>
                                        </p:tgtEl>
                                      </p:cMediaNode>
                                    </p:audio>
                                  </p:sub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20488">
                                            <p:txEl>
                                              <p:pRg st="2" end="2"/>
                                            </p:txEl>
                                          </p:spTgt>
                                        </p:tgtEl>
                                        <p:attrNameLst>
                                          <p:attrName>style.visibility</p:attrName>
                                        </p:attrNameLst>
                                      </p:cBhvr>
                                      <p:to>
                                        <p:strVal val="visible"/>
                                      </p:to>
                                    </p:set>
                                    <p:animEffect transition="in" filter="wipe(left)">
                                      <p:cBhvr>
                                        <p:cTn id="62" dur="500"/>
                                        <p:tgtEl>
                                          <p:spTgt spid="20488">
                                            <p:txEl>
                                              <p:pRg st="2" end="2"/>
                                            </p:txEl>
                                          </p:spTgt>
                                        </p:tgtEl>
                                      </p:cBhvr>
                                    </p:animEffect>
                                  </p:childTnLst>
                                  <p:subTnLst>
                                    <p:audio>
                                      <p:cMediaNode>
                                        <p:cTn display="0" masterRel="sameClick">
                                          <p:stCondLst>
                                            <p:cond evt="begin" delay="0">
                                              <p:tn val="60"/>
                                            </p:cond>
                                          </p:stCondLst>
                                          <p:endCondLst>
                                            <p:cond evt="onStopAudio" delay="0">
                                              <p:tgtEl>
                                                <p:sldTgt/>
                                              </p:tgtEl>
                                            </p:cond>
                                          </p:endCondLst>
                                        </p:cTn>
                                        <p:tgtEl>
                                          <p:sndTgt r:embed="rId3" name="type.wav"/>
                                        </p:tgtEl>
                                      </p:cMediaNode>
                                    </p:audio>
                                  </p:sub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nodeType="clickEffect">
                                  <p:stCondLst>
                                    <p:cond delay="0"/>
                                  </p:stCondLst>
                                  <p:childTnLst>
                                    <p:set>
                                      <p:cBhvr>
                                        <p:cTn id="66" dur="1" fill="hold">
                                          <p:stCondLst>
                                            <p:cond delay="0"/>
                                          </p:stCondLst>
                                        </p:cTn>
                                        <p:tgtEl>
                                          <p:spTgt spid="20488">
                                            <p:txEl>
                                              <p:pRg st="3" end="3"/>
                                            </p:txEl>
                                          </p:spTgt>
                                        </p:tgtEl>
                                        <p:attrNameLst>
                                          <p:attrName>style.visibility</p:attrName>
                                        </p:attrNameLst>
                                      </p:cBhvr>
                                      <p:to>
                                        <p:strVal val="visible"/>
                                      </p:to>
                                    </p:set>
                                    <p:animEffect transition="in" filter="wipe(left)">
                                      <p:cBhvr>
                                        <p:cTn id="67" dur="500"/>
                                        <p:tgtEl>
                                          <p:spTgt spid="20488">
                                            <p:txEl>
                                              <p:pRg st="3" end="3"/>
                                            </p:txEl>
                                          </p:spTgt>
                                        </p:tgtEl>
                                      </p:cBhvr>
                                    </p:animEffect>
                                  </p:childTnLst>
                                  <p:subTnLst>
                                    <p:audio>
                                      <p:cMediaNode>
                                        <p:cTn display="0" masterRel="sameClick">
                                          <p:stCondLst>
                                            <p:cond evt="begin" delay="0">
                                              <p:tn val="65"/>
                                            </p:cond>
                                          </p:stCondLst>
                                          <p:endCondLst>
                                            <p:cond evt="onStopAudio" delay="0">
                                              <p:tgtEl>
                                                <p:sldTgt/>
                                              </p:tgtEl>
                                            </p:cond>
                                          </p:endCondLst>
                                        </p:cTn>
                                        <p:tgtEl>
                                          <p:sndTgt r:embed="rId3" name="type.wav"/>
                                        </p:tgtEl>
                                      </p:cMediaNode>
                                    </p:audio>
                                  </p:subTnLst>
                                </p:cTn>
                              </p:par>
                            </p:childTnLst>
                          </p:cTn>
                        </p:par>
                      </p:childTnLst>
                    </p:cTn>
                  </p:par>
                  <p:par>
                    <p:cTn id="68" fill="hold" nodeType="clickPar">
                      <p:stCondLst>
                        <p:cond delay="indefinite"/>
                      </p:stCondLst>
                      <p:childTnLst>
                        <p:par>
                          <p:cTn id="69" fill="hold" nodeType="withGroup">
                            <p:stCondLst>
                              <p:cond delay="0"/>
                            </p:stCondLst>
                            <p:childTnLst>
                              <p:par>
                                <p:cTn id="70" presetID="6" presetClass="entr" presetSubtype="32" fill="hold" grpId="0" nodeType="clickEffect">
                                  <p:stCondLst>
                                    <p:cond delay="0"/>
                                  </p:stCondLst>
                                  <p:childTnLst>
                                    <p:set>
                                      <p:cBhvr>
                                        <p:cTn id="71" dur="1" fill="hold">
                                          <p:stCondLst>
                                            <p:cond delay="0"/>
                                          </p:stCondLst>
                                        </p:cTn>
                                        <p:tgtEl>
                                          <p:spTgt spid="20489"/>
                                        </p:tgtEl>
                                        <p:attrNameLst>
                                          <p:attrName>style.visibility</p:attrName>
                                        </p:attrNameLst>
                                      </p:cBhvr>
                                      <p:to>
                                        <p:strVal val="visible"/>
                                      </p:to>
                                    </p:set>
                                    <p:animEffect transition="in" filter="circle(out)">
                                      <p:cBhvr>
                                        <p:cTn id="72" dur="500"/>
                                        <p:tgtEl>
                                          <p:spTgt spid="20489"/>
                                        </p:tgtEl>
                                      </p:cBhvr>
                                    </p:animEffect>
                                  </p:childTnLst>
                                  <p:subTnLst>
                                    <p:audio>
                                      <p:cMediaNode>
                                        <p:cTn display="0" masterRel="sameClick">
                                          <p:stCondLst>
                                            <p:cond evt="begin" delay="0">
                                              <p:tn val="70"/>
                                            </p:cond>
                                          </p:stCondLst>
                                          <p:endCondLst>
                                            <p:cond evt="onStopAudio" delay="0">
                                              <p:tgtEl>
                                                <p:sldTgt/>
                                              </p:tgtEl>
                                            </p:cond>
                                          </p:endCondLst>
                                        </p:cTn>
                                        <p:tgtEl>
                                          <p:sndTgt r:embed="rId4" name="laser.wav"/>
                                        </p:tgtEl>
                                      </p:cMediaNode>
                                    </p:audio>
                                  </p:subTnLst>
                                </p:cTn>
                              </p:par>
                            </p:childTnLst>
                          </p:cTn>
                        </p:par>
                      </p:childTnLst>
                    </p:cTn>
                  </p:par>
                  <p:par>
                    <p:cTn id="73" fill="hold" nodeType="clickPar">
                      <p:stCondLst>
                        <p:cond delay="indefinite"/>
                      </p:stCondLst>
                      <p:childTnLst>
                        <p:par>
                          <p:cTn id="74" fill="hold" nodeType="withGroup">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20484"/>
                                        </p:tgtEl>
                                        <p:attrNameLst>
                                          <p:attrName>style.visibility</p:attrName>
                                        </p:attrNameLst>
                                      </p:cBhvr>
                                      <p:to>
                                        <p:strVal val="visible"/>
                                      </p:to>
                                    </p:set>
                                  </p:childTnLst>
                                  <p:subTnLst>
                                    <p:audio>
                                      <p:cMediaNode>
                                        <p:cTn display="0" masterRel="sameClick">
                                          <p:stCondLst>
                                            <p:cond evt="begin" delay="0">
                                              <p:tn val="75"/>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animBg="1"/>
      <p:bldP spid="20484" grpId="0"/>
      <p:bldP spid="20489" grpId="0" animBg="1"/>
      <p:bldP spid="20490" grpId="0" animBg="1"/>
      <p:bldP spid="20491" grpId="0" animBg="1"/>
      <p:bldP spid="2049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124264" y="764704"/>
            <a:ext cx="2967480" cy="92333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zh-CN" altLang="en-US" sz="5400" b="1" dirty="0" smtClean="0">
                <a:ln/>
                <a:solidFill>
                  <a:schemeClr val="accent4"/>
                </a:solidFill>
              </a:rPr>
              <a:t>合作探究</a:t>
            </a:r>
            <a:endParaRPr lang="zh-CN" altLang="en-US" sz="5400" b="1" dirty="0">
              <a:ln/>
              <a:solidFill>
                <a:schemeClr val="accent4"/>
              </a:solidFill>
            </a:endParaRPr>
          </a:p>
        </p:txBody>
      </p:sp>
      <p:sp>
        <p:nvSpPr>
          <p:cNvPr id="4" name="矩形 3"/>
          <p:cNvSpPr/>
          <p:nvPr/>
        </p:nvSpPr>
        <p:spPr>
          <a:xfrm>
            <a:off x="683568" y="2276872"/>
            <a:ext cx="8064896" cy="2308324"/>
          </a:xfrm>
          <a:prstGeom prst="rect">
            <a:avLst/>
          </a:prstGeom>
        </p:spPr>
        <p:txBody>
          <a:bodyPr wrap="square">
            <a:spAutoFit/>
          </a:bodyPr>
          <a:lstStyle/>
          <a:p>
            <a:r>
              <a:rPr lang="zh-CN" altLang="en-US" sz="3600" dirty="0" smtClean="0">
                <a:latin typeface="隶书" panose="02010509060101010101" pitchFamily="49" charset="-122"/>
                <a:ea typeface="隶书" panose="02010509060101010101" pitchFamily="49" charset="-122"/>
              </a:rPr>
              <a:t>你觉得作为一个宇航员要具备那些条件 </a:t>
            </a:r>
            <a:endParaRPr lang="en-US" altLang="zh-CN" sz="3600" dirty="0" smtClean="0">
              <a:latin typeface="隶书" panose="02010509060101010101" pitchFamily="49" charset="-122"/>
              <a:ea typeface="隶书" panose="02010509060101010101" pitchFamily="49" charset="-122"/>
            </a:endParaRPr>
          </a:p>
          <a:p>
            <a:endParaRPr lang="en-US" altLang="zh-CN" sz="3600" dirty="0">
              <a:latin typeface="隶书" panose="02010509060101010101" pitchFamily="49" charset="-122"/>
              <a:ea typeface="隶书" panose="02010509060101010101" pitchFamily="49" charset="-122"/>
            </a:endParaRPr>
          </a:p>
          <a:p>
            <a:r>
              <a:rPr lang="zh-CN" altLang="en-US" sz="3600" dirty="0" smtClean="0">
                <a:latin typeface="隶书" panose="02010509060101010101" pitchFamily="49" charset="-122"/>
                <a:ea typeface="隶书" panose="02010509060101010101" pitchFamily="49" charset="-122"/>
              </a:rPr>
              <a:t>（文化素 质、身体素质、心理素质、奉献精神、团结协作精神） </a:t>
            </a:r>
            <a:endParaRPr lang="zh-CN" altLang="en-US" sz="3600" dirty="0">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40279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1000"/>
                                        <p:tgtEl>
                                          <p:spTgt spid="4">
                                            <p:txEl>
                                              <p:pRg st="2" end="2"/>
                                            </p:txEl>
                                          </p:spTgt>
                                        </p:tgtEl>
                                      </p:cBhvr>
                                    </p:animEffect>
                                    <p:anim calcmode="lin" valueType="num">
                                      <p:cBhvr>
                                        <p:cTn id="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67553" y="1926123"/>
            <a:ext cx="7200800" cy="2062103"/>
          </a:xfrm>
          <a:prstGeom prst="rect">
            <a:avLst/>
          </a:prstGeom>
        </p:spPr>
        <p:txBody>
          <a:bodyPr wrap="square">
            <a:spAutoFit/>
          </a:bodyPr>
          <a:lstStyle/>
          <a:p>
            <a:r>
              <a:rPr lang="zh-CN" altLang="en-US" sz="3200" dirty="0" smtClean="0">
                <a:latin typeface="隶书" panose="02010509060101010101" pitchFamily="49" charset="-122"/>
                <a:ea typeface="隶书" panose="02010509060101010101" pitchFamily="49" charset="-122"/>
              </a:rPr>
              <a:t>“北京天安门广场上再次奏响了中华人民共和国国歌，五星红旗冉冉升起，新的一天又开始了。”“新的一天”有什么深刻含义</a:t>
            </a:r>
            <a:endParaRPr lang="zh-CN" altLang="en-US" sz="3200" dirty="0">
              <a:latin typeface="隶书" panose="02010509060101010101" pitchFamily="49" charset="-122"/>
              <a:ea typeface="隶书" panose="02010509060101010101" pitchFamily="49" charset="-122"/>
            </a:endParaRPr>
          </a:p>
        </p:txBody>
      </p:sp>
      <p:sp>
        <p:nvSpPr>
          <p:cNvPr id="5" name="Rectangle 1"/>
          <p:cNvSpPr>
            <a:spLocks noChangeArrowheads="1"/>
          </p:cNvSpPr>
          <p:nvPr/>
        </p:nvSpPr>
        <p:spPr bwMode="auto">
          <a:xfrm>
            <a:off x="754419" y="4165052"/>
            <a:ext cx="7213933"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l" defTabSz="914400" rtl="0" eaLnBrk="0" fontAlgn="base" latinLnBrk="0" hangingPunct="0">
              <a:lnSpc>
                <a:spcPct val="100000"/>
              </a:lnSpc>
              <a:spcBef>
                <a:spcPct val="0"/>
              </a:spcBef>
              <a:spcAft>
                <a:spcPct val="0"/>
              </a:spcAft>
              <a:buClrTx/>
              <a:buSzTx/>
              <a:tabLst/>
            </a:pPr>
            <a:r>
              <a:rPr kumimoji="0" lang="zh-CN" altLang="zh-CN" sz="3200" b="0" i="0" u="none" strike="noStrike" cap="none" normalizeH="0" baseline="0" dirty="0" smtClean="0">
                <a:ln>
                  <a:noFill/>
                </a:ln>
                <a:solidFill>
                  <a:srgbClr val="FF0000"/>
                </a:solidFill>
                <a:effectLst/>
                <a:latin typeface="隶书" panose="02010509060101010101" pitchFamily="49" charset="-122"/>
                <a:ea typeface="隶书" panose="02010509060101010101" pitchFamily="49" charset="-122"/>
              </a:rPr>
              <a:t>新的一天：新的一片天地，新的中国，新的气象，新的期待，新的梦想，新的……</a:t>
            </a:r>
            <a:endParaRPr kumimoji="0" lang="zh-CN" altLang="zh-CN" sz="6000" b="0" i="0" u="none" strike="noStrike" cap="none" normalizeH="0" baseline="0" dirty="0" smtClean="0">
              <a:ln>
                <a:noFill/>
              </a:ln>
              <a:solidFill>
                <a:srgbClr val="FF0000"/>
              </a:solidFill>
              <a:effectLst/>
              <a:latin typeface="隶书" panose="02010509060101010101" pitchFamily="49" charset="-122"/>
              <a:ea typeface="隶书" panose="02010509060101010101" pitchFamily="49" charset="-122"/>
            </a:endParaRPr>
          </a:p>
        </p:txBody>
      </p:sp>
      <p:sp>
        <p:nvSpPr>
          <p:cNvPr id="6" name="矩形 5"/>
          <p:cNvSpPr/>
          <p:nvPr/>
        </p:nvSpPr>
        <p:spPr>
          <a:xfrm>
            <a:off x="611560" y="979856"/>
            <a:ext cx="1882247" cy="769441"/>
          </a:xfrm>
          <a:prstGeom prst="rect">
            <a:avLst/>
          </a:prstGeom>
        </p:spPr>
        <p:txBody>
          <a:bodyPr wrap="none">
            <a:spAutoFit/>
          </a:bodyPr>
          <a:lstStyle/>
          <a:p>
            <a:r>
              <a:rPr lang="zh-CN" altLang="en-US" sz="4400" b="1" dirty="0" smtClean="0">
                <a:latin typeface="隶书" panose="02010509060101010101" pitchFamily="49" charset="-122"/>
                <a:ea typeface="隶书" panose="02010509060101010101" pitchFamily="49" charset="-122"/>
              </a:rPr>
              <a:t>思考：</a:t>
            </a:r>
            <a:endParaRPr lang="zh-CN" altLang="en-US" sz="4400" dirty="0">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378247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Watermark">
  <a:themeElements>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fontScheme name="Watermark">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Watermark 1">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4C4D6"/>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Watermark 2">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9D9A1"/>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Watermark 3">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2"/>
        </a:accent5>
        <a:accent6>
          <a:srgbClr val="BDCBBA"/>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Watermark 4">
        <a:dk1>
          <a:srgbClr val="333300"/>
        </a:dk1>
        <a:lt1>
          <a:srgbClr val="FFFFCC"/>
        </a:lt1>
        <a:dk2>
          <a:srgbClr val="336600"/>
        </a:dk2>
        <a:lt2>
          <a:srgbClr val="FFFFCC"/>
        </a:lt2>
        <a:accent1>
          <a:srgbClr val="99CC00"/>
        </a:accent1>
        <a:accent2>
          <a:srgbClr val="669900"/>
        </a:accent2>
        <a:accent3>
          <a:srgbClr val="ADB8AA"/>
        </a:accent3>
        <a:accent4>
          <a:srgbClr val="DADAAE"/>
        </a:accent4>
        <a:accent5>
          <a:srgbClr val="CAE2AA"/>
        </a:accent5>
        <a:accent6>
          <a:srgbClr val="5C8A00"/>
        </a:accent6>
        <a:hlink>
          <a:srgbClr val="CC9900"/>
        </a:hlink>
        <a:folHlink>
          <a:srgbClr val="FFCC00"/>
        </a:folHlink>
      </a:clrScheme>
      <a:clrMap bg1="dk2" tx1="lt1" bg2="dk1" tx2="lt2" accent1="accent1" accent2="accent2" accent3="accent3" accent4="accent4" accent5="accent5" accent6="accent6" hlink="hlink" folHlink="folHlink"/>
    </a:extraClrScheme>
    <a:extraClrScheme>
      <a:clrScheme name="Watermark 5">
        <a:dk1>
          <a:srgbClr val="424458"/>
        </a:dk1>
        <a:lt1>
          <a:srgbClr val="FFFFFF"/>
        </a:lt1>
        <a:dk2>
          <a:srgbClr val="004A48"/>
        </a:dk2>
        <a:lt2>
          <a:srgbClr val="FFFFFF"/>
        </a:lt2>
        <a:accent1>
          <a:srgbClr val="83B200"/>
        </a:accent1>
        <a:accent2>
          <a:srgbClr val="006260"/>
        </a:accent2>
        <a:accent3>
          <a:srgbClr val="AAB1B1"/>
        </a:accent3>
        <a:accent4>
          <a:srgbClr val="DADADA"/>
        </a:accent4>
        <a:accent5>
          <a:srgbClr val="C1D5AA"/>
        </a:accent5>
        <a:accent6>
          <a:srgbClr val="005856"/>
        </a:accent6>
        <a:hlink>
          <a:srgbClr val="6666FF"/>
        </a:hlink>
        <a:folHlink>
          <a:srgbClr val="B2B2B2"/>
        </a:folHlink>
      </a:clrScheme>
      <a:clrMap bg1="dk2" tx1="lt1" bg2="dk1" tx2="lt2" accent1="accent1" accent2="accent2" accent3="accent3" accent4="accent4" accent5="accent5" accent6="accent6" hlink="hlink" folHlink="folHlink"/>
    </a:extraClrScheme>
    <a:extraClrScheme>
      <a:clrScheme name="Watermark 6">
        <a:dk1>
          <a:srgbClr val="000000"/>
        </a:dk1>
        <a:lt1>
          <a:srgbClr val="FFFFFF"/>
        </a:lt1>
        <a:dk2>
          <a:srgbClr val="1C2046"/>
        </a:dk2>
        <a:lt2>
          <a:srgbClr val="FFFFFF"/>
        </a:lt2>
        <a:accent1>
          <a:srgbClr val="00CCFF"/>
        </a:accent1>
        <a:accent2>
          <a:srgbClr val="2D226E"/>
        </a:accent2>
        <a:accent3>
          <a:srgbClr val="ABABB0"/>
        </a:accent3>
        <a:accent4>
          <a:srgbClr val="DADADA"/>
        </a:accent4>
        <a:accent5>
          <a:srgbClr val="AAE2FF"/>
        </a:accent5>
        <a:accent6>
          <a:srgbClr val="281E63"/>
        </a:accent6>
        <a:hlink>
          <a:srgbClr val="666699"/>
        </a:hlink>
        <a:folHlink>
          <a:srgbClr val="9999FF"/>
        </a:folHlink>
      </a:clrScheme>
      <a:clrMap bg1="dk2" tx1="lt1" bg2="dk1" tx2="lt2" accent1="accent1" accent2="accent2" accent3="accent3" accent4="accent4" accent5="accent5" accent6="accent6" hlink="hlink" folHlink="folHlink"/>
    </a:extraClrScheme>
    <a:extraClrScheme>
      <a:clrScheme name="Watermark 7">
        <a:dk1>
          <a:srgbClr val="424458"/>
        </a:dk1>
        <a:lt1>
          <a:srgbClr val="FFFFFF"/>
        </a:lt1>
        <a:dk2>
          <a:srgbClr val="000066"/>
        </a:dk2>
        <a:lt2>
          <a:srgbClr val="FFFFFF"/>
        </a:lt2>
        <a:accent1>
          <a:srgbClr val="6666FF"/>
        </a:accent1>
        <a:accent2>
          <a:srgbClr val="333399"/>
        </a:accent2>
        <a:accent3>
          <a:srgbClr val="AAAAB8"/>
        </a:accent3>
        <a:accent4>
          <a:srgbClr val="DADADA"/>
        </a:accent4>
        <a:accent5>
          <a:srgbClr val="B8B8FF"/>
        </a:accent5>
        <a:accent6>
          <a:srgbClr val="2D2D8A"/>
        </a:accent6>
        <a:hlink>
          <a:srgbClr val="FF9900"/>
        </a:hlink>
        <a:folHlink>
          <a:srgbClr val="CCCC00"/>
        </a:folHlink>
      </a:clrScheme>
      <a:clrMap bg1="dk2" tx1="lt1" bg2="dk1" tx2="lt2" accent1="accent1" accent2="accent2" accent3="accent3" accent4="accent4" accent5="accent5" accent6="accent6" hlink="hlink" folHlink="folHlink"/>
    </a:extraClrScheme>
    <a:extraClrScheme>
      <a:clrScheme name="Watermark 8">
        <a:dk1>
          <a:srgbClr val="1C1C1C"/>
        </a:dk1>
        <a:lt1>
          <a:srgbClr val="FFFFCC"/>
        </a:lt1>
        <a:dk2>
          <a:srgbClr val="390B20"/>
        </a:dk2>
        <a:lt2>
          <a:srgbClr val="FFFFCC"/>
        </a:lt2>
        <a:accent1>
          <a:srgbClr val="FF916F"/>
        </a:accent1>
        <a:accent2>
          <a:srgbClr val="561450"/>
        </a:accent2>
        <a:accent3>
          <a:srgbClr val="AEAAAB"/>
        </a:accent3>
        <a:accent4>
          <a:srgbClr val="DADAAE"/>
        </a:accent4>
        <a:accent5>
          <a:srgbClr val="FFC7BB"/>
        </a:accent5>
        <a:accent6>
          <a:srgbClr val="4D1148"/>
        </a:accent6>
        <a:hlink>
          <a:srgbClr val="637D95"/>
        </a:hlink>
        <a:folHlink>
          <a:srgbClr val="FFCC00"/>
        </a:folHlink>
      </a:clrScheme>
      <a:clrMap bg1="dk2" tx1="lt1" bg2="dk1" tx2="lt2" accent1="accent1" accent2="accent2" accent3="accent3" accent4="accent4" accent5="accent5" accent6="accent6" hlink="hlink" folHlink="folHlink"/>
    </a:extraClrScheme>
    <a:extraClrScheme>
      <a:clrScheme name="Watermark 9">
        <a:dk1>
          <a:srgbClr val="4C0000"/>
        </a:dk1>
        <a:lt1>
          <a:srgbClr val="FFFFFF"/>
        </a:lt1>
        <a:dk2>
          <a:srgbClr val="722104"/>
        </a:dk2>
        <a:lt2>
          <a:srgbClr val="FFFFFF"/>
        </a:lt2>
        <a:accent1>
          <a:srgbClr val="CC6600"/>
        </a:accent1>
        <a:accent2>
          <a:srgbClr val="8A2E00"/>
        </a:accent2>
        <a:accent3>
          <a:srgbClr val="BCABAA"/>
        </a:accent3>
        <a:accent4>
          <a:srgbClr val="DADADA"/>
        </a:accent4>
        <a:accent5>
          <a:srgbClr val="E2B8AA"/>
        </a:accent5>
        <a:accent6>
          <a:srgbClr val="7D2900"/>
        </a:accent6>
        <a:hlink>
          <a:srgbClr val="FFCC00"/>
        </a:hlink>
        <a:folHlink>
          <a:srgbClr val="FF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Network">
  <a:themeElements>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Network">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Network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Network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Network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Network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Network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Network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Network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Network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Network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Network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238</TotalTime>
  <Words>944</Words>
  <Application>Microsoft Office PowerPoint</Application>
  <PresentationFormat>全屏显示(4:3)</PresentationFormat>
  <Paragraphs>63</Paragraphs>
  <Slides>14</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14</vt:i4>
      </vt:variant>
    </vt:vector>
  </HeadingPairs>
  <TitlesOfParts>
    <vt:vector size="25" baseType="lpstr">
      <vt:lpstr>方正黄草简体</vt:lpstr>
      <vt:lpstr>方正隶变简体</vt:lpstr>
      <vt:lpstr>方正魏碑简体</vt:lpstr>
      <vt:lpstr>黑体</vt:lpstr>
      <vt:lpstr>隶书</vt:lpstr>
      <vt:lpstr>宋体</vt:lpstr>
      <vt:lpstr>Arial</vt:lpstr>
      <vt:lpstr>Times New Roman</vt:lpstr>
      <vt:lpstr>Wingdings</vt:lpstr>
      <vt:lpstr>Watermark</vt:lpstr>
      <vt:lpstr>Network</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PC</cp:lastModifiedBy>
  <cp:revision>33</cp:revision>
  <dcterms:created xsi:type="dcterms:W3CDTF">2009-04-02T04:52:01Z</dcterms:created>
  <dcterms:modified xsi:type="dcterms:W3CDTF">2018-04-13T07:22:10Z</dcterms:modified>
</cp:coreProperties>
</file>