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3"/>
    <p:sldMasterId id="2147483687" r:id="rId4"/>
  </p:sldMasterIdLst>
  <p:notesMasterIdLst>
    <p:notesMasterId r:id="rId42"/>
  </p:notesMasterIdLst>
  <p:sldIdLst>
    <p:sldId id="445" r:id="rId5"/>
    <p:sldId id="421" r:id="rId6"/>
    <p:sldId id="417" r:id="rId7"/>
    <p:sldId id="446" r:id="rId8"/>
    <p:sldId id="527" r:id="rId9"/>
    <p:sldId id="448" r:id="rId10"/>
    <p:sldId id="567" r:id="rId11"/>
    <p:sldId id="449" r:id="rId12"/>
    <p:sldId id="569" r:id="rId13"/>
    <p:sldId id="570" r:id="rId14"/>
    <p:sldId id="571" r:id="rId15"/>
    <p:sldId id="572" r:id="rId16"/>
    <p:sldId id="573" r:id="rId17"/>
    <p:sldId id="574" r:id="rId18"/>
    <p:sldId id="462" r:id="rId19"/>
    <p:sldId id="575" r:id="rId20"/>
    <p:sldId id="577" r:id="rId21"/>
    <p:sldId id="578" r:id="rId22"/>
    <p:sldId id="579" r:id="rId23"/>
    <p:sldId id="499" r:id="rId24"/>
    <p:sldId id="580" r:id="rId25"/>
    <p:sldId id="581" r:id="rId26"/>
    <p:sldId id="582" r:id="rId27"/>
    <p:sldId id="583" r:id="rId28"/>
    <p:sldId id="584" r:id="rId29"/>
    <p:sldId id="585" r:id="rId30"/>
    <p:sldId id="586" r:id="rId31"/>
    <p:sldId id="504" r:id="rId32"/>
    <p:sldId id="588" r:id="rId33"/>
    <p:sldId id="589" r:id="rId34"/>
    <p:sldId id="590" r:id="rId35"/>
    <p:sldId id="591" r:id="rId36"/>
    <p:sldId id="478" r:id="rId37"/>
    <p:sldId id="592" r:id="rId38"/>
    <p:sldId id="512" r:id="rId39"/>
    <p:sldId id="593" r:id="rId40"/>
    <p:sldId id="594" r:id="rId41"/>
  </p:sldIdLst>
  <p:sldSz cx="12192000" cy="6858000"/>
  <p:notesSz cx="6858000" cy="9144000"/>
  <p:custDataLst>
    <p:tags r:id="rId4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幸全" initials="" lastIdx="0" clrIdx="0"/>
  <p:cmAuthor id="1" name="作者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1804"/>
    <a:srgbClr val="6F25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1" d="100"/>
          <a:sy n="81" d="100"/>
        </p:scale>
        <p:origin x="990" y="9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7" Type="http://schemas.openxmlformats.org/officeDocument/2006/relationships/tags" Target="tags/tag614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7FE10E7-07EC-4258-8214-E6124FEB3700}" type="datetimeFigureOut">
              <a:rPr lang="zh-CN" altLang="en-US"/>
            </a:fld>
            <a:endParaRPr lang="zh-CN" altLang="en-US"/>
          </a:p>
        </p:txBody>
      </p:sp>
      <p:sp>
        <p:nvSpPr>
          <p:cNvPr id="60420" name="幻灯片图像占位符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E0416F7-B815-48B6-83E6-8DDAA0A2A42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5" Type="http://schemas.openxmlformats.org/officeDocument/2006/relationships/tags" Target="../tags/tag103.xml"/><Relationship Id="rId14" Type="http://schemas.openxmlformats.org/officeDocument/2006/relationships/tags" Target="../tags/tag102.xml"/><Relationship Id="rId13" Type="http://schemas.openxmlformats.org/officeDocument/2006/relationships/tags" Target="../tags/tag101.xml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tags" Target="../tags/tag154.xml"/><Relationship Id="rId7" Type="http://schemas.openxmlformats.org/officeDocument/2006/relationships/tags" Target="../tags/tag153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5" Type="http://schemas.openxmlformats.org/officeDocument/2006/relationships/tags" Target="../tags/tag177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tags" Target="../tags/tag203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218.xml"/><Relationship Id="rId8" Type="http://schemas.openxmlformats.org/officeDocument/2006/relationships/tags" Target="../tags/tag217.xml"/><Relationship Id="rId7" Type="http://schemas.openxmlformats.org/officeDocument/2006/relationships/tags" Target="../tags/tag216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226.xml"/><Relationship Id="rId8" Type="http://schemas.openxmlformats.org/officeDocument/2006/relationships/tags" Target="../tags/tag225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3" Type="http://schemas.openxmlformats.org/officeDocument/2006/relationships/tags" Target="../tags/tag230.xml"/><Relationship Id="rId12" Type="http://schemas.openxmlformats.org/officeDocument/2006/relationships/tags" Target="../tags/tag229.xml"/><Relationship Id="rId11" Type="http://schemas.openxmlformats.org/officeDocument/2006/relationships/tags" Target="../tags/tag228.xml"/><Relationship Id="rId10" Type="http://schemas.openxmlformats.org/officeDocument/2006/relationships/tags" Target="../tags/tag227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43.xml"/><Relationship Id="rId8" Type="http://schemas.openxmlformats.org/officeDocument/2006/relationships/tags" Target="../tags/tag242.xml"/><Relationship Id="rId7" Type="http://schemas.openxmlformats.org/officeDocument/2006/relationships/tags" Target="../tags/tag241.xml"/><Relationship Id="rId6" Type="http://schemas.openxmlformats.org/officeDocument/2006/relationships/tags" Target="../tags/tag240.xml"/><Relationship Id="rId5" Type="http://schemas.openxmlformats.org/officeDocument/2006/relationships/tags" Target="../tags/tag239.xml"/><Relationship Id="rId4" Type="http://schemas.openxmlformats.org/officeDocument/2006/relationships/tags" Target="../tags/tag238.xml"/><Relationship Id="rId3" Type="http://schemas.openxmlformats.org/officeDocument/2006/relationships/image" Target="../media/image1.jpeg"/><Relationship Id="rId2" Type="http://schemas.openxmlformats.org/officeDocument/2006/relationships/tags" Target="../tags/tag237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7" Type="http://schemas.openxmlformats.org/officeDocument/2006/relationships/tags" Target="../tags/tag249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7" Type="http://schemas.openxmlformats.org/officeDocument/2006/relationships/tags" Target="../tags/tag260.xml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7" Type="http://schemas.openxmlformats.org/officeDocument/2006/relationships/tags" Target="../tags/tag266.xml"/><Relationship Id="rId6" Type="http://schemas.openxmlformats.org/officeDocument/2006/relationships/tags" Target="../tags/tag265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6" Type="http://schemas.openxmlformats.org/officeDocument/2006/relationships/tags" Target="../tags/tag271.xml"/><Relationship Id="rId5" Type="http://schemas.openxmlformats.org/officeDocument/2006/relationships/tags" Target="../tags/tag270.xml"/><Relationship Id="rId4" Type="http://schemas.openxmlformats.org/officeDocument/2006/relationships/tags" Target="../tags/tag269.xml"/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7" Type="http://schemas.openxmlformats.org/officeDocument/2006/relationships/tags" Target="../tags/tag280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7" Type="http://schemas.openxmlformats.org/officeDocument/2006/relationships/tags" Target="../tags/tag286.xml"/><Relationship Id="rId6" Type="http://schemas.openxmlformats.org/officeDocument/2006/relationships/tags" Target="../tags/tag285.xml"/><Relationship Id="rId5" Type="http://schemas.openxmlformats.org/officeDocument/2006/relationships/tags" Target="../tags/tag284.xml"/><Relationship Id="rId4" Type="http://schemas.openxmlformats.org/officeDocument/2006/relationships/tags" Target="../tags/tag283.xml"/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7" Type="http://schemas.openxmlformats.org/officeDocument/2006/relationships/tags" Target="../tags/tag292.xml"/><Relationship Id="rId6" Type="http://schemas.openxmlformats.org/officeDocument/2006/relationships/tags" Target="../tags/tag291.xml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299.xml"/><Relationship Id="rId8" Type="http://schemas.openxmlformats.org/officeDocument/2006/relationships/tags" Target="../tags/tag298.xml"/><Relationship Id="rId7" Type="http://schemas.openxmlformats.org/officeDocument/2006/relationships/tags" Target="../tags/tag297.xml"/><Relationship Id="rId6" Type="http://schemas.openxmlformats.org/officeDocument/2006/relationships/tags" Target="../tags/tag296.xml"/><Relationship Id="rId5" Type="http://schemas.openxmlformats.org/officeDocument/2006/relationships/tags" Target="../tags/tag295.xml"/><Relationship Id="rId4" Type="http://schemas.openxmlformats.org/officeDocument/2006/relationships/image" Target="../media/image2.jpeg"/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6" Type="http://schemas.openxmlformats.org/officeDocument/2006/relationships/tags" Target="../tags/tag309.xml"/><Relationship Id="rId5" Type="http://schemas.openxmlformats.org/officeDocument/2006/relationships/tags" Target="../tags/tag308.xml"/><Relationship Id="rId4" Type="http://schemas.openxmlformats.org/officeDocument/2006/relationships/tags" Target="../tags/tag307.xml"/><Relationship Id="rId3" Type="http://schemas.openxmlformats.org/officeDocument/2006/relationships/tags" Target="../tags/tag306.xml"/><Relationship Id="rId2" Type="http://schemas.openxmlformats.org/officeDocument/2006/relationships/tags" Target="../tags/tag305.xml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6" Type="http://schemas.openxmlformats.org/officeDocument/2006/relationships/tags" Target="../tags/tag314.xml"/><Relationship Id="rId5" Type="http://schemas.openxmlformats.org/officeDocument/2006/relationships/tags" Target="../tags/tag313.xml"/><Relationship Id="rId4" Type="http://schemas.openxmlformats.org/officeDocument/2006/relationships/tags" Target="../tags/tag312.xml"/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6" Type="http://schemas.openxmlformats.org/officeDocument/2006/relationships/tags" Target="../tags/tag319.xml"/><Relationship Id="rId5" Type="http://schemas.openxmlformats.org/officeDocument/2006/relationships/tags" Target="../tags/tag318.xml"/><Relationship Id="rId4" Type="http://schemas.openxmlformats.org/officeDocument/2006/relationships/tags" Target="../tags/tag317.xml"/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6" Type="http://schemas.openxmlformats.org/officeDocument/2006/relationships/tags" Target="../tags/tag329.xml"/><Relationship Id="rId5" Type="http://schemas.openxmlformats.org/officeDocument/2006/relationships/tags" Target="../tags/tag328.xml"/><Relationship Id="rId4" Type="http://schemas.openxmlformats.org/officeDocument/2006/relationships/tags" Target="../tags/tag327.xml"/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336.xml"/><Relationship Id="rId8" Type="http://schemas.openxmlformats.org/officeDocument/2006/relationships/tags" Target="../tags/tag335.xml"/><Relationship Id="rId7" Type="http://schemas.openxmlformats.org/officeDocument/2006/relationships/tags" Target="../tags/tag334.xml"/><Relationship Id="rId6" Type="http://schemas.openxmlformats.org/officeDocument/2006/relationships/tags" Target="../tags/tag333.xml"/><Relationship Id="rId5" Type="http://schemas.openxmlformats.org/officeDocument/2006/relationships/tags" Target="../tags/tag332.xml"/><Relationship Id="rId4" Type="http://schemas.openxmlformats.org/officeDocument/2006/relationships/tags" Target="../tags/tag331.xml"/><Relationship Id="rId3" Type="http://schemas.openxmlformats.org/officeDocument/2006/relationships/image" Target="../media/image2.jpeg"/><Relationship Id="rId2" Type="http://schemas.openxmlformats.org/officeDocument/2006/relationships/tags" Target="../tags/tag330.xml"/><Relationship Id="rId10" Type="http://schemas.openxmlformats.org/officeDocument/2006/relationships/tags" Target="../tags/tag337.xml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6"/>
          <p:cNvSpPr/>
          <p:nvPr userDrawn="1">
            <p:custDataLst>
              <p:tags r:id="rId2"/>
            </p:custDataLst>
          </p:nvPr>
        </p:nvSpPr>
        <p:spPr>
          <a:xfrm>
            <a:off x="274638" y="320675"/>
            <a:ext cx="11682412" cy="39306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7" name="任意形状 8"/>
          <p:cNvSpPr/>
          <p:nvPr userDrawn="1">
            <p:custDataLst>
              <p:tags r:id="rId3"/>
            </p:custDataLst>
          </p:nvPr>
        </p:nvSpPr>
        <p:spPr>
          <a:xfrm>
            <a:off x="9490075" y="320675"/>
            <a:ext cx="2465388" cy="240347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99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8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260350" y="2411413"/>
            <a:ext cx="1887538" cy="1839912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9" name="矩形 9"/>
          <p:cNvSpPr/>
          <p:nvPr userDrawn="1">
            <p:custDataLst>
              <p:tags r:id="rId5"/>
            </p:custDataLst>
          </p:nvPr>
        </p:nvSpPr>
        <p:spPr>
          <a:xfrm>
            <a:off x="9471025" y="6254750"/>
            <a:ext cx="1800225" cy="76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0"/>
          <p:cNvSpPr/>
          <p:nvPr userDrawn="1">
            <p:custDataLst>
              <p:tags r:id="rId6"/>
            </p:custDataLst>
          </p:nvPr>
        </p:nvSpPr>
        <p:spPr>
          <a:xfrm flipV="1">
            <a:off x="750888" y="6305550"/>
            <a:ext cx="715962" cy="76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1"/>
          <p:cNvSpPr/>
          <p:nvPr userDrawn="1">
            <p:custDataLst>
              <p:tags r:id="rId7"/>
            </p:custDataLst>
          </p:nvPr>
        </p:nvSpPr>
        <p:spPr>
          <a:xfrm>
            <a:off x="1555750" y="6307138"/>
            <a:ext cx="88900" cy="76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2"/>
          <p:cNvSpPr/>
          <p:nvPr userDrawn="1">
            <p:custDataLst>
              <p:tags r:id="rId8"/>
            </p:custDataLst>
          </p:nvPr>
        </p:nvSpPr>
        <p:spPr>
          <a:xfrm>
            <a:off x="1730375" y="6307138"/>
            <a:ext cx="254000" cy="76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83644" y="809127"/>
            <a:ext cx="9144000" cy="1896745"/>
          </a:xfrm>
        </p:spPr>
        <p:txBody>
          <a:bodyPr lIns="91440" tIns="45720" rIns="91440" bIns="0" anchor="b"/>
          <a:lstStyle>
            <a:lvl1pPr algn="l">
              <a:defRPr sz="6600" b="1" spc="600" baseline="0">
                <a:latin typeface="Arial" panose="020B06040202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83643" y="3017520"/>
            <a:ext cx="9144000" cy="890270"/>
          </a:xfrm>
        </p:spPr>
        <p:txBody>
          <a:bodyPr lIns="91440" rIns="91440" bIns="45720"/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883644" y="5050433"/>
            <a:ext cx="3365430" cy="579657"/>
          </a:xfrm>
        </p:spPr>
        <p:txBody>
          <a:bodyPr lIns="91440" tIns="45720" rIns="91440" bIns="45720"/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日期占位符 15"/>
          <p:cNvSpPr>
            <a:spLocks noGrp="1"/>
          </p:cNvSpPr>
          <p:nvPr>
            <p:ph type="dt" sz="half" idx="14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29368-2184-43A5-B144-3ED2D04A0939}" type="datetimeFigureOut">
              <a:rPr lang="zh-CN" altLang="en-US"/>
            </a:fld>
            <a:endParaRPr lang="zh-CN" altLang="en-US"/>
          </a:p>
        </p:txBody>
      </p:sp>
      <p:sp>
        <p:nvSpPr>
          <p:cNvPr id="14" name="页脚占位符 16"/>
          <p:cNvSpPr>
            <a:spLocks noGrp="1"/>
          </p:cNvSpPr>
          <p:nvPr>
            <p:ph type="ftr" sz="quarter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" name="灯片编号占位符 17"/>
          <p:cNvSpPr>
            <a:spLocks noGrp="1"/>
          </p:cNvSpPr>
          <p:nvPr>
            <p:ph type="sldNum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C1B05-E18C-4B92-ADA6-A2D74DFDD9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7D98C-EDEA-4280-A6CB-739FF47A3A1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4ABC7-0BFC-4030-8170-059A493F0E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 userDrawn="1">
            <p:custDataLst>
              <p:tags r:id="rId2"/>
            </p:custDataLst>
          </p:nvPr>
        </p:nvSpPr>
        <p:spPr>
          <a:xfrm>
            <a:off x="266700" y="314325"/>
            <a:ext cx="11682413" cy="5634038"/>
          </a:xfrm>
          <a:prstGeom prst="rect">
            <a:avLst/>
          </a:prstGeom>
          <a:solidFill>
            <a:schemeClr val="tx2"/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4" name="矩形 8"/>
          <p:cNvSpPr/>
          <p:nvPr userDrawn="1">
            <p:custDataLst>
              <p:tags r:id="rId3"/>
            </p:custDataLst>
          </p:nvPr>
        </p:nvSpPr>
        <p:spPr>
          <a:xfrm>
            <a:off x="1422400" y="4064000"/>
            <a:ext cx="5283200" cy="12700"/>
          </a:xfrm>
          <a:prstGeom prst="rect">
            <a:avLst/>
          </a:prstGeom>
          <a:solidFill>
            <a:schemeClr val="accent1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形状 8"/>
          <p:cNvSpPr/>
          <p:nvPr userDrawn="1">
            <p:custDataLst>
              <p:tags r:id="rId4"/>
            </p:custDataLst>
          </p:nvPr>
        </p:nvSpPr>
        <p:spPr>
          <a:xfrm>
            <a:off x="9480550" y="312738"/>
            <a:ext cx="2465388" cy="240347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6" name="任意形状 9"/>
          <p:cNvSpPr/>
          <p:nvPr userDrawn="1">
            <p:custDataLst>
              <p:tags r:id="rId5"/>
            </p:custDataLst>
          </p:nvPr>
        </p:nvSpPr>
        <p:spPr>
          <a:xfrm rot="10800000">
            <a:off x="260350" y="4113213"/>
            <a:ext cx="1887538" cy="1839912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99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0799" y="2376714"/>
            <a:ext cx="6653601" cy="1607337"/>
          </a:xfrm>
        </p:spPr>
        <p:txBody>
          <a:bodyPr lIns="91440" tIns="45720" rIns="91440" bIns="0" anchor="b"/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60D91-0969-465E-889C-3E7CB9014151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CF941-124A-4507-949D-9062046263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形状 8"/>
          <p:cNvSpPr/>
          <p:nvPr userDrawn="1">
            <p:custDataLst>
              <p:tags r:id="rId2"/>
            </p:custDataLst>
          </p:nvPr>
        </p:nvSpPr>
        <p:spPr>
          <a:xfrm>
            <a:off x="9726613" y="0"/>
            <a:ext cx="2465387" cy="240347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4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90FF6-07D0-40C8-B9EF-F4E07EF4BC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19560-7325-46FA-B5CE-5387737226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7"/>
          <p:cNvSpPr/>
          <p:nvPr userDrawn="1">
            <p:custDataLst>
              <p:tags r:id="rId3"/>
            </p:custDataLst>
          </p:nvPr>
        </p:nvSpPr>
        <p:spPr>
          <a:xfrm>
            <a:off x="292100" y="304800"/>
            <a:ext cx="11607800" cy="6248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4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8065D-CFD7-44B5-A4CC-2DD8A2326E7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5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6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0A490-2A1E-4258-B05B-E4CCC16EED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2825" cy="6865938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sym typeface="+mn-ea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6200000">
            <a:off x="-21431" y="26194"/>
            <a:ext cx="1741487" cy="169862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8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0" y="5913438"/>
            <a:ext cx="976313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5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41CD1-4BBF-4C20-A1AC-AD0C7D996BBF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6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7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AF1F6-75B8-4C23-B9FB-6BC12C5685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sym typeface="+mn-ea"/>
            </a:endParaRPr>
          </a:p>
        </p:txBody>
      </p:sp>
      <p:sp>
        <p:nvSpPr>
          <p:cNvPr id="6" name="任意形状 9"/>
          <p:cNvSpPr/>
          <p:nvPr userDrawn="1">
            <p:custDataLst>
              <p:tags r:id="rId3"/>
            </p:custDataLst>
          </p:nvPr>
        </p:nvSpPr>
        <p:spPr>
          <a:xfrm rot="16200000">
            <a:off x="-19050" y="15875"/>
            <a:ext cx="1244600" cy="12128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8" name="任意形状 8"/>
          <p:cNvSpPr/>
          <p:nvPr userDrawn="1">
            <p:custDataLst>
              <p:tags r:id="rId4"/>
            </p:custDataLst>
          </p:nvPr>
        </p:nvSpPr>
        <p:spPr>
          <a:xfrm>
            <a:off x="10344150" y="0"/>
            <a:ext cx="1847850" cy="1801813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5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72314-4409-44DD-A507-8BE325DBC04E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6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7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437B6-A7A9-4386-A354-8689AE9515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 userDrawn="1">
            <p:custDataLst>
              <p:tags r:id="rId2"/>
            </p:custDataLst>
          </p:nvPr>
        </p:nvSpPr>
        <p:spPr>
          <a:xfrm>
            <a:off x="3175" y="5029200"/>
            <a:ext cx="12192000" cy="18288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sym typeface="+mn-ea"/>
            </a:endParaRPr>
          </a:p>
        </p:txBody>
      </p:sp>
      <p:sp>
        <p:nvSpPr>
          <p:cNvPr id="6" name="任意形状 9"/>
          <p:cNvSpPr/>
          <p:nvPr userDrawn="1">
            <p:custDataLst>
              <p:tags r:id="rId3"/>
            </p:custDataLst>
          </p:nvPr>
        </p:nvSpPr>
        <p:spPr>
          <a:xfrm rot="10800000">
            <a:off x="3175" y="5905500"/>
            <a:ext cx="97790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61EE7-108D-4842-AAE4-B4CC08E27C1E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CB3C7-4E96-4727-8694-5BE388C326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9"/>
          <p:cNvSpPr/>
          <p:nvPr userDrawn="1">
            <p:custDataLst>
              <p:tags r:id="rId2"/>
            </p:custDataLst>
          </p:nvPr>
        </p:nvSpPr>
        <p:spPr>
          <a:xfrm>
            <a:off x="0" y="-3175"/>
            <a:ext cx="12192000" cy="9144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755" y="193040"/>
            <a:ext cx="11037570" cy="521335"/>
          </a:xfrm>
        </p:spPr>
        <p:txBody>
          <a:bodyPr>
            <a:noAutofit/>
          </a:bodyPr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7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24655-2D97-4DB8-9A5F-DB92A9485485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3"/>
          <p:cNvSpPr>
            <a:spLocks noGrp="1"/>
          </p:cNvSpPr>
          <p:nvPr>
            <p:ph type="ftr" sz="quarter" idx="18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9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CA53C-84CB-4A3A-88A7-4F5FC75790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9"/>
          <p:cNvSpPr/>
          <p:nvPr userDrawn="1">
            <p:custDataLst>
              <p:tags r:id="rId2"/>
            </p:custDataLst>
          </p:nvPr>
        </p:nvSpPr>
        <p:spPr>
          <a:xfrm>
            <a:off x="0" y="958850"/>
            <a:ext cx="12192000" cy="49403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3E85F-560B-4201-945F-B471F1F812B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AB6DB-509F-4861-A891-80BB8DB9EB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FD72E-D944-4462-8563-5F4EF4826FF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3C3B0-17F9-49C0-8D4D-276CE2EF01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7744B-0FA8-4566-B13C-1AFBFE7F14C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0F63F-04E6-42AD-B812-83B9C0B51E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22"/>
          <p:cNvGrpSpPr/>
          <p:nvPr userDrawn="1">
            <p:custDataLst>
              <p:tags r:id="rId2"/>
            </p:custDataLst>
          </p:nvPr>
        </p:nvGrpSpPr>
        <p:grpSpPr bwMode="auto">
          <a:xfrm>
            <a:off x="2028825" y="4443413"/>
            <a:ext cx="10163175" cy="2414587"/>
            <a:chOff x="2028560" y="4443106"/>
            <a:chExt cx="10163441" cy="2414895"/>
          </a:xfrm>
        </p:grpSpPr>
        <p:sp>
          <p:nvSpPr>
            <p:cNvPr id="7" name="等腰三角形 20"/>
            <p:cNvSpPr/>
            <p:nvPr>
              <p:custDataLst>
                <p:tags r:id="rId3"/>
              </p:custDataLst>
            </p:nvPr>
          </p:nvSpPr>
          <p:spPr>
            <a:xfrm flipH="1">
              <a:off x="4379710" y="4443106"/>
              <a:ext cx="4884865" cy="241489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8" name="任意多边形 12"/>
            <p:cNvSpPr/>
            <p:nvPr>
              <p:custDataLst>
                <p:tags r:id="rId4"/>
              </p:custDataLst>
            </p:nvPr>
          </p:nvSpPr>
          <p:spPr>
            <a:xfrm flipH="1">
              <a:off x="6821348" y="4443106"/>
              <a:ext cx="2443226" cy="2414895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9" name="等腰三角形 18"/>
            <p:cNvSpPr/>
            <p:nvPr>
              <p:custDataLst>
                <p:tags r:id="rId5"/>
              </p:custDataLst>
            </p:nvPr>
          </p:nvSpPr>
          <p:spPr>
            <a:xfrm flipH="1">
              <a:off x="7799274" y="5410016"/>
              <a:ext cx="2929014" cy="144798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11" name="任意多边形 16"/>
            <p:cNvSpPr/>
            <p:nvPr>
              <p:custDataLst>
                <p:tags r:id="rId6"/>
              </p:custDataLst>
            </p:nvPr>
          </p:nvSpPr>
          <p:spPr>
            <a:xfrm flipH="1">
              <a:off x="9264574" y="5410016"/>
              <a:ext cx="1463713" cy="1447985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13" name="等腰三角形 16"/>
            <p:cNvSpPr/>
            <p:nvPr>
              <p:custDataLst>
                <p:tags r:id="rId7"/>
              </p:custDataLst>
            </p:nvPr>
          </p:nvSpPr>
          <p:spPr>
            <a:xfrm flipH="1">
              <a:off x="2838206" y="5048020"/>
              <a:ext cx="3660871" cy="180998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14" name="任意多边形 19"/>
            <p:cNvSpPr/>
            <p:nvPr>
              <p:custDataLst>
                <p:tags r:id="rId8"/>
              </p:custDataLst>
            </p:nvPr>
          </p:nvSpPr>
          <p:spPr>
            <a:xfrm flipH="1">
              <a:off x="4668642" y="5048020"/>
              <a:ext cx="1830435" cy="1809981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15" name="等腰三角形 14"/>
            <p:cNvSpPr/>
            <p:nvPr>
              <p:custDataLst>
                <p:tags r:id="rId9"/>
              </p:custDataLst>
            </p:nvPr>
          </p:nvSpPr>
          <p:spPr>
            <a:xfrm flipH="1">
              <a:off x="11150574" y="6343585"/>
              <a:ext cx="1041427" cy="51441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16" name="任意多边形 22"/>
            <p:cNvSpPr/>
            <p:nvPr>
              <p:custDataLst>
                <p:tags r:id="rId10"/>
              </p:custDataLst>
            </p:nvPr>
          </p:nvSpPr>
          <p:spPr>
            <a:xfrm flipH="1">
              <a:off x="11671287" y="6343585"/>
              <a:ext cx="520714" cy="514416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17" name="等腰三角形 12"/>
            <p:cNvSpPr/>
            <p:nvPr>
              <p:custDataLst>
                <p:tags r:id="rId11"/>
              </p:custDataLst>
            </p:nvPr>
          </p:nvSpPr>
          <p:spPr>
            <a:xfrm flipH="1">
              <a:off x="2028560" y="6343585"/>
              <a:ext cx="1041427" cy="51441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sp>
          <p:nvSpPr>
            <p:cNvPr id="18" name="任意多边形 25"/>
            <p:cNvSpPr/>
            <p:nvPr>
              <p:custDataLst>
                <p:tags r:id="rId12"/>
              </p:custDataLst>
            </p:nvPr>
          </p:nvSpPr>
          <p:spPr>
            <a:xfrm flipH="1">
              <a:off x="2549274" y="6343585"/>
              <a:ext cx="520714" cy="514416"/>
            </a:xfrm>
            <a:custGeom>
              <a:avLst/>
              <a:gdLst>
                <a:gd name="connsiteX0" fmla="*/ 2442008 w 2442008"/>
                <a:gd name="connsiteY0" fmla="*/ 0 h 2414894"/>
                <a:gd name="connsiteX1" fmla="*/ 2415869 w 2442008"/>
                <a:gd name="connsiteY1" fmla="*/ 2414894 h 2414894"/>
                <a:gd name="connsiteX2" fmla="*/ 0 w 2442008"/>
                <a:gd name="connsiteY2" fmla="*/ 2414894 h 2414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42008" h="2414894">
                  <a:moveTo>
                    <a:pt x="2442008" y="0"/>
                  </a:moveTo>
                  <a:lnTo>
                    <a:pt x="2415869" y="2414894"/>
                  </a:lnTo>
                  <a:lnTo>
                    <a:pt x="0" y="24148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8760" y="1444797"/>
            <a:ext cx="8895080" cy="1364615"/>
          </a:xfrm>
        </p:spPr>
        <p:txBody>
          <a:bodyPr anchor="b"/>
          <a:lstStyle>
            <a:lvl1pPr algn="l">
              <a:lnSpc>
                <a:spcPct val="130000"/>
              </a:lnSpc>
              <a:defRPr sz="7200" b="0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58005" y="2925216"/>
            <a:ext cx="8894914" cy="741633"/>
          </a:xfrm>
        </p:spPr>
        <p:txBody>
          <a:bodyPr/>
          <a:lstStyle>
            <a:lvl1pPr marL="0" indent="0" algn="l">
              <a:lnSpc>
                <a:spcPct val="130000"/>
              </a:lnSpc>
              <a:buNone/>
              <a:defRPr sz="2000" u="none" strike="noStrike" kern="1200" cap="none" spc="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559560" y="3760809"/>
            <a:ext cx="5187600" cy="468000"/>
          </a:xfrm>
        </p:spPr>
        <p:txBody>
          <a:bodyPr/>
          <a:lstStyle>
            <a:lvl1pPr marL="0" indent="0">
              <a:lnSpc>
                <a:spcPct val="130000"/>
              </a:lnSpc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5"/>
          </p:nvPr>
        </p:nvSpPr>
        <p:spPr>
          <a:xfrm>
            <a:off x="1558005" y="4208723"/>
            <a:ext cx="2930400" cy="468000"/>
          </a:xfrm>
        </p:spPr>
        <p:txBody>
          <a:bodyPr/>
          <a:lstStyle>
            <a:lvl1pPr marL="0" indent="0">
              <a:lnSpc>
                <a:spcPct val="130000"/>
              </a:lnSpc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9" name="日期占位符 3"/>
          <p:cNvSpPr>
            <a:spLocks noGrp="1"/>
          </p:cNvSpPr>
          <p:nvPr>
            <p:ph type="dt" sz="half" idx="16"/>
            <p:custDataLst>
              <p:tags r:id="rId1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C5E5A-5E34-46F6-92DA-3145CF0A4B9F}" type="datetimeFigureOut">
              <a:rPr lang="zh-CN" altLang="en-US"/>
            </a:fld>
            <a:endParaRPr lang="zh-CN" altLang="en-US"/>
          </a:p>
        </p:txBody>
      </p:sp>
      <p:sp>
        <p:nvSpPr>
          <p:cNvPr id="20" name="页脚占位符 4"/>
          <p:cNvSpPr>
            <a:spLocks noGrp="1"/>
          </p:cNvSpPr>
          <p:nvPr>
            <p:ph type="ftr" sz="quarter" idx="17"/>
            <p:custDataLst>
              <p:tags r:id="rId1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1" name="灯片编号占位符 5"/>
          <p:cNvSpPr>
            <a:spLocks noGrp="1"/>
          </p:cNvSpPr>
          <p:nvPr>
            <p:ph type="sldNum" sz="quarter" idx="18"/>
            <p:custDataLst>
              <p:tags r:id="rId1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EB8A0-C5FB-4D60-B4B2-08DDC155FC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7"/>
          <p:cNvGrpSpPr/>
          <p:nvPr userDrawn="1">
            <p:custDataLst>
              <p:tags r:id="rId2"/>
            </p:custDataLst>
          </p:nvPr>
        </p:nvGrpSpPr>
        <p:grpSpPr bwMode="auto">
          <a:xfrm>
            <a:off x="0" y="304800"/>
            <a:ext cx="12192000" cy="6361113"/>
            <a:chOff x="0" y="304172"/>
            <a:chExt cx="12192000" cy="6362461"/>
          </a:xfrm>
        </p:grpSpPr>
        <p:grpSp>
          <p:nvGrpSpPr>
            <p:cNvPr id="5" name="组合 18"/>
            <p:cNvGrpSpPr/>
            <p:nvPr userDrawn="1"/>
          </p:nvGrpSpPr>
          <p:grpSpPr bwMode="auto">
            <a:xfrm>
              <a:off x="11277600" y="5752233"/>
              <a:ext cx="914400" cy="914400"/>
              <a:chOff x="11277600" y="5752233"/>
              <a:chExt cx="914400" cy="914400"/>
            </a:xfrm>
          </p:grpSpPr>
          <p:sp>
            <p:nvSpPr>
              <p:cNvPr id="7" name="矩形 20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11277600" y="5752039"/>
                <a:ext cx="914400" cy="914594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8" name="任意多边形: 形状 21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1639550" y="6018796"/>
                <a:ext cx="190500" cy="381081"/>
              </a:xfrm>
              <a:custGeom>
                <a:avLst/>
                <a:gdLst/>
                <a:ahLst/>
                <a:cxnLst/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6" name="等腰三角形 19"/>
            <p:cNvSpPr/>
            <p:nvPr userDrawn="1">
              <p:custDataLst>
                <p:tags r:id="rId5"/>
              </p:custDataLst>
            </p:nvPr>
          </p:nvSpPr>
          <p:spPr>
            <a:xfrm rot="5400000">
              <a:off x="-143745" y="447917"/>
              <a:ext cx="719290" cy="4318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379730"/>
            <a:ext cx="10852150" cy="643255"/>
          </a:xfrm>
        </p:spPr>
        <p:txBody>
          <a:bodyPr>
            <a:no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541780"/>
            <a:ext cx="10852150" cy="4616450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smtClean="0"/>
            </a:lvl1pPr>
          </a:lstStyle>
          <a:p>
            <a:pPr>
              <a:defRPr/>
            </a:pPr>
            <a:fld id="{899C017B-85A3-48BD-B164-1905E1FCBE93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smtClean="0"/>
            </a:lvl1pPr>
          </a:lstStyle>
          <a:p>
            <a:pPr>
              <a:defRPr/>
            </a:pPr>
            <a:fld id="{E5ECFEF1-B3F8-4EF5-A24F-BFA28B23DA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>
            <p:custDataLst>
              <p:tags r:id="rId2"/>
            </p:custDataLst>
          </p:nvPr>
        </p:nvSpPr>
        <p:spPr>
          <a:xfrm>
            <a:off x="0" y="2425700"/>
            <a:ext cx="4305300" cy="15827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/>
          </a:p>
        </p:txBody>
      </p:sp>
      <p:sp>
        <p:nvSpPr>
          <p:cNvPr id="5" name="矩形 7"/>
          <p:cNvSpPr/>
          <p:nvPr>
            <p:custDataLst>
              <p:tags r:id="rId3"/>
            </p:custDataLst>
          </p:nvPr>
        </p:nvSpPr>
        <p:spPr>
          <a:xfrm>
            <a:off x="0" y="4097338"/>
            <a:ext cx="12193588" cy="2682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/>
          </a:p>
        </p:txBody>
      </p:sp>
      <p:sp>
        <p:nvSpPr>
          <p:cNvPr id="6" name="矩形 8"/>
          <p:cNvSpPr/>
          <p:nvPr>
            <p:custDataLst>
              <p:tags r:id="rId4"/>
            </p:custDataLst>
          </p:nvPr>
        </p:nvSpPr>
        <p:spPr>
          <a:xfrm>
            <a:off x="4403725" y="2425700"/>
            <a:ext cx="407988" cy="15827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7251" y="2348880"/>
            <a:ext cx="6426549" cy="1008112"/>
          </a:xfrm>
        </p:spPr>
        <p:txBody>
          <a:bodyPr wrap="square" anchor="b"/>
          <a:lstStyle>
            <a:lvl1pPr>
              <a:lnSpc>
                <a:spcPct val="130000"/>
              </a:lnSpc>
              <a:defRPr sz="4300" b="1" u="none" strike="noStrike" kern="1200" cap="none" spc="0" normalizeH="0" baseline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27251" y="3429000"/>
            <a:ext cx="6426549" cy="580144"/>
          </a:xfrm>
        </p:spPr>
        <p:txBody>
          <a:bodyPr wrap="square"/>
          <a:lstStyle>
            <a:lvl1pPr marL="0" indent="0">
              <a:lnSpc>
                <a:spcPct val="130000"/>
              </a:lnSpc>
              <a:buNone/>
              <a:defRPr sz="2000" u="none" strike="noStrike" kern="1200" cap="none" spc="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35328-2CE1-46E0-B263-4EC059CD297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90472-BC79-4D00-918B-B63D77697AF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8"/>
          <p:cNvGrpSpPr/>
          <p:nvPr userDrawn="1">
            <p:custDataLst>
              <p:tags r:id="rId2"/>
            </p:custDataLst>
          </p:nvPr>
        </p:nvGrpSpPr>
        <p:grpSpPr bwMode="auto">
          <a:xfrm>
            <a:off x="0" y="304800"/>
            <a:ext cx="12192000" cy="6361113"/>
            <a:chOff x="0" y="304172"/>
            <a:chExt cx="12192000" cy="6362461"/>
          </a:xfrm>
        </p:grpSpPr>
        <p:grpSp>
          <p:nvGrpSpPr>
            <p:cNvPr id="6" name="组合 19"/>
            <p:cNvGrpSpPr/>
            <p:nvPr userDrawn="1"/>
          </p:nvGrpSpPr>
          <p:grpSpPr bwMode="auto">
            <a:xfrm>
              <a:off x="11277600" y="5752233"/>
              <a:ext cx="914400" cy="914400"/>
              <a:chOff x="11277600" y="5752233"/>
              <a:chExt cx="914400" cy="914400"/>
            </a:xfrm>
          </p:grpSpPr>
          <p:sp>
            <p:nvSpPr>
              <p:cNvPr id="8" name="矩形 21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11277600" y="5752039"/>
                <a:ext cx="914400" cy="914594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9" name="任意多边形: 形状 2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1639550" y="6018796"/>
                <a:ext cx="190500" cy="381081"/>
              </a:xfrm>
              <a:custGeom>
                <a:avLst/>
                <a:gdLst/>
                <a:ahLst/>
                <a:cxnLst/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7" name="等腰三角形 20"/>
            <p:cNvSpPr/>
            <p:nvPr userDrawn="1">
              <p:custDataLst>
                <p:tags r:id="rId5"/>
              </p:custDataLst>
            </p:nvPr>
          </p:nvSpPr>
          <p:spPr>
            <a:xfrm rot="5400000">
              <a:off x="-143745" y="447917"/>
              <a:ext cx="719290" cy="4318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381000"/>
            <a:ext cx="10852150" cy="642620"/>
          </a:xfrm>
        </p:spPr>
        <p:txBody>
          <a:bodyPr lIns="101600" tIns="38100" rIns="76200" bIns="38100"/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25" y="1473200"/>
            <a:ext cx="5283200" cy="4626610"/>
          </a:xfrm>
        </p:spPr>
        <p:txBody>
          <a:bodyPr lIns="101600" tIns="0" rIns="82550" bIns="0"/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5" y="1473200"/>
            <a:ext cx="5283200" cy="4626610"/>
          </a:xfrm>
        </p:spPr>
        <p:txBody>
          <a:bodyPr/>
          <a:lstStyle>
            <a:lvl1pPr>
              <a:lnSpc>
                <a:spcPct val="150000"/>
              </a:lnSpc>
              <a:defRPr sz="1800" u="none" strike="noStrike" kern="1200" cap="none" spc="200" normalizeH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1800" u="none" strike="noStrike" kern="1200" cap="none" spc="200" normalizeH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1800" u="none" strike="noStrike" kern="1200" cap="none" spc="200" normalizeH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1800" u="none" strike="noStrike" kern="1200" cap="none" spc="200" normalizeH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1800" u="none" strike="noStrike" kern="1200" cap="none" spc="200" normalizeH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smtClean="0"/>
            </a:lvl1pPr>
          </a:lstStyle>
          <a:p>
            <a:pPr>
              <a:defRPr/>
            </a:pPr>
            <a:fld id="{5C7AA75F-8677-47FE-9D3A-3AE21575F9E3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smtClean="0"/>
            </a:lvl1pPr>
          </a:lstStyle>
          <a:p>
            <a:pPr>
              <a:defRPr/>
            </a:pPr>
            <a:fld id="{DC1775B7-1483-430C-9012-0A40F557AF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0"/>
          <p:cNvGrpSpPr/>
          <p:nvPr userDrawn="1">
            <p:custDataLst>
              <p:tags r:id="rId2"/>
            </p:custDataLst>
          </p:nvPr>
        </p:nvGrpSpPr>
        <p:grpSpPr bwMode="auto">
          <a:xfrm>
            <a:off x="0" y="304800"/>
            <a:ext cx="12192000" cy="6361113"/>
            <a:chOff x="0" y="304172"/>
            <a:chExt cx="12192000" cy="6362461"/>
          </a:xfrm>
        </p:grpSpPr>
        <p:grpSp>
          <p:nvGrpSpPr>
            <p:cNvPr id="8" name="组合 21"/>
            <p:cNvGrpSpPr/>
            <p:nvPr userDrawn="1"/>
          </p:nvGrpSpPr>
          <p:grpSpPr bwMode="auto">
            <a:xfrm>
              <a:off x="11277600" y="5752233"/>
              <a:ext cx="914400" cy="914400"/>
              <a:chOff x="11277600" y="5752233"/>
              <a:chExt cx="914400" cy="914400"/>
            </a:xfrm>
          </p:grpSpPr>
          <p:sp>
            <p:nvSpPr>
              <p:cNvPr id="10" name="矩形 23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11277600" y="5752039"/>
                <a:ext cx="914400" cy="914594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11" name="任意多边形: 形状 24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1639550" y="6018796"/>
                <a:ext cx="190500" cy="381081"/>
              </a:xfrm>
              <a:custGeom>
                <a:avLst/>
                <a:gdLst/>
                <a:ahLst/>
                <a:cxnLst/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9" name="等腰三角形 22"/>
            <p:cNvSpPr/>
            <p:nvPr userDrawn="1">
              <p:custDataLst>
                <p:tags r:id="rId5"/>
              </p:custDataLst>
            </p:nvPr>
          </p:nvSpPr>
          <p:spPr>
            <a:xfrm rot="5400000">
              <a:off x="-143745" y="447917"/>
              <a:ext cx="719290" cy="4318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380365"/>
            <a:ext cx="10852150" cy="642620"/>
          </a:xfrm>
        </p:spPr>
        <p:txBody>
          <a:bodyPr lIns="101600" tIns="38100" rIns="76200" bIns="38100"/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30" y="1383038"/>
            <a:ext cx="5283242" cy="381003"/>
          </a:xfrm>
        </p:spPr>
        <p:txBody>
          <a:bodyPr lIns="101600" tIns="38100" rIns="76200" bIns="38100" anchor="t" anchorCtr="0"/>
          <a:lstStyle>
            <a:lvl1pPr marL="0" indent="0" eaLnBrk="1" fontAlgn="auto" latinLnBrk="0" hangingPunct="1">
              <a:lnSpc>
                <a:spcPct val="12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848485"/>
            <a:ext cx="5283200" cy="4492625"/>
          </a:xfrm>
        </p:spPr>
        <p:txBody>
          <a:bodyPr lIns="101600" tIns="0" rIns="82550" bIns="0"/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1383038"/>
            <a:ext cx="5283242" cy="381003"/>
          </a:xfrm>
        </p:spPr>
        <p:txBody>
          <a:bodyPr lIns="101600" tIns="38100" rIns="76200" bIns="38100" anchor="t" anchorCtr="0"/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>
                <a:sym typeface="+mn-ea"/>
              </a:rPr>
              <a:t>单击此处编辑母版文本样式</a:t>
            </a:r>
            <a:endParaRPr lang="zh-CN" altLang="en-US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00" y="1848485"/>
            <a:ext cx="5283200" cy="4492625"/>
          </a:xfrm>
        </p:spPr>
        <p:txBody>
          <a:bodyPr lIns="101600" tIns="0" rIns="82550" bIns="0"/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2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u="none" strike="noStrike" kern="1200" cap="none" spc="200" normalizeH="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1CC5648-8E2B-4C49-B8F3-FD6BA2C4DEFE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u="none" strike="noStrike" kern="1200" cap="none" spc="200" normalizeH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u="none" strike="noStrike" kern="1200" cap="none" spc="200" normalizeH="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9B3F4C3-5B86-4152-98E0-443D95CD8C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3"/>
          <p:cNvGrpSpPr/>
          <p:nvPr userDrawn="1">
            <p:custDataLst>
              <p:tags r:id="rId2"/>
            </p:custDataLst>
          </p:nvPr>
        </p:nvGrpSpPr>
        <p:grpSpPr bwMode="auto">
          <a:xfrm>
            <a:off x="0" y="304800"/>
            <a:ext cx="12192000" cy="6361113"/>
            <a:chOff x="0" y="304172"/>
            <a:chExt cx="12192000" cy="6362461"/>
          </a:xfrm>
        </p:grpSpPr>
        <p:grpSp>
          <p:nvGrpSpPr>
            <p:cNvPr id="4" name="组合 44"/>
            <p:cNvGrpSpPr/>
            <p:nvPr userDrawn="1"/>
          </p:nvGrpSpPr>
          <p:grpSpPr bwMode="auto">
            <a:xfrm>
              <a:off x="11277600" y="5752233"/>
              <a:ext cx="914400" cy="914400"/>
              <a:chOff x="11277600" y="5752233"/>
              <a:chExt cx="914400" cy="914400"/>
            </a:xfrm>
          </p:grpSpPr>
          <p:sp>
            <p:nvSpPr>
              <p:cNvPr id="6" name="矩形 46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11277600" y="5752039"/>
                <a:ext cx="914400" cy="914594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7" name="任意多边形: 形状 47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1639550" y="6018796"/>
                <a:ext cx="190500" cy="381081"/>
              </a:xfrm>
              <a:custGeom>
                <a:avLst/>
                <a:gdLst/>
                <a:ahLst/>
                <a:cxnLst/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5" name="等腰三角形 45"/>
            <p:cNvSpPr/>
            <p:nvPr userDrawn="1">
              <p:custDataLst>
                <p:tags r:id="rId5"/>
              </p:custDataLst>
            </p:nvPr>
          </p:nvSpPr>
          <p:spPr>
            <a:xfrm rot="5400000">
              <a:off x="-143745" y="447917"/>
              <a:ext cx="719290" cy="4318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380365"/>
            <a:ext cx="10852150" cy="642620"/>
          </a:xfrm>
        </p:spPr>
        <p:txBody>
          <a:bodyPr lIns="101600" tIns="38100" rIns="76200" bIns="38100">
            <a:noAutofit/>
          </a:bodyPr>
          <a:lstStyle>
            <a:lvl1pPr marL="0" marR="0" lvl="0" algn="l" defTabSz="914400" rtl="0" eaLnBrk="1" fontAlgn="ctr" latinLnBrk="0" hangingPunct="1">
              <a:lnSpc>
                <a:spcPct val="12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A2A36-1EAE-4B39-9ACF-98D3A83390EF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0B968-12DC-4594-80CF-3D97D51925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85300-176E-4E24-9830-2F704604750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1EB2C-F0AE-4019-A312-E2F357D77F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8"/>
          <p:cNvGrpSpPr/>
          <p:nvPr userDrawn="1">
            <p:custDataLst>
              <p:tags r:id="rId2"/>
            </p:custDataLst>
          </p:nvPr>
        </p:nvGrpSpPr>
        <p:grpSpPr bwMode="auto">
          <a:xfrm>
            <a:off x="0" y="304800"/>
            <a:ext cx="12192000" cy="6361113"/>
            <a:chOff x="0" y="304172"/>
            <a:chExt cx="12192000" cy="6362461"/>
          </a:xfrm>
        </p:grpSpPr>
        <p:grpSp>
          <p:nvGrpSpPr>
            <p:cNvPr id="6" name="组合 19"/>
            <p:cNvGrpSpPr/>
            <p:nvPr userDrawn="1"/>
          </p:nvGrpSpPr>
          <p:grpSpPr bwMode="auto">
            <a:xfrm>
              <a:off x="11277600" y="5752233"/>
              <a:ext cx="914400" cy="914400"/>
              <a:chOff x="11277600" y="5752233"/>
              <a:chExt cx="914400" cy="914400"/>
            </a:xfrm>
          </p:grpSpPr>
          <p:sp>
            <p:nvSpPr>
              <p:cNvPr id="8" name="矩形 21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11277600" y="5752039"/>
                <a:ext cx="914400" cy="914594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9" name="任意多边形: 形状 2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1639550" y="6018796"/>
                <a:ext cx="190500" cy="381081"/>
              </a:xfrm>
              <a:custGeom>
                <a:avLst/>
                <a:gdLst/>
                <a:ahLst/>
                <a:cxnLst/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7" name="等腰三角形 20"/>
            <p:cNvSpPr/>
            <p:nvPr userDrawn="1">
              <p:custDataLst>
                <p:tags r:id="rId5"/>
              </p:custDataLst>
            </p:nvPr>
          </p:nvSpPr>
          <p:spPr>
            <a:xfrm rot="5400000">
              <a:off x="-143745" y="447917"/>
              <a:ext cx="719290" cy="4318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381000"/>
            <a:ext cx="10852150" cy="643890"/>
          </a:xfrm>
        </p:spPr>
        <p:txBody>
          <a:bodyPr lIns="101600" tIns="38100" rIns="76200" bIns="3810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25" y="1397635"/>
            <a:ext cx="5283200" cy="4943475"/>
          </a:xfrm>
        </p:spPr>
        <p:txBody>
          <a:bodyPr lIns="101600" tIns="0" rIns="82550" bIns="0"/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875" y="1397635"/>
            <a:ext cx="5283200" cy="4943475"/>
          </a:xfrm>
        </p:spPr>
        <p:txBody>
          <a:bodyPr lIns="101600" tIns="0" rIns="82550" bIns="0"/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3303D-D218-41CF-B62E-8D876E87FE00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C4A8E-8ADC-4F0E-914F-C51040F659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7"/>
          <p:cNvGrpSpPr/>
          <p:nvPr userDrawn="1">
            <p:custDataLst>
              <p:tags r:id="rId2"/>
            </p:custDataLst>
          </p:nvPr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矩形 18"/>
            <p:cNvSpPr/>
            <p:nvPr userDrawn="1">
              <p:custDataLst>
                <p:tags r:id="rId3"/>
              </p:custDataLst>
            </p:nvPr>
          </p:nvSpPr>
          <p:spPr>
            <a:xfrm>
              <a:off x="292100" y="304800"/>
              <a:ext cx="11607800" cy="62484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" name="组合 19"/>
            <p:cNvGrpSpPr/>
            <p:nvPr userDrawn="1"/>
          </p:nvGrpSpPr>
          <p:grpSpPr bwMode="auto">
            <a:xfrm>
              <a:off x="11277600" y="0"/>
              <a:ext cx="914400" cy="914400"/>
              <a:chOff x="11277600" y="5752233"/>
              <a:chExt cx="914400" cy="914400"/>
            </a:xfrm>
          </p:grpSpPr>
          <p:sp>
            <p:nvSpPr>
              <p:cNvPr id="8" name="矩形 21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1277600" y="5752233"/>
                <a:ext cx="914400" cy="91440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9" name="任意多边形: 形状 2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11639550" y="6018933"/>
                <a:ext cx="190500" cy="381000"/>
              </a:xfrm>
              <a:custGeom>
                <a:avLst/>
                <a:gdLst/>
                <a:ahLst/>
                <a:cxnLst/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7" name="矩形 20"/>
            <p:cNvSpPr/>
            <p:nvPr userDrawn="1">
              <p:custDataLst>
                <p:tags r:id="rId6"/>
              </p:custDataLst>
            </p:nvPr>
          </p:nvSpPr>
          <p:spPr>
            <a:xfrm>
              <a:off x="0" y="5943600"/>
              <a:ext cx="914400" cy="9144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>
                <a:solidFill>
                  <a:schemeClr val="accent1"/>
                </a:solidFill>
                <a:latin typeface="+mj-ea"/>
                <a:ea typeface="+mj-ea"/>
                <a:sym typeface="+mn-ea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lnSpc>
                <a:spcPct val="12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lnSpc>
                <a:spcPct val="12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lnSpc>
                <a:spcPct val="12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lnSpc>
                <a:spcPct val="12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smtClean="0"/>
            </a:lvl1pPr>
          </a:lstStyle>
          <a:p>
            <a:pPr>
              <a:defRPr/>
            </a:pPr>
            <a:fld id="{CED1A701-8064-48A7-B75F-AB2668D56179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smtClean="0"/>
            </a:lvl1pPr>
          </a:lstStyle>
          <a:p>
            <a:pPr>
              <a:defRPr/>
            </a:pPr>
            <a:fld id="{E1BAF7F9-EC42-4D50-A509-637D6DB8EE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6"/>
          <p:cNvGrpSpPr/>
          <p:nvPr userDrawn="1">
            <p:custDataLst>
              <p:tags r:id="rId2"/>
            </p:custDataLst>
          </p:nvPr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矩形 17"/>
            <p:cNvSpPr/>
            <p:nvPr userDrawn="1">
              <p:custDataLst>
                <p:tags r:id="rId3"/>
              </p:custDataLst>
            </p:nvPr>
          </p:nvSpPr>
          <p:spPr>
            <a:xfrm>
              <a:off x="292100" y="304800"/>
              <a:ext cx="11607800" cy="62484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" name="组合 18"/>
            <p:cNvGrpSpPr/>
            <p:nvPr userDrawn="1"/>
          </p:nvGrpSpPr>
          <p:grpSpPr bwMode="auto">
            <a:xfrm>
              <a:off x="11277600" y="0"/>
              <a:ext cx="914400" cy="914400"/>
              <a:chOff x="11277600" y="5752233"/>
              <a:chExt cx="914400" cy="914400"/>
            </a:xfrm>
          </p:grpSpPr>
          <p:sp>
            <p:nvSpPr>
              <p:cNvPr id="8" name="矩形 20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11277600" y="5752233"/>
                <a:ext cx="914400" cy="914400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927100" sx="114000" sy="114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altLang="zh-CN">
                  <a:solidFill>
                    <a:schemeClr val="accent1"/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9" name="任意多边形: 形状 21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11639550" y="6018933"/>
                <a:ext cx="190500" cy="381000"/>
              </a:xfrm>
              <a:custGeom>
                <a:avLst/>
                <a:gdLst/>
                <a:ahLst/>
                <a:cxnLst/>
                <a:rect l="0" t="0" r="0" b="0"/>
                <a:pathLst>
                  <a:path w="6534878" h="13012116">
                    <a:moveTo>
                      <a:pt x="739244" y="12895143"/>
                    </a:moveTo>
                    <a:lnTo>
                      <a:pt x="6534877" y="6531310"/>
                    </a:lnTo>
                    <a:lnTo>
                      <a:pt x="739244" y="175595"/>
                    </a:lnTo>
                    <a:cubicBezTo>
                      <a:pt x="648470" y="57486"/>
                      <a:pt x="499307" y="0"/>
                      <a:pt x="352747" y="26642"/>
                    </a:cubicBezTo>
                    <a:cubicBezTo>
                      <a:pt x="206187" y="53285"/>
                      <a:pt x="86799" y="159589"/>
                      <a:pt x="43399" y="302089"/>
                    </a:cubicBezTo>
                    <a:cubicBezTo>
                      <a:pt x="0" y="444589"/>
                      <a:pt x="39864" y="599395"/>
                      <a:pt x="146693" y="703209"/>
                    </a:cubicBezTo>
                    <a:lnTo>
                      <a:pt x="5414712" y="6531310"/>
                    </a:lnTo>
                    <a:lnTo>
                      <a:pt x="179162" y="12335061"/>
                    </a:lnTo>
                    <a:cubicBezTo>
                      <a:pt x="52163" y="12498621"/>
                      <a:pt x="71908" y="12732261"/>
                      <a:pt x="224556" y="12872188"/>
                    </a:cubicBezTo>
                    <a:cubicBezTo>
                      <a:pt x="377203" y="13012115"/>
                      <a:pt x="611675" y="13011507"/>
                      <a:pt x="763596" y="12870792"/>
                    </a:cubicBezTo>
                  </a:path>
                </a:pathLst>
              </a:cu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6" name="矩形 19"/>
            <p:cNvSpPr/>
            <p:nvPr userDrawn="1">
              <p:custDataLst>
                <p:tags r:id="rId6"/>
              </p:custDataLst>
            </p:nvPr>
          </p:nvSpPr>
          <p:spPr>
            <a:xfrm>
              <a:off x="0" y="5943600"/>
              <a:ext cx="914400" cy="9144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>
                <a:solidFill>
                  <a:schemeClr val="accent1"/>
                </a:solidFill>
                <a:latin typeface="+mj-ea"/>
                <a:ea typeface="+mj-ea"/>
                <a:sym typeface="+mn-ea"/>
              </a:endParaRPr>
            </a:p>
          </p:txBody>
        </p:sp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35F59-F879-44EC-B3E4-2E3D4FD35E9E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C470B-1FA1-40B1-A1C3-8ABD00AF1F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>
            <p:custDataLst>
              <p:tags r:id="rId2"/>
            </p:custDataLst>
          </p:nvPr>
        </p:nvSpPr>
        <p:spPr>
          <a:xfrm>
            <a:off x="0" y="6473825"/>
            <a:ext cx="12249150" cy="3841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6775" y="2059757"/>
            <a:ext cx="6243774" cy="922021"/>
          </a:xfrm>
        </p:spPr>
        <p:txBody>
          <a:bodyPr lIns="91440" tIns="45720" rIns="91440" bIns="0" anchor="b"/>
          <a:lstStyle>
            <a:lvl1pPr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76775" y="3102596"/>
            <a:ext cx="6243774" cy="1401006"/>
          </a:xfrm>
        </p:spPr>
        <p:txBody>
          <a:bodyPr lIns="91440" rIns="91440" bIns="45720"/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1DF90-9248-4F9A-9564-A026C718F6C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89075-C4B1-4B7B-9B74-2C2AF811E4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6"/>
          <p:cNvGrpSpPr/>
          <p:nvPr userDrawn="1">
            <p:custDataLst>
              <p:tags r:id="rId2"/>
            </p:custDataLst>
          </p:nvPr>
        </p:nvGrpSpPr>
        <p:grpSpPr bwMode="auto">
          <a:xfrm>
            <a:off x="2028825" y="4443413"/>
            <a:ext cx="10163175" cy="2414587"/>
            <a:chOff x="3195" y="6997"/>
            <a:chExt cx="16004" cy="3802"/>
          </a:xfrm>
        </p:grpSpPr>
        <p:sp>
          <p:nvSpPr>
            <p:cNvPr id="4" name="等腰三角形 11"/>
            <p:cNvSpPr/>
            <p:nvPr>
              <p:custDataLst>
                <p:tags r:id="rId3"/>
              </p:custDataLst>
            </p:nvPr>
          </p:nvSpPr>
          <p:spPr>
            <a:xfrm flipH="1">
              <a:off x="3195" y="9989"/>
              <a:ext cx="1640" cy="81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/>
            </a:p>
          </p:txBody>
        </p:sp>
        <p:grpSp>
          <p:nvGrpSpPr>
            <p:cNvPr id="5" name="组合 5"/>
            <p:cNvGrpSpPr/>
            <p:nvPr userDrawn="1"/>
          </p:nvGrpSpPr>
          <p:grpSpPr bwMode="auto">
            <a:xfrm>
              <a:off x="4015" y="6997"/>
              <a:ext cx="15185" cy="3803"/>
              <a:chOff x="4015" y="6997"/>
              <a:chExt cx="15185" cy="3803"/>
            </a:xfrm>
          </p:grpSpPr>
          <p:sp>
            <p:nvSpPr>
              <p:cNvPr id="6" name="等腰三角形 19"/>
              <p:cNvSpPr/>
              <p:nvPr>
                <p:custDataLst>
                  <p:tags r:id="rId4"/>
                </p:custDataLst>
              </p:nvPr>
            </p:nvSpPr>
            <p:spPr>
              <a:xfrm flipH="1">
                <a:off x="6897" y="6997"/>
                <a:ext cx="7690" cy="3802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/>
              </a:p>
            </p:txBody>
          </p:sp>
          <p:sp>
            <p:nvSpPr>
              <p:cNvPr id="7" name="任意多边形 12"/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10742" y="6997"/>
                <a:ext cx="3847" cy="3802"/>
              </a:xfrm>
              <a:custGeom>
                <a:avLst/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/>
              </a:p>
            </p:txBody>
          </p:sp>
          <p:sp>
            <p:nvSpPr>
              <p:cNvPr id="8" name="等腰三角形 17"/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12282" y="8519"/>
                <a:ext cx="4612" cy="228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/>
              </a:p>
            </p:txBody>
          </p:sp>
          <p:sp>
            <p:nvSpPr>
              <p:cNvPr id="9" name="任意多边形 16"/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14589" y="8519"/>
                <a:ext cx="2305" cy="2280"/>
              </a:xfrm>
              <a:custGeom>
                <a:avLst/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/>
              </a:p>
            </p:txBody>
          </p:sp>
          <p:sp>
            <p:nvSpPr>
              <p:cNvPr id="10" name="等腰三角形 15"/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4470" y="7949"/>
                <a:ext cx="5765" cy="285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/>
              </a:p>
            </p:txBody>
          </p:sp>
          <p:sp>
            <p:nvSpPr>
              <p:cNvPr id="11" name="任意多边形 19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7352" y="7949"/>
                <a:ext cx="2882" cy="2850"/>
              </a:xfrm>
              <a:custGeom>
                <a:avLst/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/>
              </a:p>
            </p:txBody>
          </p:sp>
          <p:sp>
            <p:nvSpPr>
              <p:cNvPr id="12" name="等腰三角形 13"/>
              <p:cNvSpPr/>
              <p:nvPr>
                <p:custDataLst>
                  <p:tags r:id="rId10"/>
                </p:custDataLst>
              </p:nvPr>
            </p:nvSpPr>
            <p:spPr>
              <a:xfrm flipH="1">
                <a:off x="17559" y="9989"/>
                <a:ext cx="1640" cy="81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/>
              </a:p>
            </p:txBody>
          </p:sp>
          <p:sp>
            <p:nvSpPr>
              <p:cNvPr id="13" name="任意多边形 22"/>
              <p:cNvSpPr/>
              <p:nvPr>
                <p:custDataLst>
                  <p:tags r:id="rId11"/>
                </p:custDataLst>
              </p:nvPr>
            </p:nvSpPr>
            <p:spPr>
              <a:xfrm flipH="1">
                <a:off x="18379" y="9989"/>
                <a:ext cx="820" cy="810"/>
              </a:xfrm>
              <a:custGeom>
                <a:avLst/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/>
              </a:p>
            </p:txBody>
          </p:sp>
          <p:sp>
            <p:nvSpPr>
              <p:cNvPr id="14" name="任意多边形 25"/>
              <p:cNvSpPr/>
              <p:nvPr>
                <p:custDataLst>
                  <p:tags r:id="rId12"/>
                </p:custDataLst>
              </p:nvPr>
            </p:nvSpPr>
            <p:spPr>
              <a:xfrm flipH="1">
                <a:off x="4015" y="9989"/>
                <a:ext cx="820" cy="810"/>
              </a:xfrm>
              <a:custGeom>
                <a:avLst/>
                <a:gdLst>
                  <a:gd name="connsiteX0" fmla="*/ 2442008 w 2442008"/>
                  <a:gd name="connsiteY0" fmla="*/ 0 h 2414894"/>
                  <a:gd name="connsiteX1" fmla="*/ 2415869 w 2442008"/>
                  <a:gd name="connsiteY1" fmla="*/ 2414894 h 2414894"/>
                  <a:gd name="connsiteX2" fmla="*/ 0 w 2442008"/>
                  <a:gd name="connsiteY2" fmla="*/ 2414894 h 2414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42008" h="2414894">
                    <a:moveTo>
                      <a:pt x="2442008" y="0"/>
                    </a:moveTo>
                    <a:lnTo>
                      <a:pt x="2415869" y="2414894"/>
                    </a:lnTo>
                    <a:lnTo>
                      <a:pt x="0" y="24148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5044" y="2014855"/>
            <a:ext cx="5818505" cy="1414145"/>
          </a:xfrm>
        </p:spPr>
        <p:txBody>
          <a:bodyPr anchor="b"/>
          <a:lstStyle>
            <a:lvl1pPr>
              <a:defRPr sz="7200" b="1" u="none" strike="noStrike" kern="1200" cap="none" spc="0" normalizeH="0" baseline="0">
                <a:solidFill>
                  <a:schemeClr val="accent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5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15407-0285-4769-A387-BE95FD69968F}" type="datetimeFigureOut">
              <a:rPr lang="zh-CN" altLang="en-US"/>
            </a:fld>
            <a:endParaRPr lang="zh-CN" altLang="en-US"/>
          </a:p>
        </p:txBody>
      </p:sp>
      <p:sp>
        <p:nvSpPr>
          <p:cNvPr id="16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8484-4DC2-4006-B9A3-BDF4960FA7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2"/>
          <p:cNvGrpSpPr/>
          <p:nvPr userDrawn="1"/>
        </p:nvGrpSpPr>
        <p:grpSpPr bwMode="auto">
          <a:xfrm>
            <a:off x="11277600" y="5753100"/>
            <a:ext cx="914400" cy="914400"/>
            <a:chOff x="11277600" y="5752233"/>
            <a:chExt cx="914400" cy="914400"/>
          </a:xfrm>
        </p:grpSpPr>
        <p:sp>
          <p:nvSpPr>
            <p:cNvPr id="4" name="矩形 7"/>
            <p:cNvSpPr/>
            <p:nvPr userDrawn="1">
              <p:custDataLst>
                <p:tags r:id="rId2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>
                <a:solidFill>
                  <a:schemeClr val="accent1"/>
                </a:solidFill>
                <a:sym typeface="+mn-ea"/>
              </a:endParaRPr>
            </a:p>
          </p:txBody>
        </p:sp>
        <p:sp>
          <p:nvSpPr>
            <p:cNvPr id="5" name="任意多边形: 形状 11"/>
            <p:cNvSpPr/>
            <p:nvPr userDrawn="1">
              <p:custDataLst>
                <p:tags r:id="rId3"/>
              </p:custDataLst>
            </p:nvPr>
          </p:nvSpPr>
          <p:spPr>
            <a:xfrm>
              <a:off x="11639550" y="6018933"/>
              <a:ext cx="190500" cy="381000"/>
            </a:xfrm>
            <a:custGeom>
              <a:avLst/>
              <a:gdLst/>
              <a:ahLst/>
              <a:cxnLst/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6" name="等腰三角形 6"/>
          <p:cNvSpPr/>
          <p:nvPr userDrawn="1">
            <p:custDataLst>
              <p:tags r:id="rId4"/>
            </p:custDataLst>
          </p:nvPr>
        </p:nvSpPr>
        <p:spPr>
          <a:xfrm rot="5400000">
            <a:off x="-143669" y="448469"/>
            <a:ext cx="719138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日期占位符 2"/>
          <p:cNvSpPr>
            <a:spLocks noGrp="1"/>
          </p:cNvSpPr>
          <p:nvPr userDrawn="1"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BA585CDF-DD5A-4CA7-B93D-F18CC1557B0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 userDrawn="1"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65D4484A-35A0-4C13-B143-E554B1F35C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7"/>
          <p:cNvSpPr/>
          <p:nvPr userDrawn="1">
            <p:custDataLst>
              <p:tags r:id="rId2"/>
            </p:custDataLst>
          </p:nvPr>
        </p:nvSpPr>
        <p:spPr>
          <a:xfrm>
            <a:off x="292100" y="304800"/>
            <a:ext cx="11607800" cy="62484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" name="组合 33"/>
          <p:cNvGrpSpPr/>
          <p:nvPr userDrawn="1"/>
        </p:nvGrpSpPr>
        <p:grpSpPr bwMode="auto">
          <a:xfrm>
            <a:off x="11277600" y="0"/>
            <a:ext cx="914400" cy="914400"/>
            <a:chOff x="11277600" y="5752233"/>
            <a:chExt cx="914400" cy="914400"/>
          </a:xfrm>
        </p:grpSpPr>
        <p:sp>
          <p:nvSpPr>
            <p:cNvPr id="6" name="矩形 34"/>
            <p:cNvSpPr/>
            <p:nvPr userDrawn="1">
              <p:custDataLst>
                <p:tags r:id="rId3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>
                <a:solidFill>
                  <a:schemeClr val="accent1"/>
                </a:solidFill>
                <a:sym typeface="+mn-ea"/>
              </a:endParaRPr>
            </a:p>
          </p:txBody>
        </p:sp>
        <p:sp>
          <p:nvSpPr>
            <p:cNvPr id="8" name="任意多边形: 形状 35"/>
            <p:cNvSpPr/>
            <p:nvPr userDrawn="1">
              <p:custDataLst>
                <p:tags r:id="rId4"/>
              </p:custDataLst>
            </p:nvPr>
          </p:nvSpPr>
          <p:spPr>
            <a:xfrm>
              <a:off x="11639550" y="6018933"/>
              <a:ext cx="190500" cy="381000"/>
            </a:xfrm>
            <a:custGeom>
              <a:avLst/>
              <a:gdLst/>
              <a:ahLst/>
              <a:cxnLst/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9" name="矩形 36"/>
          <p:cNvSpPr/>
          <p:nvPr userDrawn="1">
            <p:custDataLst>
              <p:tags r:id="rId5"/>
            </p:custDataLst>
          </p:nvPr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4"/>
            <p:custDataLst>
              <p:tags r:id="rId6"/>
            </p:custDataLst>
          </p:nvPr>
        </p:nvSpPr>
        <p:spPr/>
        <p:txBody>
          <a:bodyPr/>
          <a:lstStyle>
            <a:lvl1pPr>
              <a:defRPr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650A4F76-12ED-46DA-9D9F-EA2BC98CFBF0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5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6"/>
            <p:custDataLst>
              <p:tags r:id="rId8"/>
            </p:custDataLst>
          </p:nvPr>
        </p:nvSpPr>
        <p:spPr/>
        <p:txBody>
          <a:bodyPr/>
          <a:lstStyle>
            <a:lvl1pPr>
              <a:defRPr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450BB483-91C9-49EA-B0D6-8D47202E4D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 userDrawn="1">
            <p:custDataLst>
              <p:tags r:id="rId2"/>
            </p:custDataLst>
          </p:nvPr>
        </p:nvSpPr>
        <p:spPr>
          <a:xfrm>
            <a:off x="0" y="-3175"/>
            <a:ext cx="4822825" cy="6865938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sym typeface="+mn-ea"/>
            </a:endParaRPr>
          </a:p>
        </p:txBody>
      </p:sp>
      <p:sp>
        <p:nvSpPr>
          <p:cNvPr id="6" name="等腰三角形 12"/>
          <p:cNvSpPr/>
          <p:nvPr userDrawn="1">
            <p:custDataLst>
              <p:tags r:id="rId3"/>
            </p:custDataLst>
          </p:nvPr>
        </p:nvSpPr>
        <p:spPr>
          <a:xfrm rot="5400000">
            <a:off x="-144463" y="1001713"/>
            <a:ext cx="720725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" name="组合 14"/>
          <p:cNvGrpSpPr/>
          <p:nvPr userDrawn="1"/>
        </p:nvGrpSpPr>
        <p:grpSpPr bwMode="auto">
          <a:xfrm>
            <a:off x="11277600" y="5753100"/>
            <a:ext cx="914400" cy="914400"/>
            <a:chOff x="11277600" y="5752233"/>
            <a:chExt cx="914400" cy="914400"/>
          </a:xfrm>
        </p:grpSpPr>
        <p:sp>
          <p:nvSpPr>
            <p:cNvPr id="10" name="矩形 16"/>
            <p:cNvSpPr/>
            <p:nvPr userDrawn="1">
              <p:custDataLst>
                <p:tags r:id="rId4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>
                <a:solidFill>
                  <a:schemeClr val="accent1"/>
                </a:solidFill>
                <a:sym typeface="+mn-ea"/>
              </a:endParaRPr>
            </a:p>
          </p:txBody>
        </p:sp>
        <p:sp>
          <p:nvSpPr>
            <p:cNvPr id="11" name="任意多边形: 形状 17"/>
            <p:cNvSpPr/>
            <p:nvPr userDrawn="1">
              <p:custDataLst>
                <p:tags r:id="rId5"/>
              </p:custDataLst>
            </p:nvPr>
          </p:nvSpPr>
          <p:spPr>
            <a:xfrm>
              <a:off x="11639550" y="6018933"/>
              <a:ext cx="190500" cy="381000"/>
            </a:xfrm>
            <a:custGeom>
              <a:avLst/>
              <a:gdLst/>
              <a:ahLst/>
              <a:cxnLst/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15"/>
            <p:custDataLst>
              <p:tags r:id="rId6"/>
            </p:custDataLst>
          </p:nvPr>
        </p:nvSpPr>
        <p:spPr/>
        <p:txBody>
          <a:bodyPr/>
          <a:lstStyle>
            <a:lvl1pPr>
              <a:defRPr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345F8F25-8605-4307-9583-B7F20BA17952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16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7"/>
            <p:custDataLst>
              <p:tags r:id="rId8"/>
            </p:custDataLst>
          </p:nvPr>
        </p:nvSpPr>
        <p:spPr/>
        <p:txBody>
          <a:bodyPr/>
          <a:lstStyle>
            <a:lvl1pPr>
              <a:defRPr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66C7079A-D27E-45E8-907D-DA633F2379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24"/>
          <p:cNvGrpSpPr/>
          <p:nvPr userDrawn="1">
            <p:custDataLst>
              <p:tags r:id="rId2"/>
            </p:custDataLst>
          </p:nvPr>
        </p:nvGrpSpPr>
        <p:grpSpPr bwMode="auto">
          <a:xfrm rot="5400000">
            <a:off x="5638800" y="5943600"/>
            <a:ext cx="914400" cy="914400"/>
            <a:chOff x="11277600" y="5752233"/>
            <a:chExt cx="914400" cy="914400"/>
          </a:xfrm>
        </p:grpSpPr>
        <p:sp>
          <p:nvSpPr>
            <p:cNvPr id="6" name="矩形 25"/>
            <p:cNvSpPr/>
            <p:nvPr userDrawn="1">
              <p:custDataLst>
                <p:tags r:id="rId3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>
                <a:solidFill>
                  <a:schemeClr val="accent1"/>
                </a:solidFill>
                <a:sym typeface="+mn-ea"/>
              </a:endParaRPr>
            </a:p>
          </p:txBody>
        </p:sp>
        <p:sp>
          <p:nvSpPr>
            <p:cNvPr id="8" name="任意多边形: 形状 26"/>
            <p:cNvSpPr/>
            <p:nvPr userDrawn="1">
              <p:custDataLst>
                <p:tags r:id="rId4"/>
              </p:custDataLst>
            </p:nvPr>
          </p:nvSpPr>
          <p:spPr>
            <a:xfrm>
              <a:off x="11639550" y="6018933"/>
              <a:ext cx="190500" cy="381000"/>
            </a:xfrm>
            <a:custGeom>
              <a:avLst/>
              <a:gdLst/>
              <a:ahLst/>
              <a:cxnLst/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sym typeface="+mn-ea"/>
            </a:endParaRPr>
          </a:p>
        </p:txBody>
      </p:sp>
      <p:sp>
        <p:nvSpPr>
          <p:cNvPr id="11" name="等腰三角形 23"/>
          <p:cNvSpPr/>
          <p:nvPr userDrawn="1">
            <p:custDataLst>
              <p:tags r:id="rId6"/>
            </p:custDataLst>
          </p:nvPr>
        </p:nvSpPr>
        <p:spPr>
          <a:xfrm rot="10800000">
            <a:off x="5735638" y="0"/>
            <a:ext cx="720725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15"/>
            <p:custDataLst>
              <p:tags r:id="rId7"/>
            </p:custDataLst>
          </p:nvPr>
        </p:nvSpPr>
        <p:spPr/>
        <p:txBody>
          <a:bodyPr/>
          <a:lstStyle>
            <a:lvl1pPr>
              <a:defRPr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B7B9F71C-70E1-4DBC-8376-4A487D09E6AE}" type="datetimeFigureOut">
              <a:rPr lang="zh-CN" altLang="en-US"/>
            </a:fld>
            <a:endParaRPr lang="zh-CN" altLang="en-US"/>
          </a:p>
        </p:txBody>
      </p:sp>
      <p:sp>
        <p:nvSpPr>
          <p:cNvPr id="13" name="页脚占位符 3"/>
          <p:cNvSpPr>
            <a:spLocks noGrp="1"/>
          </p:cNvSpPr>
          <p:nvPr>
            <p:ph type="ftr" sz="quarter" idx="16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7"/>
            <p:custDataLst>
              <p:tags r:id="rId9"/>
            </p:custDataLst>
          </p:nvPr>
        </p:nvSpPr>
        <p:spPr/>
        <p:txBody>
          <a:bodyPr/>
          <a:lstStyle>
            <a:lvl1pPr>
              <a:defRPr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A79FE1E3-371C-4FB2-B5C3-93F812C53E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 userDrawn="1">
            <p:custDataLst>
              <p:tags r:id="rId2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sym typeface="+mn-ea"/>
            </a:endParaRPr>
          </a:p>
        </p:txBody>
      </p:sp>
      <p:sp>
        <p:nvSpPr>
          <p:cNvPr id="6" name="等腰三角形 22"/>
          <p:cNvSpPr/>
          <p:nvPr userDrawn="1">
            <p:custDataLst>
              <p:tags r:id="rId3"/>
            </p:custDataLst>
          </p:nvPr>
        </p:nvSpPr>
        <p:spPr>
          <a:xfrm rot="10800000">
            <a:off x="5735638" y="0"/>
            <a:ext cx="720725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5"/>
            <p:custDataLst>
              <p:tags r:id="rId4"/>
            </p:custDataLst>
          </p:nvPr>
        </p:nvSpPr>
        <p:spPr/>
        <p:txBody>
          <a:bodyPr/>
          <a:lstStyle>
            <a:lvl1pPr>
              <a:defRPr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92BC12A-AA0E-462E-AA02-16E4A6D445B2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6"/>
            </p:custDataLst>
          </p:nvPr>
        </p:nvSpPr>
        <p:spPr/>
        <p:txBody>
          <a:bodyPr/>
          <a:lstStyle>
            <a:lvl1pPr>
              <a:defRPr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7F7D71CC-59FC-434E-8462-149E5F514B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24"/>
          <p:cNvGrpSpPr/>
          <p:nvPr userDrawn="1">
            <p:custDataLst>
              <p:tags r:id="rId2"/>
            </p:custDataLst>
          </p:nvPr>
        </p:nvGrpSpPr>
        <p:grpSpPr bwMode="auto">
          <a:xfrm>
            <a:off x="11277600" y="5751513"/>
            <a:ext cx="914400" cy="914400"/>
            <a:chOff x="11277600" y="5752233"/>
            <a:chExt cx="914400" cy="914400"/>
          </a:xfrm>
        </p:grpSpPr>
        <p:sp>
          <p:nvSpPr>
            <p:cNvPr id="10" name="矩形 25"/>
            <p:cNvSpPr/>
            <p:nvPr userDrawn="1">
              <p:custDataLst>
                <p:tags r:id="rId3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>
                <a:solidFill>
                  <a:schemeClr val="accent1"/>
                </a:solidFill>
                <a:sym typeface="+mn-ea"/>
              </a:endParaRPr>
            </a:p>
          </p:txBody>
        </p:sp>
        <p:sp>
          <p:nvSpPr>
            <p:cNvPr id="12" name="任意多边形: 形状 26"/>
            <p:cNvSpPr/>
            <p:nvPr userDrawn="1">
              <p:custDataLst>
                <p:tags r:id="rId4"/>
              </p:custDataLst>
            </p:nvPr>
          </p:nvSpPr>
          <p:spPr>
            <a:xfrm>
              <a:off x="11639550" y="6018933"/>
              <a:ext cx="190500" cy="381000"/>
            </a:xfrm>
            <a:custGeom>
              <a:avLst/>
              <a:gdLst/>
              <a:ahLst/>
              <a:cxnLst/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14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sym typeface="+mn-ea"/>
            </a:endParaRPr>
          </a:p>
        </p:txBody>
      </p:sp>
      <p:sp>
        <p:nvSpPr>
          <p:cNvPr id="15" name="等腰三角形 23"/>
          <p:cNvSpPr/>
          <p:nvPr userDrawn="1">
            <p:custDataLst>
              <p:tags r:id="rId6"/>
            </p:custDataLst>
          </p:nvPr>
        </p:nvSpPr>
        <p:spPr>
          <a:xfrm rot="5400000">
            <a:off x="-144463" y="241301"/>
            <a:ext cx="720725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u="none" strike="noStrike" kern="1200" cap="none" spc="200" normalizeH="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7"/>
            <p:custDataLst>
              <p:tags r:id="rId7"/>
            </p:custDataLst>
          </p:nvPr>
        </p:nvSpPr>
        <p:spPr/>
        <p:txBody>
          <a:bodyPr/>
          <a:lstStyle>
            <a:lvl1pPr>
              <a:defRPr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469C9188-90C1-40A1-BDBA-C382B34675BE}" type="datetimeFigureOut">
              <a:rPr lang="zh-CN" altLang="en-US"/>
            </a:fld>
            <a:endParaRPr lang="zh-CN" altLang="en-US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8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4"/>
          <p:cNvSpPr>
            <a:spLocks noGrp="1"/>
          </p:cNvSpPr>
          <p:nvPr>
            <p:ph type="sldNum" sz="quarter" idx="19"/>
            <p:custDataLst>
              <p:tags r:id="rId9"/>
            </p:custDataLst>
          </p:nvPr>
        </p:nvSpPr>
        <p:spPr/>
        <p:txBody>
          <a:bodyPr/>
          <a:lstStyle>
            <a:lvl1pPr>
              <a:defRPr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A8E740D5-F17B-4028-8C6F-8FA88C71F6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2"/>
          <p:cNvSpPr/>
          <p:nvPr userDrawn="1">
            <p:custDataLst>
              <p:tags r:id="rId2"/>
            </p:custDataLst>
          </p:nvPr>
        </p:nvSpPr>
        <p:spPr>
          <a:xfrm flipH="1">
            <a:off x="2941638" y="-798513"/>
            <a:ext cx="9267825" cy="458311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/>
          </a:p>
        </p:txBody>
      </p:sp>
      <p:sp>
        <p:nvSpPr>
          <p:cNvPr id="5" name="任意多边形 12"/>
          <p:cNvSpPr/>
          <p:nvPr userDrawn="1">
            <p:custDataLst>
              <p:tags r:id="rId3"/>
            </p:custDataLst>
          </p:nvPr>
        </p:nvSpPr>
        <p:spPr>
          <a:xfrm flipH="1">
            <a:off x="7575550" y="-798513"/>
            <a:ext cx="4633913" cy="4583113"/>
          </a:xfrm>
          <a:custGeom>
            <a:avLst/>
            <a:gdLst>
              <a:gd name="connsiteX0" fmla="*/ 2442008 w 2442008"/>
              <a:gd name="connsiteY0" fmla="*/ 0 h 2414894"/>
              <a:gd name="connsiteX1" fmla="*/ 2415869 w 2442008"/>
              <a:gd name="connsiteY1" fmla="*/ 2414894 h 2414894"/>
              <a:gd name="connsiteX2" fmla="*/ 0 w 2442008"/>
              <a:gd name="connsiteY2" fmla="*/ 2414894 h 241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008" h="2414894">
                <a:moveTo>
                  <a:pt x="2442008" y="0"/>
                </a:moveTo>
                <a:lnTo>
                  <a:pt x="2415869" y="2414894"/>
                </a:lnTo>
                <a:lnTo>
                  <a:pt x="0" y="24148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/>
          </a:p>
        </p:txBody>
      </p:sp>
      <p:sp>
        <p:nvSpPr>
          <p:cNvPr id="6" name="等腰三角形 36"/>
          <p:cNvSpPr/>
          <p:nvPr userDrawn="1">
            <p:custDataLst>
              <p:tags r:id="rId4"/>
            </p:custDataLst>
          </p:nvPr>
        </p:nvSpPr>
        <p:spPr>
          <a:xfrm flipH="1">
            <a:off x="17463" y="349250"/>
            <a:ext cx="6945312" cy="343535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/>
          </a:p>
        </p:txBody>
      </p:sp>
      <p:sp>
        <p:nvSpPr>
          <p:cNvPr id="8" name="任意多边形 19"/>
          <p:cNvSpPr/>
          <p:nvPr userDrawn="1">
            <p:custDataLst>
              <p:tags r:id="rId5"/>
            </p:custDataLst>
          </p:nvPr>
        </p:nvSpPr>
        <p:spPr>
          <a:xfrm flipH="1">
            <a:off x="3490913" y="349250"/>
            <a:ext cx="3471862" cy="3435350"/>
          </a:xfrm>
          <a:custGeom>
            <a:avLst/>
            <a:gdLst>
              <a:gd name="connsiteX0" fmla="*/ 2442008 w 2442008"/>
              <a:gd name="connsiteY0" fmla="*/ 0 h 2414894"/>
              <a:gd name="connsiteX1" fmla="*/ 2415869 w 2442008"/>
              <a:gd name="connsiteY1" fmla="*/ 2414894 h 2414894"/>
              <a:gd name="connsiteX2" fmla="*/ 0 w 2442008"/>
              <a:gd name="connsiteY2" fmla="*/ 2414894 h 241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008" h="2414894">
                <a:moveTo>
                  <a:pt x="2442008" y="0"/>
                </a:moveTo>
                <a:lnTo>
                  <a:pt x="2415869" y="2414894"/>
                </a:lnTo>
                <a:lnTo>
                  <a:pt x="0" y="24148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/>
          </a:p>
        </p:txBody>
      </p:sp>
      <p:sp>
        <p:nvSpPr>
          <p:cNvPr id="9" name="等腰三角形 43"/>
          <p:cNvSpPr/>
          <p:nvPr userDrawn="1">
            <p:custDataLst>
              <p:tags r:id="rId6"/>
            </p:custDataLst>
          </p:nvPr>
        </p:nvSpPr>
        <p:spPr>
          <a:xfrm rot="10800000" flipH="1">
            <a:off x="17463" y="3784600"/>
            <a:ext cx="9267825" cy="458152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/>
          </a:p>
        </p:txBody>
      </p:sp>
      <p:sp>
        <p:nvSpPr>
          <p:cNvPr id="10" name="任意多边形 12"/>
          <p:cNvSpPr/>
          <p:nvPr userDrawn="1">
            <p:custDataLst>
              <p:tags r:id="rId7"/>
            </p:custDataLst>
          </p:nvPr>
        </p:nvSpPr>
        <p:spPr>
          <a:xfrm rot="10800000" flipH="1">
            <a:off x="17463" y="3784600"/>
            <a:ext cx="4633912" cy="4581525"/>
          </a:xfrm>
          <a:custGeom>
            <a:avLst/>
            <a:gdLst>
              <a:gd name="connsiteX0" fmla="*/ 2442008 w 2442008"/>
              <a:gd name="connsiteY0" fmla="*/ 0 h 2414894"/>
              <a:gd name="connsiteX1" fmla="*/ 2415869 w 2442008"/>
              <a:gd name="connsiteY1" fmla="*/ 2414894 h 2414894"/>
              <a:gd name="connsiteX2" fmla="*/ 0 w 2442008"/>
              <a:gd name="connsiteY2" fmla="*/ 2414894 h 241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008" h="2414894">
                <a:moveTo>
                  <a:pt x="2442008" y="0"/>
                </a:moveTo>
                <a:lnTo>
                  <a:pt x="2415869" y="2414894"/>
                </a:lnTo>
                <a:lnTo>
                  <a:pt x="0" y="24148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/>
          </a:p>
        </p:txBody>
      </p:sp>
      <p:sp>
        <p:nvSpPr>
          <p:cNvPr id="11" name="等腰三角形 45"/>
          <p:cNvSpPr/>
          <p:nvPr userDrawn="1">
            <p:custDataLst>
              <p:tags r:id="rId8"/>
            </p:custDataLst>
          </p:nvPr>
        </p:nvSpPr>
        <p:spPr>
          <a:xfrm rot="10800000" flipH="1">
            <a:off x="5264150" y="3784600"/>
            <a:ext cx="6945313" cy="343376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/>
          </a:p>
        </p:txBody>
      </p:sp>
      <p:sp>
        <p:nvSpPr>
          <p:cNvPr id="12" name="任意多边形 19"/>
          <p:cNvSpPr/>
          <p:nvPr userDrawn="1">
            <p:custDataLst>
              <p:tags r:id="rId9"/>
            </p:custDataLst>
          </p:nvPr>
        </p:nvSpPr>
        <p:spPr>
          <a:xfrm rot="10800000" flipH="1">
            <a:off x="5264150" y="3784600"/>
            <a:ext cx="3473450" cy="3433763"/>
          </a:xfrm>
          <a:custGeom>
            <a:avLst/>
            <a:gdLst>
              <a:gd name="connsiteX0" fmla="*/ 2442008 w 2442008"/>
              <a:gd name="connsiteY0" fmla="*/ 0 h 2414894"/>
              <a:gd name="connsiteX1" fmla="*/ 2415869 w 2442008"/>
              <a:gd name="connsiteY1" fmla="*/ 2414894 h 2414894"/>
              <a:gd name="connsiteX2" fmla="*/ 0 w 2442008"/>
              <a:gd name="connsiteY2" fmla="*/ 2414894 h 241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2008" h="2414894">
                <a:moveTo>
                  <a:pt x="2442008" y="0"/>
                </a:moveTo>
                <a:lnTo>
                  <a:pt x="2415869" y="2414894"/>
                </a:lnTo>
                <a:lnTo>
                  <a:pt x="0" y="24148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/>
          </a:p>
        </p:txBody>
      </p:sp>
      <p:sp>
        <p:nvSpPr>
          <p:cNvPr id="13" name="矩形 9"/>
          <p:cNvSpPr/>
          <p:nvPr userDrawn="1">
            <p:custDataLst>
              <p:tags r:id="rId10"/>
            </p:custDataLst>
          </p:nvPr>
        </p:nvSpPr>
        <p:spPr>
          <a:xfrm>
            <a:off x="0" y="958850"/>
            <a:ext cx="12192000" cy="49403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>
            <a:outerShdw blurRad="927100" sx="114000" sy="11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u="none" strike="noStrike" kern="1200" cap="none" spc="200" normalizeH="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u="none" strike="noStrike" kern="1200" cap="none" spc="200" normalizeH="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4" name="日期占位符 2"/>
          <p:cNvSpPr>
            <a:spLocks noGrp="1"/>
          </p:cNvSpPr>
          <p:nvPr>
            <p:ph type="dt" sz="half" idx="14"/>
            <p:custDataLst>
              <p:tags r:id="rId11"/>
            </p:custDataLst>
          </p:nvPr>
        </p:nvSpPr>
        <p:spPr/>
        <p:txBody>
          <a:bodyPr/>
          <a:lstStyle>
            <a:lvl1pPr>
              <a:defRPr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718453C-D825-46AD-A41A-24E0F1886E5D}" type="datetimeFigureOut">
              <a:rPr lang="zh-CN" altLang="en-US"/>
            </a:fld>
            <a:endParaRPr lang="zh-CN" altLang="en-US"/>
          </a:p>
        </p:txBody>
      </p:sp>
      <p:sp>
        <p:nvSpPr>
          <p:cNvPr id="15" name="页脚占位符 3"/>
          <p:cNvSpPr>
            <a:spLocks noGrp="1"/>
          </p:cNvSpPr>
          <p:nvPr>
            <p:ph type="ftr" sz="quarter" idx="15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" name="灯片编号占位符 4"/>
          <p:cNvSpPr>
            <a:spLocks noGrp="1"/>
          </p:cNvSpPr>
          <p:nvPr>
            <p:ph type="sldNum" sz="quarter" idx="16"/>
            <p:custDataLst>
              <p:tags r:id="rId13"/>
            </p:custDataLst>
          </p:nvPr>
        </p:nvSpPr>
        <p:spPr/>
        <p:txBody>
          <a:bodyPr/>
          <a:lstStyle>
            <a:lvl1pPr>
              <a:defRPr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479EA556-2BF4-4BDC-8652-8204B6A3FFD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箭头: 五边形 7"/>
          <p:cNvSpPr/>
          <p:nvPr>
            <p:custDataLst>
              <p:tags r:id="rId2"/>
            </p:custDataLst>
          </p:nvPr>
        </p:nvSpPr>
        <p:spPr>
          <a:xfrm flipH="1">
            <a:off x="6798186" y="0"/>
            <a:ext cx="6587613" cy="6858000"/>
          </a:xfrm>
          <a:prstGeom prst="homePlate">
            <a:avLst/>
          </a:prstGeom>
          <a:blipFill dpi="0" rotWithShape="0">
            <a:blip r:embed="rId3"/>
            <a:stretch>
              <a:fillRect l="-35169" r="-350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任意多边形: 形状 24"/>
          <p:cNvSpPr/>
          <p:nvPr>
            <p:custDataLst>
              <p:tags r:id="rId4"/>
            </p:custDataLst>
          </p:nvPr>
        </p:nvSpPr>
        <p:spPr>
          <a:xfrm rot="2685820" flipH="1">
            <a:off x="9590088" y="-1317625"/>
            <a:ext cx="2254250" cy="6403975"/>
          </a:xfrm>
          <a:custGeom>
            <a:avLst/>
            <a:gdLst>
              <a:gd name="connsiteX0" fmla="*/ 561722 w 2253114"/>
              <a:gd name="connsiteY0" fmla="*/ 0 h 6404316"/>
              <a:gd name="connsiteX1" fmla="*/ 0 w 2253114"/>
              <a:gd name="connsiteY1" fmla="*/ 566375 h 6404316"/>
              <a:gd name="connsiteX2" fmla="*/ 0 w 2253114"/>
              <a:gd name="connsiteY2" fmla="*/ 6404316 h 6404316"/>
              <a:gd name="connsiteX3" fmla="*/ 2253114 w 2253114"/>
              <a:gd name="connsiteY3" fmla="*/ 6404316 h 6404316"/>
              <a:gd name="connsiteX4" fmla="*/ 2253114 w 2253114"/>
              <a:gd name="connsiteY4" fmla="*/ 1686840 h 6404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404316">
                <a:moveTo>
                  <a:pt x="561722" y="0"/>
                </a:moveTo>
                <a:lnTo>
                  <a:pt x="0" y="566375"/>
                </a:lnTo>
                <a:lnTo>
                  <a:pt x="0" y="6404316"/>
                </a:lnTo>
                <a:lnTo>
                  <a:pt x="2253114" y="6404316"/>
                </a:lnTo>
                <a:lnTo>
                  <a:pt x="2253114" y="168684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任意多边形: 形状 18"/>
          <p:cNvSpPr/>
          <p:nvPr>
            <p:custDataLst>
              <p:tags r:id="rId5"/>
            </p:custDataLst>
          </p:nvPr>
        </p:nvSpPr>
        <p:spPr>
          <a:xfrm rot="19001926">
            <a:off x="9450388" y="1765300"/>
            <a:ext cx="2252662" cy="6519863"/>
          </a:xfrm>
          <a:custGeom>
            <a:avLst/>
            <a:gdLst>
              <a:gd name="connsiteX0" fmla="*/ 2253114 w 2253114"/>
              <a:gd name="connsiteY0" fmla="*/ 0 h 6573506"/>
              <a:gd name="connsiteX1" fmla="*/ 2253113 w 2253114"/>
              <a:gd name="connsiteY1" fmla="*/ 6202365 h 6573506"/>
              <a:gd name="connsiteX2" fmla="*/ 1903352 w 2253114"/>
              <a:gd name="connsiteY2" fmla="*/ 6573506 h 6573506"/>
              <a:gd name="connsiteX3" fmla="*/ 0 w 2253114"/>
              <a:gd name="connsiteY3" fmla="*/ 4779801 h 6573506"/>
              <a:gd name="connsiteX4" fmla="*/ 0 w 2253114"/>
              <a:gd name="connsiteY4" fmla="*/ 0 h 657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573506">
                <a:moveTo>
                  <a:pt x="2253114" y="0"/>
                </a:moveTo>
                <a:lnTo>
                  <a:pt x="2253113" y="6202365"/>
                </a:lnTo>
                <a:lnTo>
                  <a:pt x="1903352" y="6573506"/>
                </a:lnTo>
                <a:lnTo>
                  <a:pt x="0" y="4779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>
            <p:custDataLst>
              <p:tags r:id="rId6"/>
            </p:custDataLst>
          </p:nvPr>
        </p:nvSpPr>
        <p:spPr>
          <a:xfrm flipV="1">
            <a:off x="669925" y="0"/>
            <a:ext cx="2770188" cy="12573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>
            <p:ph type="subTitle" idx="1"/>
          </p:nvPr>
        </p:nvSpPr>
        <p:spPr>
          <a:xfrm>
            <a:off x="517525" y="3546475"/>
            <a:ext cx="6280150" cy="558800"/>
          </a:xfrm>
        </p:spPr>
        <p:txBody>
          <a:bodyPr lIns="90000" tIns="46800" rIns="90000" bIns="46800" anchor="t" anchorCtr="0"/>
          <a:lstStyle>
            <a:lvl1pPr marL="0" indent="0" algn="l">
              <a:buNone/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9802" name="标题 1"/>
          <p:cNvSpPr>
            <a:spLocks noGrp="1"/>
          </p:cNvSpPr>
          <p:nvPr>
            <p:ph type="ctrTitle"/>
          </p:nvPr>
        </p:nvSpPr>
        <p:spPr>
          <a:xfrm>
            <a:off x="517525" y="2090420"/>
            <a:ext cx="6280150" cy="1391285"/>
          </a:xfrm>
        </p:spPr>
        <p:txBody>
          <a:bodyPr lIns="90000" tIns="46800" rIns="90000" bIns="46800" anchor="b">
            <a:normAutofit/>
          </a:bodyPr>
          <a:lstStyle>
            <a:lvl1pPr algn="l">
              <a:defRPr sz="7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>
          <a:xfrm>
            <a:off x="606228" y="4525228"/>
            <a:ext cx="2284953" cy="403332"/>
          </a:xfrm>
          <a:solidFill>
            <a:schemeClr val="accent1"/>
          </a:solidFill>
        </p:spPr>
        <p:txBody>
          <a:bodyPr lIns="90000" tIns="46800" rIns="90000" bIns="46800" anchor="ctr"/>
          <a:lstStyle>
            <a:lvl1pPr marL="0" indent="0" algn="l">
              <a:buNone/>
              <a:defRPr sz="1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>
                <a:sym typeface="+mn-ea"/>
              </a:rPr>
              <a:t>单击此处编辑母版文本样式</a:t>
            </a:r>
            <a:endParaRPr lang="zh-CN" altLang="en-US">
              <a:sym typeface="+mn-ea"/>
            </a:endParaRPr>
          </a:p>
        </p:txBody>
      </p:sp>
      <p:sp>
        <p:nvSpPr>
          <p:cNvPr id="11" name="文本占位符 13"/>
          <p:cNvSpPr>
            <a:spLocks noGrp="1"/>
          </p:cNvSpPr>
          <p:nvPr>
            <p:ph type="body" sz="quarter" idx="11"/>
          </p:nvPr>
        </p:nvSpPr>
        <p:spPr>
          <a:xfrm>
            <a:off x="606225" y="4993583"/>
            <a:ext cx="2286000" cy="403200"/>
          </a:xfrm>
        </p:spPr>
        <p:txBody>
          <a:bodyPr lIns="90000" tIns="46800" rIns="90000" bIns="46800" anchor="ctr"/>
          <a:lstStyle>
            <a:lvl1pPr marL="0" indent="0" algn="l">
              <a:buNone/>
              <a:defRPr sz="1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>
                <a:sym typeface="+mn-ea"/>
              </a:rPr>
              <a:t>单击此处编辑母版文本样式</a:t>
            </a:r>
            <a:endParaRPr lang="zh-CN" altLang="en-US">
              <a:sym typeface="+mn-ea"/>
            </a:endParaRPr>
          </a:p>
        </p:txBody>
      </p:sp>
      <p:sp>
        <p:nvSpPr>
          <p:cNvPr id="10" name="日期占位符 1"/>
          <p:cNvSpPr>
            <a:spLocks noGrp="1"/>
          </p:cNvSpPr>
          <p:nvPr>
            <p:ph type="dt" sz="half" idx="13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52283-5655-4693-A93F-0021621AD7E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2"/>
          <p:cNvSpPr>
            <a:spLocks noGrp="1"/>
          </p:cNvSpPr>
          <p:nvPr>
            <p:ph type="ftr" sz="quarter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3"/>
          <p:cNvSpPr>
            <a:spLocks noGrp="1"/>
          </p:cNvSpPr>
          <p:nvPr>
            <p:ph type="sldNum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1E4D9-9442-47E4-9802-7C426D3A1220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3"/>
          <p:cNvGrpSpPr/>
          <p:nvPr userDrawn="1">
            <p:custDataLst>
              <p:tags r:id="rId2"/>
            </p:custDataLst>
          </p:nvPr>
        </p:nvGrpSpPr>
        <p:grpSpPr bwMode="auto">
          <a:xfrm>
            <a:off x="365125" y="-303213"/>
            <a:ext cx="11826875" cy="7161213"/>
            <a:chOff x="364497" y="-303556"/>
            <a:chExt cx="11827503" cy="7161556"/>
          </a:xfrm>
        </p:grpSpPr>
        <p:sp>
          <p:nvSpPr>
            <p:cNvPr id="5" name="任意多边形: 形状 14"/>
            <p:cNvSpPr/>
            <p:nvPr userDrawn="1">
              <p:custDataLst>
                <p:tags r:id="rId3"/>
              </p:custDataLst>
            </p:nvPr>
          </p:nvSpPr>
          <p:spPr>
            <a:xfrm rot="18900000" flipV="1">
              <a:off x="364499" y="-303558"/>
              <a:ext cx="611217" cy="611220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: 形状 15"/>
            <p:cNvSpPr/>
            <p:nvPr userDrawn="1">
              <p:custDataLst>
                <p:tags r:id="rId4"/>
              </p:custDataLst>
            </p:nvPr>
          </p:nvSpPr>
          <p:spPr>
            <a:xfrm rot="10800000">
              <a:off x="10339290" y="5005299"/>
              <a:ext cx="1852710" cy="1852701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1" y="443234"/>
            <a:ext cx="10854000" cy="442800"/>
          </a:xfrm>
        </p:spPr>
        <p:txBody>
          <a:bodyPr lIns="100800" tIns="39600" rIns="75600" bIns="39600" anchor="ctr"/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4000"/>
            <a:ext cx="10852237" cy="5389200"/>
          </a:xfrm>
        </p:spPr>
        <p:txBody>
          <a:bodyPr lIns="100800" rIns="82800"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6E778-91C9-4B01-B6D2-087A9E3F9CE8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3D05D-A8C3-449C-B890-16A4880CCD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76280" y="952508"/>
            <a:ext cx="5283242" cy="5388907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522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23B1D-6025-4178-806B-FC8EBE4519F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EF2AE-8399-4C09-ABA8-B4133B70B89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>
            <p:custDataLst>
              <p:tags r:id="rId2"/>
            </p:custDataLst>
          </p:nvPr>
        </p:nvSpPr>
        <p:spPr>
          <a:xfrm rot="18914180">
            <a:off x="1484313" y="-1335088"/>
            <a:ext cx="2254250" cy="6403976"/>
          </a:xfrm>
          <a:custGeom>
            <a:avLst/>
            <a:gdLst>
              <a:gd name="connsiteX0" fmla="*/ 561722 w 2253114"/>
              <a:gd name="connsiteY0" fmla="*/ 0 h 6404316"/>
              <a:gd name="connsiteX1" fmla="*/ 0 w 2253114"/>
              <a:gd name="connsiteY1" fmla="*/ 566375 h 6404316"/>
              <a:gd name="connsiteX2" fmla="*/ 0 w 2253114"/>
              <a:gd name="connsiteY2" fmla="*/ 6404316 h 6404316"/>
              <a:gd name="connsiteX3" fmla="*/ 2253114 w 2253114"/>
              <a:gd name="connsiteY3" fmla="*/ 6404316 h 6404316"/>
              <a:gd name="connsiteX4" fmla="*/ 2253114 w 2253114"/>
              <a:gd name="connsiteY4" fmla="*/ 1686840 h 6404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404316">
                <a:moveTo>
                  <a:pt x="561722" y="0"/>
                </a:moveTo>
                <a:lnTo>
                  <a:pt x="0" y="566375"/>
                </a:lnTo>
                <a:lnTo>
                  <a:pt x="0" y="6404316"/>
                </a:lnTo>
                <a:lnTo>
                  <a:pt x="2253114" y="6404316"/>
                </a:lnTo>
                <a:lnTo>
                  <a:pt x="2253114" y="168684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: 形状 4"/>
          <p:cNvSpPr/>
          <p:nvPr>
            <p:custDataLst>
              <p:tags r:id="rId3"/>
            </p:custDataLst>
          </p:nvPr>
        </p:nvSpPr>
        <p:spPr>
          <a:xfrm rot="2598074" flipH="1">
            <a:off x="1660525" y="1762125"/>
            <a:ext cx="2252663" cy="6519863"/>
          </a:xfrm>
          <a:custGeom>
            <a:avLst/>
            <a:gdLst>
              <a:gd name="connsiteX0" fmla="*/ 2253114 w 2253114"/>
              <a:gd name="connsiteY0" fmla="*/ 0 h 6573506"/>
              <a:gd name="connsiteX1" fmla="*/ 2253113 w 2253114"/>
              <a:gd name="connsiteY1" fmla="*/ 6202365 h 6573506"/>
              <a:gd name="connsiteX2" fmla="*/ 1903352 w 2253114"/>
              <a:gd name="connsiteY2" fmla="*/ 6573506 h 6573506"/>
              <a:gd name="connsiteX3" fmla="*/ 0 w 2253114"/>
              <a:gd name="connsiteY3" fmla="*/ 4779801 h 6573506"/>
              <a:gd name="connsiteX4" fmla="*/ 0 w 2253114"/>
              <a:gd name="connsiteY4" fmla="*/ 0 h 657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573506">
                <a:moveTo>
                  <a:pt x="2253114" y="0"/>
                </a:moveTo>
                <a:lnTo>
                  <a:pt x="2253113" y="6202365"/>
                </a:lnTo>
                <a:lnTo>
                  <a:pt x="1903352" y="6573506"/>
                </a:lnTo>
                <a:lnTo>
                  <a:pt x="0" y="4779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6096000" y="2324100"/>
            <a:ext cx="5419185" cy="1104900"/>
          </a:xfrm>
        </p:spPr>
        <p:txBody>
          <a:bodyPr lIns="90170" tIns="46800" rIns="90000" bIns="46800" anchor="b">
            <a:normAutofit/>
          </a:bodyPr>
          <a:lstStyle>
            <a:lvl1pPr algn="l">
              <a:defRPr sz="48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>
                <a:sym typeface="+mn-ea"/>
              </a:rPr>
              <a:t>单击此处编辑母版标题样式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</p:nvPr>
        </p:nvSpPr>
        <p:spPr>
          <a:xfrm>
            <a:off x="6097116" y="3557697"/>
            <a:ext cx="5419185" cy="1015623"/>
          </a:xfrm>
        </p:spPr>
        <p:txBody>
          <a:bodyPr lIns="90000" tIns="46800" rIns="90000" bIns="46800" anchor="t"/>
          <a:lstStyle>
            <a:lvl1pPr marL="0" indent="0" algn="l">
              <a:lnSpc>
                <a:spcPct val="100000"/>
              </a:lnSpc>
              <a:buNone/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>
                <a:sym typeface="+mn-ea"/>
              </a:rPr>
              <a:t>单击此处编辑母版文本样式</a:t>
            </a:r>
            <a:endParaRPr lang="zh-CN" altLang="en-US">
              <a:sym typeface="+mn-ea"/>
            </a:endParaRPr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36BD-B045-4F09-ACFB-F23013050B07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7813A-BCB4-4A42-8619-0BCEBAE72855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0"/>
          <p:cNvGrpSpPr/>
          <p:nvPr userDrawn="1">
            <p:custDataLst>
              <p:tags r:id="rId2"/>
            </p:custDataLst>
          </p:nvPr>
        </p:nvGrpSpPr>
        <p:grpSpPr bwMode="auto">
          <a:xfrm>
            <a:off x="365125" y="-303213"/>
            <a:ext cx="11826875" cy="7161213"/>
            <a:chOff x="364497" y="-303556"/>
            <a:chExt cx="11827503" cy="7161556"/>
          </a:xfrm>
        </p:grpSpPr>
        <p:sp>
          <p:nvSpPr>
            <p:cNvPr id="6" name="任意多边形: 形状 14"/>
            <p:cNvSpPr/>
            <p:nvPr userDrawn="1">
              <p:custDataLst>
                <p:tags r:id="rId3"/>
              </p:custDataLst>
            </p:nvPr>
          </p:nvSpPr>
          <p:spPr>
            <a:xfrm rot="18900000" flipV="1">
              <a:off x="364499" y="-303558"/>
              <a:ext cx="611217" cy="611220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任意多边形: 形状 15"/>
            <p:cNvSpPr/>
            <p:nvPr userDrawn="1">
              <p:custDataLst>
                <p:tags r:id="rId4"/>
              </p:custDataLst>
            </p:nvPr>
          </p:nvSpPr>
          <p:spPr>
            <a:xfrm rot="10800000">
              <a:off x="10339290" y="5005299"/>
              <a:ext cx="1852710" cy="1852701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8FA8C-CD4B-488B-9A32-BD9546EA341C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C5822-B6C6-4484-AED6-99F704ECD8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5"/>
          <p:cNvGrpSpPr/>
          <p:nvPr userDrawn="1">
            <p:custDataLst>
              <p:tags r:id="rId2"/>
            </p:custDataLst>
          </p:nvPr>
        </p:nvGrpSpPr>
        <p:grpSpPr bwMode="auto">
          <a:xfrm>
            <a:off x="365125" y="-303213"/>
            <a:ext cx="11826875" cy="7161213"/>
            <a:chOff x="364497" y="-303556"/>
            <a:chExt cx="11827503" cy="7161556"/>
          </a:xfrm>
        </p:grpSpPr>
        <p:sp>
          <p:nvSpPr>
            <p:cNvPr id="8" name="任意多边形: 形状 16"/>
            <p:cNvSpPr/>
            <p:nvPr userDrawn="1">
              <p:custDataLst>
                <p:tags r:id="rId3"/>
              </p:custDataLst>
            </p:nvPr>
          </p:nvSpPr>
          <p:spPr>
            <a:xfrm rot="18900000" flipV="1">
              <a:off x="364499" y="-303558"/>
              <a:ext cx="611217" cy="611220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任意多边形: 形状 17"/>
            <p:cNvSpPr/>
            <p:nvPr userDrawn="1">
              <p:custDataLst>
                <p:tags r:id="rId4"/>
              </p:custDataLst>
            </p:nvPr>
          </p:nvSpPr>
          <p:spPr>
            <a:xfrm rot="10800000">
              <a:off x="10339290" y="5005299"/>
              <a:ext cx="1852710" cy="1852701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30" y="952508"/>
            <a:ext cx="5283242" cy="381003"/>
          </a:xfrm>
        </p:spPr>
        <p:txBody>
          <a:bodyPr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952508"/>
            <a:ext cx="5283242" cy="381003"/>
          </a:xfrm>
        </p:spPr>
        <p:txBody>
          <a:bodyPr tIns="38100" rIns="76200" bIns="3810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>
                <a:sym typeface="+mn-ea"/>
              </a:rPr>
              <a:t>单击此处编辑母版文本样式</a:t>
            </a:r>
            <a:endParaRPr lang="zh-CN" altLang="en-US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AA53E-F815-43B1-95C6-313BD0BB2C6D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3F049-3C1D-48DE-AF61-AB5E60786A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11"/>
          <p:cNvSpPr/>
          <p:nvPr userDrawn="1">
            <p:custDataLst>
              <p:tags r:id="rId2"/>
            </p:custDataLst>
          </p:nvPr>
        </p:nvSpPr>
        <p:spPr>
          <a:xfrm rot="2685820" flipH="1">
            <a:off x="10133013" y="52388"/>
            <a:ext cx="2252662" cy="4784725"/>
          </a:xfrm>
          <a:custGeom>
            <a:avLst/>
            <a:gdLst>
              <a:gd name="connsiteX0" fmla="*/ 2185490 w 2253114"/>
              <a:gd name="connsiteY0" fmla="*/ 0 h 4784917"/>
              <a:gd name="connsiteX1" fmla="*/ 0 w 2253114"/>
              <a:gd name="connsiteY1" fmla="*/ 2203594 h 4784917"/>
              <a:gd name="connsiteX2" fmla="*/ 0 w 2253114"/>
              <a:gd name="connsiteY2" fmla="*/ 4784917 h 4784917"/>
              <a:gd name="connsiteX3" fmla="*/ 2253114 w 2253114"/>
              <a:gd name="connsiteY3" fmla="*/ 4784917 h 4784917"/>
              <a:gd name="connsiteX4" fmla="*/ 2253114 w 2253114"/>
              <a:gd name="connsiteY4" fmla="*/ 67441 h 478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4784917">
                <a:moveTo>
                  <a:pt x="2185490" y="0"/>
                </a:moveTo>
                <a:lnTo>
                  <a:pt x="0" y="2203594"/>
                </a:lnTo>
                <a:lnTo>
                  <a:pt x="0" y="4784917"/>
                </a:lnTo>
                <a:lnTo>
                  <a:pt x="2253114" y="4784917"/>
                </a:lnTo>
                <a:lnTo>
                  <a:pt x="2253114" y="67441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: 形状 12"/>
          <p:cNvSpPr/>
          <p:nvPr userDrawn="1">
            <p:custDataLst>
              <p:tags r:id="rId3"/>
            </p:custDataLst>
          </p:nvPr>
        </p:nvSpPr>
        <p:spPr>
          <a:xfrm rot="19001926">
            <a:off x="10017125" y="1963738"/>
            <a:ext cx="2252663" cy="4957762"/>
          </a:xfrm>
          <a:custGeom>
            <a:avLst/>
            <a:gdLst>
              <a:gd name="connsiteX0" fmla="*/ 2253114 w 2253114"/>
              <a:gd name="connsiteY0" fmla="*/ 0 h 4957418"/>
              <a:gd name="connsiteX1" fmla="*/ 2253114 w 2253114"/>
              <a:gd name="connsiteY1" fmla="*/ 2812310 h 4957418"/>
              <a:gd name="connsiteX2" fmla="*/ 231579 w 2253114"/>
              <a:gd name="connsiteY2" fmla="*/ 4957418 h 4957418"/>
              <a:gd name="connsiteX3" fmla="*/ 0 w 2253114"/>
              <a:gd name="connsiteY3" fmla="*/ 4740954 h 4957418"/>
              <a:gd name="connsiteX4" fmla="*/ 0 w 2253114"/>
              <a:gd name="connsiteY4" fmla="*/ 0 h 4957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4957418">
                <a:moveTo>
                  <a:pt x="2253114" y="0"/>
                </a:moveTo>
                <a:lnTo>
                  <a:pt x="2253114" y="2812310"/>
                </a:lnTo>
                <a:lnTo>
                  <a:pt x="231579" y="4957418"/>
                </a:lnTo>
                <a:lnTo>
                  <a:pt x="0" y="474095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B1866-1E98-4454-9260-06F9E059A68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D8485-C313-48C2-941F-4909DA65A9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DDEDD-68A1-43C7-9033-3E1E679DAB1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6B51C-13F2-45AA-873C-E854FC8CE5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6"/>
          <p:cNvGrpSpPr/>
          <p:nvPr userDrawn="1">
            <p:custDataLst>
              <p:tags r:id="rId2"/>
            </p:custDataLst>
          </p:nvPr>
        </p:nvGrpSpPr>
        <p:grpSpPr bwMode="auto">
          <a:xfrm>
            <a:off x="292100" y="-460375"/>
            <a:ext cx="11607800" cy="7013575"/>
            <a:chOff x="292800" y="-460918"/>
            <a:chExt cx="11606400" cy="7014718"/>
          </a:xfrm>
        </p:grpSpPr>
        <p:sp>
          <p:nvSpPr>
            <p:cNvPr id="6" name="矩形: 剪去对角 17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382"/>
              <a:ext cx="11606400" cy="6249418"/>
            </a:xfrm>
            <a:prstGeom prst="snip2DiagRect">
              <a:avLst>
                <a:gd name="adj1" fmla="val 0"/>
                <a:gd name="adj2" fmla="val 50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任意多边形: 形状 18"/>
            <p:cNvSpPr/>
            <p:nvPr userDrawn="1">
              <p:custDataLst>
                <p:tags r:id="rId4"/>
              </p:custDataLst>
            </p:nvPr>
          </p:nvSpPr>
          <p:spPr>
            <a:xfrm rot="18900000" flipV="1">
              <a:off x="5633169" y="-459993"/>
              <a:ext cx="922488" cy="920639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/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C4854-D718-4445-BC6F-D7AB9A607983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01A35-45FC-4966-A8DB-B209CA7CCC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/>
          <p:nvPr userDrawn="1">
            <p:custDataLst>
              <p:tags r:id="rId2"/>
            </p:custDataLst>
          </p:nvPr>
        </p:nvGrpSpPr>
        <p:grpSpPr bwMode="auto">
          <a:xfrm>
            <a:off x="292100" y="-460375"/>
            <a:ext cx="11607800" cy="7013575"/>
            <a:chOff x="292800" y="-460918"/>
            <a:chExt cx="11606400" cy="7014718"/>
          </a:xfrm>
        </p:grpSpPr>
        <p:sp>
          <p:nvSpPr>
            <p:cNvPr id="5" name="矩形: 剪去对角 13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382"/>
              <a:ext cx="11606400" cy="6249418"/>
            </a:xfrm>
            <a:prstGeom prst="snip2DiagRect">
              <a:avLst>
                <a:gd name="adj1" fmla="val 0"/>
                <a:gd name="adj2" fmla="val 50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: 形状 14"/>
            <p:cNvSpPr/>
            <p:nvPr userDrawn="1">
              <p:custDataLst>
                <p:tags r:id="rId4"/>
              </p:custDataLst>
            </p:nvPr>
          </p:nvSpPr>
          <p:spPr>
            <a:xfrm rot="18900000" flipV="1">
              <a:off x="5633169" y="-459993"/>
              <a:ext cx="922488" cy="920639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anchor="ctr"/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7F33A-F7B8-43B8-BF16-B0333E1AF9D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9A265-646E-4177-A23D-2BD0104A42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8"/>
          <p:cNvGrpSpPr/>
          <p:nvPr userDrawn="1">
            <p:custDataLst>
              <p:tags r:id="rId2"/>
            </p:custDataLst>
          </p:nvPr>
        </p:nvGrpSpPr>
        <p:grpSpPr bwMode="auto">
          <a:xfrm>
            <a:off x="292100" y="-460375"/>
            <a:ext cx="11607800" cy="7013575"/>
            <a:chOff x="292800" y="-460918"/>
            <a:chExt cx="11606400" cy="7014718"/>
          </a:xfrm>
        </p:grpSpPr>
        <p:sp>
          <p:nvSpPr>
            <p:cNvPr id="4" name="矩形: 剪去对角 12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382"/>
              <a:ext cx="11606400" cy="6249418"/>
            </a:xfrm>
            <a:prstGeom prst="snip2DiagRect">
              <a:avLst>
                <a:gd name="adj1" fmla="val 0"/>
                <a:gd name="adj2" fmla="val 50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: 形状 13"/>
            <p:cNvSpPr/>
            <p:nvPr userDrawn="1">
              <p:custDataLst>
                <p:tags r:id="rId4"/>
              </p:custDataLst>
            </p:nvPr>
          </p:nvSpPr>
          <p:spPr>
            <a:xfrm rot="18900000" flipV="1">
              <a:off x="5633169" y="-459993"/>
              <a:ext cx="922488" cy="920639"/>
            </a:xfrm>
            <a:custGeom>
              <a:avLst/>
              <a:gdLst>
                <a:gd name="connsiteX0" fmla="*/ 0 w 1852395"/>
                <a:gd name="connsiteY0" fmla="*/ 0 h 1852395"/>
                <a:gd name="connsiteX1" fmla="*/ 1852395 w 1852395"/>
                <a:gd name="connsiteY1" fmla="*/ 0 h 1852395"/>
                <a:gd name="connsiteX2" fmla="*/ 0 w 1852395"/>
                <a:gd name="connsiteY2" fmla="*/ 1852395 h 185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2395" h="1852395">
                  <a:moveTo>
                    <a:pt x="0" y="0"/>
                  </a:moveTo>
                  <a:lnTo>
                    <a:pt x="1852395" y="0"/>
                  </a:lnTo>
                  <a:lnTo>
                    <a:pt x="0" y="185239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4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B275E-46DF-42AF-92BF-35D66691D70D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5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6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85306-AC60-475E-8CAA-40E3AA674E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"/>
          <p:cNvGrpSpPr/>
          <p:nvPr userDrawn="1">
            <p:custDataLst>
              <p:tags r:id="rId2"/>
            </p:custDataLst>
          </p:nvPr>
        </p:nvGrpSpPr>
        <p:grpSpPr bwMode="auto">
          <a:xfrm>
            <a:off x="0" y="-1081088"/>
            <a:ext cx="6210300" cy="9144001"/>
            <a:chOff x="0" y="-1080785"/>
            <a:chExt cx="6210243" cy="9143793"/>
          </a:xfrm>
        </p:grpSpPr>
        <p:sp>
          <p:nvSpPr>
            <p:cNvPr id="4" name="任意多边形: 形状 9"/>
            <p:cNvSpPr/>
            <p:nvPr>
              <p:custDataLst>
                <p:tags r:id="rId3"/>
              </p:custDataLst>
            </p:nvPr>
          </p:nvSpPr>
          <p:spPr>
            <a:xfrm>
              <a:off x="0" y="9590"/>
              <a:ext cx="6210243" cy="6858000"/>
            </a:xfrm>
            <a:custGeom>
              <a:avLst/>
              <a:gdLst>
                <a:gd name="connsiteX0" fmla="*/ 0 w 6210243"/>
                <a:gd name="connsiteY0" fmla="*/ 0 h 6858000"/>
                <a:gd name="connsiteX1" fmla="*/ 2916437 w 6210243"/>
                <a:gd name="connsiteY1" fmla="*/ 0 h 6858000"/>
                <a:gd name="connsiteX2" fmla="*/ 6210243 w 6210243"/>
                <a:gd name="connsiteY2" fmla="*/ 3429000 h 6858000"/>
                <a:gd name="connsiteX3" fmla="*/ 2916437 w 6210243"/>
                <a:gd name="connsiteY3" fmla="*/ 6858000 h 6858000"/>
                <a:gd name="connsiteX4" fmla="*/ 0 w 6210243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10243" h="6858000">
                  <a:moveTo>
                    <a:pt x="0" y="0"/>
                  </a:moveTo>
                  <a:lnTo>
                    <a:pt x="2916437" y="0"/>
                  </a:lnTo>
                  <a:lnTo>
                    <a:pt x="6210243" y="3429000"/>
                  </a:lnTo>
                  <a:lnTo>
                    <a:pt x="2916437" y="6858000"/>
                  </a:lnTo>
                  <a:lnTo>
                    <a:pt x="0" y="6858000"/>
                  </a:lnTo>
                  <a:close/>
                </a:path>
              </a:pathLst>
            </a:custGeom>
            <a:blipFill dpi="0" rotWithShape="0">
              <a:blip r:embed="rId4"/>
              <a:stretch>
                <a:fillRect l="-35169" r="-3504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任意多边形: 形状 11"/>
            <p:cNvSpPr/>
            <p:nvPr>
              <p:custDataLst>
                <p:tags r:id="rId5"/>
              </p:custDataLst>
            </p:nvPr>
          </p:nvSpPr>
          <p:spPr>
            <a:xfrm rot="18914180">
              <a:off x="1246177" y="-1080785"/>
              <a:ext cx="2252641" cy="6137136"/>
            </a:xfrm>
            <a:custGeom>
              <a:avLst/>
              <a:gdLst>
                <a:gd name="connsiteX0" fmla="*/ 828924 w 2253114"/>
                <a:gd name="connsiteY0" fmla="*/ 0 h 6137833"/>
                <a:gd name="connsiteX1" fmla="*/ 2253114 w 2253114"/>
                <a:gd name="connsiteY1" fmla="*/ 1420357 h 6137833"/>
                <a:gd name="connsiteX2" fmla="*/ 2253114 w 2253114"/>
                <a:gd name="connsiteY2" fmla="*/ 6137833 h 6137833"/>
                <a:gd name="connsiteX3" fmla="*/ 0 w 2253114"/>
                <a:gd name="connsiteY3" fmla="*/ 6137833 h 6137833"/>
                <a:gd name="connsiteX4" fmla="*/ 0 w 2253114"/>
                <a:gd name="connsiteY4" fmla="*/ 835791 h 613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3114" h="6137833">
                  <a:moveTo>
                    <a:pt x="828924" y="0"/>
                  </a:moveTo>
                  <a:lnTo>
                    <a:pt x="2253114" y="1420357"/>
                  </a:lnTo>
                  <a:lnTo>
                    <a:pt x="2253114" y="6137833"/>
                  </a:lnTo>
                  <a:lnTo>
                    <a:pt x="0" y="6137833"/>
                  </a:lnTo>
                  <a:lnTo>
                    <a:pt x="0" y="835791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: 形状 13"/>
            <p:cNvSpPr/>
            <p:nvPr>
              <p:custDataLst>
                <p:tags r:id="rId6"/>
              </p:custDataLst>
            </p:nvPr>
          </p:nvSpPr>
          <p:spPr>
            <a:xfrm rot="2598074" flipH="1">
              <a:off x="1389050" y="1797288"/>
              <a:ext cx="2252641" cy="6265720"/>
            </a:xfrm>
            <a:custGeom>
              <a:avLst/>
              <a:gdLst>
                <a:gd name="connsiteX0" fmla="*/ 2253114 w 2253114"/>
                <a:gd name="connsiteY0" fmla="*/ 0 h 6265720"/>
                <a:gd name="connsiteX1" fmla="*/ 0 w 2253114"/>
                <a:gd name="connsiteY1" fmla="*/ 0 h 6265720"/>
                <a:gd name="connsiteX2" fmla="*/ 0 w 2253114"/>
                <a:gd name="connsiteY2" fmla="*/ 4740954 h 6265720"/>
                <a:gd name="connsiteX3" fmla="*/ 1631232 w 2253114"/>
                <a:gd name="connsiteY3" fmla="*/ 6265720 h 6265720"/>
                <a:gd name="connsiteX4" fmla="*/ 2253113 w 2253114"/>
                <a:gd name="connsiteY4" fmla="*/ 5605824 h 626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3114" h="6265720">
                  <a:moveTo>
                    <a:pt x="2253114" y="0"/>
                  </a:moveTo>
                  <a:lnTo>
                    <a:pt x="0" y="0"/>
                  </a:lnTo>
                  <a:lnTo>
                    <a:pt x="0" y="4740954"/>
                  </a:lnTo>
                  <a:lnTo>
                    <a:pt x="1631232" y="6265720"/>
                  </a:lnTo>
                  <a:lnTo>
                    <a:pt x="2253113" y="56058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>
            <p:ph type="ctrTitle"/>
          </p:nvPr>
        </p:nvSpPr>
        <p:spPr>
          <a:xfrm>
            <a:off x="6342062" y="2618246"/>
            <a:ext cx="5178426" cy="1621509"/>
          </a:xfrm>
        </p:spPr>
        <p:txBody>
          <a:bodyPr lIns="90000" tIns="46800" rIns="90000" bIns="46800" anchor="b">
            <a:normAutofit/>
          </a:bodyPr>
          <a:lstStyle>
            <a:lvl1pPr marL="0" indent="0" algn="dist">
              <a:buFont typeface="Arial" panose="020B0604020202020204" pitchFamily="34" charset="0"/>
              <a:buNone/>
              <a:defRPr sz="8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>
                <a:sym typeface="+mn-ea"/>
              </a:rPr>
              <a:t>单击此处编辑母版标题样式</a:t>
            </a:r>
            <a:endParaRPr lang="zh-CN" altLang="en-US"/>
          </a:p>
        </p:txBody>
      </p:sp>
      <p:sp>
        <p:nvSpPr>
          <p:cNvPr id="7" name="日期占位符 1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DDB86-4C13-424B-89D6-9DBAABE3ED8C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DDBA3-3996-471E-83F5-04EA8AAE4109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19"/>
          <p:cNvSpPr/>
          <p:nvPr userDrawn="1">
            <p:custDataLst>
              <p:tags r:id="rId2"/>
            </p:custDataLst>
          </p:nvPr>
        </p:nvSpPr>
        <p:spPr>
          <a:xfrm rot="10800000">
            <a:off x="10339388" y="5005388"/>
            <a:ext cx="1852612" cy="1852612"/>
          </a:xfrm>
          <a:custGeom>
            <a:avLst/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Freeform 5"/>
          <p:cNvSpPr/>
          <p:nvPr userDrawn="1">
            <p:custDataLst>
              <p:tags r:id="rId3"/>
            </p:custDataLst>
          </p:nvPr>
        </p:nvSpPr>
        <p:spPr bwMode="auto">
          <a:xfrm>
            <a:off x="238125" y="0"/>
            <a:ext cx="896938" cy="441325"/>
          </a:xfrm>
          <a:custGeom>
            <a:avLst/>
            <a:gdLst>
              <a:gd name="T0" fmla="*/ 1027 w 2055"/>
              <a:gd name="T1" fmla="*/ 1013 h 1013"/>
              <a:gd name="T2" fmla="*/ 2055 w 2055"/>
              <a:gd name="T3" fmla="*/ 0 h 1013"/>
              <a:gd name="T4" fmla="*/ 0 w 2055"/>
              <a:gd name="T5" fmla="*/ 0 h 1013"/>
              <a:gd name="T6" fmla="*/ 1027 w 2055"/>
              <a:gd name="T7" fmla="*/ 1013 h 1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63D5E-2E37-454A-9742-D73F7C1438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EDAC2-BEA6-4477-842B-C66454972A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30" y="952508"/>
            <a:ext cx="5283242" cy="381003"/>
          </a:xfrm>
        </p:spPr>
        <p:txBody>
          <a:bodyPr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952508"/>
            <a:ext cx="5283242" cy="381003"/>
          </a:xfrm>
        </p:spPr>
        <p:txBody>
          <a:bodyPr tIns="38100" rIns="76200" bIns="3810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>
                <a:sym typeface="+mn-ea"/>
              </a:rPr>
              <a:t>单击此处编辑母版文本样式</a:t>
            </a:r>
            <a:endParaRPr lang="zh-CN" altLang="en-US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E5E3A-34A9-416F-9081-E039AC4883AB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56A9B-388D-4383-A64F-7FF45C04C2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7"/>
          <p:cNvSpPr/>
          <p:nvPr userDrawn="1">
            <p:custDataLst>
              <p:tags r:id="rId2"/>
            </p:custDataLst>
          </p:nvPr>
        </p:nvSpPr>
        <p:spPr>
          <a:xfrm>
            <a:off x="292100" y="304800"/>
            <a:ext cx="11607800" cy="6248400"/>
          </a:xfrm>
          <a:prstGeom prst="snip2DiagRect">
            <a:avLst>
              <a:gd name="adj1" fmla="val 0"/>
              <a:gd name="adj2" fmla="val 508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Freeform 5"/>
          <p:cNvSpPr/>
          <p:nvPr userDrawn="1">
            <p:custDataLst>
              <p:tags r:id="rId3"/>
            </p:custDataLst>
          </p:nvPr>
        </p:nvSpPr>
        <p:spPr bwMode="auto">
          <a:xfrm>
            <a:off x="5362575" y="0"/>
            <a:ext cx="1466850" cy="723900"/>
          </a:xfrm>
          <a:custGeom>
            <a:avLst/>
            <a:gdLst>
              <a:gd name="T0" fmla="*/ 1027 w 2055"/>
              <a:gd name="T1" fmla="*/ 1013 h 1013"/>
              <a:gd name="T2" fmla="*/ 2055 w 2055"/>
              <a:gd name="T3" fmla="*/ 0 h 1013"/>
              <a:gd name="T4" fmla="*/ 0 w 2055"/>
              <a:gd name="T5" fmla="*/ 0 h 1013"/>
              <a:gd name="T6" fmla="*/ 1027 w 2055"/>
              <a:gd name="T7" fmla="*/ 1013 h 1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日期占位符 2"/>
          <p:cNvSpPr>
            <a:spLocks noGrp="1"/>
          </p:cNvSpPr>
          <p:nvPr userDrawn="1">
            <p:ph type="dt" sz="half" idx="14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4DDFC-1667-40AF-BAA6-C183106CECD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 userDrawn="1">
            <p:ph type="ftr" sz="quarter" idx="15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 userDrawn="1">
            <p:ph type="sldNum" sz="quarter" idx="16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79131-1483-45BD-9C21-831B408FB4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15"/>
          <p:cNvSpPr/>
          <p:nvPr userDrawn="1">
            <p:custDataLst>
              <p:tags r:id="rId2"/>
            </p:custDataLst>
          </p:nvPr>
        </p:nvSpPr>
        <p:spPr>
          <a:xfrm rot="2700000" flipV="1">
            <a:off x="11857038" y="3094038"/>
            <a:ext cx="669925" cy="669925"/>
          </a:xfrm>
          <a:custGeom>
            <a:avLst/>
            <a:gdLst>
              <a:gd name="connsiteX0" fmla="*/ 0 w 670831"/>
              <a:gd name="connsiteY0" fmla="*/ 670831 h 670831"/>
              <a:gd name="connsiteX1" fmla="*/ 670831 w 670831"/>
              <a:gd name="connsiteY1" fmla="*/ 0 h 670831"/>
              <a:gd name="connsiteX2" fmla="*/ 0 w 670831"/>
              <a:gd name="connsiteY2" fmla="*/ 0 h 67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831" h="670831">
                <a:moveTo>
                  <a:pt x="0" y="670831"/>
                </a:moveTo>
                <a:lnTo>
                  <a:pt x="6708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4822825" cy="6865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F3E82-E71B-4063-9522-43A2C272D9A6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F55D8-E4AF-40FA-8578-500F578A92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16"/>
          <p:cNvSpPr/>
          <p:nvPr userDrawn="1">
            <p:custDataLst>
              <p:tags r:id="rId2"/>
            </p:custDataLst>
          </p:nvPr>
        </p:nvSpPr>
        <p:spPr>
          <a:xfrm rot="2700000">
            <a:off x="5761038" y="6523038"/>
            <a:ext cx="669925" cy="669925"/>
          </a:xfrm>
          <a:custGeom>
            <a:avLst/>
            <a:gdLst>
              <a:gd name="connsiteX0" fmla="*/ 0 w 670831"/>
              <a:gd name="connsiteY0" fmla="*/ 670831 h 670831"/>
              <a:gd name="connsiteX1" fmla="*/ 670831 w 670831"/>
              <a:gd name="connsiteY1" fmla="*/ 0 h 670831"/>
              <a:gd name="connsiteX2" fmla="*/ 0 w 670831"/>
              <a:gd name="connsiteY2" fmla="*/ 0 h 67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831" h="670831">
                <a:moveTo>
                  <a:pt x="0" y="670831"/>
                </a:moveTo>
                <a:lnTo>
                  <a:pt x="6708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FFE52-39B2-4C2F-B72D-E7C47342D821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71239-FF03-4617-916D-43CA370E88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12"/>
          <p:cNvSpPr/>
          <p:nvPr userDrawn="1">
            <p:custDataLst>
              <p:tags r:id="rId2"/>
            </p:custDataLst>
          </p:nvPr>
        </p:nvSpPr>
        <p:spPr>
          <a:xfrm rot="18900000" flipV="1">
            <a:off x="5764212" y="-331787"/>
            <a:ext cx="671513" cy="671512"/>
          </a:xfrm>
          <a:custGeom>
            <a:avLst/>
            <a:gdLst>
              <a:gd name="connsiteX0" fmla="*/ 0 w 670831"/>
              <a:gd name="connsiteY0" fmla="*/ 670831 h 670831"/>
              <a:gd name="connsiteX1" fmla="*/ 670831 w 670831"/>
              <a:gd name="connsiteY1" fmla="*/ 0 h 670831"/>
              <a:gd name="connsiteX2" fmla="*/ 0 w 670831"/>
              <a:gd name="connsiteY2" fmla="*/ 0 h 67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831" h="670831">
                <a:moveTo>
                  <a:pt x="0" y="670831"/>
                </a:moveTo>
                <a:lnTo>
                  <a:pt x="6708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7"/>
          <p:cNvSpPr/>
          <p:nvPr userDrawn="1">
            <p:custDataLst>
              <p:tags r:id="rId3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181AD-7897-445B-B4FD-BA53F51AE3E2}" type="datetimeFigureOut">
              <a:rPr lang="zh-CN" altLang="en-US"/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3DEBF-2920-416D-95A0-8B81FC1E8D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24"/>
          <p:cNvSpPr/>
          <p:nvPr userDrawn="1">
            <p:custDataLst>
              <p:tags r:id="rId2"/>
            </p:custDataLst>
          </p:nvPr>
        </p:nvSpPr>
        <p:spPr>
          <a:xfrm rot="2700000">
            <a:off x="5761038" y="6523038"/>
            <a:ext cx="669925" cy="669925"/>
          </a:xfrm>
          <a:custGeom>
            <a:avLst/>
            <a:gdLst>
              <a:gd name="connsiteX0" fmla="*/ 0 w 670831"/>
              <a:gd name="connsiteY0" fmla="*/ 670831 h 670831"/>
              <a:gd name="connsiteX1" fmla="*/ 670831 w 670831"/>
              <a:gd name="connsiteY1" fmla="*/ 0 h 670831"/>
              <a:gd name="connsiteX2" fmla="*/ 0 w 670831"/>
              <a:gd name="connsiteY2" fmla="*/ 0 h 67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831" h="670831">
                <a:moveTo>
                  <a:pt x="0" y="670831"/>
                </a:moveTo>
                <a:lnTo>
                  <a:pt x="67083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2" name="日期占位符 2"/>
          <p:cNvSpPr>
            <a:spLocks noGrp="1"/>
          </p:cNvSpPr>
          <p:nvPr>
            <p:ph type="dt" sz="half" idx="17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0F9EB-4CE2-45A3-A62C-21F02C4DCDEA}" type="datetimeFigureOut">
              <a:rPr lang="zh-CN" altLang="en-US"/>
            </a:fld>
            <a:endParaRPr lang="zh-CN" altLang="en-US"/>
          </a:p>
        </p:txBody>
      </p:sp>
      <p:sp>
        <p:nvSpPr>
          <p:cNvPr id="14" name="页脚占位符 3"/>
          <p:cNvSpPr>
            <a:spLocks noGrp="1"/>
          </p:cNvSpPr>
          <p:nvPr>
            <p:ph type="ftr" sz="quarter" idx="18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" name="灯片编号占位符 4"/>
          <p:cNvSpPr>
            <a:spLocks noGrp="1"/>
          </p:cNvSpPr>
          <p:nvPr>
            <p:ph type="sldNum" sz="quarter" idx="19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62C07-A9CB-44AA-A9B2-EF94F749E3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12"/>
          <p:cNvSpPr/>
          <p:nvPr userDrawn="1">
            <p:custDataLst>
              <p:tags r:id="rId2"/>
            </p:custDataLst>
          </p:nvPr>
        </p:nvSpPr>
        <p:spPr>
          <a:xfrm>
            <a:off x="0" y="-3175"/>
            <a:ext cx="6210300" cy="6858000"/>
          </a:xfrm>
          <a:custGeom>
            <a:avLst/>
            <a:gdLst>
              <a:gd name="connsiteX0" fmla="*/ 0 w 6210243"/>
              <a:gd name="connsiteY0" fmla="*/ 0 h 6858000"/>
              <a:gd name="connsiteX1" fmla="*/ 2916437 w 6210243"/>
              <a:gd name="connsiteY1" fmla="*/ 0 h 6858000"/>
              <a:gd name="connsiteX2" fmla="*/ 6210243 w 6210243"/>
              <a:gd name="connsiteY2" fmla="*/ 3429000 h 6858000"/>
              <a:gd name="connsiteX3" fmla="*/ 2916437 w 6210243"/>
              <a:gd name="connsiteY3" fmla="*/ 6858000 h 6858000"/>
              <a:gd name="connsiteX4" fmla="*/ 0 w 621024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10243" h="6858000">
                <a:moveTo>
                  <a:pt x="0" y="0"/>
                </a:moveTo>
                <a:lnTo>
                  <a:pt x="2916437" y="0"/>
                </a:lnTo>
                <a:lnTo>
                  <a:pt x="6210243" y="3429000"/>
                </a:lnTo>
                <a:lnTo>
                  <a:pt x="2916437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0">
            <a:blip r:embed="rId3"/>
            <a:stretch>
              <a:fillRect l="-35169" r="-350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: 形状 13"/>
          <p:cNvSpPr/>
          <p:nvPr userDrawn="1">
            <p:custDataLst>
              <p:tags r:id="rId4"/>
            </p:custDataLst>
          </p:nvPr>
        </p:nvSpPr>
        <p:spPr>
          <a:xfrm rot="18914180">
            <a:off x="1246188" y="-1093788"/>
            <a:ext cx="2252662" cy="6138863"/>
          </a:xfrm>
          <a:custGeom>
            <a:avLst/>
            <a:gdLst>
              <a:gd name="connsiteX0" fmla="*/ 828924 w 2253114"/>
              <a:gd name="connsiteY0" fmla="*/ 0 h 6137833"/>
              <a:gd name="connsiteX1" fmla="*/ 2253114 w 2253114"/>
              <a:gd name="connsiteY1" fmla="*/ 1420357 h 6137833"/>
              <a:gd name="connsiteX2" fmla="*/ 2253114 w 2253114"/>
              <a:gd name="connsiteY2" fmla="*/ 6137833 h 6137833"/>
              <a:gd name="connsiteX3" fmla="*/ 0 w 2253114"/>
              <a:gd name="connsiteY3" fmla="*/ 6137833 h 6137833"/>
              <a:gd name="connsiteX4" fmla="*/ 0 w 2253114"/>
              <a:gd name="connsiteY4" fmla="*/ 835791 h 613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137833">
                <a:moveTo>
                  <a:pt x="828924" y="0"/>
                </a:moveTo>
                <a:lnTo>
                  <a:pt x="2253114" y="1420357"/>
                </a:lnTo>
                <a:lnTo>
                  <a:pt x="2253114" y="6137833"/>
                </a:lnTo>
                <a:lnTo>
                  <a:pt x="0" y="6137833"/>
                </a:lnTo>
                <a:lnTo>
                  <a:pt x="0" y="835791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任意多边形: 形状 14"/>
          <p:cNvSpPr/>
          <p:nvPr userDrawn="1">
            <p:custDataLst>
              <p:tags r:id="rId5"/>
            </p:custDataLst>
          </p:nvPr>
        </p:nvSpPr>
        <p:spPr>
          <a:xfrm rot="2598074" flipH="1">
            <a:off x="1389063" y="1784350"/>
            <a:ext cx="2252662" cy="6265863"/>
          </a:xfrm>
          <a:custGeom>
            <a:avLst/>
            <a:gdLst>
              <a:gd name="connsiteX0" fmla="*/ 2253114 w 2253114"/>
              <a:gd name="connsiteY0" fmla="*/ 0 h 6265720"/>
              <a:gd name="connsiteX1" fmla="*/ 0 w 2253114"/>
              <a:gd name="connsiteY1" fmla="*/ 0 h 6265720"/>
              <a:gd name="connsiteX2" fmla="*/ 0 w 2253114"/>
              <a:gd name="connsiteY2" fmla="*/ 4740954 h 6265720"/>
              <a:gd name="connsiteX3" fmla="*/ 1631232 w 2253114"/>
              <a:gd name="connsiteY3" fmla="*/ 6265720 h 6265720"/>
              <a:gd name="connsiteX4" fmla="*/ 2253113 w 2253114"/>
              <a:gd name="connsiteY4" fmla="*/ 5605824 h 62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3114" h="6265720">
                <a:moveTo>
                  <a:pt x="2253114" y="0"/>
                </a:moveTo>
                <a:lnTo>
                  <a:pt x="0" y="0"/>
                </a:lnTo>
                <a:lnTo>
                  <a:pt x="0" y="4740954"/>
                </a:lnTo>
                <a:lnTo>
                  <a:pt x="1631232" y="6265720"/>
                </a:lnTo>
                <a:lnTo>
                  <a:pt x="2253113" y="56058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9"/>
          <p:cNvSpPr/>
          <p:nvPr userDrawn="1">
            <p:custDataLst>
              <p:tags r:id="rId6"/>
            </p:custDataLst>
          </p:nvPr>
        </p:nvSpPr>
        <p:spPr>
          <a:xfrm>
            <a:off x="0" y="958850"/>
            <a:ext cx="12192000" cy="49403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sym typeface="+mn-ea"/>
            </a:endParaRPr>
          </a:p>
        </p:txBody>
      </p:sp>
      <p:sp>
        <p:nvSpPr>
          <p:cNvPr id="9" name="等腰三角形 17"/>
          <p:cNvSpPr/>
          <p:nvPr userDrawn="1">
            <p:custDataLst>
              <p:tags r:id="rId7"/>
            </p:custDataLst>
          </p:nvPr>
        </p:nvSpPr>
        <p:spPr>
          <a:xfrm flipV="1">
            <a:off x="8836025" y="-3175"/>
            <a:ext cx="2770188" cy="12573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63BF5-7E70-4738-A92D-BC91BED7BE9B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8E596-D5BC-40F8-812F-FDDBECA806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66BD3-80BF-4485-85F4-5078E0E54AF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CC148-6729-4EC8-A6BA-2C02353EE9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C97B3-6A7E-4269-BB72-1BC63CFABFE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051BC-0F70-4FF6-BCB6-EC1D80ABCF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55769-073E-45A1-A6D1-B9053E6969D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D939E-FA72-417A-B559-25992A2CC3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8584C-D991-455D-80E6-82E28A806A8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44E0B-D20A-4C9F-A1D5-6CB63356D9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89.xml"/><Relationship Id="rId24" Type="http://schemas.openxmlformats.org/officeDocument/2006/relationships/tags" Target="../tags/tag88.xml"/><Relationship Id="rId23" Type="http://schemas.openxmlformats.org/officeDocument/2006/relationships/tags" Target="../tags/tag87.xml"/><Relationship Id="rId22" Type="http://schemas.openxmlformats.org/officeDocument/2006/relationships/tags" Target="../tags/tag86.xml"/><Relationship Id="rId21" Type="http://schemas.openxmlformats.org/officeDocument/2006/relationships/tags" Target="../tags/tag85.xml"/><Relationship Id="rId20" Type="http://schemas.openxmlformats.org/officeDocument/2006/relationships/tags" Target="../tags/tag84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5" Type="http://schemas.openxmlformats.org/officeDocument/2006/relationships/theme" Target="../theme/theme2.xml"/><Relationship Id="rId24" Type="http://schemas.openxmlformats.org/officeDocument/2006/relationships/tags" Target="../tags/tag236.xml"/><Relationship Id="rId23" Type="http://schemas.openxmlformats.org/officeDocument/2006/relationships/tags" Target="../tags/tag235.xml"/><Relationship Id="rId22" Type="http://schemas.openxmlformats.org/officeDocument/2006/relationships/tags" Target="../tags/tag234.xml"/><Relationship Id="rId21" Type="http://schemas.openxmlformats.org/officeDocument/2006/relationships/tags" Target="../tags/tag233.xml"/><Relationship Id="rId20" Type="http://schemas.openxmlformats.org/officeDocument/2006/relationships/tags" Target="../tags/tag232.xml"/><Relationship Id="rId2" Type="http://schemas.openxmlformats.org/officeDocument/2006/relationships/slideLayout" Target="../slideLayouts/slideLayout21.xml"/><Relationship Id="rId19" Type="http://schemas.openxmlformats.org/officeDocument/2006/relationships/tags" Target="../tags/tag231.xml"/><Relationship Id="rId18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5" Type="http://schemas.openxmlformats.org/officeDocument/2006/relationships/theme" Target="../theme/theme3.xml"/><Relationship Id="rId24" Type="http://schemas.openxmlformats.org/officeDocument/2006/relationships/tags" Target="../tags/tag343.xml"/><Relationship Id="rId23" Type="http://schemas.openxmlformats.org/officeDocument/2006/relationships/tags" Target="../tags/tag342.xml"/><Relationship Id="rId22" Type="http://schemas.openxmlformats.org/officeDocument/2006/relationships/tags" Target="../tags/tag341.xml"/><Relationship Id="rId21" Type="http://schemas.openxmlformats.org/officeDocument/2006/relationships/tags" Target="../tags/tag340.xml"/><Relationship Id="rId20" Type="http://schemas.openxmlformats.org/officeDocument/2006/relationships/tags" Target="../tags/tag339.xml"/><Relationship Id="rId2" Type="http://schemas.openxmlformats.org/officeDocument/2006/relationships/slideLayout" Target="../slideLayouts/slideLayout39.xml"/><Relationship Id="rId19" Type="http://schemas.openxmlformats.org/officeDocument/2006/relationships/tags" Target="../tags/tag338.xml"/><Relationship Id="rId18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BFCB119-0352-45A1-967D-A27C3D52462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EF54DE-068A-4111-A604-17DBAFA413E8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 spc="2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404040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404040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404040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404040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404040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B99CF50-4D5E-4F67-BDC6-57536C09B9D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57F52C4-F13A-4059-9AA7-2B3CBF9076CC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</p:sldLayoutIdLst>
  <p:transition/>
  <p:txStyles>
    <p:titleStyle>
      <a:lvl1pPr algn="l" rtl="0" fontAlgn="base">
        <a:lnSpc>
          <a:spcPct val="120000"/>
        </a:lnSpc>
        <a:spcBef>
          <a:spcPct val="0"/>
        </a:spcBef>
        <a:spcAft>
          <a:spcPct val="0"/>
        </a:spcAft>
        <a:defRPr sz="2400" b="1" kern="1200" spc="200">
          <a:solidFill>
            <a:srgbClr val="262626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fontAlgn="base">
        <a:lnSpc>
          <a:spcPct val="120000"/>
        </a:lnSpc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微软雅黑" panose="020B0503020204020204" pitchFamily="34" charset="-122"/>
          <a:ea typeface="微软雅黑" panose="020B0503020204020204" pitchFamily="34" charset="-122"/>
          <a:cs typeface="Arial" panose="020B0604020202020204" pitchFamily="34" charset="0"/>
        </a:defRPr>
      </a:lvl2pPr>
      <a:lvl3pPr algn="l" rtl="0" fontAlgn="base">
        <a:lnSpc>
          <a:spcPct val="120000"/>
        </a:lnSpc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微软雅黑" panose="020B0503020204020204" pitchFamily="34" charset="-122"/>
          <a:ea typeface="微软雅黑" panose="020B0503020204020204" pitchFamily="34" charset="-122"/>
          <a:cs typeface="Arial" panose="020B0604020202020204" pitchFamily="34" charset="0"/>
        </a:defRPr>
      </a:lvl3pPr>
      <a:lvl4pPr algn="l" rtl="0" fontAlgn="base">
        <a:lnSpc>
          <a:spcPct val="120000"/>
        </a:lnSpc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微软雅黑" panose="020B0503020204020204" pitchFamily="34" charset="-122"/>
          <a:ea typeface="微软雅黑" panose="020B0503020204020204" pitchFamily="34" charset="-122"/>
          <a:cs typeface="Arial" panose="020B0604020202020204" pitchFamily="34" charset="0"/>
        </a:defRPr>
      </a:lvl4pPr>
      <a:lvl5pPr algn="l" rtl="0" fontAlgn="base">
        <a:lnSpc>
          <a:spcPct val="120000"/>
        </a:lnSpc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微软雅黑" panose="020B0503020204020204" pitchFamily="34" charset="-122"/>
          <a:ea typeface="微软雅黑" panose="020B0503020204020204" pitchFamily="34" charset="-122"/>
          <a:cs typeface="Arial" panose="020B0604020202020204" pitchFamily="34" charset="0"/>
        </a:defRPr>
      </a:lvl5pPr>
      <a:lvl6pPr marL="457200" algn="l" rtl="0" fontAlgn="base">
        <a:lnSpc>
          <a:spcPct val="120000"/>
        </a:lnSpc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微软雅黑" panose="020B0503020204020204" pitchFamily="34" charset="-122"/>
          <a:ea typeface="微软雅黑" panose="020B0503020204020204" pitchFamily="34" charset="-122"/>
          <a:cs typeface="Arial" panose="020B0604020202020204" pitchFamily="34" charset="0"/>
        </a:defRPr>
      </a:lvl6pPr>
      <a:lvl7pPr marL="914400" algn="l" rtl="0" fontAlgn="base">
        <a:lnSpc>
          <a:spcPct val="120000"/>
        </a:lnSpc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微软雅黑" panose="020B0503020204020204" pitchFamily="34" charset="-122"/>
          <a:ea typeface="微软雅黑" panose="020B0503020204020204" pitchFamily="34" charset="-122"/>
          <a:cs typeface="Arial" panose="020B0604020202020204" pitchFamily="34" charset="0"/>
        </a:defRPr>
      </a:lvl7pPr>
      <a:lvl8pPr marL="1371600" algn="l" rtl="0" fontAlgn="base">
        <a:lnSpc>
          <a:spcPct val="120000"/>
        </a:lnSpc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微软雅黑" panose="020B0503020204020204" pitchFamily="34" charset="-122"/>
          <a:ea typeface="微软雅黑" panose="020B0503020204020204" pitchFamily="34" charset="-122"/>
          <a:cs typeface="Arial" panose="020B0604020202020204" pitchFamily="34" charset="0"/>
        </a:defRPr>
      </a:lvl8pPr>
      <a:lvl9pPr marL="1828800" algn="l" rtl="0" fontAlgn="base">
        <a:lnSpc>
          <a:spcPct val="120000"/>
        </a:lnSpc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微软雅黑" panose="020B0503020204020204" pitchFamily="34" charset="-122"/>
          <a:ea typeface="微软雅黑" panose="020B0503020204020204" pitchFamily="34" charset="-122"/>
          <a:cs typeface="Arial" panose="020B0604020202020204" pitchFamily="34" charset="0"/>
        </a:defRPr>
      </a:lvl9pPr>
    </p:titleStyle>
    <p:bodyStyle>
      <a:lvl1pPr marL="228600" indent="-228600" algn="l" rtl="0" fontAlgn="base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262626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rtl="0" fontAlgn="base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62626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fontAlgn="base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262626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fontAlgn="base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262626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fontAlgn="base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262626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86411E6-4C3D-46E6-B60A-3157A7E6D6E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FBD092B-8190-413F-A090-0D9658E3DE25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2400" b="1" kern="1200" spc="2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image" Target="../media/image3.png"/><Relationship Id="rId1" Type="http://schemas.openxmlformats.org/officeDocument/2006/relationships/tags" Target="../tags/tag34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417.xml"/><Relationship Id="rId3" Type="http://schemas.openxmlformats.org/officeDocument/2006/relationships/image" Target="../media/image7.png"/><Relationship Id="rId2" Type="http://schemas.openxmlformats.org/officeDocument/2006/relationships/tags" Target="../tags/tag416.xml"/><Relationship Id="rId1" Type="http://schemas.openxmlformats.org/officeDocument/2006/relationships/tags" Target="../tags/tag415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420.xml"/><Relationship Id="rId3" Type="http://schemas.openxmlformats.org/officeDocument/2006/relationships/image" Target="../media/image8.png"/><Relationship Id="rId2" Type="http://schemas.openxmlformats.org/officeDocument/2006/relationships/tags" Target="../tags/tag419.xml"/><Relationship Id="rId1" Type="http://schemas.openxmlformats.org/officeDocument/2006/relationships/tags" Target="../tags/tag41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23.xml"/><Relationship Id="rId2" Type="http://schemas.openxmlformats.org/officeDocument/2006/relationships/tags" Target="../tags/tag422.xml"/><Relationship Id="rId1" Type="http://schemas.openxmlformats.org/officeDocument/2006/relationships/tags" Target="../tags/tag42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26.xml"/><Relationship Id="rId2" Type="http://schemas.openxmlformats.org/officeDocument/2006/relationships/tags" Target="../tags/tag425.xml"/><Relationship Id="rId1" Type="http://schemas.openxmlformats.org/officeDocument/2006/relationships/tags" Target="../tags/tag424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29.xml"/><Relationship Id="rId2" Type="http://schemas.openxmlformats.org/officeDocument/2006/relationships/tags" Target="../tags/tag428.xml"/><Relationship Id="rId1" Type="http://schemas.openxmlformats.org/officeDocument/2006/relationships/tags" Target="../tags/tag42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38.xml"/><Relationship Id="rId8" Type="http://schemas.openxmlformats.org/officeDocument/2006/relationships/tags" Target="../tags/tag437.xml"/><Relationship Id="rId7" Type="http://schemas.openxmlformats.org/officeDocument/2006/relationships/tags" Target="../tags/tag436.xml"/><Relationship Id="rId6" Type="http://schemas.openxmlformats.org/officeDocument/2006/relationships/tags" Target="../tags/tag435.xml"/><Relationship Id="rId5" Type="http://schemas.openxmlformats.org/officeDocument/2006/relationships/tags" Target="../tags/tag434.xml"/><Relationship Id="rId4" Type="http://schemas.openxmlformats.org/officeDocument/2006/relationships/tags" Target="../tags/tag433.xml"/><Relationship Id="rId3" Type="http://schemas.openxmlformats.org/officeDocument/2006/relationships/tags" Target="../tags/tag432.xml"/><Relationship Id="rId2" Type="http://schemas.openxmlformats.org/officeDocument/2006/relationships/tags" Target="../tags/tag431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442.xml"/><Relationship Id="rId12" Type="http://schemas.openxmlformats.org/officeDocument/2006/relationships/tags" Target="../tags/tag441.xml"/><Relationship Id="rId11" Type="http://schemas.openxmlformats.org/officeDocument/2006/relationships/tags" Target="../tags/tag440.xml"/><Relationship Id="rId10" Type="http://schemas.openxmlformats.org/officeDocument/2006/relationships/tags" Target="../tags/tag439.xml"/><Relationship Id="rId1" Type="http://schemas.openxmlformats.org/officeDocument/2006/relationships/tags" Target="../tags/tag430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50.xml"/><Relationship Id="rId8" Type="http://schemas.openxmlformats.org/officeDocument/2006/relationships/image" Target="../media/image9.jpeg"/><Relationship Id="rId7" Type="http://schemas.openxmlformats.org/officeDocument/2006/relationships/tags" Target="../tags/tag449.xml"/><Relationship Id="rId6" Type="http://schemas.openxmlformats.org/officeDocument/2006/relationships/tags" Target="../tags/tag448.xml"/><Relationship Id="rId5" Type="http://schemas.openxmlformats.org/officeDocument/2006/relationships/tags" Target="../tags/tag447.xml"/><Relationship Id="rId4" Type="http://schemas.openxmlformats.org/officeDocument/2006/relationships/tags" Target="../tags/tag446.xml"/><Relationship Id="rId3" Type="http://schemas.openxmlformats.org/officeDocument/2006/relationships/tags" Target="../tags/tag445.xml"/><Relationship Id="rId2" Type="http://schemas.openxmlformats.org/officeDocument/2006/relationships/tags" Target="../tags/tag444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443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455.xml"/><Relationship Id="rId5" Type="http://schemas.openxmlformats.org/officeDocument/2006/relationships/image" Target="../media/image10.png"/><Relationship Id="rId4" Type="http://schemas.openxmlformats.org/officeDocument/2006/relationships/tags" Target="../tags/tag454.xml"/><Relationship Id="rId3" Type="http://schemas.openxmlformats.org/officeDocument/2006/relationships/tags" Target="../tags/tag453.xml"/><Relationship Id="rId2" Type="http://schemas.openxmlformats.org/officeDocument/2006/relationships/tags" Target="../tags/tag452.xml"/><Relationship Id="rId1" Type="http://schemas.openxmlformats.org/officeDocument/2006/relationships/tags" Target="../tags/tag451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460.xml"/><Relationship Id="rId4" Type="http://schemas.openxmlformats.org/officeDocument/2006/relationships/tags" Target="../tags/tag459.xml"/><Relationship Id="rId3" Type="http://schemas.openxmlformats.org/officeDocument/2006/relationships/tags" Target="../tags/tag458.xml"/><Relationship Id="rId2" Type="http://schemas.openxmlformats.org/officeDocument/2006/relationships/tags" Target="../tags/tag457.xml"/><Relationship Id="rId1" Type="http://schemas.openxmlformats.org/officeDocument/2006/relationships/tags" Target="../tags/tag456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465.xml"/><Relationship Id="rId5" Type="http://schemas.openxmlformats.org/officeDocument/2006/relationships/image" Target="../media/image11.png"/><Relationship Id="rId4" Type="http://schemas.openxmlformats.org/officeDocument/2006/relationships/tags" Target="../tags/tag464.xml"/><Relationship Id="rId3" Type="http://schemas.openxmlformats.org/officeDocument/2006/relationships/tags" Target="../tags/tag463.xml"/><Relationship Id="rId2" Type="http://schemas.openxmlformats.org/officeDocument/2006/relationships/tags" Target="../tags/tag462.xml"/><Relationship Id="rId1" Type="http://schemas.openxmlformats.org/officeDocument/2006/relationships/tags" Target="../tags/tag46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354.xml"/><Relationship Id="rId8" Type="http://schemas.openxmlformats.org/officeDocument/2006/relationships/image" Target="../media/image4.jpeg"/><Relationship Id="rId7" Type="http://schemas.openxmlformats.org/officeDocument/2006/relationships/tags" Target="../tags/tag353.xml"/><Relationship Id="rId6" Type="http://schemas.openxmlformats.org/officeDocument/2006/relationships/tags" Target="../tags/tag352.xml"/><Relationship Id="rId5" Type="http://schemas.openxmlformats.org/officeDocument/2006/relationships/tags" Target="../tags/tag351.xml"/><Relationship Id="rId4" Type="http://schemas.openxmlformats.org/officeDocument/2006/relationships/tags" Target="../tags/tag350.xml"/><Relationship Id="rId3" Type="http://schemas.openxmlformats.org/officeDocument/2006/relationships/tags" Target="../tags/tag349.xml"/><Relationship Id="rId2" Type="http://schemas.openxmlformats.org/officeDocument/2006/relationships/tags" Target="../tags/tag348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347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74.xml"/><Relationship Id="rId8" Type="http://schemas.openxmlformats.org/officeDocument/2006/relationships/tags" Target="../tags/tag473.xml"/><Relationship Id="rId7" Type="http://schemas.openxmlformats.org/officeDocument/2006/relationships/tags" Target="../tags/tag472.xml"/><Relationship Id="rId6" Type="http://schemas.openxmlformats.org/officeDocument/2006/relationships/tags" Target="../tags/tag471.xml"/><Relationship Id="rId5" Type="http://schemas.openxmlformats.org/officeDocument/2006/relationships/tags" Target="../tags/tag470.xml"/><Relationship Id="rId4" Type="http://schemas.openxmlformats.org/officeDocument/2006/relationships/tags" Target="../tags/tag469.xml"/><Relationship Id="rId3" Type="http://schemas.openxmlformats.org/officeDocument/2006/relationships/tags" Target="../tags/tag468.xml"/><Relationship Id="rId2" Type="http://schemas.openxmlformats.org/officeDocument/2006/relationships/tags" Target="../tags/tag467.xml"/><Relationship Id="rId11" Type="http://schemas.openxmlformats.org/officeDocument/2006/relationships/slideLayout" Target="../slideLayouts/slideLayout44.xml"/><Relationship Id="rId10" Type="http://schemas.openxmlformats.org/officeDocument/2006/relationships/tags" Target="../tags/tag475.xml"/><Relationship Id="rId1" Type="http://schemas.openxmlformats.org/officeDocument/2006/relationships/tags" Target="../tags/tag46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484.xml"/><Relationship Id="rId8" Type="http://schemas.openxmlformats.org/officeDocument/2006/relationships/tags" Target="../tags/tag483.xml"/><Relationship Id="rId7" Type="http://schemas.openxmlformats.org/officeDocument/2006/relationships/tags" Target="../tags/tag482.xml"/><Relationship Id="rId6" Type="http://schemas.openxmlformats.org/officeDocument/2006/relationships/tags" Target="../tags/tag481.xml"/><Relationship Id="rId5" Type="http://schemas.openxmlformats.org/officeDocument/2006/relationships/tags" Target="../tags/tag480.xml"/><Relationship Id="rId4" Type="http://schemas.openxmlformats.org/officeDocument/2006/relationships/tags" Target="../tags/tag479.xml"/><Relationship Id="rId3" Type="http://schemas.openxmlformats.org/officeDocument/2006/relationships/tags" Target="../tags/tag478.xml"/><Relationship Id="rId2" Type="http://schemas.openxmlformats.org/officeDocument/2006/relationships/tags" Target="../tags/tag477.xml"/><Relationship Id="rId12" Type="http://schemas.openxmlformats.org/officeDocument/2006/relationships/slideLayout" Target="../slideLayouts/slideLayout44.xml"/><Relationship Id="rId11" Type="http://schemas.openxmlformats.org/officeDocument/2006/relationships/tags" Target="../tags/tag485.xml"/><Relationship Id="rId10" Type="http://schemas.openxmlformats.org/officeDocument/2006/relationships/image" Target="../media/image12.png"/><Relationship Id="rId1" Type="http://schemas.openxmlformats.org/officeDocument/2006/relationships/tags" Target="../tags/tag47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94.xml"/><Relationship Id="rId8" Type="http://schemas.openxmlformats.org/officeDocument/2006/relationships/tags" Target="../tags/tag493.xml"/><Relationship Id="rId7" Type="http://schemas.openxmlformats.org/officeDocument/2006/relationships/tags" Target="../tags/tag492.xml"/><Relationship Id="rId6" Type="http://schemas.openxmlformats.org/officeDocument/2006/relationships/tags" Target="../tags/tag491.xml"/><Relationship Id="rId5" Type="http://schemas.openxmlformats.org/officeDocument/2006/relationships/tags" Target="../tags/tag490.xml"/><Relationship Id="rId4" Type="http://schemas.openxmlformats.org/officeDocument/2006/relationships/tags" Target="../tags/tag489.xml"/><Relationship Id="rId3" Type="http://schemas.openxmlformats.org/officeDocument/2006/relationships/tags" Target="../tags/tag488.xml"/><Relationship Id="rId2" Type="http://schemas.openxmlformats.org/officeDocument/2006/relationships/tags" Target="../tags/tag487.xml"/><Relationship Id="rId12" Type="http://schemas.openxmlformats.org/officeDocument/2006/relationships/slideLayout" Target="../slideLayouts/slideLayout44.xml"/><Relationship Id="rId11" Type="http://schemas.openxmlformats.org/officeDocument/2006/relationships/tags" Target="../tags/tag495.xml"/><Relationship Id="rId10" Type="http://schemas.openxmlformats.org/officeDocument/2006/relationships/image" Target="../media/image13.png"/><Relationship Id="rId1" Type="http://schemas.openxmlformats.org/officeDocument/2006/relationships/tags" Target="../tags/tag486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504.xml"/><Relationship Id="rId8" Type="http://schemas.openxmlformats.org/officeDocument/2006/relationships/tags" Target="../tags/tag503.xml"/><Relationship Id="rId7" Type="http://schemas.openxmlformats.org/officeDocument/2006/relationships/tags" Target="../tags/tag502.xml"/><Relationship Id="rId6" Type="http://schemas.openxmlformats.org/officeDocument/2006/relationships/tags" Target="../tags/tag501.xml"/><Relationship Id="rId5" Type="http://schemas.openxmlformats.org/officeDocument/2006/relationships/tags" Target="../tags/tag500.xml"/><Relationship Id="rId4" Type="http://schemas.openxmlformats.org/officeDocument/2006/relationships/tags" Target="../tags/tag499.xml"/><Relationship Id="rId3" Type="http://schemas.openxmlformats.org/officeDocument/2006/relationships/tags" Target="../tags/tag498.xml"/><Relationship Id="rId2" Type="http://schemas.openxmlformats.org/officeDocument/2006/relationships/tags" Target="../tags/tag497.xml"/><Relationship Id="rId12" Type="http://schemas.openxmlformats.org/officeDocument/2006/relationships/slideLayout" Target="../slideLayouts/slideLayout44.xml"/><Relationship Id="rId11" Type="http://schemas.openxmlformats.org/officeDocument/2006/relationships/tags" Target="../tags/tag505.xml"/><Relationship Id="rId10" Type="http://schemas.openxmlformats.org/officeDocument/2006/relationships/image" Target="../media/image14.png"/><Relationship Id="rId1" Type="http://schemas.openxmlformats.org/officeDocument/2006/relationships/tags" Target="../tags/tag496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514.xml"/><Relationship Id="rId8" Type="http://schemas.openxmlformats.org/officeDocument/2006/relationships/tags" Target="../tags/tag513.xml"/><Relationship Id="rId7" Type="http://schemas.openxmlformats.org/officeDocument/2006/relationships/tags" Target="../tags/tag512.xml"/><Relationship Id="rId6" Type="http://schemas.openxmlformats.org/officeDocument/2006/relationships/tags" Target="../tags/tag511.xml"/><Relationship Id="rId5" Type="http://schemas.openxmlformats.org/officeDocument/2006/relationships/tags" Target="../tags/tag510.xml"/><Relationship Id="rId4" Type="http://schemas.openxmlformats.org/officeDocument/2006/relationships/tags" Target="../tags/tag509.xml"/><Relationship Id="rId3" Type="http://schemas.openxmlformats.org/officeDocument/2006/relationships/tags" Target="../tags/tag508.xml"/><Relationship Id="rId2" Type="http://schemas.openxmlformats.org/officeDocument/2006/relationships/tags" Target="../tags/tag507.xml"/><Relationship Id="rId13" Type="http://schemas.openxmlformats.org/officeDocument/2006/relationships/slideLayout" Target="../slideLayouts/slideLayout44.xml"/><Relationship Id="rId12" Type="http://schemas.openxmlformats.org/officeDocument/2006/relationships/tags" Target="../tags/tag515.xml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tags" Target="../tags/tag506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520.xml"/><Relationship Id="rId4" Type="http://schemas.openxmlformats.org/officeDocument/2006/relationships/tags" Target="../tags/tag519.xml"/><Relationship Id="rId3" Type="http://schemas.openxmlformats.org/officeDocument/2006/relationships/tags" Target="../tags/tag518.xml"/><Relationship Id="rId2" Type="http://schemas.openxmlformats.org/officeDocument/2006/relationships/tags" Target="../tags/tag517.xml"/><Relationship Id="rId1" Type="http://schemas.openxmlformats.org/officeDocument/2006/relationships/tags" Target="../tags/tag516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525.xml"/><Relationship Id="rId4" Type="http://schemas.openxmlformats.org/officeDocument/2006/relationships/tags" Target="../tags/tag524.xml"/><Relationship Id="rId3" Type="http://schemas.openxmlformats.org/officeDocument/2006/relationships/tags" Target="../tags/tag523.xml"/><Relationship Id="rId2" Type="http://schemas.openxmlformats.org/officeDocument/2006/relationships/tags" Target="../tags/tag522.xml"/><Relationship Id="rId1" Type="http://schemas.openxmlformats.org/officeDocument/2006/relationships/tags" Target="../tags/tag521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533.xml"/><Relationship Id="rId8" Type="http://schemas.openxmlformats.org/officeDocument/2006/relationships/image" Target="../media/image9.jpeg"/><Relationship Id="rId7" Type="http://schemas.openxmlformats.org/officeDocument/2006/relationships/tags" Target="../tags/tag532.xml"/><Relationship Id="rId6" Type="http://schemas.openxmlformats.org/officeDocument/2006/relationships/tags" Target="../tags/tag531.xml"/><Relationship Id="rId5" Type="http://schemas.openxmlformats.org/officeDocument/2006/relationships/tags" Target="../tags/tag530.xml"/><Relationship Id="rId4" Type="http://schemas.openxmlformats.org/officeDocument/2006/relationships/tags" Target="../tags/tag529.xml"/><Relationship Id="rId3" Type="http://schemas.openxmlformats.org/officeDocument/2006/relationships/tags" Target="../tags/tag528.xml"/><Relationship Id="rId2" Type="http://schemas.openxmlformats.org/officeDocument/2006/relationships/tags" Target="../tags/tag527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526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541.xml"/><Relationship Id="rId7" Type="http://schemas.openxmlformats.org/officeDocument/2006/relationships/tags" Target="../tags/tag540.xml"/><Relationship Id="rId6" Type="http://schemas.openxmlformats.org/officeDocument/2006/relationships/tags" Target="../tags/tag539.xml"/><Relationship Id="rId5" Type="http://schemas.openxmlformats.org/officeDocument/2006/relationships/tags" Target="../tags/tag538.xml"/><Relationship Id="rId4" Type="http://schemas.openxmlformats.org/officeDocument/2006/relationships/tags" Target="../tags/tag537.xml"/><Relationship Id="rId3" Type="http://schemas.openxmlformats.org/officeDocument/2006/relationships/tags" Target="../tags/tag536.xml"/><Relationship Id="rId2" Type="http://schemas.openxmlformats.org/officeDocument/2006/relationships/tags" Target="../tags/tag535.xml"/><Relationship Id="rId1" Type="http://schemas.openxmlformats.org/officeDocument/2006/relationships/tags" Target="../tags/tag534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549.xml"/><Relationship Id="rId7" Type="http://schemas.openxmlformats.org/officeDocument/2006/relationships/tags" Target="../tags/tag548.xml"/><Relationship Id="rId6" Type="http://schemas.openxmlformats.org/officeDocument/2006/relationships/tags" Target="../tags/tag547.xml"/><Relationship Id="rId5" Type="http://schemas.openxmlformats.org/officeDocument/2006/relationships/tags" Target="../tags/tag546.xml"/><Relationship Id="rId4" Type="http://schemas.openxmlformats.org/officeDocument/2006/relationships/tags" Target="../tags/tag545.xml"/><Relationship Id="rId3" Type="http://schemas.openxmlformats.org/officeDocument/2006/relationships/tags" Target="../tags/tag544.xml"/><Relationship Id="rId2" Type="http://schemas.openxmlformats.org/officeDocument/2006/relationships/tags" Target="../tags/tag543.xml"/><Relationship Id="rId1" Type="http://schemas.openxmlformats.org/officeDocument/2006/relationships/tags" Target="../tags/tag54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360.xml"/><Relationship Id="rId6" Type="http://schemas.openxmlformats.org/officeDocument/2006/relationships/image" Target="../media/image5.jpeg"/><Relationship Id="rId5" Type="http://schemas.openxmlformats.org/officeDocument/2006/relationships/tags" Target="../tags/tag359.xml"/><Relationship Id="rId4" Type="http://schemas.openxmlformats.org/officeDocument/2006/relationships/tags" Target="../tags/tag358.xml"/><Relationship Id="rId3" Type="http://schemas.openxmlformats.org/officeDocument/2006/relationships/tags" Target="../tags/tag357.xml"/><Relationship Id="rId2" Type="http://schemas.openxmlformats.org/officeDocument/2006/relationships/tags" Target="../tags/tag356.xml"/><Relationship Id="rId1" Type="http://schemas.openxmlformats.org/officeDocument/2006/relationships/tags" Target="../tags/tag355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557.xml"/><Relationship Id="rId7" Type="http://schemas.openxmlformats.org/officeDocument/2006/relationships/tags" Target="../tags/tag556.xml"/><Relationship Id="rId6" Type="http://schemas.openxmlformats.org/officeDocument/2006/relationships/tags" Target="../tags/tag555.xml"/><Relationship Id="rId5" Type="http://schemas.openxmlformats.org/officeDocument/2006/relationships/tags" Target="../tags/tag554.xml"/><Relationship Id="rId4" Type="http://schemas.openxmlformats.org/officeDocument/2006/relationships/tags" Target="../tags/tag553.xml"/><Relationship Id="rId3" Type="http://schemas.openxmlformats.org/officeDocument/2006/relationships/tags" Target="../tags/tag552.xml"/><Relationship Id="rId2" Type="http://schemas.openxmlformats.org/officeDocument/2006/relationships/tags" Target="../tags/tag551.xml"/><Relationship Id="rId1" Type="http://schemas.openxmlformats.org/officeDocument/2006/relationships/tags" Target="../tags/tag550.xm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563.xml"/><Relationship Id="rId5" Type="http://schemas.openxmlformats.org/officeDocument/2006/relationships/tags" Target="../tags/tag562.xml"/><Relationship Id="rId4" Type="http://schemas.openxmlformats.org/officeDocument/2006/relationships/tags" Target="../tags/tag561.xml"/><Relationship Id="rId3" Type="http://schemas.openxmlformats.org/officeDocument/2006/relationships/tags" Target="../tags/tag560.xml"/><Relationship Id="rId2" Type="http://schemas.openxmlformats.org/officeDocument/2006/relationships/tags" Target="../tags/tag559.xml"/><Relationship Id="rId1" Type="http://schemas.openxmlformats.org/officeDocument/2006/relationships/tags" Target="../tags/tag558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571.xml"/><Relationship Id="rId8" Type="http://schemas.openxmlformats.org/officeDocument/2006/relationships/image" Target="../media/image4.jpeg"/><Relationship Id="rId7" Type="http://schemas.openxmlformats.org/officeDocument/2006/relationships/tags" Target="../tags/tag570.xml"/><Relationship Id="rId6" Type="http://schemas.openxmlformats.org/officeDocument/2006/relationships/tags" Target="../tags/tag569.xml"/><Relationship Id="rId5" Type="http://schemas.openxmlformats.org/officeDocument/2006/relationships/tags" Target="../tags/tag568.xml"/><Relationship Id="rId4" Type="http://schemas.openxmlformats.org/officeDocument/2006/relationships/tags" Target="../tags/tag567.xml"/><Relationship Id="rId3" Type="http://schemas.openxmlformats.org/officeDocument/2006/relationships/tags" Target="../tags/tag566.xml"/><Relationship Id="rId2" Type="http://schemas.openxmlformats.org/officeDocument/2006/relationships/tags" Target="../tags/tag565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564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580.xml"/><Relationship Id="rId8" Type="http://schemas.openxmlformats.org/officeDocument/2006/relationships/tags" Target="../tags/tag579.xml"/><Relationship Id="rId7" Type="http://schemas.openxmlformats.org/officeDocument/2006/relationships/tags" Target="../tags/tag578.xml"/><Relationship Id="rId6" Type="http://schemas.openxmlformats.org/officeDocument/2006/relationships/tags" Target="../tags/tag577.xml"/><Relationship Id="rId5" Type="http://schemas.openxmlformats.org/officeDocument/2006/relationships/tags" Target="../tags/tag576.xml"/><Relationship Id="rId4" Type="http://schemas.openxmlformats.org/officeDocument/2006/relationships/tags" Target="../tags/tag575.xml"/><Relationship Id="rId3" Type="http://schemas.openxmlformats.org/officeDocument/2006/relationships/tags" Target="../tags/tag574.xml"/><Relationship Id="rId2" Type="http://schemas.openxmlformats.org/officeDocument/2006/relationships/tags" Target="../tags/tag573.xml"/><Relationship Id="rId13" Type="http://schemas.openxmlformats.org/officeDocument/2006/relationships/slideLayout" Target="../slideLayouts/slideLayout26.xml"/><Relationship Id="rId12" Type="http://schemas.openxmlformats.org/officeDocument/2006/relationships/tags" Target="../tags/tag583.xml"/><Relationship Id="rId11" Type="http://schemas.openxmlformats.org/officeDocument/2006/relationships/tags" Target="../tags/tag582.xml"/><Relationship Id="rId10" Type="http://schemas.openxmlformats.org/officeDocument/2006/relationships/tags" Target="../tags/tag581.xml"/><Relationship Id="rId1" Type="http://schemas.openxmlformats.org/officeDocument/2006/relationships/tags" Target="../tags/tag572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592.xml"/><Relationship Id="rId8" Type="http://schemas.openxmlformats.org/officeDocument/2006/relationships/tags" Target="../tags/tag591.xml"/><Relationship Id="rId7" Type="http://schemas.openxmlformats.org/officeDocument/2006/relationships/tags" Target="../tags/tag590.xml"/><Relationship Id="rId6" Type="http://schemas.openxmlformats.org/officeDocument/2006/relationships/tags" Target="../tags/tag589.xml"/><Relationship Id="rId5" Type="http://schemas.openxmlformats.org/officeDocument/2006/relationships/tags" Target="../tags/tag588.xml"/><Relationship Id="rId4" Type="http://schemas.openxmlformats.org/officeDocument/2006/relationships/tags" Target="../tags/tag587.xml"/><Relationship Id="rId3" Type="http://schemas.openxmlformats.org/officeDocument/2006/relationships/tags" Target="../tags/tag586.xml"/><Relationship Id="rId2" Type="http://schemas.openxmlformats.org/officeDocument/2006/relationships/tags" Target="../tags/tag585.xml"/><Relationship Id="rId13" Type="http://schemas.openxmlformats.org/officeDocument/2006/relationships/slideLayout" Target="../slideLayouts/slideLayout26.xml"/><Relationship Id="rId12" Type="http://schemas.openxmlformats.org/officeDocument/2006/relationships/tags" Target="../tags/tag595.xml"/><Relationship Id="rId11" Type="http://schemas.openxmlformats.org/officeDocument/2006/relationships/tags" Target="../tags/tag594.xml"/><Relationship Id="rId10" Type="http://schemas.openxmlformats.org/officeDocument/2006/relationships/tags" Target="../tags/tag593.xml"/><Relationship Id="rId1" Type="http://schemas.openxmlformats.org/officeDocument/2006/relationships/tags" Target="../tags/tag584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604.xml"/><Relationship Id="rId8" Type="http://schemas.openxmlformats.org/officeDocument/2006/relationships/tags" Target="../tags/tag603.xml"/><Relationship Id="rId7" Type="http://schemas.openxmlformats.org/officeDocument/2006/relationships/tags" Target="../tags/tag602.xml"/><Relationship Id="rId6" Type="http://schemas.openxmlformats.org/officeDocument/2006/relationships/tags" Target="../tags/tag601.xml"/><Relationship Id="rId5" Type="http://schemas.openxmlformats.org/officeDocument/2006/relationships/tags" Target="../tags/tag600.xml"/><Relationship Id="rId4" Type="http://schemas.openxmlformats.org/officeDocument/2006/relationships/tags" Target="../tags/tag599.xml"/><Relationship Id="rId3" Type="http://schemas.openxmlformats.org/officeDocument/2006/relationships/tags" Target="../tags/tag598.xml"/><Relationship Id="rId2" Type="http://schemas.openxmlformats.org/officeDocument/2006/relationships/tags" Target="../tags/tag597.xml"/><Relationship Id="rId13" Type="http://schemas.openxmlformats.org/officeDocument/2006/relationships/slideLayout" Target="../slideLayouts/slideLayout26.xml"/><Relationship Id="rId12" Type="http://schemas.openxmlformats.org/officeDocument/2006/relationships/tags" Target="../tags/tag607.xml"/><Relationship Id="rId11" Type="http://schemas.openxmlformats.org/officeDocument/2006/relationships/tags" Target="../tags/tag606.xml"/><Relationship Id="rId10" Type="http://schemas.openxmlformats.org/officeDocument/2006/relationships/tags" Target="../tags/tag605.xml"/><Relationship Id="rId1" Type="http://schemas.openxmlformats.org/officeDocument/2006/relationships/tags" Target="../tags/tag596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10.xml"/><Relationship Id="rId2" Type="http://schemas.openxmlformats.org/officeDocument/2006/relationships/tags" Target="../tags/tag609.xml"/><Relationship Id="rId1" Type="http://schemas.openxmlformats.org/officeDocument/2006/relationships/tags" Target="../tags/tag608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13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tags" Target="../tags/tag612.xml"/><Relationship Id="rId1" Type="http://schemas.openxmlformats.org/officeDocument/2006/relationships/tags" Target="../tags/tag61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365.xml"/><Relationship Id="rId4" Type="http://schemas.openxmlformats.org/officeDocument/2006/relationships/tags" Target="../tags/tag364.xml"/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" Type="http://schemas.openxmlformats.org/officeDocument/2006/relationships/tags" Target="../tags/tag36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73.xml"/><Relationship Id="rId8" Type="http://schemas.openxmlformats.org/officeDocument/2006/relationships/image" Target="../media/image4.jpeg"/><Relationship Id="rId7" Type="http://schemas.openxmlformats.org/officeDocument/2006/relationships/tags" Target="../tags/tag372.xml"/><Relationship Id="rId6" Type="http://schemas.openxmlformats.org/officeDocument/2006/relationships/tags" Target="../tags/tag371.xml"/><Relationship Id="rId5" Type="http://schemas.openxmlformats.org/officeDocument/2006/relationships/tags" Target="../tags/tag370.xml"/><Relationship Id="rId4" Type="http://schemas.openxmlformats.org/officeDocument/2006/relationships/tags" Target="../tags/tag369.xml"/><Relationship Id="rId3" Type="http://schemas.openxmlformats.org/officeDocument/2006/relationships/tags" Target="../tags/tag368.xml"/><Relationship Id="rId2" Type="http://schemas.openxmlformats.org/officeDocument/2006/relationships/tags" Target="../tags/tag367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36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82.xml"/><Relationship Id="rId8" Type="http://schemas.openxmlformats.org/officeDocument/2006/relationships/tags" Target="../tags/tag381.xml"/><Relationship Id="rId7" Type="http://schemas.openxmlformats.org/officeDocument/2006/relationships/tags" Target="../tags/tag380.xml"/><Relationship Id="rId6" Type="http://schemas.openxmlformats.org/officeDocument/2006/relationships/tags" Target="../tags/tag379.xml"/><Relationship Id="rId5" Type="http://schemas.openxmlformats.org/officeDocument/2006/relationships/tags" Target="../tags/tag378.xml"/><Relationship Id="rId4" Type="http://schemas.openxmlformats.org/officeDocument/2006/relationships/tags" Target="../tags/tag377.xml"/><Relationship Id="rId3" Type="http://schemas.openxmlformats.org/officeDocument/2006/relationships/tags" Target="../tags/tag376.xml"/><Relationship Id="rId2" Type="http://schemas.openxmlformats.org/officeDocument/2006/relationships/tags" Target="../tags/tag375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385.xml"/><Relationship Id="rId11" Type="http://schemas.openxmlformats.org/officeDocument/2006/relationships/tags" Target="../tags/tag384.xml"/><Relationship Id="rId10" Type="http://schemas.openxmlformats.org/officeDocument/2006/relationships/tags" Target="../tags/tag383.xml"/><Relationship Id="rId1" Type="http://schemas.openxmlformats.org/officeDocument/2006/relationships/tags" Target="../tags/tag37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94.xml"/><Relationship Id="rId8" Type="http://schemas.openxmlformats.org/officeDocument/2006/relationships/tags" Target="../tags/tag393.xml"/><Relationship Id="rId7" Type="http://schemas.openxmlformats.org/officeDocument/2006/relationships/tags" Target="../tags/tag392.xml"/><Relationship Id="rId6" Type="http://schemas.openxmlformats.org/officeDocument/2006/relationships/tags" Target="../tags/tag391.xml"/><Relationship Id="rId5" Type="http://schemas.openxmlformats.org/officeDocument/2006/relationships/tags" Target="../tags/tag390.xml"/><Relationship Id="rId4" Type="http://schemas.openxmlformats.org/officeDocument/2006/relationships/tags" Target="../tags/tag389.xml"/><Relationship Id="rId3" Type="http://schemas.openxmlformats.org/officeDocument/2006/relationships/tags" Target="../tags/tag388.xml"/><Relationship Id="rId2" Type="http://schemas.openxmlformats.org/officeDocument/2006/relationships/tags" Target="../tags/tag387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395.xml"/><Relationship Id="rId10" Type="http://schemas.openxmlformats.org/officeDocument/2006/relationships/image" Target="../media/image6.jpeg"/><Relationship Id="rId1" Type="http://schemas.openxmlformats.org/officeDocument/2006/relationships/tags" Target="../tags/tag38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04.xml"/><Relationship Id="rId8" Type="http://schemas.openxmlformats.org/officeDocument/2006/relationships/tags" Target="../tags/tag403.xml"/><Relationship Id="rId7" Type="http://schemas.openxmlformats.org/officeDocument/2006/relationships/tags" Target="../tags/tag402.xml"/><Relationship Id="rId6" Type="http://schemas.openxmlformats.org/officeDocument/2006/relationships/tags" Target="../tags/tag401.xml"/><Relationship Id="rId5" Type="http://schemas.openxmlformats.org/officeDocument/2006/relationships/tags" Target="../tags/tag400.xml"/><Relationship Id="rId4" Type="http://schemas.openxmlformats.org/officeDocument/2006/relationships/tags" Target="../tags/tag399.xml"/><Relationship Id="rId3" Type="http://schemas.openxmlformats.org/officeDocument/2006/relationships/tags" Target="../tags/tag398.xml"/><Relationship Id="rId2" Type="http://schemas.openxmlformats.org/officeDocument/2006/relationships/tags" Target="../tags/tag397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411.xml"/><Relationship Id="rId15" Type="http://schemas.openxmlformats.org/officeDocument/2006/relationships/tags" Target="../tags/tag410.xml"/><Relationship Id="rId14" Type="http://schemas.openxmlformats.org/officeDocument/2006/relationships/tags" Target="../tags/tag409.xml"/><Relationship Id="rId13" Type="http://schemas.openxmlformats.org/officeDocument/2006/relationships/tags" Target="../tags/tag408.xml"/><Relationship Id="rId12" Type="http://schemas.openxmlformats.org/officeDocument/2006/relationships/tags" Target="../tags/tag407.xml"/><Relationship Id="rId11" Type="http://schemas.openxmlformats.org/officeDocument/2006/relationships/tags" Target="../tags/tag406.xml"/><Relationship Id="rId10" Type="http://schemas.openxmlformats.org/officeDocument/2006/relationships/tags" Target="../tags/tag405.xml"/><Relationship Id="rId1" Type="http://schemas.openxmlformats.org/officeDocument/2006/relationships/tags" Target="../tags/tag39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14.xml"/><Relationship Id="rId2" Type="http://schemas.openxmlformats.org/officeDocument/2006/relationships/tags" Target="../tags/tag413.xml"/><Relationship Id="rId1" Type="http://schemas.openxmlformats.org/officeDocument/2006/relationships/tags" Target="../tags/tag4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00163" y="1990725"/>
            <a:ext cx="10710862" cy="1444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8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一个消逝了的山村</a:t>
            </a:r>
            <a:endParaRPr lang="zh-CN" sz="8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2813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57200" y="152400"/>
            <a:ext cx="33782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fontAlgn="auto">
              <a:defRPr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1463" y="1252538"/>
            <a:ext cx="5683250" cy="52625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选取了一个已经消逝了的山村的自然风物，加上作者丰富的想象，把一个山村的过去和现在呈现在读者面前，赋予对自然、对人生的独特感悟，抒发作者对滋养自己的美好家园的热爱之情，表达作者珍爱自然、珍爱生命、珍爱和平以及共创和平家园的美好愿望。</a:t>
            </a:r>
            <a:endParaRPr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 descr="b7fd5266d01609241b734fc95e1cf9fee7cd34a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0600" y="1252538"/>
            <a:ext cx="5989638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2813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57200" y="152400"/>
            <a:ext cx="33782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fontAlgn="auto">
              <a:defRPr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613" y="1766888"/>
            <a:ext cx="5683250" cy="33226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作者猜想山村隐藏兴哀史的依据是什么？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②作者描绘了哪些风物作为感怀的载体？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③作者抒发了什么样的人生感怀？</a:t>
            </a:r>
            <a:endParaRPr 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0125" y="1766888"/>
            <a:ext cx="5842000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2813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57200" y="152400"/>
            <a:ext cx="33782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fontAlgn="auto">
              <a:defRPr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1163638"/>
            <a:ext cx="11585575" cy="7381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作者猜想山村隐藏兴哀史的依据是什么？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4514850"/>
            <a:ext cx="11585575" cy="736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作者描绘了哪些风物作为感怀的载体？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57200" y="5392738"/>
            <a:ext cx="8856663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小溪、鼠麴草、彩菌、有加利树、野狗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的嗥叫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麂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子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的嘶声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57200" y="2081213"/>
            <a:ext cx="11447463" cy="1754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主要句子：但是一条窄窄的石路的残迹泄露了一些秘密。过了许久，我才知道，这里实际上有过村落。使我们想到有些地方曾经和人发生过关系，都隐藏着一小段兴衰的历史吧。
</a:t>
            </a:r>
            <a:endParaRPr lang="zh-CN" sz="24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animBg="1"/>
      <p:bldP spid="2" grpId="0" animBg="1"/>
      <p:bldP spid="3" grpId="0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2813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57200" y="152400"/>
            <a:ext cx="33782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fontAlgn="auto">
              <a:defRPr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1163638"/>
            <a:ext cx="11585575" cy="7381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作者抒发了什么样的人生感怀？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57200" y="1973263"/>
            <a:ext cx="11080750" cy="4522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人类历史短暂，而大自然永恒</a:t>
            </a:r>
            <a:endParaRPr 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人类的历史演变了几千年，它们却在人类以外，不起一些变化，千百年如一日，默默地对着永恒。</a:t>
            </a:r>
            <a:endParaRPr 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人类历史的兴衰，多因人事</a:t>
            </a:r>
            <a:endParaRPr 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在七十年前，云南省的大部分，经过一场浩劫，回、汉互相仇杀，有多少村庄城镇在这时衰落了。</a:t>
            </a:r>
            <a:endParaRPr 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animBg="1"/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2813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57200" y="152400"/>
            <a:ext cx="33782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fontAlgn="auto">
              <a:defRPr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1163638"/>
            <a:ext cx="11585575" cy="7381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作者抒发了什么样的人生感怀？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57200" y="1973263"/>
            <a:ext cx="11080750" cy="4522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ts val="3675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自然是美好的，值得我们珍惜</a:t>
            </a:r>
            <a:endParaRPr 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ts val="3675"/>
              </a:lnSpc>
            </a:pPr>
            <a:r>
              <a:rPr lang="zh-CN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作者在写泉水、鼠麴草、菌子等事物时，充分表现出自然多姿多彩的美好，值得我们珍惜。</a:t>
            </a:r>
            <a:endParaRPr lang="zh-CN" sz="24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ts val="3675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自然滋养人类，人类应该懂得敬畏、感恩自然</a:t>
            </a:r>
            <a:endParaRPr 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ts val="3675"/>
              </a:lnSpc>
            </a:pPr>
            <a:r>
              <a:rPr lang="zh-CN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泉水滋养了当时的山村和现在的我们；菌子“也滋养过那山村里的人们的身体和儿童的幻想”。</a:t>
            </a:r>
            <a:endParaRPr lang="zh-CN" sz="24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ts val="3675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自然滋养人类，人类声息相通，人与自然、人与人应该和平共处</a:t>
            </a:r>
            <a:endParaRPr 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ts val="3675"/>
              </a:lnSpc>
            </a:pPr>
            <a:r>
              <a:rPr lang="zh-CN" sz="24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两三年来，这一切，给我的生命许多滋养。但我相信它们也曾以同样的坦白和恩惠对待那消逝了的村庄。这些风物，好像至今还在述说它的运命。</a:t>
            </a:r>
            <a:endParaRPr lang="zh-CN" sz="24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animBg="1"/>
      <p:bldP spid="4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>
            <p:custDataLst>
              <p:tags r:id="rId2"/>
            </p:custDataLst>
          </p:nvPr>
        </p:nvSpPr>
        <p:spPr>
          <a:xfrm>
            <a:off x="292100" y="304800"/>
            <a:ext cx="11607800" cy="624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>
            <p:custDataLst>
              <p:tags r:id="rId3"/>
            </p:custDataLst>
          </p:nvPr>
        </p:nvSpPr>
        <p:spPr>
          <a:xfrm>
            <a:off x="1171575" y="1316038"/>
            <a:ext cx="10493375" cy="5237162"/>
          </a:xfrm>
          <a:prstGeom prst="roundRect">
            <a:avLst>
              <a:gd name="adj" fmla="val 3466"/>
            </a:avLst>
          </a:prstGeom>
          <a:noFill/>
          <a:ln>
            <a:solidFill>
              <a:schemeClr val="l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4"/>
            </p:custDataLst>
          </p:nvPr>
        </p:nvCxnSpPr>
        <p:spPr>
          <a:xfrm>
            <a:off x="1171575" y="2790825"/>
            <a:ext cx="10410825" cy="4763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>
            <p:custDataLst>
              <p:tags r:id="rId5"/>
            </p:custDataLst>
          </p:nvPr>
        </p:nvSpPr>
        <p:spPr>
          <a:xfrm>
            <a:off x="1350963" y="2955925"/>
            <a:ext cx="396875" cy="5397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>
            <p:custDataLst>
              <p:tags r:id="rId6"/>
            </p:custDataLst>
          </p:nvPr>
        </p:nvSpPr>
        <p:spPr>
          <a:xfrm>
            <a:off x="1350963" y="1547813"/>
            <a:ext cx="9974262" cy="836612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30000"/>
              </a:lnSpc>
              <a:defRPr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第一部分（1-3）：点出作者居住的山村隐藏着一段兴衰史，引人关注平凡的山水。</a:t>
            </a:r>
            <a:endParaRPr lang="zh-CN" sz="2400" b="1" spc="15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7"/>
            </p:custDataLst>
          </p:nvPr>
        </p:nvCxnSpPr>
        <p:spPr>
          <a:xfrm>
            <a:off x="1171575" y="4111625"/>
            <a:ext cx="10431463" cy="3175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圆角矩形 10"/>
          <p:cNvSpPr/>
          <p:nvPr>
            <p:custDataLst>
              <p:tags r:id="rId8"/>
            </p:custDataLst>
          </p:nvPr>
        </p:nvSpPr>
        <p:spPr>
          <a:xfrm>
            <a:off x="1350963" y="4216400"/>
            <a:ext cx="396875" cy="5397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1350963" y="3009900"/>
            <a:ext cx="9752012" cy="984250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30000"/>
              </a:lnSpc>
              <a:defRPr/>
            </a:pPr>
            <a:r>
              <a:rPr lang="zh-CN" sz="24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第二部分（4-10）：作者由眼前之景生发联想，抒发了独特的人生感悟。</a:t>
            </a:r>
            <a:endParaRPr lang="zh-CN" sz="2400" b="1" spc="15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10"/>
          <p:cNvSpPr/>
          <p:nvPr>
            <p:custDataLst>
              <p:tags r:id="rId10"/>
            </p:custDataLst>
          </p:nvPr>
        </p:nvSpPr>
        <p:spPr>
          <a:xfrm>
            <a:off x="1350963" y="5810250"/>
            <a:ext cx="396875" cy="5397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1"/>
            </p:custDataLst>
          </p:nvPr>
        </p:nvSpPr>
        <p:spPr>
          <a:xfrm>
            <a:off x="1350963" y="4735513"/>
            <a:ext cx="9972675" cy="1074737"/>
          </a:xfrm>
          <a:prstGeom prst="rect">
            <a:avLst/>
          </a:prstGeom>
          <a:noFill/>
        </p:spPr>
        <p:txBody>
          <a:bodyPr/>
          <a:lstStyle/>
          <a:p>
            <a:pPr fontAlgn="ctr">
              <a:lnSpc>
                <a:spcPct val="130000"/>
              </a:lnSpc>
              <a:spcBef>
                <a:spcPts val="1000"/>
              </a:spcBef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第三部分（</a:t>
            </a:r>
            <a:r>
              <a:rPr lang="zh-CN" altLang="zh-CN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）：总述自然风物给作者的启迪，自然滋养着人类，事物在生命的深处有着某种联系。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292100" y="304800"/>
            <a:ext cx="3352800" cy="838200"/>
          </a:xfrm>
          <a:prstGeom prst="rect">
            <a:avLst/>
          </a:prstGeom>
          <a:noFill/>
        </p:spPr>
        <p:txBody>
          <a:bodyPr lIns="63500" tIns="25400" rIns="63500" bIns="25400">
            <a:normAutofit/>
          </a:bodyPr>
          <a:lstStyle/>
          <a:p>
            <a:pPr fontAlgn="auto">
              <a:defRPr/>
            </a:pPr>
            <a:r>
              <a:rPr lang="zh-CN" altLang="zh-CN" sz="48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文章结构</a:t>
            </a:r>
            <a:endParaRPr lang="zh-CN" altLang="zh-CN" sz="48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4" grpId="0" animBg="1"/>
      <p:bldP spid="148" grpId="0"/>
      <p:bldP spid="23" grpId="0"/>
      <p:bldP spid="2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1"/>
            </p:custDataLst>
          </p:nvPr>
        </p:nvSpPr>
        <p:spPr>
          <a:xfrm>
            <a:off x="9726613" y="0"/>
            <a:ext cx="2465387" cy="240347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6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0" y="0"/>
            <a:ext cx="12193588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1028700" y="1066800"/>
            <a:ext cx="10134600" cy="4724400"/>
          </a:xfrm>
          <a:prstGeom prst="rect">
            <a:avLst/>
          </a:prstGeom>
          <a:solidFill>
            <a:schemeClr val="lt2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0" y="2133600"/>
            <a:ext cx="5357813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88913" y="2438400"/>
            <a:ext cx="4903787" cy="1371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algn="ctr" fontAlgn="auto">
              <a:defRPr/>
            </a:pPr>
            <a:r>
              <a:rPr lang="zh-CN" sz="80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    读</a:t>
            </a:r>
            <a:endParaRPr lang="zh-CN" sz="8000" b="1" spc="16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0df3d7ca7bcb0a46d634a571ef4476216b60af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5549900" y="1562100"/>
            <a:ext cx="5434013" cy="33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1"/>
            </p:custDataLst>
          </p:nvPr>
        </p:nvSpPr>
        <p:spPr>
          <a:xfrm>
            <a:off x="9726613" y="0"/>
            <a:ext cx="2465387" cy="240347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61975" y="285750"/>
            <a:ext cx="4425950" cy="760413"/>
          </a:xfrm>
          <a:prstGeom prst="rect">
            <a:avLst/>
          </a:prstGeom>
          <a:noFill/>
        </p:spPr>
        <p:txBody>
          <a:bodyPr lIns="63500" tIns="25400" rIns="63500" bIns="25400" anchor="b"/>
          <a:lstStyle/>
          <a:p>
            <a:pPr fontAlgn="auto">
              <a:defRPr/>
            </a:pPr>
            <a:r>
              <a:rPr lang="zh-CN" altLang="zh-CN" sz="44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  <a:endParaRPr lang="zh-CN" altLang="zh-CN" sz="4400" b="1" spc="24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561975" y="1250950"/>
            <a:ext cx="6724650" cy="42957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50000"/>
              </a:lnSpc>
              <a:spcAft>
                <a:spcPts val="800"/>
              </a:spcAft>
              <a:defRPr/>
            </a:pPr>
            <a:r>
              <a:rPr altLang="zh-CN" sz="2800" b="1" spc="1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sz="2800" b="1" spc="1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文章主体部分选取了一个已经消逝山村的自然风物，叠加了自己丰富的想象，把一个山村的过去和现在交替呈现在我们面前，赋予对自然、对人生的独特感悟，让人生发出时空变幻、物是人非的慨叹，那么作者由眼前景生发了怎样的联想？感悟是什么？</a:t>
            </a:r>
            <a:endParaRPr lang="zh-CN" sz="2800" b="1" spc="12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96175" y="1497013"/>
            <a:ext cx="3890963" cy="427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1"/>
            </p:custDataLst>
          </p:nvPr>
        </p:nvSpPr>
        <p:spPr>
          <a:xfrm>
            <a:off x="9726613" y="0"/>
            <a:ext cx="2465387" cy="240347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61975" y="285750"/>
            <a:ext cx="4425950" cy="760413"/>
          </a:xfrm>
          <a:prstGeom prst="rect">
            <a:avLst/>
          </a:prstGeom>
          <a:noFill/>
        </p:spPr>
        <p:txBody>
          <a:bodyPr lIns="63500" tIns="25400" rIns="63500" bIns="25400" anchor="b"/>
          <a:lstStyle/>
          <a:p>
            <a:pPr fontAlgn="auto">
              <a:defRPr/>
            </a:pPr>
            <a:r>
              <a:rPr lang="zh-CN" altLang="zh-CN" sz="44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示范分析第五节</a:t>
            </a:r>
            <a:endParaRPr lang="zh-CN" altLang="zh-CN" sz="4400" b="1" spc="24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561975" y="1152525"/>
            <a:ext cx="10791825" cy="5105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/>
          <a:lstStyle/>
          <a:p>
            <a:pPr defTabSz="913130">
              <a:lnSpc>
                <a:spcPct val="120000"/>
              </a:lnSpc>
              <a:spcAft>
                <a:spcPts val="800"/>
              </a:spcAft>
            </a:pPr>
            <a:r>
              <a:rPr lang="en-US" altLang="zh-CN" sz="28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>
                <a:solidFill>
                  <a:srgbClr val="7C1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这一段写山脚下的泉水，感悟接受滋养的人类可以跨越时空而声息相通。</a:t>
            </a:r>
            <a:r>
              <a:rPr lang="zh-CN" altLang="en-US" sz="28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作者由眼前的小溪想到“这清冽的泉水，养育我们，同时也养育过往日那村里的人们”，</a:t>
            </a:r>
            <a:r>
              <a:rPr lang="zh-CN" altLang="en-US" sz="2800" b="1">
                <a:solidFill>
                  <a:srgbClr val="7C1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将今人与昔日的人们联系起来，说明他们之间不可分割的关系；进而越过具体的物象，联想到更广阔的世界</a:t>
            </a:r>
            <a:r>
              <a:rPr lang="zh-CN" altLang="en-US" sz="28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人和人，只要是共同吃过一棵树上的果实，共同饮过一条河里的水，或是共同担受过一个地方的风雨，不管是时间或空间把它们隔离得有多么远，彼此都会感到几分亲切，彼此的生命都有些声息相通的地方”。</a:t>
            </a:r>
            <a:r>
              <a:rPr lang="zh-CN" altLang="en-US" sz="2800" b="1">
                <a:solidFill>
                  <a:srgbClr val="7C1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这样由近及远、由个人到整体的展开联想，赋予文章以历史的深度和广度，并形象的阐发了生命声息相通的哲理。</a:t>
            </a:r>
            <a:endParaRPr lang="zh-CN" altLang="en-US" sz="2800" b="1">
              <a:solidFill>
                <a:srgbClr val="7C18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1"/>
            </p:custDataLst>
          </p:nvPr>
        </p:nvSpPr>
        <p:spPr>
          <a:xfrm>
            <a:off x="9726613" y="0"/>
            <a:ext cx="2465387" cy="240347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61975" y="285750"/>
            <a:ext cx="4425950" cy="760413"/>
          </a:xfrm>
          <a:prstGeom prst="rect">
            <a:avLst/>
          </a:prstGeom>
          <a:noFill/>
        </p:spPr>
        <p:txBody>
          <a:bodyPr lIns="63500" tIns="25400" rIns="63500" bIns="25400" anchor="b"/>
          <a:lstStyle/>
          <a:p>
            <a:pPr fontAlgn="auto">
              <a:defRPr/>
            </a:pPr>
            <a:r>
              <a:rPr lang="zh-CN" altLang="zh-CN" sz="44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小组合作探究</a:t>
            </a:r>
            <a:endParaRPr lang="zh-CN" altLang="zh-CN" sz="4400" b="1" spc="24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561975" y="1725613"/>
            <a:ext cx="5611813" cy="39798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altLang="zh-CN" sz="2800" b="1" spc="1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sz="2800" b="1" spc="1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小组合作探究第六至十节，要求：每个组探究一节，按照示例写每一段鉴赏性的文字，可从修辞手法、景物特点、描写方法、生发的感悟等角度进行思考。</a:t>
            </a:r>
            <a:endParaRPr lang="zh-CN" sz="2800" b="1" spc="12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altLang="zh-CN" sz="2800" b="1" spc="1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sz="2800" b="1" spc="1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小组展示要求：小组集体朗读该节，然后1人展示鉴赏性文字。</a:t>
            </a:r>
            <a:endParaRPr lang="zh-CN" sz="2800" b="1" spc="12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6350" y="0"/>
            <a:ext cx="5775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1"/>
            </p:custDataLst>
          </p:nvPr>
        </p:nvSpPr>
        <p:spPr>
          <a:xfrm>
            <a:off x="9726613" y="0"/>
            <a:ext cx="2465387" cy="240347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6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0" y="0"/>
            <a:ext cx="12193588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1028700" y="1066800"/>
            <a:ext cx="10134600" cy="4724400"/>
          </a:xfrm>
          <a:prstGeom prst="rect">
            <a:avLst/>
          </a:prstGeom>
          <a:solidFill>
            <a:schemeClr val="lt2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0" y="2133600"/>
            <a:ext cx="5357813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88913" y="2438400"/>
            <a:ext cx="4903787" cy="1371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algn="ctr" fontAlgn="auto">
              <a:defRPr/>
            </a:pPr>
            <a:r>
              <a:rPr lang="zh-CN" sz="80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    读</a:t>
            </a:r>
            <a:endParaRPr lang="zh-CN" sz="8000" b="1" spc="16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0df3d7ca7bcb0a46d634a571ef4476216b60af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5510213" y="1562100"/>
            <a:ext cx="5434012" cy="33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1"/>
            </p:custDataLst>
          </p:nvPr>
        </p:nvSpPr>
        <p:spPr>
          <a:xfrm rot="10800000">
            <a:off x="10339388" y="5005388"/>
            <a:ext cx="1852612" cy="1852612"/>
          </a:xfrm>
          <a:custGeom>
            <a:avLst/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80899" name="Freeform 5"/>
          <p:cNvSpPr/>
          <p:nvPr>
            <p:custDataLst>
              <p:tags r:id="rId2"/>
            </p:custDataLst>
          </p:nvPr>
        </p:nvSpPr>
        <p:spPr bwMode="auto">
          <a:xfrm>
            <a:off x="238125" y="0"/>
            <a:ext cx="896938" cy="441325"/>
          </a:xfrm>
          <a:custGeom>
            <a:avLst/>
            <a:gdLst>
              <a:gd name="T0" fmla="*/ 448072 w 2055"/>
              <a:gd name="T1" fmla="*/ 441964 h 1013"/>
              <a:gd name="T2" fmla="*/ 896580 w 2055"/>
              <a:gd name="T3" fmla="*/ 0 h 1013"/>
              <a:gd name="T4" fmla="*/ 0 w 2055"/>
              <a:gd name="T5" fmla="*/ 0 h 1013"/>
              <a:gd name="T6" fmla="*/ 448072 w 2055"/>
              <a:gd name="T7" fmla="*/ 441964 h 1013"/>
              <a:gd name="T8" fmla="*/ 0 60000 65536"/>
              <a:gd name="T9" fmla="*/ 0 60000 65536"/>
              <a:gd name="T10" fmla="*/ 0 60000 65536"/>
              <a:gd name="T11" fmla="*/ 0 60000 65536"/>
              <a:gd name="T12" fmla="*/ 0 w 2055"/>
              <a:gd name="T13" fmla="*/ 0 h 1013"/>
              <a:gd name="T14" fmla="*/ 2055 w 2055"/>
              <a:gd name="T15" fmla="*/ 1013 h 101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0" y="0"/>
            <a:ext cx="191135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600" b="1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1770063" y="0"/>
            <a:ext cx="141287" cy="6858000"/>
          </a:xfrm>
          <a:prstGeom prst="rect">
            <a:avLst/>
          </a:prstGeom>
          <a:pattFill prst="dkUpDiag">
            <a:fgClr>
              <a:schemeClr val="lt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600" b="1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11625263" y="317500"/>
            <a:ext cx="142875" cy="166688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625263" y="6373813"/>
            <a:ext cx="142875" cy="166687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直角三角形 5"/>
          <p:cNvSpPr/>
          <p:nvPr>
            <p:custDataLst>
              <p:tags r:id="rId7"/>
            </p:custDataLst>
          </p:nvPr>
        </p:nvSpPr>
        <p:spPr>
          <a:xfrm flipH="1">
            <a:off x="10337800" y="5192713"/>
            <a:ext cx="595313" cy="5969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488950" y="1025525"/>
            <a:ext cx="933450" cy="4264025"/>
          </a:xfrm>
          <a:prstGeom prst="rect">
            <a:avLst/>
          </a:prstGeom>
        </p:spPr>
        <p:txBody>
          <a:bodyPr/>
          <a:lstStyle/>
          <a:p>
            <a:pPr indent="-285750" fontAlgn="auto">
              <a:lnSpc>
                <a:spcPct val="15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sz="6000" b="1" spc="15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第六节</a:t>
            </a:r>
            <a:endParaRPr lang="zh-CN" sz="6000" b="1" spc="15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830388" y="596900"/>
            <a:ext cx="9340850" cy="5145088"/>
          </a:xfrm>
          <a:prstGeom prst="rect">
            <a:avLst/>
          </a:prstGeom>
        </p:spPr>
        <p:txBody>
          <a:bodyPr/>
          <a:lstStyle/>
          <a:p>
            <a:pPr indent="-285750">
              <a:lnSpc>
                <a:spcPct val="150000"/>
              </a:lnSpc>
              <a:buClr>
                <a:srgbClr val="404040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7C1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这一段写鼠麴草和村女，表现大自然中生命的纯洁、坚强、谦虚、恬静、担当和质朴之美。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作者先将描写和议论巧妙结合，既写出鼠麴草的外形特征，又写出其内在品质；句式长短不一，整散结合，自由活泼生动；</a:t>
            </a:r>
            <a:r>
              <a:rPr lang="zh-CN" altLang="en-US" sz="2400" b="1" dirty="0">
                <a:solidFill>
                  <a:srgbClr val="7C1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拟人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修辞形象的突出了花朵身上具有的纯洁和坚强的品格。夕阳、山丘、羊群、树木以及一丛一丛的鼠麴草构成村女的背景，突出村女的</a:t>
            </a:r>
            <a:r>
              <a:rPr lang="zh-CN" altLang="en-US" sz="2400" b="1" dirty="0">
                <a:solidFill>
                  <a:srgbClr val="7C1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神态悠然和恬静之美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。鼠麴草和村女构成的静谧图画让作者消解了尘世的纷扰，回归到生命的宁静。作者运用</a:t>
            </a:r>
            <a:r>
              <a:rPr lang="zh-CN" altLang="en-US" sz="2400" b="1" dirty="0">
                <a:solidFill>
                  <a:srgbClr val="7C1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通感</a:t>
            </a:r>
            <a:r>
              <a:rPr lang="zh-CN" altLang="en-US" sz="2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，将人心理上感觉到的“纷扰”和视觉看到的“黄叶”相联系，形象的写出受到触动时的感受。</a:t>
            </a:r>
            <a:endParaRPr lang="zh-CN" altLang="en-US" sz="2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1"/>
            </p:custDataLst>
          </p:nvPr>
        </p:nvSpPr>
        <p:spPr>
          <a:xfrm rot="10800000">
            <a:off x="10339388" y="5005388"/>
            <a:ext cx="1852612" cy="1852612"/>
          </a:xfrm>
          <a:custGeom>
            <a:avLst/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81923" name="Freeform 5"/>
          <p:cNvSpPr/>
          <p:nvPr>
            <p:custDataLst>
              <p:tags r:id="rId2"/>
            </p:custDataLst>
          </p:nvPr>
        </p:nvSpPr>
        <p:spPr bwMode="auto">
          <a:xfrm>
            <a:off x="238125" y="0"/>
            <a:ext cx="896938" cy="441325"/>
          </a:xfrm>
          <a:custGeom>
            <a:avLst/>
            <a:gdLst>
              <a:gd name="T0" fmla="*/ 448072 w 2055"/>
              <a:gd name="T1" fmla="*/ 441964 h 1013"/>
              <a:gd name="T2" fmla="*/ 896580 w 2055"/>
              <a:gd name="T3" fmla="*/ 0 h 1013"/>
              <a:gd name="T4" fmla="*/ 0 w 2055"/>
              <a:gd name="T5" fmla="*/ 0 h 1013"/>
              <a:gd name="T6" fmla="*/ 448072 w 2055"/>
              <a:gd name="T7" fmla="*/ 441964 h 1013"/>
              <a:gd name="T8" fmla="*/ 0 60000 65536"/>
              <a:gd name="T9" fmla="*/ 0 60000 65536"/>
              <a:gd name="T10" fmla="*/ 0 60000 65536"/>
              <a:gd name="T11" fmla="*/ 0 60000 65536"/>
              <a:gd name="T12" fmla="*/ 0 w 2055"/>
              <a:gd name="T13" fmla="*/ 0 h 1013"/>
              <a:gd name="T14" fmla="*/ 2055 w 2055"/>
              <a:gd name="T15" fmla="*/ 1013 h 101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0" y="0"/>
            <a:ext cx="191135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600" b="1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1770063" y="0"/>
            <a:ext cx="141287" cy="6858000"/>
          </a:xfrm>
          <a:prstGeom prst="rect">
            <a:avLst/>
          </a:prstGeom>
          <a:pattFill prst="dkUpDiag">
            <a:fgClr>
              <a:schemeClr val="lt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600" b="1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11625263" y="317500"/>
            <a:ext cx="142875" cy="166688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625263" y="6373813"/>
            <a:ext cx="142875" cy="166687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直角三角形 5"/>
          <p:cNvSpPr/>
          <p:nvPr>
            <p:custDataLst>
              <p:tags r:id="rId7"/>
            </p:custDataLst>
          </p:nvPr>
        </p:nvSpPr>
        <p:spPr>
          <a:xfrm flipH="1">
            <a:off x="10337800" y="5192713"/>
            <a:ext cx="595313" cy="5969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488950" y="1025525"/>
            <a:ext cx="933450" cy="4264025"/>
          </a:xfrm>
          <a:prstGeom prst="rect">
            <a:avLst/>
          </a:prstGeom>
        </p:spPr>
        <p:txBody>
          <a:bodyPr/>
          <a:lstStyle/>
          <a:p>
            <a:pPr indent="-285750" fontAlgn="auto">
              <a:lnSpc>
                <a:spcPct val="15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sz="6000" b="1" spc="15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第七节</a:t>
            </a:r>
            <a:endParaRPr lang="zh-CN" sz="6000" b="1" spc="15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944688" y="865188"/>
            <a:ext cx="5957887" cy="5246687"/>
          </a:xfrm>
          <a:prstGeom prst="rect">
            <a:avLst/>
          </a:prstGeom>
        </p:spPr>
        <p:txBody>
          <a:bodyPr/>
          <a:lstStyle/>
          <a:p>
            <a:pPr indent="-285750">
              <a:lnSpc>
                <a:spcPct val="150000"/>
              </a:lnSpc>
              <a:buClr>
                <a:srgbClr val="404040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7C1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这一段写山中的菌子五彩斑斓，表现大自然中生命的灿烂之美，感悟大自然对人类生命、生活和心灵的滋养。</a:t>
            </a: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作者先运用</a:t>
            </a:r>
            <a:r>
              <a:rPr lang="zh-CN" altLang="en-US" sz="2400" b="1">
                <a:solidFill>
                  <a:srgbClr val="7C1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比喻和排比</a:t>
            </a: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的修辞手法，形象的描绘了太阳出来后，草间的菌子色彩斑斓的颜色和旺盛的生命力。接着写作者的感悟，灿烂美好的大自然滋养人类的生命，点缀过人们的生活。整段由彩菌感悟到生命和自然地灿烂之美。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12113" y="1176338"/>
            <a:ext cx="3498850" cy="491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1"/>
            </p:custDataLst>
          </p:nvPr>
        </p:nvSpPr>
        <p:spPr>
          <a:xfrm rot="10800000">
            <a:off x="10339388" y="5005388"/>
            <a:ext cx="1852612" cy="1852612"/>
          </a:xfrm>
          <a:custGeom>
            <a:avLst/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82947" name="Freeform 5"/>
          <p:cNvSpPr/>
          <p:nvPr>
            <p:custDataLst>
              <p:tags r:id="rId2"/>
            </p:custDataLst>
          </p:nvPr>
        </p:nvSpPr>
        <p:spPr bwMode="auto">
          <a:xfrm>
            <a:off x="238125" y="0"/>
            <a:ext cx="896938" cy="441325"/>
          </a:xfrm>
          <a:custGeom>
            <a:avLst/>
            <a:gdLst>
              <a:gd name="T0" fmla="*/ 448072 w 2055"/>
              <a:gd name="T1" fmla="*/ 441964 h 1013"/>
              <a:gd name="T2" fmla="*/ 896580 w 2055"/>
              <a:gd name="T3" fmla="*/ 0 h 1013"/>
              <a:gd name="T4" fmla="*/ 0 w 2055"/>
              <a:gd name="T5" fmla="*/ 0 h 1013"/>
              <a:gd name="T6" fmla="*/ 448072 w 2055"/>
              <a:gd name="T7" fmla="*/ 441964 h 1013"/>
              <a:gd name="T8" fmla="*/ 0 60000 65536"/>
              <a:gd name="T9" fmla="*/ 0 60000 65536"/>
              <a:gd name="T10" fmla="*/ 0 60000 65536"/>
              <a:gd name="T11" fmla="*/ 0 60000 65536"/>
              <a:gd name="T12" fmla="*/ 0 w 2055"/>
              <a:gd name="T13" fmla="*/ 0 h 1013"/>
              <a:gd name="T14" fmla="*/ 2055 w 2055"/>
              <a:gd name="T15" fmla="*/ 1013 h 101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0" y="0"/>
            <a:ext cx="191135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600" b="1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1770063" y="0"/>
            <a:ext cx="141287" cy="6858000"/>
          </a:xfrm>
          <a:prstGeom prst="rect">
            <a:avLst/>
          </a:prstGeom>
          <a:pattFill prst="dkUpDiag">
            <a:fgClr>
              <a:schemeClr val="lt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600" b="1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11625263" y="317500"/>
            <a:ext cx="142875" cy="166688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625263" y="6373813"/>
            <a:ext cx="142875" cy="166687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直角三角形 5"/>
          <p:cNvSpPr/>
          <p:nvPr>
            <p:custDataLst>
              <p:tags r:id="rId7"/>
            </p:custDataLst>
          </p:nvPr>
        </p:nvSpPr>
        <p:spPr>
          <a:xfrm flipH="1">
            <a:off x="10337800" y="5192713"/>
            <a:ext cx="595313" cy="5969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488950" y="1025525"/>
            <a:ext cx="933450" cy="4264025"/>
          </a:xfrm>
          <a:prstGeom prst="rect">
            <a:avLst/>
          </a:prstGeom>
        </p:spPr>
        <p:txBody>
          <a:bodyPr/>
          <a:lstStyle/>
          <a:p>
            <a:pPr indent="-285750" fontAlgn="auto">
              <a:lnSpc>
                <a:spcPct val="15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sz="6000" b="1" spc="15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第八节</a:t>
            </a:r>
            <a:endParaRPr lang="zh-CN" sz="6000" b="1" spc="15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2009775" y="1017588"/>
            <a:ext cx="5199063" cy="5143500"/>
          </a:xfrm>
          <a:prstGeom prst="rect">
            <a:avLst/>
          </a:prstGeom>
        </p:spPr>
        <p:txBody>
          <a:bodyPr/>
          <a:lstStyle/>
          <a:p>
            <a:pPr indent="-285750">
              <a:lnSpc>
                <a:spcPct val="150000"/>
              </a:lnSpc>
              <a:buClr>
                <a:srgbClr val="404040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7C1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这一段写有加利树，表现大自然生命力之蓬勃，感受大自然的崇高与尊严</a:t>
            </a: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。写有加利树，突出它生长之快以及这种生长带给人的感受，作者由此感悟到生命力的强大和大自然的崇高与尊严，透露出人类生命的渺小。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661275" y="1365250"/>
            <a:ext cx="4108450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1"/>
            </p:custDataLst>
          </p:nvPr>
        </p:nvSpPr>
        <p:spPr>
          <a:xfrm rot="10800000">
            <a:off x="10339388" y="5005388"/>
            <a:ext cx="1852612" cy="1852612"/>
          </a:xfrm>
          <a:custGeom>
            <a:avLst/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83971" name="Freeform 5"/>
          <p:cNvSpPr/>
          <p:nvPr>
            <p:custDataLst>
              <p:tags r:id="rId2"/>
            </p:custDataLst>
          </p:nvPr>
        </p:nvSpPr>
        <p:spPr bwMode="auto">
          <a:xfrm>
            <a:off x="238125" y="0"/>
            <a:ext cx="896938" cy="441325"/>
          </a:xfrm>
          <a:custGeom>
            <a:avLst/>
            <a:gdLst>
              <a:gd name="T0" fmla="*/ 448072 w 2055"/>
              <a:gd name="T1" fmla="*/ 441964 h 1013"/>
              <a:gd name="T2" fmla="*/ 896580 w 2055"/>
              <a:gd name="T3" fmla="*/ 0 h 1013"/>
              <a:gd name="T4" fmla="*/ 0 w 2055"/>
              <a:gd name="T5" fmla="*/ 0 h 1013"/>
              <a:gd name="T6" fmla="*/ 448072 w 2055"/>
              <a:gd name="T7" fmla="*/ 441964 h 1013"/>
              <a:gd name="T8" fmla="*/ 0 60000 65536"/>
              <a:gd name="T9" fmla="*/ 0 60000 65536"/>
              <a:gd name="T10" fmla="*/ 0 60000 65536"/>
              <a:gd name="T11" fmla="*/ 0 60000 65536"/>
              <a:gd name="T12" fmla="*/ 0 w 2055"/>
              <a:gd name="T13" fmla="*/ 0 h 1013"/>
              <a:gd name="T14" fmla="*/ 2055 w 2055"/>
              <a:gd name="T15" fmla="*/ 1013 h 101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0" y="0"/>
            <a:ext cx="191135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600" b="1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1770063" y="0"/>
            <a:ext cx="141287" cy="6858000"/>
          </a:xfrm>
          <a:prstGeom prst="rect">
            <a:avLst/>
          </a:prstGeom>
          <a:pattFill prst="dkUpDiag">
            <a:fgClr>
              <a:schemeClr val="lt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600" b="1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11625263" y="317500"/>
            <a:ext cx="142875" cy="166688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625263" y="6373813"/>
            <a:ext cx="142875" cy="166687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直角三角形 5"/>
          <p:cNvSpPr/>
          <p:nvPr>
            <p:custDataLst>
              <p:tags r:id="rId7"/>
            </p:custDataLst>
          </p:nvPr>
        </p:nvSpPr>
        <p:spPr>
          <a:xfrm flipH="1">
            <a:off x="10337800" y="5192713"/>
            <a:ext cx="595313" cy="5969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488950" y="1025525"/>
            <a:ext cx="933450" cy="4264025"/>
          </a:xfrm>
          <a:prstGeom prst="rect">
            <a:avLst/>
          </a:prstGeom>
        </p:spPr>
        <p:txBody>
          <a:bodyPr/>
          <a:lstStyle/>
          <a:p>
            <a:pPr indent="-285750" fontAlgn="auto">
              <a:lnSpc>
                <a:spcPct val="15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sz="6000" b="1" spc="15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第九节</a:t>
            </a:r>
            <a:endParaRPr lang="zh-CN" sz="6000" b="1" spc="15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862138" y="636588"/>
            <a:ext cx="4891087" cy="5143500"/>
          </a:xfrm>
          <a:prstGeom prst="rect">
            <a:avLst/>
          </a:prstGeom>
        </p:spPr>
        <p:txBody>
          <a:bodyPr/>
          <a:lstStyle/>
          <a:p>
            <a:pPr indent="-285750">
              <a:lnSpc>
                <a:spcPct val="150000"/>
              </a:lnSpc>
              <a:buClr>
                <a:srgbClr val="404040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7C1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这一段写秋后山林中野狗的嗥叫、深夜的狂风，联想当年村庄里人们的感受。</a:t>
            </a: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野狗嗥叫的声音令人恐怖，作者由此想到“海上的飓风，寒带的雪潮”，又联想到历史深处那个村庄里“无眠的老人，夜半惊醒的儿童和抚慰病儿的寡妇”。因此，</a:t>
            </a:r>
            <a:r>
              <a:rPr lang="zh-CN" altLang="en-US" sz="2400" b="1">
                <a:solidFill>
                  <a:srgbClr val="7C1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野狗象征了生命所面临的威胁和苦难</a:t>
            </a: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34225" y="1104900"/>
            <a:ext cx="43180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1"/>
            </p:custDataLst>
          </p:nvPr>
        </p:nvSpPr>
        <p:spPr>
          <a:xfrm rot="10800000">
            <a:off x="10339388" y="5005388"/>
            <a:ext cx="1852612" cy="1852612"/>
          </a:xfrm>
          <a:custGeom>
            <a:avLst/>
            <a:gdLst>
              <a:gd name="connsiteX0" fmla="*/ 0 w 1852395"/>
              <a:gd name="connsiteY0" fmla="*/ 0 h 1852395"/>
              <a:gd name="connsiteX1" fmla="*/ 1852395 w 1852395"/>
              <a:gd name="connsiteY1" fmla="*/ 0 h 1852395"/>
              <a:gd name="connsiteX2" fmla="*/ 0 w 1852395"/>
              <a:gd name="connsiteY2" fmla="*/ 1852395 h 185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2395" h="1852395">
                <a:moveTo>
                  <a:pt x="0" y="0"/>
                </a:moveTo>
                <a:lnTo>
                  <a:pt x="1852395" y="0"/>
                </a:lnTo>
                <a:lnTo>
                  <a:pt x="0" y="1852395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84995" name="Freeform 5"/>
          <p:cNvSpPr/>
          <p:nvPr>
            <p:custDataLst>
              <p:tags r:id="rId2"/>
            </p:custDataLst>
          </p:nvPr>
        </p:nvSpPr>
        <p:spPr bwMode="auto">
          <a:xfrm>
            <a:off x="238125" y="0"/>
            <a:ext cx="896938" cy="441325"/>
          </a:xfrm>
          <a:custGeom>
            <a:avLst/>
            <a:gdLst>
              <a:gd name="T0" fmla="*/ 448072 w 2055"/>
              <a:gd name="T1" fmla="*/ 441964 h 1013"/>
              <a:gd name="T2" fmla="*/ 896580 w 2055"/>
              <a:gd name="T3" fmla="*/ 0 h 1013"/>
              <a:gd name="T4" fmla="*/ 0 w 2055"/>
              <a:gd name="T5" fmla="*/ 0 h 1013"/>
              <a:gd name="T6" fmla="*/ 448072 w 2055"/>
              <a:gd name="T7" fmla="*/ 441964 h 1013"/>
              <a:gd name="T8" fmla="*/ 0 60000 65536"/>
              <a:gd name="T9" fmla="*/ 0 60000 65536"/>
              <a:gd name="T10" fmla="*/ 0 60000 65536"/>
              <a:gd name="T11" fmla="*/ 0 60000 65536"/>
              <a:gd name="T12" fmla="*/ 0 w 2055"/>
              <a:gd name="T13" fmla="*/ 0 h 1013"/>
              <a:gd name="T14" fmla="*/ 2055 w 2055"/>
              <a:gd name="T15" fmla="*/ 1013 h 101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55" h="1013">
                <a:moveTo>
                  <a:pt x="1027" y="1013"/>
                </a:moveTo>
                <a:lnTo>
                  <a:pt x="2055" y="0"/>
                </a:lnTo>
                <a:lnTo>
                  <a:pt x="0" y="0"/>
                </a:lnTo>
                <a:lnTo>
                  <a:pt x="1027" y="101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0" y="0"/>
            <a:ext cx="191135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600" b="1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1770063" y="0"/>
            <a:ext cx="141287" cy="6858000"/>
          </a:xfrm>
          <a:prstGeom prst="rect">
            <a:avLst/>
          </a:prstGeom>
          <a:pattFill prst="dkUpDiag">
            <a:fgClr>
              <a:schemeClr val="lt1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600" b="1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11625263" y="317500"/>
            <a:ext cx="142875" cy="166688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625263" y="6373813"/>
            <a:ext cx="142875" cy="166687"/>
          </a:xfrm>
          <a:custGeom>
            <a:avLst/>
            <a:gdLst>
              <a:gd name="connsiteX0" fmla="*/ 105642 w 614703"/>
              <a:gd name="connsiteY0" fmla="*/ 117008 h 712576"/>
              <a:gd name="connsiteX1" fmla="*/ 413791 w 614703"/>
              <a:gd name="connsiteY1" fmla="*/ 650737 h 712576"/>
              <a:gd name="connsiteX2" fmla="*/ 307006 w 614703"/>
              <a:gd name="connsiteY2" fmla="*/ 712527 h 712576"/>
              <a:gd name="connsiteX3" fmla="*/ 307034 w 614703"/>
              <a:gd name="connsiteY3" fmla="*/ 712576 h 712576"/>
              <a:gd name="connsiteX4" fmla="*/ 306992 w 614703"/>
              <a:gd name="connsiteY4" fmla="*/ 712551 h 712576"/>
              <a:gd name="connsiteX5" fmla="*/ 306977 w 614703"/>
              <a:gd name="connsiteY5" fmla="*/ 712576 h 712576"/>
              <a:gd name="connsiteX6" fmla="*/ 306963 w 614703"/>
              <a:gd name="connsiteY6" fmla="*/ 712551 h 712576"/>
              <a:gd name="connsiteX7" fmla="*/ 306920 w 614703"/>
              <a:gd name="connsiteY7" fmla="*/ 712576 h 712576"/>
              <a:gd name="connsiteX8" fmla="*/ 306949 w 614703"/>
              <a:gd name="connsiteY8" fmla="*/ 712527 h 712576"/>
              <a:gd name="connsiteX9" fmla="*/ 0 w 614703"/>
              <a:gd name="connsiteY9" fmla="*/ 534915 h 712576"/>
              <a:gd name="connsiteX10" fmla="*/ 0 w 614703"/>
              <a:gd name="connsiteY10" fmla="*/ 178403 h 712576"/>
              <a:gd name="connsiteX11" fmla="*/ 306977 w 614703"/>
              <a:gd name="connsiteY11" fmla="*/ 0 h 712576"/>
              <a:gd name="connsiteX12" fmla="*/ 614383 w 614703"/>
              <a:gd name="connsiteY12" fmla="*/ 178652 h 712576"/>
              <a:gd name="connsiteX13" fmla="*/ 614646 w 614703"/>
              <a:gd name="connsiteY13" fmla="*/ 178194 h 712576"/>
              <a:gd name="connsiteX14" fmla="*/ 614647 w 614703"/>
              <a:gd name="connsiteY14" fmla="*/ 178749 h 712576"/>
              <a:gd name="connsiteX15" fmla="*/ 614647 w 614703"/>
              <a:gd name="connsiteY15" fmla="*/ 178805 h 712576"/>
              <a:gd name="connsiteX16" fmla="*/ 614703 w 614703"/>
              <a:gd name="connsiteY16" fmla="*/ 178838 h 712576"/>
              <a:gd name="connsiteX17" fmla="*/ 614647 w 614703"/>
              <a:gd name="connsiteY17" fmla="*/ 178838 h 712576"/>
              <a:gd name="connsiteX18" fmla="*/ 614703 w 614703"/>
              <a:gd name="connsiteY18" fmla="*/ 534482 h 712576"/>
              <a:gd name="connsiteX19" fmla="*/ 509079 w 614703"/>
              <a:gd name="connsiteY19" fmla="*/ 595601 h 712576"/>
              <a:gd name="connsiteX20" fmla="*/ 200826 w 614703"/>
              <a:gd name="connsiteY20" fmla="*/ 61691 h 712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14703" h="712576">
                <a:moveTo>
                  <a:pt x="105642" y="117008"/>
                </a:moveTo>
                <a:lnTo>
                  <a:pt x="413791" y="650737"/>
                </a:lnTo>
                <a:lnTo>
                  <a:pt x="307006" y="712527"/>
                </a:lnTo>
                <a:cubicBezTo>
                  <a:pt x="307015" y="712544"/>
                  <a:pt x="307025" y="712560"/>
                  <a:pt x="307034" y="712576"/>
                </a:cubicBezTo>
                <a:lnTo>
                  <a:pt x="306992" y="712551"/>
                </a:lnTo>
                <a:cubicBezTo>
                  <a:pt x="306987" y="712560"/>
                  <a:pt x="306982" y="712568"/>
                  <a:pt x="306977" y="712576"/>
                </a:cubicBezTo>
                <a:cubicBezTo>
                  <a:pt x="306973" y="712568"/>
                  <a:pt x="306968" y="712560"/>
                  <a:pt x="306963" y="712551"/>
                </a:cubicBezTo>
                <a:lnTo>
                  <a:pt x="306920" y="712576"/>
                </a:lnTo>
                <a:lnTo>
                  <a:pt x="306949" y="712527"/>
                </a:lnTo>
                <a:lnTo>
                  <a:pt x="0" y="534915"/>
                </a:lnTo>
                <a:lnTo>
                  <a:pt x="0" y="178403"/>
                </a:lnTo>
                <a:close/>
                <a:moveTo>
                  <a:pt x="306977" y="0"/>
                </a:moveTo>
                <a:lnTo>
                  <a:pt x="614383" y="178652"/>
                </a:lnTo>
                <a:lnTo>
                  <a:pt x="614646" y="178194"/>
                </a:lnTo>
                <a:cubicBezTo>
                  <a:pt x="614646" y="178379"/>
                  <a:pt x="614647" y="178564"/>
                  <a:pt x="614647" y="178749"/>
                </a:cubicBezTo>
                <a:lnTo>
                  <a:pt x="614647" y="178805"/>
                </a:lnTo>
                <a:lnTo>
                  <a:pt x="614703" y="178838"/>
                </a:lnTo>
                <a:lnTo>
                  <a:pt x="614647" y="178838"/>
                </a:lnTo>
                <a:lnTo>
                  <a:pt x="614703" y="534482"/>
                </a:lnTo>
                <a:lnTo>
                  <a:pt x="509079" y="595601"/>
                </a:lnTo>
                <a:lnTo>
                  <a:pt x="200826" y="616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直角三角形 5"/>
          <p:cNvSpPr/>
          <p:nvPr>
            <p:custDataLst>
              <p:tags r:id="rId7"/>
            </p:custDataLst>
          </p:nvPr>
        </p:nvSpPr>
        <p:spPr>
          <a:xfrm flipH="1">
            <a:off x="10337800" y="5192713"/>
            <a:ext cx="595313" cy="596900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488950" y="1025525"/>
            <a:ext cx="933450" cy="4264025"/>
          </a:xfrm>
          <a:prstGeom prst="rect">
            <a:avLst/>
          </a:prstGeom>
        </p:spPr>
        <p:txBody>
          <a:bodyPr/>
          <a:lstStyle/>
          <a:p>
            <a:pPr indent="-285750" fontAlgn="auto">
              <a:lnSpc>
                <a:spcPct val="150000"/>
              </a:lnSpc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zh-CN" sz="6000" b="1" spc="15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第十节</a:t>
            </a:r>
            <a:endParaRPr lang="zh-CN" sz="6000" b="1" spc="15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882775" y="825500"/>
            <a:ext cx="9340850" cy="1851025"/>
          </a:xfrm>
          <a:prstGeom prst="rect">
            <a:avLst/>
          </a:prstGeom>
        </p:spPr>
        <p:txBody>
          <a:bodyPr/>
          <a:lstStyle/>
          <a:p>
            <a:pPr indent="-285750">
              <a:lnSpc>
                <a:spcPct val="150000"/>
              </a:lnSpc>
              <a:buClr>
                <a:srgbClr val="404040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7C1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这一段写麂子、鹿，感悟人与自然的关系。</a:t>
            </a:r>
            <a:r>
              <a:rPr lang="zh-CN" altLang="en-US" sz="24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由麂子的嘶声感悟到死亡的可怕，联想到人类对自然地侵犯，委婉的表现了要珍爱自然、与自然和平共处的情感。</a:t>
            </a:r>
            <a:endParaRPr lang="zh-CN" altLang="en-US" sz="24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17725" y="2822575"/>
            <a:ext cx="4449763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902450" y="2822575"/>
            <a:ext cx="4867275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1"/>
            </p:custDataLst>
          </p:nvPr>
        </p:nvSpPr>
        <p:spPr>
          <a:xfrm>
            <a:off x="9726613" y="0"/>
            <a:ext cx="2465387" cy="240347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61975" y="285750"/>
            <a:ext cx="4425950" cy="760413"/>
          </a:xfrm>
          <a:prstGeom prst="rect">
            <a:avLst/>
          </a:prstGeom>
          <a:noFill/>
        </p:spPr>
        <p:txBody>
          <a:bodyPr lIns="63500" tIns="25400" rIns="63500" bIns="25400" anchor="b"/>
          <a:lstStyle/>
          <a:p>
            <a:pPr fontAlgn="auto">
              <a:defRPr/>
            </a:pPr>
            <a:r>
              <a:rPr lang="zh-CN" altLang="zh-CN" sz="44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  <a:endParaRPr lang="zh-CN" altLang="zh-CN" sz="4400" b="1" spc="24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523875" y="1254125"/>
          <a:ext cx="11160125" cy="4978400"/>
        </p:xfrm>
        <a:graphic>
          <a:graphicData uri="http://schemas.openxmlformats.org/drawingml/2006/table">
            <a:tbl>
              <a:tblPr/>
              <a:tblGrid>
                <a:gridCol w="3719513"/>
                <a:gridCol w="3721100"/>
                <a:gridCol w="3719512"/>
              </a:tblGrid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自然风物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特点</a:t>
                      </a:r>
                      <a:endParaRPr kumimoji="0" lang="en-US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内涵</a:t>
                      </a:r>
                      <a:endParaRPr kumimoji="0" lang="en-US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1"/>
            </p:custDataLst>
          </p:nvPr>
        </p:nvSpPr>
        <p:spPr>
          <a:xfrm>
            <a:off x="9726613" y="0"/>
            <a:ext cx="2465387" cy="240347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61975" y="285750"/>
            <a:ext cx="4425950" cy="760413"/>
          </a:xfrm>
          <a:prstGeom prst="rect">
            <a:avLst/>
          </a:prstGeom>
          <a:noFill/>
        </p:spPr>
        <p:txBody>
          <a:bodyPr lIns="63500" tIns="25400" rIns="63500" bIns="25400" anchor="b"/>
          <a:lstStyle/>
          <a:p>
            <a:pPr fontAlgn="auto">
              <a:defRPr/>
            </a:pPr>
            <a:r>
              <a:rPr lang="zh-CN" altLang="zh-CN" sz="4400" b="1" spc="24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研读课文</a:t>
            </a:r>
            <a:endParaRPr lang="zh-CN" altLang="zh-CN" sz="4400" b="1" spc="24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523875" y="1254125"/>
          <a:ext cx="11160125" cy="4978400"/>
        </p:xfrm>
        <a:graphic>
          <a:graphicData uri="http://schemas.openxmlformats.org/drawingml/2006/table">
            <a:tbl>
              <a:tblPr/>
              <a:tblGrid>
                <a:gridCol w="3719513"/>
                <a:gridCol w="3721100"/>
                <a:gridCol w="3719512"/>
              </a:tblGrid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自然风物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特    点</a:t>
                      </a:r>
                      <a:endParaRPr kumimoji="0" lang="en-US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内    涵</a:t>
                      </a:r>
                      <a:endParaRPr kumimoji="0" lang="en-US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小溪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清冽、养人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人类声息相通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鼠麴草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谦虚、纯洁、坚强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生命的宁静之美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彩菌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点缀、滋养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生命的美好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有加利树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速长、最高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生命的渺小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野狗的嗥叫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威胁、吓人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生命对疾苦的恐惧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3DE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麂子的嘶声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难逃人的诡计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新宋体" panose="02010609030101010101" pitchFamily="49" charset="-122"/>
                        </a:rPr>
                        <a:t>死亡的可怕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新宋体" panose="02010609030101010101" pitchFamily="49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AEF"/>
                    </a:solidFill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1"/>
            </p:custDataLst>
          </p:nvPr>
        </p:nvSpPr>
        <p:spPr>
          <a:xfrm>
            <a:off x="9726613" y="0"/>
            <a:ext cx="2465387" cy="240347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6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0" y="0"/>
            <a:ext cx="12193588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1028700" y="1066800"/>
            <a:ext cx="10134600" cy="4724400"/>
          </a:xfrm>
          <a:prstGeom prst="rect">
            <a:avLst/>
          </a:prstGeom>
          <a:solidFill>
            <a:schemeClr val="lt2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0" y="2133600"/>
            <a:ext cx="5357813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88913" y="2438400"/>
            <a:ext cx="4903787" cy="1371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algn="ctr" fontAlgn="auto">
              <a:defRPr/>
            </a:pPr>
            <a:r>
              <a:rPr lang="zh-CN" sz="80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    读</a:t>
            </a:r>
            <a:endParaRPr lang="zh-CN" sz="8000" b="1" spc="16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0df3d7ca7bcb0a46d634a571ef4476216b60af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5559425" y="1552575"/>
            <a:ext cx="5435600" cy="33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形状 9"/>
          <p:cNvSpPr/>
          <p:nvPr>
            <p:custDataLst>
              <p:tags r:id="rId1"/>
            </p:custDataLst>
          </p:nvPr>
        </p:nvSpPr>
        <p:spPr>
          <a:xfrm rot="10800000">
            <a:off x="3175" y="5905500"/>
            <a:ext cx="97790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DADADA">
                  <a:lumMod val="90000"/>
                  <a:alpha val="24000"/>
                </a:srgbClr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22" name="矩形: 圆角 1128"/>
          <p:cNvSpPr/>
          <p:nvPr>
            <p:custDataLst>
              <p:tags r:id="rId2"/>
            </p:custDataLst>
          </p:nvPr>
        </p:nvSpPr>
        <p:spPr>
          <a:xfrm>
            <a:off x="609600" y="1116013"/>
            <a:ext cx="10972800" cy="5446712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6" name="Object 901"/>
          <p:cNvSpPr txBox="1"/>
          <p:nvPr>
            <p:custDataLst>
              <p:tags r:id="rId3"/>
            </p:custDataLst>
          </p:nvPr>
        </p:nvSpPr>
        <p:spPr>
          <a:xfrm>
            <a:off x="549275" y="190500"/>
            <a:ext cx="10972800" cy="788988"/>
          </a:xfrm>
          <a:prstGeom prst="rect">
            <a:avLst/>
          </a:prstGeom>
        </p:spPr>
        <p:txBody>
          <a:bodyPr lIns="63500" tIns="25400" rIns="63500" bIns="25400" anchor="b">
            <a:normAutofit/>
          </a:bodyPr>
          <a:lstStyle/>
          <a:p>
            <a:pPr fontAlgn="auto">
              <a:defRPr/>
            </a:pPr>
            <a:r>
              <a:rPr lang="zh-CN" sz="4300" b="1" spc="32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赏析下面的句子</a:t>
            </a:r>
            <a:endParaRPr lang="zh-CN" sz="4300" b="1" spc="32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bject 902"/>
          <p:cNvSpPr txBox="1"/>
          <p:nvPr>
            <p:custDataLst>
              <p:tags r:id="rId4"/>
            </p:custDataLst>
          </p:nvPr>
        </p:nvSpPr>
        <p:spPr>
          <a:xfrm>
            <a:off x="609600" y="1116013"/>
            <a:ext cx="10972800" cy="1209675"/>
          </a:xfrm>
          <a:prstGeom prst="rect">
            <a:avLst/>
          </a:prstGeom>
        </p:spPr>
        <p:txBody>
          <a:bodyPr lIns="63500" tIns="25400" rIns="63500" bIns="25400"/>
          <a:lstStyle/>
          <a:p>
            <a:pPr fontAlgn="auto">
              <a:lnSpc>
                <a:spcPct val="150000"/>
              </a:lnSpc>
              <a:defRPr/>
            </a:pPr>
            <a:r>
              <a:rPr lang="zh-CN" sz="28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我在那条路上走时，好像是走着两条道路，一条路引我走近山居，另一条路是引我走到过去。</a:t>
            </a:r>
            <a:endParaRPr lang="zh-CN" sz="2800" b="1" spc="8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609600" y="2536825"/>
            <a:ext cx="10363200" cy="9810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一条路通向现实，一条路连接历史，小山村是连接点，在小山村里，我们能督导一切。</a:t>
            </a:r>
            <a:endParaRPr lang="zh-CN" sz="24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Object 902"/>
          <p:cNvSpPr txBox="1"/>
          <p:nvPr>
            <p:custDataLst>
              <p:tags r:id="rId6"/>
            </p:custDataLst>
          </p:nvPr>
        </p:nvSpPr>
        <p:spPr>
          <a:xfrm>
            <a:off x="609600" y="3656013"/>
            <a:ext cx="10587038" cy="1209675"/>
          </a:xfrm>
          <a:prstGeom prst="rect">
            <a:avLst/>
          </a:prstGeom>
        </p:spPr>
        <p:txBody>
          <a:bodyPr lIns="63500" tIns="25400" rIns="63500" bIns="25400"/>
          <a:lstStyle/>
          <a:p>
            <a:pPr fontAlgn="auto">
              <a:lnSpc>
                <a:spcPct val="150000"/>
              </a:lnSpc>
              <a:defRPr/>
            </a:pPr>
            <a:r>
              <a:rPr lang="zh-CN" sz="28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我深深理解了古人一首情诗里的句子：“日日思君不见君，共饮长江水。” </a:t>
            </a:r>
            <a:endParaRPr lang="zh-CN" sz="2800" b="1" spc="8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7"/>
            </p:custDataLst>
          </p:nvPr>
        </p:nvSpPr>
        <p:spPr>
          <a:xfrm>
            <a:off x="696913" y="5006975"/>
            <a:ext cx="10363200" cy="13477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引用诗句使文章富有文采，增添了文章的文化底蕴。这两句诗表明人和人之间，不管是时间或空间把他们隔离得有多么远，彼此的生命都有声息相通的地方。</a:t>
            </a:r>
            <a:endParaRPr lang="zh-CN" sz="24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6" grpId="0"/>
      <p:bldP spid="7" grpId="0"/>
      <p:bldP spid="11" grpId="0"/>
      <p:bldP spid="3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形状 9"/>
          <p:cNvSpPr/>
          <p:nvPr>
            <p:custDataLst>
              <p:tags r:id="rId1"/>
            </p:custDataLst>
          </p:nvPr>
        </p:nvSpPr>
        <p:spPr>
          <a:xfrm rot="10800000">
            <a:off x="3175" y="5905500"/>
            <a:ext cx="97790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DADADA">
                  <a:lumMod val="90000"/>
                  <a:alpha val="24000"/>
                </a:srgbClr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22" name="矩形: 圆角 1128"/>
          <p:cNvSpPr/>
          <p:nvPr>
            <p:custDataLst>
              <p:tags r:id="rId2"/>
            </p:custDataLst>
          </p:nvPr>
        </p:nvSpPr>
        <p:spPr>
          <a:xfrm>
            <a:off x="609600" y="1116013"/>
            <a:ext cx="10972800" cy="5446712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6" name="Object 901"/>
          <p:cNvSpPr txBox="1"/>
          <p:nvPr>
            <p:custDataLst>
              <p:tags r:id="rId3"/>
            </p:custDataLst>
          </p:nvPr>
        </p:nvSpPr>
        <p:spPr>
          <a:xfrm>
            <a:off x="549275" y="190500"/>
            <a:ext cx="10972800" cy="788988"/>
          </a:xfrm>
          <a:prstGeom prst="rect">
            <a:avLst/>
          </a:prstGeom>
        </p:spPr>
        <p:txBody>
          <a:bodyPr lIns="63500" tIns="25400" rIns="63500" bIns="25400" anchor="b">
            <a:normAutofit/>
          </a:bodyPr>
          <a:lstStyle/>
          <a:p>
            <a:pPr fontAlgn="auto">
              <a:defRPr/>
            </a:pPr>
            <a:r>
              <a:rPr lang="zh-CN" sz="4300" b="1" spc="32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赏析下面的句子</a:t>
            </a:r>
            <a:endParaRPr lang="zh-CN" sz="4300" b="1" spc="32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bject 902"/>
          <p:cNvSpPr txBox="1"/>
          <p:nvPr>
            <p:custDataLst>
              <p:tags r:id="rId4"/>
            </p:custDataLst>
          </p:nvPr>
        </p:nvSpPr>
        <p:spPr>
          <a:xfrm>
            <a:off x="609600" y="1116013"/>
            <a:ext cx="10587038" cy="1633537"/>
          </a:xfrm>
          <a:prstGeom prst="rect">
            <a:avLst/>
          </a:prstGeom>
        </p:spPr>
        <p:txBody>
          <a:bodyPr lIns="63500" tIns="25400" rIns="63500" bIns="25400"/>
          <a:lstStyle/>
          <a:p>
            <a:pPr fontAlgn="auto">
              <a:lnSpc>
                <a:spcPct val="150000"/>
              </a:lnSpc>
              <a:defRPr/>
            </a:pPr>
            <a:r>
              <a:rPr lang="zh-CN" sz="24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在夕阳里一座山丘的顶上，坐着一个村女，她聚精会神地在那里缝什么，一任她的羊在远远近近的山坡上吃草，四面是山，四面是树，她从不抬起头来张望一下，陪伴着她的是一丛一丛的鼠曲从杂草中露出头来。</a:t>
            </a:r>
            <a:endParaRPr lang="zh-CN" sz="2400" b="1" spc="8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609600" y="2814638"/>
            <a:ext cx="10775950" cy="98266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少女从形象到品质都像鼠麹草，如鼠麹草一般谦虚、纯洁、美好而坚强，小小的生命舍弃了浮夸，但默默担负着一个大宇宙的全部秘密。</a:t>
            </a:r>
            <a:endParaRPr lang="zh-CN" sz="24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Object 902"/>
          <p:cNvSpPr txBox="1"/>
          <p:nvPr>
            <p:custDataLst>
              <p:tags r:id="rId6"/>
            </p:custDataLst>
          </p:nvPr>
        </p:nvSpPr>
        <p:spPr>
          <a:xfrm>
            <a:off x="696913" y="3797300"/>
            <a:ext cx="10587037" cy="1209675"/>
          </a:xfrm>
          <a:prstGeom prst="rect">
            <a:avLst/>
          </a:prstGeom>
        </p:spPr>
        <p:txBody>
          <a:bodyPr lIns="63500" tIns="25400" rIns="63500" bIns="25400"/>
          <a:lstStyle/>
          <a:p>
            <a:pPr fontAlgn="auto">
              <a:lnSpc>
                <a:spcPct val="150000"/>
              </a:lnSpc>
              <a:defRPr/>
            </a:pPr>
            <a:r>
              <a:rPr lang="zh-CN" sz="24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我看见这幅图像，觉得我随身带来的纷扰都变成深秋的黄叶，自然而然地凋落了。</a:t>
            </a:r>
            <a:r>
              <a:rPr lang="zh-CN" sz="28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zh-CN" sz="2800" b="1" spc="8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7"/>
            </p:custDataLst>
          </p:nvPr>
        </p:nvSpPr>
        <p:spPr>
          <a:xfrm>
            <a:off x="696913" y="5006975"/>
            <a:ext cx="10688637" cy="13477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山村的宁静能让人消除尘世的纷扰，回归到生命的宁静。谦虚、纯洁、坚强的小草，质朴的村女，让作者知道一个小生命是怎样鄙弃了一切浮华，孑然一身担当者一个大宇宙。作者在这种联想中感悟到生命的真谛。</a:t>
            </a:r>
            <a:endParaRPr lang="zh-CN" sz="24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1"/>
            </p:custDataLst>
          </p:nvPr>
        </p:nvSpPr>
        <p:spPr>
          <a:xfrm>
            <a:off x="9726613" y="0"/>
            <a:ext cx="2465387" cy="240347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07988" y="523875"/>
            <a:ext cx="4602162" cy="835025"/>
          </a:xfrm>
          <a:prstGeom prst="rect">
            <a:avLst/>
          </a:prstGeom>
          <a:noFill/>
        </p:spPr>
        <p:txBody>
          <a:bodyPr lIns="63500" tIns="25400" rIns="63500" bIns="25400" anchor="b"/>
          <a:lstStyle/>
          <a:p>
            <a:pPr fontAlgn="auto">
              <a:defRPr/>
            </a:pPr>
            <a:r>
              <a:rPr lang="zh-CN" sz="4400" b="1" spc="3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  <a:endParaRPr lang="zh-CN" sz="4400" b="1" spc="3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17500" y="1571625"/>
            <a:ext cx="6889750" cy="44434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30000"/>
              </a:lnSpc>
              <a:spcAft>
                <a:spcPts val="800"/>
              </a:spcAft>
              <a:defRPr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现代散文家余秋雨先生曾在他的散文集《千年一叹》中说过这样的一句话： </a:t>
            </a:r>
            <a:endParaRPr lang="zh-CN"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30000"/>
              </a:lnSpc>
              <a:spcAft>
                <a:spcPts val="800"/>
              </a:spcAft>
              <a:defRPr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大自然的景物有百分之一能写进历史，千分之一能成为景观，万分之一能激发诗情。</a:t>
            </a: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这就是我们赖以生存的大自然的神奇瑰丽之处。她繁富缤纷，延往续来，既孕育了万物生灵，又滋润了人类灵魂。古往今来，无数文人墨客面对那即使是只有万分之一才能激发诗情的景物，寄怀感慨，与自然同悲喜、共哀乐。</a:t>
            </a:r>
            <a:endParaRPr lang="zh-CN"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 descr="t013865c209d2c1d9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697788" y="1571625"/>
            <a:ext cx="4168775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形状 9"/>
          <p:cNvSpPr/>
          <p:nvPr>
            <p:custDataLst>
              <p:tags r:id="rId1"/>
            </p:custDataLst>
          </p:nvPr>
        </p:nvSpPr>
        <p:spPr>
          <a:xfrm rot="10800000">
            <a:off x="3175" y="5905500"/>
            <a:ext cx="97790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DADADA">
                  <a:lumMod val="90000"/>
                  <a:alpha val="24000"/>
                </a:srgbClr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22" name="矩形: 圆角 1128"/>
          <p:cNvSpPr/>
          <p:nvPr>
            <p:custDataLst>
              <p:tags r:id="rId2"/>
            </p:custDataLst>
          </p:nvPr>
        </p:nvSpPr>
        <p:spPr>
          <a:xfrm>
            <a:off x="609600" y="1116013"/>
            <a:ext cx="10972800" cy="5446712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6" name="Object 901"/>
          <p:cNvSpPr txBox="1"/>
          <p:nvPr>
            <p:custDataLst>
              <p:tags r:id="rId3"/>
            </p:custDataLst>
          </p:nvPr>
        </p:nvSpPr>
        <p:spPr>
          <a:xfrm>
            <a:off x="549275" y="190500"/>
            <a:ext cx="10972800" cy="788988"/>
          </a:xfrm>
          <a:prstGeom prst="rect">
            <a:avLst/>
          </a:prstGeom>
        </p:spPr>
        <p:txBody>
          <a:bodyPr lIns="63500" tIns="25400" rIns="63500" bIns="25400" anchor="b">
            <a:normAutofit/>
          </a:bodyPr>
          <a:lstStyle/>
          <a:p>
            <a:pPr fontAlgn="auto">
              <a:defRPr/>
            </a:pPr>
            <a:r>
              <a:rPr lang="zh-CN" sz="4300" b="1" spc="32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赏析下面的句子</a:t>
            </a:r>
            <a:endParaRPr lang="zh-CN" sz="4300" b="1" spc="32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bject 902"/>
          <p:cNvSpPr txBox="1"/>
          <p:nvPr>
            <p:custDataLst>
              <p:tags r:id="rId4"/>
            </p:custDataLst>
          </p:nvPr>
        </p:nvSpPr>
        <p:spPr>
          <a:xfrm>
            <a:off x="609600" y="1116013"/>
            <a:ext cx="10587038" cy="1238250"/>
          </a:xfrm>
          <a:prstGeom prst="rect">
            <a:avLst/>
          </a:prstGeom>
        </p:spPr>
        <p:txBody>
          <a:bodyPr lIns="63500" tIns="25400" rIns="63500" bIns="25400"/>
          <a:lstStyle/>
          <a:p>
            <a:pPr fontAlgn="auto">
              <a:lnSpc>
                <a:spcPct val="150000"/>
              </a:lnSpc>
              <a:defRPr/>
            </a:pPr>
            <a:r>
              <a:rPr lang="zh-CN" sz="24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第二天太阳出来一蒸发，草间的茵子，俯拾皆是：有的红如胭脂，青如青苔，褐如牛肝，白如蛋白，还有一种赭色的，放在水里立即变成靛蓝的颜色。</a:t>
            </a:r>
            <a:endParaRPr lang="zh-CN" sz="2400" b="1" spc="8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647700" y="2543175"/>
            <a:ext cx="10775950" cy="9810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20000"/>
              </a:lnSpc>
              <a:spcAft>
                <a:spcPts val="800"/>
              </a:spcAft>
              <a:defRPr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运用了比喻和排比的修辞手法。形象地描绘了太阳出来后，草闻茵子的色彩斑斓和旺盛的生命力。</a:t>
            </a:r>
            <a:endParaRPr lang="zh-CN" sz="24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Object 902"/>
          <p:cNvSpPr txBox="1"/>
          <p:nvPr>
            <p:custDataLst>
              <p:tags r:id="rId6"/>
            </p:custDataLst>
          </p:nvPr>
        </p:nvSpPr>
        <p:spPr>
          <a:xfrm>
            <a:off x="696913" y="3673475"/>
            <a:ext cx="10587037" cy="1209675"/>
          </a:xfrm>
          <a:prstGeom prst="rect">
            <a:avLst/>
          </a:prstGeom>
        </p:spPr>
        <p:txBody>
          <a:bodyPr lIns="63500" tIns="25400" rIns="63500" bIns="25400"/>
          <a:lstStyle/>
          <a:p>
            <a:pPr fontAlgn="auto">
              <a:lnSpc>
                <a:spcPts val="3480"/>
              </a:lnSpc>
              <a:defRPr/>
            </a:pPr>
            <a:r>
              <a:rPr lang="zh-CN" sz="24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在风雨如晦的时刻，我踏着那村里的人们也踏过的土地，觉得彼此相隔虽然将及一世纪，但在生命的深处，却和他们有着意味不尽的关连。</a:t>
            </a:r>
            <a:r>
              <a:rPr lang="zh-CN" sz="2800" b="1" spc="8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zh-CN" sz="2800" b="1" spc="8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7"/>
            </p:custDataLst>
          </p:nvPr>
        </p:nvSpPr>
        <p:spPr>
          <a:xfrm>
            <a:off x="696913" y="4641850"/>
            <a:ext cx="10688637" cy="20399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ts val="3600"/>
              </a:lnSpc>
              <a:spcAft>
                <a:spcPts val="800"/>
              </a:spcAft>
              <a:defRPr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作者认为人与人，只要有相联系的事物，不管时空的间隔有多远，彼此的生命都有声息相通的地方。如今土地上的一切曾经以坦白和恩惠对待那消逝了的村庄，现今居住的村庄同样给了我的生命许多滋养。</a:t>
            </a:r>
            <a:r>
              <a:rPr lang="zh-CN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zh-CN" sz="20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3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形状 9"/>
          <p:cNvSpPr/>
          <p:nvPr>
            <p:custDataLst>
              <p:tags r:id="rId1"/>
            </p:custDataLst>
          </p:nvPr>
        </p:nvSpPr>
        <p:spPr>
          <a:xfrm rot="10800000">
            <a:off x="3175" y="5905500"/>
            <a:ext cx="97790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DADADA">
                  <a:lumMod val="90000"/>
                  <a:alpha val="24000"/>
                </a:srgbClr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22" name="矩形: 圆角 1128"/>
          <p:cNvSpPr/>
          <p:nvPr>
            <p:custDataLst>
              <p:tags r:id="rId2"/>
            </p:custDataLst>
          </p:nvPr>
        </p:nvSpPr>
        <p:spPr>
          <a:xfrm>
            <a:off x="609600" y="1116013"/>
            <a:ext cx="10972800" cy="5446712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6" name="Object 901"/>
          <p:cNvSpPr txBox="1"/>
          <p:nvPr>
            <p:custDataLst>
              <p:tags r:id="rId3"/>
            </p:custDataLst>
          </p:nvPr>
        </p:nvSpPr>
        <p:spPr>
          <a:xfrm>
            <a:off x="549275" y="190500"/>
            <a:ext cx="10972800" cy="788988"/>
          </a:xfrm>
          <a:prstGeom prst="rect">
            <a:avLst/>
          </a:prstGeom>
        </p:spPr>
        <p:txBody>
          <a:bodyPr lIns="63500" tIns="25400" rIns="63500" bIns="25400" anchor="b">
            <a:normAutofit/>
          </a:bodyPr>
          <a:lstStyle/>
          <a:p>
            <a:pPr fontAlgn="auto">
              <a:defRPr/>
            </a:pPr>
            <a:r>
              <a:rPr lang="zh-CN" sz="4300" b="1" spc="32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冯志散文的语言特点</a:t>
            </a:r>
            <a:endParaRPr lang="zh-CN" sz="4300" b="1" spc="32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bject 902"/>
          <p:cNvSpPr txBox="1"/>
          <p:nvPr>
            <p:custDataLst>
              <p:tags r:id="rId4"/>
            </p:custDataLst>
          </p:nvPr>
        </p:nvSpPr>
        <p:spPr>
          <a:xfrm>
            <a:off x="660400" y="1323975"/>
            <a:ext cx="10587038" cy="1238250"/>
          </a:xfrm>
          <a:prstGeom prst="rect">
            <a:avLst/>
          </a:prstGeom>
        </p:spPr>
        <p:txBody>
          <a:bodyPr lIns="63500" tIns="25400" rIns="63500" bIns="25400"/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5E5E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冯志散文的语言特点：</a:t>
            </a:r>
            <a:r>
              <a:rPr lang="zh-CN" altLang="en-US" sz="2400" b="1">
                <a:solidFill>
                  <a:srgbClr val="7C18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明净、含蓄，在平凡事物中见出崇高，在朴素文字中见出华美。</a:t>
            </a:r>
            <a:endParaRPr lang="zh-CN" altLang="en-US" sz="2400" b="1">
              <a:solidFill>
                <a:srgbClr val="7C18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itle 6"/>
          <p:cNvSpPr txBox="1"/>
          <p:nvPr>
            <p:custDataLst>
              <p:tags r:id="rId5"/>
            </p:custDataLst>
          </p:nvPr>
        </p:nvSpPr>
        <p:spPr>
          <a:xfrm>
            <a:off x="609600" y="2663825"/>
            <a:ext cx="10688638" cy="301783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50000"/>
              </a:lnSpc>
              <a:spcAft>
                <a:spcPts val="800"/>
              </a:spcAft>
              <a:defRPr/>
            </a:pP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李广田曾对冯至的散文做出过很高的评价：</a:t>
            </a:r>
            <a:r>
              <a:rPr lang="zh-CN" sz="2400" b="1" spc="1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“又如冯至先生，他近年来写了若干散文，实在都是诗的，那么明净，那么含蓄，在平凡事物中见出崇高，在朴素文字中见出华美，实在是散文中的精品。”</a:t>
            </a:r>
            <a:r>
              <a:rPr lang="zh-CN" sz="24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司马长风在《中国新文学史》这样评价冯至：</a:t>
            </a:r>
            <a:r>
              <a:rPr lang="zh-CN" sz="2400" b="1" spc="1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“无论文字的功力和火候，情趣的广度和深度，冯至都算得上是收获期最伟大的散文家。”</a:t>
            </a:r>
            <a:r>
              <a:rPr lang="zh-CN" sz="2000" b="1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endParaRPr lang="zh-CN" sz="2000" b="1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6" grpId="0"/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1"/>
            </p:custDataLst>
          </p:nvPr>
        </p:nvSpPr>
        <p:spPr>
          <a:xfrm>
            <a:off x="9726613" y="0"/>
            <a:ext cx="2465387" cy="240347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6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0" y="0"/>
            <a:ext cx="12193588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1028700" y="1066800"/>
            <a:ext cx="10134600" cy="4724400"/>
          </a:xfrm>
          <a:prstGeom prst="rect">
            <a:avLst/>
          </a:prstGeom>
          <a:solidFill>
            <a:schemeClr val="lt2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0" y="2133600"/>
            <a:ext cx="5357813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88913" y="2438400"/>
            <a:ext cx="4903787" cy="1371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algn="ctr" fontAlgn="auto">
              <a:defRPr/>
            </a:pPr>
            <a:r>
              <a:rPr lang="zh-CN" sz="80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    读</a:t>
            </a:r>
            <a:endParaRPr lang="zh-CN" sz="8000" b="1" spc="16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0df3d7ca7bcb0a46d634a571ef4476216b60af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5510213" y="1562100"/>
            <a:ext cx="5434012" cy="33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210" name="组合 4"/>
          <p:cNvGrpSpPr/>
          <p:nvPr>
            <p:custDataLst>
              <p:tags r:id="rId1"/>
            </p:custDataLst>
          </p:nvPr>
        </p:nvGrpSpPr>
        <p:grpSpPr bwMode="auto">
          <a:xfrm>
            <a:off x="11277600" y="5753100"/>
            <a:ext cx="914400" cy="914400"/>
            <a:chOff x="11277600" y="5752233"/>
            <a:chExt cx="914400" cy="914400"/>
          </a:xfrm>
        </p:grpSpPr>
        <p:sp>
          <p:nvSpPr>
            <p:cNvPr id="8" name="矩形 7"/>
            <p:cNvSpPr/>
            <p:nvPr>
              <p:custDataLst>
                <p:tags r:id="rId2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l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>
                <a:solidFill>
                  <a:schemeClr val="accent1"/>
                </a:solidFill>
                <a:sym typeface="+mn-ea"/>
              </a:endParaRPr>
            </a:p>
          </p:txBody>
        </p:sp>
        <p:sp>
          <p:nvSpPr>
            <p:cNvPr id="6" name="任意多边形: 形状 11"/>
            <p:cNvSpPr/>
            <p:nvPr>
              <p:custDataLst>
                <p:tags r:id="rId3"/>
              </p:custDataLst>
            </p:nvPr>
          </p:nvSpPr>
          <p:spPr>
            <a:xfrm>
              <a:off x="11639550" y="6018933"/>
              <a:ext cx="190500" cy="381000"/>
            </a:xfrm>
            <a:custGeom>
              <a:avLst/>
              <a:gdLst/>
              <a:ahLst/>
              <a:cxnLst/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7" name="等腰三角形 6"/>
          <p:cNvSpPr/>
          <p:nvPr>
            <p:custDataLst>
              <p:tags r:id="rId4"/>
            </p:custDataLst>
          </p:nvPr>
        </p:nvSpPr>
        <p:spPr>
          <a:xfrm rot="5400000">
            <a:off x="-143669" y="448469"/>
            <a:ext cx="719138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577850" y="471488"/>
            <a:ext cx="11036300" cy="5915025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>
            <a:off x="758825" y="128588"/>
            <a:ext cx="493713" cy="493712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577850" y="212725"/>
            <a:ext cx="493713" cy="493713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>
            <a:off x="11149013" y="6151563"/>
            <a:ext cx="493712" cy="493712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9"/>
            </p:custDataLst>
          </p:nvPr>
        </p:nvCxnSpPr>
        <p:spPr>
          <a:xfrm>
            <a:off x="10968038" y="6235700"/>
            <a:ext cx="493712" cy="493713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828675" y="471488"/>
            <a:ext cx="10633075" cy="20669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ctr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l"/>
              <a:defRPr/>
            </a:pPr>
            <a:r>
              <a:rPr lang="zh-CN" sz="2400" b="1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cs typeface="微软雅黑" panose="020B0503020204020204" pitchFamily="34" charset="-122"/>
              </a:rPr>
              <a:t>有人认为，这篇写“灵魂里的山川”的散文，表现了作者“</a:t>
            </a:r>
            <a:r>
              <a:rPr lang="zh-CN" altLang="en-US" sz="2400" b="1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cs typeface="微软雅黑" panose="020B0503020204020204" pitchFamily="34" charset="-122"/>
              </a:rPr>
              <a:t>哥特</a:t>
            </a:r>
            <a:r>
              <a:rPr lang="zh-CN" sz="2400" b="1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cs typeface="微软雅黑" panose="020B0503020204020204" pitchFamily="34" charset="-122"/>
              </a:rPr>
              <a:t>式”的诗性生活态度，即思想和灵魂超越现实的喧嚣，执着于对纯粹精神和艺术世界的追求。你是否同意这种观点？为什么？</a:t>
            </a:r>
            <a:endParaRPr lang="zh-CN" sz="2400" b="1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28675" y="2706688"/>
            <a:ext cx="10448925" cy="2306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观点一：同意。文章写于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1942</a:t>
            </a: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正是抗日战争最艰苦的时期，作者避居山林，寄情山水，对现实和时局表现出一种超然和淡然的态度。文章所写内容不仅与当时国家、民族命运没有什么关系，甚至与作者当时的教师育人生活也没有什么关系，纯粹是在文学艺术的世界里放飞自己的才情与思想。</a:t>
            </a:r>
            <a:endParaRPr 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10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4" name="组合 4"/>
          <p:cNvGrpSpPr/>
          <p:nvPr>
            <p:custDataLst>
              <p:tags r:id="rId1"/>
            </p:custDataLst>
          </p:nvPr>
        </p:nvGrpSpPr>
        <p:grpSpPr bwMode="auto">
          <a:xfrm>
            <a:off x="11277600" y="5753100"/>
            <a:ext cx="914400" cy="914400"/>
            <a:chOff x="11277600" y="5752233"/>
            <a:chExt cx="914400" cy="914400"/>
          </a:xfrm>
        </p:grpSpPr>
        <p:sp>
          <p:nvSpPr>
            <p:cNvPr id="8" name="矩形 7"/>
            <p:cNvSpPr/>
            <p:nvPr>
              <p:custDataLst>
                <p:tags r:id="rId2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l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>
                <a:solidFill>
                  <a:schemeClr val="accent1"/>
                </a:solidFill>
                <a:sym typeface="+mn-ea"/>
              </a:endParaRPr>
            </a:p>
          </p:txBody>
        </p:sp>
        <p:sp>
          <p:nvSpPr>
            <p:cNvPr id="6" name="任意多边形: 形状 11"/>
            <p:cNvSpPr/>
            <p:nvPr>
              <p:custDataLst>
                <p:tags r:id="rId3"/>
              </p:custDataLst>
            </p:nvPr>
          </p:nvSpPr>
          <p:spPr>
            <a:xfrm>
              <a:off x="11639550" y="6018933"/>
              <a:ext cx="190500" cy="381000"/>
            </a:xfrm>
            <a:custGeom>
              <a:avLst/>
              <a:gdLst/>
              <a:ahLst/>
              <a:cxnLst/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7" name="等腰三角形 6"/>
          <p:cNvSpPr/>
          <p:nvPr>
            <p:custDataLst>
              <p:tags r:id="rId4"/>
            </p:custDataLst>
          </p:nvPr>
        </p:nvSpPr>
        <p:spPr>
          <a:xfrm rot="5400000">
            <a:off x="-143669" y="448469"/>
            <a:ext cx="719138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577850" y="471488"/>
            <a:ext cx="11036300" cy="5915025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>
            <a:off x="758825" y="128588"/>
            <a:ext cx="493713" cy="493712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577850" y="212725"/>
            <a:ext cx="493713" cy="493713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>
            <a:off x="11149013" y="6151563"/>
            <a:ext cx="493712" cy="493712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9"/>
            </p:custDataLst>
          </p:nvPr>
        </p:nvCxnSpPr>
        <p:spPr>
          <a:xfrm>
            <a:off x="10968038" y="6235700"/>
            <a:ext cx="493712" cy="493713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828675" y="471488"/>
            <a:ext cx="10633075" cy="20669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ctr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l"/>
              <a:defRPr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cs typeface="微软雅黑" panose="020B0503020204020204" pitchFamily="34" charset="-122"/>
              </a:rPr>
              <a:t>有人认为，这篇写“灵魂里的山川”的散文，表现了作者“歌德式”的诗性生活态度，即思想和灵魂超越现实的喧嚣，执着于对纯粹精神和艺术世界的追求。你是否同意这种观点？为什么？</a:t>
            </a:r>
            <a:endParaRPr lang="zh-CN"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30263" y="2603500"/>
            <a:ext cx="10447337" cy="3414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观点二：不同意。作者并没有完全超越现实。比如文章中的写到了“浩劫”，而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1942</a:t>
            </a: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恰好有一场关乎国家、民族乃至人类的“浩劫”；文章末尾“风雨如晦的时刻”含蓄的点明了时代特点。文章所表达的自然美好、生命美好、人类声息相通等人生感悟，以及末段所寄托的珍爱自然、珍爱生命、珍爱和平、共创人类美好家园的愿望，显然都带有鲜明的时代色彩，对阻止人类之间的杀戮、消除人为的“浩劫”，是一种呼唤和感召。</a:t>
            </a:r>
            <a:endParaRPr 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10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258" name="组合 4"/>
          <p:cNvGrpSpPr/>
          <p:nvPr>
            <p:custDataLst>
              <p:tags r:id="rId1"/>
            </p:custDataLst>
          </p:nvPr>
        </p:nvGrpSpPr>
        <p:grpSpPr bwMode="auto">
          <a:xfrm>
            <a:off x="11277600" y="5753100"/>
            <a:ext cx="914400" cy="914400"/>
            <a:chOff x="11277600" y="5752233"/>
            <a:chExt cx="914400" cy="914400"/>
          </a:xfrm>
        </p:grpSpPr>
        <p:sp>
          <p:nvSpPr>
            <p:cNvPr id="8" name="矩形 7"/>
            <p:cNvSpPr/>
            <p:nvPr>
              <p:custDataLst>
                <p:tags r:id="rId2"/>
              </p:custDataLst>
            </p:nvPr>
          </p:nvSpPr>
          <p:spPr>
            <a:xfrm>
              <a:off x="11277600" y="5752233"/>
              <a:ext cx="914400" cy="914400"/>
            </a:xfrm>
            <a:prstGeom prst="rect">
              <a:avLst/>
            </a:prstGeom>
            <a:solidFill>
              <a:schemeClr val="l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927100" sx="114000" sy="114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>
                <a:solidFill>
                  <a:schemeClr val="accent1"/>
                </a:solidFill>
                <a:sym typeface="+mn-ea"/>
              </a:endParaRPr>
            </a:p>
          </p:txBody>
        </p:sp>
        <p:sp>
          <p:nvSpPr>
            <p:cNvPr id="6" name="任意多边形: 形状 11"/>
            <p:cNvSpPr/>
            <p:nvPr>
              <p:custDataLst>
                <p:tags r:id="rId3"/>
              </p:custDataLst>
            </p:nvPr>
          </p:nvSpPr>
          <p:spPr>
            <a:xfrm>
              <a:off x="11639550" y="6018933"/>
              <a:ext cx="190500" cy="381000"/>
            </a:xfrm>
            <a:custGeom>
              <a:avLst/>
              <a:gdLst/>
              <a:ahLst/>
              <a:cxnLst/>
              <a:rect l="0" t="0" r="0" b="0"/>
              <a:pathLst>
                <a:path w="6534878" h="13012116">
                  <a:moveTo>
                    <a:pt x="739244" y="12895143"/>
                  </a:moveTo>
                  <a:lnTo>
                    <a:pt x="6534877" y="6531310"/>
                  </a:lnTo>
                  <a:lnTo>
                    <a:pt x="739244" y="175595"/>
                  </a:lnTo>
                  <a:cubicBezTo>
                    <a:pt x="648470" y="57486"/>
                    <a:pt x="499307" y="0"/>
                    <a:pt x="352747" y="26642"/>
                  </a:cubicBezTo>
                  <a:cubicBezTo>
                    <a:pt x="206187" y="53285"/>
                    <a:pt x="86799" y="159589"/>
                    <a:pt x="43399" y="302089"/>
                  </a:cubicBezTo>
                  <a:cubicBezTo>
                    <a:pt x="0" y="444589"/>
                    <a:pt x="39864" y="599395"/>
                    <a:pt x="146693" y="703209"/>
                  </a:cubicBezTo>
                  <a:lnTo>
                    <a:pt x="5414712" y="6531310"/>
                  </a:lnTo>
                  <a:lnTo>
                    <a:pt x="179162" y="12335061"/>
                  </a:lnTo>
                  <a:cubicBezTo>
                    <a:pt x="52163" y="12498621"/>
                    <a:pt x="71908" y="12732261"/>
                    <a:pt x="224556" y="12872188"/>
                  </a:cubicBezTo>
                  <a:cubicBezTo>
                    <a:pt x="377203" y="13012115"/>
                    <a:pt x="611675" y="13011507"/>
                    <a:pt x="763596" y="12870792"/>
                  </a:cubicBez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7" name="等腰三角形 6"/>
          <p:cNvSpPr/>
          <p:nvPr>
            <p:custDataLst>
              <p:tags r:id="rId4"/>
            </p:custDataLst>
          </p:nvPr>
        </p:nvSpPr>
        <p:spPr>
          <a:xfrm rot="5400000">
            <a:off x="-143669" y="448469"/>
            <a:ext cx="719138" cy="43180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577850" y="471488"/>
            <a:ext cx="11036300" cy="5915025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>
            <a:off x="758825" y="128588"/>
            <a:ext cx="493713" cy="493712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577850" y="212725"/>
            <a:ext cx="493713" cy="493713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>
            <a:off x="11149013" y="6151563"/>
            <a:ext cx="493712" cy="493712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9"/>
            </p:custDataLst>
          </p:nvPr>
        </p:nvCxnSpPr>
        <p:spPr>
          <a:xfrm>
            <a:off x="10968038" y="6235700"/>
            <a:ext cx="493712" cy="493713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835025" y="766763"/>
            <a:ext cx="10633075" cy="2387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anchor="ctr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indent="-285750" fontAlgn="ctr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l"/>
              <a:defRPr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cs typeface="微软雅黑" panose="020B0503020204020204" pitchFamily="34" charset="-122"/>
              </a:rPr>
              <a:t>按照示例，选择课文内容（或者其他内容）仿写句子</a:t>
            </a:r>
            <a:endParaRPr lang="zh-CN" sz="2400" b="1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cs typeface="微软雅黑" panose="020B0503020204020204" pitchFamily="34" charset="-122"/>
            </a:endParaRPr>
          </a:p>
          <a:p>
            <a:pPr marL="285750" indent="-285750" fontAlgn="ctr">
              <a:lnSpc>
                <a:spcPct val="130000"/>
              </a:lnSpc>
              <a:spcBef>
                <a:spcPts val="1000"/>
              </a:spcBef>
              <a:buFont typeface="Wingdings" panose="05000000000000000000" charset="0"/>
              <a:buChar char="l"/>
              <a:defRPr/>
            </a:pP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cs typeface="微软雅黑" panose="020B0503020204020204" pitchFamily="34" charset="-122"/>
              </a:rPr>
              <a:t>示例：诗是王维空山的新雨洗去俗世的尘埃与喧哗后留下的那份禅意，诗是杜甫浣花溪边的那阵秋风卷走层层茅草后袒露的那份情怀，</a:t>
            </a:r>
            <a:r>
              <a:rPr lang="zh-CN" sz="2400" b="1" u="sng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cs typeface="微软雅黑" panose="020B0503020204020204" pitchFamily="34" charset="-122"/>
              </a:rPr>
              <a:t>                                        </a:t>
            </a:r>
            <a:r>
              <a:rPr lang="zh-CN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cs typeface="微软雅黑" panose="020B0503020204020204" pitchFamily="34" charset="-122"/>
              </a:rPr>
              <a:t>。 </a:t>
            </a:r>
            <a:endParaRPr lang="zh-CN" sz="2400" b="1" spc="200">
              <a:ln w="3175">
                <a:noFill/>
                <a:prstDash val="dash"/>
              </a:ln>
              <a:solidFill>
                <a:srgbClr val="C00000"/>
              </a:solidFill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30275" y="3444875"/>
            <a:ext cx="10442575" cy="2308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诗是李白桃花潭边的离别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在历经繁华后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咂摸出的那份情义</a:t>
            </a:r>
            <a:endParaRPr 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诗是苏轼赤壁下的巨浪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在淘尽千古风流后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沉淀的那份感喟</a:t>
            </a:r>
            <a:endParaRPr 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诗是陶潜东篱下的秋菊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在繁花尽凋后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绽放的那份悠然</a:t>
            </a:r>
            <a:endParaRPr 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诗是冯至山脚下的泉水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在不分昼夜流淌后</a:t>
            </a:r>
            <a:r>
              <a:rPr lang="zh-CN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感悟到的的那份亲切</a:t>
            </a:r>
            <a:endParaRPr 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2813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57200" y="152400"/>
            <a:ext cx="33782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fontAlgn="auto">
              <a:defRPr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课堂总结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663" y="1193800"/>
            <a:ext cx="11239500" cy="46148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好散文归结为三个因素：情、知、文。情即感情、真情，知即知识、学养，文就是独特的个性文字和与别人不一样的表达方式。冯至的散文就体现了这一美学特点，行文如行云流水，自然有致，笔随意转，舒卷自如；诚挚坦白，抒情性强。作者曾说过：</a:t>
            </a:r>
            <a:r>
              <a:rPr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“人不能为了无谓的喧嚣，而忘却生命的根蒂，要在寂寞中，在对草木鸟兽的观察中体验人生的意义。”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我们学习完本文，要理解文章寄予的作者珍爱自然、珍爱生命、共创和平家园的美好愿望。 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2813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57200" y="152400"/>
            <a:ext cx="33782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fontAlgn="auto">
              <a:defRPr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布置作业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663" y="1347788"/>
            <a:ext cx="11239500" cy="13827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组织一次亲近、体验大自然的活动，在活动中领悟自然之美，并表述这些感受。 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2cf5e0fe9925bc31c742c82cddf80db4cb1370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663" y="3165475"/>
            <a:ext cx="5364162" cy="278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b4dddd58c6f759432b7342a0b60e664b38f062f112218-OyueWU_fw65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0288" y="3165475"/>
            <a:ext cx="547687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1"/>
            </p:custDataLst>
          </p:nvPr>
        </p:nvSpPr>
        <p:spPr>
          <a:xfrm>
            <a:off x="9726613" y="0"/>
            <a:ext cx="2465387" cy="240347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3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27025" y="314325"/>
            <a:ext cx="4602163" cy="835025"/>
          </a:xfrm>
          <a:prstGeom prst="rect">
            <a:avLst/>
          </a:prstGeom>
          <a:noFill/>
        </p:spPr>
        <p:txBody>
          <a:bodyPr lIns="63500" tIns="25400" rIns="63500" bIns="25400" anchor="b"/>
          <a:lstStyle/>
          <a:p>
            <a:pPr fontAlgn="auto">
              <a:defRPr/>
            </a:pPr>
            <a:r>
              <a:rPr lang="zh-CN" sz="4400" b="1" spc="3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作家简介</a:t>
            </a:r>
            <a:endParaRPr lang="zh-CN" sz="4400" b="1" spc="3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27025" y="1270000"/>
            <a:ext cx="11450638" cy="49466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3500" tIns="25400" rIns="63500" bIns="25400"/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fontAlgn="auto">
              <a:lnSpc>
                <a:spcPct val="130000"/>
              </a:lnSpc>
              <a:spcAft>
                <a:spcPts val="800"/>
              </a:spcAft>
              <a:defRPr/>
            </a:pPr>
            <a:r>
              <a:rPr lang="zh-CN" sz="2400" b="1" spc="200" dirty="0">
                <a:ln w="3175">
                  <a:noFill/>
                  <a:prstDash val="dash"/>
                </a:ln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冯至（1905-1993），</a:t>
            </a:r>
            <a:r>
              <a:rPr lang="zh-CN" sz="2400" b="1" spc="2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现代著名诗人</a:t>
            </a:r>
            <a:r>
              <a:rPr lang="zh-CN" sz="2400" b="1" spc="200" dirty="0">
                <a:ln w="3175">
                  <a:noFill/>
                  <a:prstDash val="dash"/>
                </a:ln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。原名</a:t>
            </a:r>
            <a:r>
              <a:rPr lang="zh-CN" sz="2400" b="1" spc="2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冯承植</a:t>
            </a:r>
            <a:r>
              <a:rPr lang="zh-CN" sz="2400" b="1" spc="200" dirty="0">
                <a:ln w="3175">
                  <a:noFill/>
                  <a:prstDash val="dash"/>
                </a:ln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河北涿县人。1921年考入北京大学，1923年后受到新文化运动的影响开始发表新诗。1927年4月出版第一部诗集《昨日之歌》，1929年8月出版第二部诗集《北游及其他》，记录自己大学毕业后的哈尔滨教书生活。1930年赴德国留学，其间受到德语诗人里尔克的影响。五年后获得哲学博士学位，返回战时偏安的昆明任教于西南联大任外语系教授。1941年他创作了一组后来结集为《十四行集》的诗作，影响甚大。冯至的小说与散文也均十分出色，小说的代表作有二十年代的《蝉与晚秋》、《仲尼之将丧》，四十年代的《伍子胥》等；散文则有1943年编的《山水》集。鲁迅称他是</a:t>
            </a:r>
            <a:r>
              <a:rPr lang="zh-CN" sz="2400" b="1" spc="200" dirty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“中国最为杰出的抒情诗人”</a:t>
            </a:r>
            <a:r>
              <a:rPr lang="zh-CN" sz="2400" b="1" spc="200" dirty="0">
                <a:ln w="3175">
                  <a:noFill/>
                  <a:prstDash val="dash"/>
                </a:ln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。他的散文也写得清新明澈，别具一格。</a:t>
            </a:r>
            <a:endParaRPr lang="zh-CN" sz="2400" b="1" spc="200" dirty="0">
              <a:ln w="3175">
                <a:noFill/>
                <a:prstDash val="dash"/>
              </a:ln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>
            <p:custDataLst>
              <p:tags r:id="rId1"/>
            </p:custDataLst>
          </p:nvPr>
        </p:nvSpPr>
        <p:spPr>
          <a:xfrm>
            <a:off x="9726613" y="0"/>
            <a:ext cx="2465387" cy="240347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6" name="任意形状 8"/>
          <p:cNvSpPr/>
          <p:nvPr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10000"/>
                </a:srgbClr>
              </a:gs>
              <a:gs pos="100000">
                <a:srgbClr val="DADADA">
                  <a:lumMod val="90000"/>
                  <a:alpha val="24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highlight>
                <a:srgbClr val="1171F1"/>
              </a:highlight>
              <a:latin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0" y="0"/>
            <a:ext cx="12193588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1028700" y="1066800"/>
            <a:ext cx="10134600" cy="4724400"/>
          </a:xfrm>
          <a:prstGeom prst="rect">
            <a:avLst/>
          </a:prstGeom>
          <a:solidFill>
            <a:schemeClr val="lt2"/>
          </a:solidFill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0" y="2133600"/>
            <a:ext cx="5357813" cy="1981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88913" y="2438400"/>
            <a:ext cx="4903787" cy="1371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algn="ctr" fontAlgn="auto">
              <a:defRPr/>
            </a:pPr>
            <a:r>
              <a:rPr lang="zh-CN" sz="8000" b="1" spc="16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朗    读</a:t>
            </a:r>
            <a:endParaRPr lang="zh-CN" sz="8000" b="1" spc="16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0df3d7ca7bcb0a46d634a571ef4476216b60af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5510213" y="1562100"/>
            <a:ext cx="5434012" cy="33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84175" y="2070100"/>
          <a:ext cx="11455400" cy="28479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0760"/>
                <a:gridCol w="2748915"/>
                <a:gridCol w="2048510"/>
                <a:gridCol w="4387215"/>
              </a:tblGrid>
              <a:tr h="1538605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鼠麴草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孑然一身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靛蓝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赭色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09370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悚然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嗥叫</a:t>
                      </a:r>
                      <a:endParaRPr lang="en-US" sz="24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麂子</a:t>
                      </a:r>
                      <a:endParaRPr lang="en-US" sz="24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诡计</a:t>
                      </a:r>
                      <a:endParaRPr lang="en-US" sz="24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2813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2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fontAlgn="auto">
              <a:defRPr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读音检测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35125" y="2641600"/>
            <a:ext cx="148590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qū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54500" y="2641600"/>
            <a:ext cx="148590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99213" y="2641600"/>
            <a:ext cx="148590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diàn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439150" y="2641600"/>
            <a:ext cx="3400425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zhě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308100" y="4124325"/>
            <a:ext cx="148590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sǒng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08400" y="4124325"/>
            <a:ext cx="1724025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háo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342063" y="4124325"/>
            <a:ext cx="148590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jǐ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562975" y="4124325"/>
            <a:ext cx="148590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guǐ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100" grpId="0"/>
      <p:bldP spid="3" grpId="0"/>
      <p:bldP spid="4" grpId="0"/>
      <p:bldP spid="6" grpId="0"/>
      <p:bldP spid="7" grpId="0"/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84175" y="1485900"/>
          <a:ext cx="5019675" cy="41573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0760"/>
                <a:gridCol w="2748915"/>
              </a:tblGrid>
              <a:tr h="1538605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清冽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泉香酒洌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09370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采撷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仓颉</a:t>
                      </a:r>
                      <a:endParaRPr lang="en-US" sz="24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09370"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茸毛</a:t>
                      </a:r>
                      <a:endParaRPr 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en-US" sz="24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2400" b="1" spc="13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修葺</a:t>
                      </a:r>
                      <a:endParaRPr lang="en-US" sz="24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en-US" altLang="en-US" sz="2400" b="1" spc="13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317500" marR="317500" marT="215900" marB="21590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 cap="flat" cmpd="sng" algn="ctr">
                      <a:solidFill>
                        <a:srgbClr val="646464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2813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52400"/>
            <a:ext cx="33782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fontAlgn="auto">
              <a:defRPr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辨析字形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03350" y="2055813"/>
            <a:ext cx="14859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liè 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22763" y="2119313"/>
            <a:ext cx="14859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liè 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03350" y="4586288"/>
            <a:ext cx="14859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róng 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03350" y="3471863"/>
            <a:ext cx="14859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xié 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835400" y="3471863"/>
            <a:ext cx="172561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835400" y="4586288"/>
            <a:ext cx="14859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qì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b7003af33a87e950f8e74d83961fd346faf2b41e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03888" y="1485900"/>
            <a:ext cx="6096000" cy="415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100" grpId="0"/>
      <p:bldP spid="3" grpId="0"/>
      <p:bldP spid="4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2813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57200" y="152400"/>
            <a:ext cx="3719513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fontAlgn="auto">
              <a:defRPr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词语解释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82575" y="1076325"/>
          <a:ext cx="11696700" cy="4194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4690"/>
                <a:gridCol w="9732010"/>
              </a:tblGrid>
              <a:tr h="6991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91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91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91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91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9913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文本框 1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200" y="1165225"/>
            <a:ext cx="217487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孑然一身</a:t>
            </a:r>
            <a:endParaRPr lang="zh-CN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359025" y="1227138"/>
            <a:ext cx="9512300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孑：单独。孤孤单单一个人。</a:t>
            </a:r>
            <a:endParaRPr 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7200" y="1871663"/>
            <a:ext cx="16859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赭    色</a:t>
            </a:r>
            <a:endParaRPr 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59025" y="1933575"/>
            <a:ext cx="95123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中国传统色彩名词，红色、赤红色、深红色。</a:t>
            </a:r>
            <a:endParaRPr lang="zh-CN" sz="2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57200" y="2538413"/>
            <a:ext cx="16859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萧    疏</a:t>
            </a:r>
            <a:endParaRPr 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359025" y="2600325"/>
            <a:ext cx="95123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凄凉的，孤寂的；清冷疏散</a:t>
            </a:r>
            <a:r>
              <a:rPr lang="zh-CN" alt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稀稀落落的。</a:t>
            </a:r>
            <a:endParaRPr lang="zh-CN" sz="2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57200" y="3263900"/>
            <a:ext cx="16859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嗥    叫</a:t>
            </a:r>
            <a:endParaRPr 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359025" y="3325813"/>
            <a:ext cx="9512300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形容动物的大声嚎叫。</a:t>
            </a:r>
            <a:endParaRPr lang="zh-CN" sz="2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57200" y="3930650"/>
            <a:ext cx="16859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风雨如晦</a:t>
            </a:r>
            <a:endParaRPr 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359025" y="3992563"/>
            <a:ext cx="9512300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指白天刮风下雨，天色暗得像黑夜一样。形容政治黑暗，社会不安。</a:t>
            </a:r>
            <a:endParaRPr lang="zh-CN" sz="2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57200" y="4656138"/>
            <a:ext cx="16859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俯拾皆是</a:t>
            </a:r>
            <a:endParaRPr 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359025" y="4718050"/>
            <a:ext cx="9512300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只要低下头来捡取，到处都是。 形容多而易得。</a:t>
            </a:r>
            <a:endParaRPr lang="zh-CN" sz="20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16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2813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57200" y="152400"/>
            <a:ext cx="3378200" cy="609600"/>
          </a:xfrm>
          <a:prstGeom prst="rect">
            <a:avLst/>
          </a:prstGeom>
          <a:noFill/>
        </p:spPr>
        <p:txBody>
          <a:bodyPr lIns="63500" tIns="25400" rIns="63500" bIns="25400" anchor="ctr"/>
          <a:lstStyle/>
          <a:p>
            <a:pPr fontAlgn="auto">
              <a:defRPr/>
            </a:pPr>
            <a:r>
              <a:rPr lang="zh-CN" altLang="zh-CN" sz="4400" b="1" spc="16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词义辨析</a:t>
            </a:r>
            <a:endParaRPr lang="zh-CN" altLang="zh-CN" sz="4400" b="1" spc="1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075" y="1025525"/>
            <a:ext cx="3381375" cy="5207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消逝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消失</a:t>
            </a:r>
            <a:r>
              <a:rPr 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消释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35388" y="1025525"/>
            <a:ext cx="7793037" cy="1752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消失：事物逐渐减小以至没有。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消逝：随时间过去而不复存在（声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音、云雾等）。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消释：疑虑、嫌隙、痛苦、恐惧等消</a:t>
            </a:r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失解除。
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075" y="2882900"/>
            <a:ext cx="3381375" cy="5207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泄露      泄漏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00450" y="2882900"/>
            <a:ext cx="7927975" cy="23066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泄露：指不应该让人知道的事情让人知道了，也作泄漏</a:t>
            </a:r>
            <a:r>
              <a:rPr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泄漏：液体、气体等漏出。同泄露</a:t>
            </a:r>
            <a:r>
              <a:rPr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泄漏的含义较泄露广，并涵盖了泄露所能表达出的意义。凡可以用“泄露”的地方，均可以“泄漏”代替</a:t>
            </a:r>
            <a:r>
              <a:rPr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9075" y="5294313"/>
            <a:ext cx="3381375" cy="5222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俯拾皆是  比比皆是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35388" y="5294313"/>
            <a:ext cx="7793037" cy="11985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“比比皆是”,到处都是,形容很多。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“俯拾皆是”,弯腰就可以拾到，形容很多，很容易得到。</a:t>
            </a:r>
            <a:endParaRPr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7"/>
  <p:tag name="KSO_WM_UNIT_INDEX" val="7"/>
  <p:tag name="KSO_WM_UNIT_LAYERLEVEL" val="1"/>
  <p:tag name="KSO_WM_UNIT_TYPE" val="y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UBTYPE" val="h"/>
  <p:tag name="KSO_WM_UNIT_TYPE" val="i"/>
</p:tagLst>
</file>

<file path=ppt/tags/tag1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1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2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2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2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684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684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SPECIAL_SOURCE" val="jmoperation"/>
  <p:tag name="KSO_WM_TAG_VERSION" val="1.0"/>
  <p:tag name="KSO_WM_TEMPLATE_CATEGORY" val="custom"/>
  <p:tag name="KSO_WM_TEMPLATE_COLOR_TYPE" val="1"/>
  <p:tag name="KSO_WM_TEMPLATE_INDEX" val="20186846"/>
  <p:tag name="KSO_WM_TEMPLATE_MASTER_THUMB_INDEX" val="12"/>
  <p:tag name="KSO_WM_TEMPLATE_MASTER_TYPE" val="1"/>
  <p:tag name="KSO_WM_TEMPLATE_SUBCATEGORY" val="17"/>
  <p:tag name="KSO_WM_TEMPLATE_THUMBS_INDEX" val="1、4、9、10、12、13、17、20、21、24、27、30、34"/>
  <p:tag name="KSO_WM_UNIT_SHOW_EDIT_AREA_INDICATION" val="0"/>
</p:tagLst>
</file>

<file path=ppt/tags/tag23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0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1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2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3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327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327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193273"/>
  <p:tag name="KSO_WM_TEMPLATE_MASTER_THUMB_INDEX" val="12"/>
  <p:tag name="KSO_WM_TEMPLATE_MASTER_TYPE" val="1"/>
  <p:tag name="KSO_WM_TEMPLATE_SUBCATEGORY" val="0"/>
  <p:tag name="KSO_WM_TEMPLATE_THUMBS_INDEX" val="1、5、6、7、8、10、13、15"/>
  <p:tag name="KSO_WM_UNIT_SHOW_EDIT_AREA_INDICATION" val="0"/>
</p:tagLst>
</file>

<file path=ppt/tags/tag344.xml><?xml version="1.0" encoding="utf-8"?>
<p:tagLst xmlns:p="http://schemas.openxmlformats.org/presentationml/2006/main">
  <p:tag name="KSO_WM_FULL_TEXT_BEAUTIFY_COPY_ID" val="7"/>
</p:tagLst>
</file>

<file path=ppt/tags/tag345.xml><?xml version="1.0" encoding="utf-8"?>
<p:tagLst xmlns:p="http://schemas.openxmlformats.org/presentationml/2006/main">
  <p:tag name="KSO_WM_FULL_TEXT_BEAUTIFY_COPY_ID" val="100"/>
</p:tagLst>
</file>

<file path=ppt/tags/tag346.xml><?xml version="1.0" encoding="utf-8"?>
<p:tagLst xmlns:p="http://schemas.openxmlformats.org/presentationml/2006/main">
  <p:tag name="KSO_WM_FULL_TEXT_BEAUTIFY_COPY_ID" val="150995389"/>
</p:tagLst>
</file>

<file path=ppt/tags/tag347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8.xml><?xml version="1.0" encoding="utf-8"?>
<p:tagLst xmlns:p="http://schemas.openxmlformats.org/presentationml/2006/main">
  <p:tag name="KSO_WM_BEAUTIFY_FLAG" val="#wm#"/>
  <p:tag name="KSO_WM_FULL_TEXT_BEAUTIFY_COPY_ID" val="6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9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1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24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2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4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351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3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1cc9f15d9673456dae1106b287ee0c1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2d4df5bd3ad84f14a133e4395de736c8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352.xml><?xml version="1.0" encoding="utf-8"?>
<p:tagLst xmlns:p="http://schemas.openxmlformats.org/presentationml/2006/main">
  <p:tag name="KSO_WM_ASSEMBLE_CHIP_INDEX" val="b492059356c24eb2bf05528e9d1f6a6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d4df5bd3ad84f14a133e4395de736c8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353.xml><?xml version="1.0" encoding="utf-8"?>
<p:tagLst xmlns:p="http://schemas.openxmlformats.org/presentationml/2006/main">
  <p:tag name="KSO_WM_FULL_TEXT_BEAUTIFY_COPY_ID" val="2"/>
</p:tagLst>
</file>

<file path=ppt/tags/tag35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rm&quot;,&quot;text_direction&quot;:&quot;horizontal&quot;,&quot;support_big_font&quot;:true,&quot;fill_id&quot;:&quot;cb509c17ded54b42a5e9a84a0ad13dd5&quot;,&quot;fill_align&quot;:&quot;rm&quot;,&quot;chip_types&quot;:[&quot;header&quot;]},{&quot;text_align&quot;:&quot;lm&quot;,&quot;text_direction&quot;:&quot;horizontal&quot;,&quot;support_features&quot;:[&quot;collage&quot;,&quot;carousel&quot;],&quot;support_big_font&quot;:false,&quot;fill_id&quot;:&quot;e3486b1120c742108a49a661a8c9d9f1&quot;,&quot;fill_align&quot;:&quot;lm&quot;,&quot;chip_types&quot;:[&quot;text&quot;,&quot;picture&quot;,&quot;chart&quot;,&quot;table&quot;]}]]"/>
  <p:tag name="KSO_WM_CHIP_GROUPID" val="5f229415dda340fd2c9b586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415dda340fd2c9b5869"/>
  <p:tag name="KSO_WM_FULL_TEXT_BEAUTIFY_COPY_ID" val="150995365"/>
  <p:tag name="KSO_WM_SLIDE_BACKGROUND" val="[&quot;general&quot;]"/>
  <p:tag name="KSO_WM_SLIDE_BACKGROUND_TYPE" val="general"/>
  <p:tag name="KSO_WM_SLIDE_BK_DARK_LIGHT" val="2"/>
  <p:tag name="KSO_WM_SLIDE_ID" val="diagram20212445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10T19:03:49&quot;,&quot;maxSize&quot;:{&quot;size1&quot;:45},&quot;minSize&quot;:{&quot;size1&quot;:45},&quot;normalSize&quot;:{&quot;size1&quot;:45},&quot;subLayout&quot;:[{&quot;id&quot;:&quot;2020-10-10T19:03:49&quot;,&quot;margin&quot;:{&quot;bottom&quot;:8.4670000076293945,&quot;left&quot;:2.9630000591278076,&quot;right&quot;:3.809999942779541,&quot;top&quot;:6.7729997634887695},&quot;type&quot;:0},{&quot;id&quot;:&quot;2020-10-10T19:03:49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3"/>
  <p:tag name="KSO_WM_SLIDE_TYPE" val="text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COLOR_TYPE" val="1"/>
  <p:tag name="KSO_WM_TEMPLATE_INDEX" val="2021244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355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6.xml><?xml version="1.0" encoding="utf-8"?>
<p:tagLst xmlns:p="http://schemas.openxmlformats.org/presentationml/2006/main">
  <p:tag name="KSO_WM_BEAUTIFY_FLAG" val="#wm#"/>
  <p:tag name="KSO_WM_FULL_TEXT_BEAUTIFY_COPY_ID" val="3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7.xml><?xml version="1.0" encoding="utf-8"?>
<p:tagLst xmlns:p="http://schemas.openxmlformats.org/presentationml/2006/main">
  <p:tag name="KSO_WM_ASSEMBLE_CHIP_INDEX" val="ecced6d556ba49f58d9889407571ff2a"/>
  <p:tag name="KSO_WM_BEAUTIFY_FLAG" val="#wm#"/>
  <p:tag name="KSO_WM_CHIP_FILLAREA_FILL_RULE" val="{&quot;fill_align&quot;:&quot;lb&quot;,&quot;fill_mode&quot;:&quot;full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231813b8f58ab2f1d71b6"/>
  <p:tag name="KSO_WM_TEMPLATE_ASSEMBLE_XID" val="5f6231813b8f58ab2f1d71b6"/>
  <p:tag name="KSO_WM_TEMPLATE_CATEGORY" val="diagram"/>
  <p:tag name="KSO_WM_TEMPLATE_INDEX" val="20210833"/>
  <p:tag name="KSO_WM_UNIT_BLOCK" val="0"/>
  <p:tag name="KSO_WM_UNIT_COMPATIBLE" val="0"/>
  <p:tag name="KSO_WM_UNIT_DEC_AREA_ID" val="05f6503a3f98485392855264a1026526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ARTLAYOUT_COMPRESS_INFO" val="{&#10;    &quot;id&quot;: &quot;2020-09-16T23:38:41&quot;,&#10;    &quot;max&quot;: 31.528897637795279,&#10;    &quot;topChanged&quot;: 34.744302522398478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358.xml><?xml version="1.0" encoding="utf-8"?>
<p:tagLst xmlns:p="http://schemas.openxmlformats.org/presentationml/2006/main">
  <p:tag name="KSO_WM_ASSEMBLE_CHIP_INDEX" val="a1fd6be16b3a468d9a725038bf4dd5f2"/>
  <p:tag name="KSO_WM_BEAUTIFY_FLAG" val="#wm#"/>
  <p:tag name="KSO_WM_CHIP_FILLAREA_FILL_RULE" val="{&quot;fill_align&quot;:&quot;lt&quot;,&quot;fill_mode&quot;:&quot;full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231813b8f58ab2f1d71b6"/>
  <p:tag name="KSO_WM_TEMPLATE_ASSEMBLE_XID" val="5f6231813b8f58ab2f1d71b6"/>
  <p:tag name="KSO_WM_TEMPLATE_CATEGORY" val="diagram"/>
  <p:tag name="KSO_WM_TEMPLATE_INDEX" val="20210833"/>
  <p:tag name="KSO_WM_UNIT_BLOCK" val="0"/>
  <p:tag name="KSO_WM_UNIT_COMPATIBLE" val="0"/>
  <p:tag name="KSO_WM_UNIT_DEC_AREA_ID" val="6481c065a2c04cc796cc9a7707f49107"/>
  <p:tag name="KSO_WM_UNIT_DEFAULT_FONT" val="14;20;2"/>
  <p:tag name="KSO_WM_UNIT_DIAGRAM_ISNUMVISUAL" val="0"/>
  <p:tag name="KSO_WM_UNIT_DIAGRAM_ISREFERUNIT" val="0"/>
  <p:tag name="KSO_WM_UNIT_HIGHLIGHT" val="0"/>
  <p:tag name="KSO_WM_UNIT_ID" val="diagram20210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2"/>
</p:tagLst>
</file>

<file path=ppt/tags/tag359.xml><?xml version="1.0" encoding="utf-8"?>
<p:tagLst xmlns:p="http://schemas.openxmlformats.org/presentationml/2006/main">
  <p:tag name="KSO_WM_FULL_TEXT_BEAUTIFY_COPY_ID" val="4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CHIP_FILLPROP" val="[[{&quot;fill_id&quot;:&quot;09c7798f940e4c3493ba7e847b183272&quot;,&quot;fill_align&quot;:&quot;lb&quot;,&quot;text_align&quot;:&quot;lb&quot;,&quot;text_direction&quot;:&quot;horizontal&quot;,&quot;chip_types&quot;:[&quot;header&quot;]},{&quot;fill_id&quot;:&quot;489113937ba3434cb0c2734c5d183d9a&quot;,&quot;fill_align&quot;:&quot;lt&quot;,&quot;text_align&quot;:&quot;lt&quot;,&quot;text_direction&quot;:&quot;horizontal&quot;,&quot;chip_types&quot;:[&quot;text&quot;,&quot;picture&quot;,&quot;chart&quot;,&quot;table&quot;],&quot;support_features&quot;:[&quot;collage&quot;]},{&quot;fill_id&quot;:&quot;27702fab35744d7fa112e4a21af3b49f&quot;,&quot;fill_align&quot;:&quot;lm&quot;,&quot;text_align&quot;:&quot;lm&quot;,&quot;text_direction&quot;:&quot;horizontal&quot;,&quot;chip_types&quot;:[&quot;picture&quot;]}]]"/>
  <p:tag name="KSO_WM_CHIP_GROUPID" val="5eedb644aa51720c6c8f504f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db644aa51720c6c8f5050"/>
  <p:tag name="KSO_WM_FULL_TEXT_BEAUTIFY_COPY_ID" val="150995361"/>
  <p:tag name="KSO_WM_SLIDE_BACKGROUND" val="[&quot;general&quot;]"/>
  <p:tag name="KSO_WM_SLIDE_BACKGROUND_TYPE" val="general"/>
  <p:tag name="KSO_WM_SLIDE_BK_DARK_LIGHT" val="2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16T23:38:41&quot;,&quot;maxSize&quot;:{&quot;size1&quot;:65},&quot;minSize&quot;:{&quot;size1&quot;:53.799999999999997},&quot;normalSize&quot;:{&quot;size1&quot;:55.250104166666667},&quot;subLayout&quot;:[{&quot;id&quot;:&quot;2020-09-16T23:38:41&quot;,&quot;maxSize&quot;:{&quot;size1&quot;:42.199628171488577},&quot;minSize&quot;:{&quot;size1&quot;:31.099628171488575},&quot;normalSize&quot;:{&quot;size1&quot;:31.099813356673756},&quot;subLayout&quot;:[{&quot;id&quot;:&quot;2020-09-16T23:38:41&quot;,&quot;margin&quot;:{&quot;bottom&quot;:0.84700000286102295,&quot;left&quot;:2.9630000591278076,&quot;right&quot;:2.9630000591278076,&quot;top&quot;:2.9630000591278076},&quot;type&quot;:0},{&quot;id&quot;:&quot;2020-09-16T23:38:41&quot;,&quot;margin&quot;:{&quot;bottom&quot;:3.809999942779541,&quot;left&quot;:2.9630000591278076,&quot;right&quot;:2.9630000591278076,&quot;top&quot;:1.0026547107633071e-15},&quot;type&quot;:0}],&quot;type&quot;:0},{&quot;id&quot;:&quot;2020-09-16T23:38:41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6231813b8f58ab2f1d71b6"/>
  <p:tag name="KSO_WM_TEMPLATE_ASSEMBLE_XID" val="5f6231813b8f58ab2f1d71b6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361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2.xml><?xml version="1.0" encoding="utf-8"?>
<p:tagLst xmlns:p="http://schemas.openxmlformats.org/presentationml/2006/main">
  <p:tag name="KSO_WM_BEAUTIFY_FLAG" val="#wm#"/>
  <p:tag name="KSO_WM_FULL_TEXT_BEAUTIFY_COPY_ID" val="3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3.xml><?xml version="1.0" encoding="utf-8"?>
<p:tagLst xmlns:p="http://schemas.openxmlformats.org/presentationml/2006/main">
  <p:tag name="KSO_WM_ASSEMBLE_CHIP_INDEX" val="ecced6d556ba49f58d9889407571ff2a"/>
  <p:tag name="KSO_WM_BEAUTIFY_FLAG" val="#wm#"/>
  <p:tag name="KSO_WM_CHIP_FILLAREA_FILL_RULE" val="{&quot;fill_align&quot;:&quot;lb&quot;,&quot;fill_mode&quot;:&quot;full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231813b8f58ab2f1d71b6"/>
  <p:tag name="KSO_WM_TEMPLATE_ASSEMBLE_XID" val="5f6231813b8f58ab2f1d71b6"/>
  <p:tag name="KSO_WM_TEMPLATE_CATEGORY" val="diagram"/>
  <p:tag name="KSO_WM_TEMPLATE_INDEX" val="20210833"/>
  <p:tag name="KSO_WM_UNIT_BLOCK" val="0"/>
  <p:tag name="KSO_WM_UNIT_COMPATIBLE" val="0"/>
  <p:tag name="KSO_WM_UNIT_DEC_AREA_ID" val="05f6503a3f98485392855264a1026526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ARTLAYOUT_COMPRESS_INFO" val="{&#10;    &quot;id&quot;: &quot;2020-09-16T23:38:41&quot;,&#10;    &quot;max&quot;: 31.528897637795279,&#10;    &quot;topChanged&quot;: 34.744302522398478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364.xml><?xml version="1.0" encoding="utf-8"?>
<p:tagLst xmlns:p="http://schemas.openxmlformats.org/presentationml/2006/main">
  <p:tag name="KSO_WM_ASSEMBLE_CHIP_INDEX" val="a1fd6be16b3a468d9a725038bf4dd5f2"/>
  <p:tag name="KSO_WM_BEAUTIFY_FLAG" val="#wm#"/>
  <p:tag name="KSO_WM_CHIP_FILLAREA_FILL_RULE" val="{&quot;fill_align&quot;:&quot;lt&quot;,&quot;fill_mode&quot;:&quot;full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231813b8f58ab2f1d71b6"/>
  <p:tag name="KSO_WM_TEMPLATE_ASSEMBLE_XID" val="5f6231813b8f58ab2f1d71b6"/>
  <p:tag name="KSO_WM_TEMPLATE_CATEGORY" val="diagram"/>
  <p:tag name="KSO_WM_TEMPLATE_INDEX" val="20210833"/>
  <p:tag name="KSO_WM_UNIT_BLOCK" val="0"/>
  <p:tag name="KSO_WM_UNIT_COMPATIBLE" val="0"/>
  <p:tag name="KSO_WM_UNIT_DEC_AREA_ID" val="6481c065a2c04cc796cc9a7707f49107"/>
  <p:tag name="KSO_WM_UNIT_DEFAULT_FONT" val="14;20;2"/>
  <p:tag name="KSO_WM_UNIT_DIAGRAM_ISNUMVISUAL" val="0"/>
  <p:tag name="KSO_WM_UNIT_DIAGRAM_ISREFERUNIT" val="0"/>
  <p:tag name="KSO_WM_UNIT_HIGHLIGHT" val="0"/>
  <p:tag name="KSO_WM_UNIT_ID" val="diagram20210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2"/>
</p:tagLst>
</file>

<file path=ppt/tags/tag365.xml><?xml version="1.0" encoding="utf-8"?>
<p:tagLst xmlns:p="http://schemas.openxmlformats.org/presentationml/2006/main">
  <p:tag name="KSO_WM_BEAUTIFY_FLAG" val="#wm#"/>
  <p:tag name="KSO_WM_CHIP_FILLPROP" val="[[{&quot;fill_id&quot;:&quot;09c7798f940e4c3493ba7e847b183272&quot;,&quot;fill_align&quot;:&quot;lb&quot;,&quot;text_align&quot;:&quot;lb&quot;,&quot;text_direction&quot;:&quot;horizontal&quot;,&quot;chip_types&quot;:[&quot;header&quot;]},{&quot;fill_id&quot;:&quot;489113937ba3434cb0c2734c5d183d9a&quot;,&quot;fill_align&quot;:&quot;lt&quot;,&quot;text_align&quot;:&quot;lt&quot;,&quot;text_direction&quot;:&quot;horizontal&quot;,&quot;chip_types&quot;:[&quot;text&quot;,&quot;picture&quot;,&quot;chart&quot;,&quot;table&quot;],&quot;support_features&quot;:[&quot;collage&quot;]},{&quot;fill_id&quot;:&quot;27702fab35744d7fa112e4a21af3b49f&quot;,&quot;fill_align&quot;:&quot;lm&quot;,&quot;text_align&quot;:&quot;lm&quot;,&quot;text_direction&quot;:&quot;horizontal&quot;,&quot;chip_types&quot;:[&quot;picture&quot;]}]]"/>
  <p:tag name="KSO_WM_CHIP_GROUPID" val="5eedb644aa51720c6c8f504f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db644aa51720c6c8f5050"/>
  <p:tag name="KSO_WM_FULL_TEXT_BEAUTIFY_COPY_ID" val="150995390"/>
  <p:tag name="KSO_WM_SLIDE_BACKGROUND" val="[&quot;general&quot;]"/>
  <p:tag name="KSO_WM_SLIDE_BACKGROUND_TYPE" val="general"/>
  <p:tag name="KSO_WM_SLIDE_BK_DARK_LIGHT" val="2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16T23:38:41&quot;,&quot;maxSize&quot;:{&quot;size1&quot;:65},&quot;minSize&quot;:{&quot;size1&quot;:53.799999999999997},&quot;normalSize&quot;:{&quot;size1&quot;:55.250104166666667},&quot;subLayout&quot;:[{&quot;id&quot;:&quot;2020-09-16T23:38:41&quot;,&quot;maxSize&quot;:{&quot;size1&quot;:42.199628171488577},&quot;minSize&quot;:{&quot;size1&quot;:31.099628171488575},&quot;normalSize&quot;:{&quot;size1&quot;:31.099813356673756},&quot;subLayout&quot;:[{&quot;id&quot;:&quot;2020-09-16T23:38:41&quot;,&quot;margin&quot;:{&quot;bottom&quot;:0.84700000286102295,&quot;left&quot;:2.9630000591278076,&quot;right&quot;:2.9630000591278076,&quot;top&quot;:2.9630000591278076},&quot;type&quot;:0},{&quot;id&quot;:&quot;2020-09-16T23:38:41&quot;,&quot;margin&quot;:{&quot;bottom&quot;:3.809999942779541,&quot;left&quot;:2.9630000591278076,&quot;right&quot;:2.9630000591278076,&quot;top&quot;:1.0026547107633071e-15},&quot;type&quot;:0}],&quot;type&quot;:0},{&quot;id&quot;:&quot;2020-09-16T23:38:41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6231813b8f58ab2f1d71b6"/>
  <p:tag name="KSO_WM_TEMPLATE_ASSEMBLE_XID" val="5f6231813b8f58ab2f1d71b6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366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7.xml><?xml version="1.0" encoding="utf-8"?>
<p:tagLst xmlns:p="http://schemas.openxmlformats.org/presentationml/2006/main">
  <p:tag name="KSO_WM_BEAUTIFY_FLAG" val="#wm#"/>
  <p:tag name="KSO_WM_FULL_TEXT_BEAUTIFY_COPY_ID" val="6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8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1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24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69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2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4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3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1cc9f15d9673456dae1106b287ee0c1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2d4df5bd3ad84f14a133e4395de736c8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371.xml><?xml version="1.0" encoding="utf-8"?>
<p:tagLst xmlns:p="http://schemas.openxmlformats.org/presentationml/2006/main">
  <p:tag name="KSO_WM_ASSEMBLE_CHIP_INDEX" val="b492059356c24eb2bf05528e9d1f6a6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d4df5bd3ad84f14a133e4395de736c8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372.xml><?xml version="1.0" encoding="utf-8"?>
<p:tagLst xmlns:p="http://schemas.openxmlformats.org/presentationml/2006/main">
  <p:tag name="KSO_WM_FULL_TEXT_BEAUTIFY_COPY_ID" val="2"/>
</p:tagLst>
</file>

<file path=ppt/tags/tag37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rm&quot;,&quot;text_direction&quot;:&quot;horizontal&quot;,&quot;support_big_font&quot;:true,&quot;fill_id&quot;:&quot;cb509c17ded54b42a5e9a84a0ad13dd5&quot;,&quot;fill_align&quot;:&quot;rm&quot;,&quot;chip_types&quot;:[&quot;header&quot;]},{&quot;text_align&quot;:&quot;lm&quot;,&quot;text_direction&quot;:&quot;horizontal&quot;,&quot;support_features&quot;:[&quot;collage&quot;,&quot;carousel&quot;],&quot;support_big_font&quot;:false,&quot;fill_id&quot;:&quot;e3486b1120c742108a49a661a8c9d9f1&quot;,&quot;fill_align&quot;:&quot;lm&quot;,&quot;chip_types&quot;:[&quot;text&quot;,&quot;picture&quot;,&quot;chart&quot;,&quot;table&quot;]}]]"/>
  <p:tag name="KSO_WM_CHIP_GROUPID" val="5f229415dda340fd2c9b586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415dda340fd2c9b5869"/>
  <p:tag name="KSO_WM_FULL_TEXT_BEAUTIFY_COPY_ID" val="150995471"/>
  <p:tag name="KSO_WM_SLIDE_BACKGROUND" val="[&quot;general&quot;]"/>
  <p:tag name="KSO_WM_SLIDE_BACKGROUND_TYPE" val="general"/>
  <p:tag name="KSO_WM_SLIDE_BK_DARK_LIGHT" val="2"/>
  <p:tag name="KSO_WM_SLIDE_ID" val="diagram20212445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10T19:03:49&quot;,&quot;maxSize&quot;:{&quot;size1&quot;:45},&quot;minSize&quot;:{&quot;size1&quot;:45},&quot;normalSize&quot;:{&quot;size1&quot;:45},&quot;subLayout&quot;:[{&quot;id&quot;:&quot;2020-10-10T19:03:49&quot;,&quot;margin&quot;:{&quot;bottom&quot;:8.4670000076293945,&quot;left&quot;:2.9630000591278076,&quot;right&quot;:3.809999942779541,&quot;top&quot;:6.7729997634887695},&quot;type&quot;:0},{&quot;id&quot;:&quot;2020-10-10T19:03:49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3"/>
  <p:tag name="KSO_WM_SLIDE_TYPE" val="text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COLOR_TYPE" val="1"/>
  <p:tag name="KSO_WM_TEMPLATE_INDEX" val="2021244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374.xml><?xml version="1.0" encoding="utf-8"?>
<p:tagLst xmlns:p="http://schemas.openxmlformats.org/presentationml/2006/main">
  <p:tag name="KSO_WM_FULL_TEXT_BEAUTIFY_COPY_ID" val="2"/>
  <p:tag name="KSO_WM_UNIT_TABLE_BEAUTIFY" val="smartTable{14aa854e-b075-4e6b-9cf5-c5bbbb9a13cc}"/>
  <p:tag name="TABLE_COLORIDX" val="l"/>
  <p:tag name="TABLE_EMPHASIZE_COLOR" val="6579300"/>
  <p:tag name="TABLE_ONEKEY_SKIN_IDX" val="0"/>
  <p:tag name="TABLE_RECT" val="63.2*148.75*833.6*242.5"/>
  <p:tag name="TABLE_SKINIDX" val="-1"/>
</p:tagLst>
</file>

<file path=ppt/tags/tag375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6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377.xml><?xml version="1.0" encoding="utf-8"?>
<p:tagLst xmlns:p="http://schemas.openxmlformats.org/presentationml/2006/main">
  <p:tag name="KSO_WM_FULL_TEXT_BEAUTIFY_COPY_ID" val="100"/>
</p:tagLst>
</file>

<file path=ppt/tags/tag378.xml><?xml version="1.0" encoding="utf-8"?>
<p:tagLst xmlns:p="http://schemas.openxmlformats.org/presentationml/2006/main">
  <p:tag name="KSO_WM_FULL_TEXT_BEAUTIFY_COPY_ID" val="3"/>
</p:tagLst>
</file>

<file path=ppt/tags/tag379.xml><?xml version="1.0" encoding="utf-8"?>
<p:tagLst xmlns:p="http://schemas.openxmlformats.org/presentationml/2006/main">
  <p:tag name="KSO_WM_FULL_TEXT_BEAUTIFY_COPY_ID" val="4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80.xml><?xml version="1.0" encoding="utf-8"?>
<p:tagLst xmlns:p="http://schemas.openxmlformats.org/presentationml/2006/main">
  <p:tag name="KSO_WM_FULL_TEXT_BEAUTIFY_COPY_ID" val="6"/>
</p:tagLst>
</file>

<file path=ppt/tags/tag381.xml><?xml version="1.0" encoding="utf-8"?>
<p:tagLst xmlns:p="http://schemas.openxmlformats.org/presentationml/2006/main">
  <p:tag name="KSO_WM_FULL_TEXT_BEAUTIFY_COPY_ID" val="7"/>
</p:tagLst>
</file>

<file path=ppt/tags/tag382.xml><?xml version="1.0" encoding="utf-8"?>
<p:tagLst xmlns:p="http://schemas.openxmlformats.org/presentationml/2006/main">
  <p:tag name="KSO_WM_FULL_TEXT_BEAUTIFY_COPY_ID" val="8"/>
</p:tagLst>
</file>

<file path=ppt/tags/tag383.xml><?xml version="1.0" encoding="utf-8"?>
<p:tagLst xmlns:p="http://schemas.openxmlformats.org/presentationml/2006/main">
  <p:tag name="KSO_WM_FULL_TEXT_BEAUTIFY_COPY_ID" val="9"/>
</p:tagLst>
</file>

<file path=ppt/tags/tag384.xml><?xml version="1.0" encoding="utf-8"?>
<p:tagLst xmlns:p="http://schemas.openxmlformats.org/presentationml/2006/main">
  <p:tag name="KSO_WM_FULL_TEXT_BEAUTIFY_COPY_ID" val="11"/>
</p:tagLst>
</file>

<file path=ppt/tags/tag385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386.xml><?xml version="1.0" encoding="utf-8"?>
<p:tagLst xmlns:p="http://schemas.openxmlformats.org/presentationml/2006/main">
  <p:tag name="KSO_WM_FULL_TEXT_BEAUTIFY_COPY_ID" val="2"/>
  <p:tag name="KSO_WM_UNIT_TABLE_BEAUTIFY" val="smartTable{14aa854e-b075-4e6b-9cf5-c5bbbb9a13cc}"/>
  <p:tag name="TABLE_COLORIDX" val="l"/>
  <p:tag name="TABLE_EMPHASIZE_COLOR" val="6579300"/>
  <p:tag name="TABLE_ONEKEY_SKIN_IDX" val="0"/>
  <p:tag name="TABLE_RECT" val="63.2*148.75*833.6*242.5"/>
  <p:tag name="TABLE_SKINIDX" val="-1"/>
</p:tagLst>
</file>

<file path=ppt/tags/tag387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8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389.xml><?xml version="1.0" encoding="utf-8"?>
<p:tagLst xmlns:p="http://schemas.openxmlformats.org/presentationml/2006/main">
  <p:tag name="KSO_WM_FULL_TEXT_BEAUTIFY_COPY_ID" val="100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90.xml><?xml version="1.0" encoding="utf-8"?>
<p:tagLst xmlns:p="http://schemas.openxmlformats.org/presentationml/2006/main">
  <p:tag name="KSO_WM_FULL_TEXT_BEAUTIFY_COPY_ID" val="3"/>
</p:tagLst>
</file>

<file path=ppt/tags/tag391.xml><?xml version="1.0" encoding="utf-8"?>
<p:tagLst xmlns:p="http://schemas.openxmlformats.org/presentationml/2006/main">
  <p:tag name="KSO_WM_FULL_TEXT_BEAUTIFY_COPY_ID" val="4"/>
</p:tagLst>
</file>

<file path=ppt/tags/tag392.xml><?xml version="1.0" encoding="utf-8"?>
<p:tagLst xmlns:p="http://schemas.openxmlformats.org/presentationml/2006/main">
  <p:tag name="KSO_WM_FULL_TEXT_BEAUTIFY_COPY_ID" val="7"/>
</p:tagLst>
</file>

<file path=ppt/tags/tag393.xml><?xml version="1.0" encoding="utf-8"?>
<p:tagLst xmlns:p="http://schemas.openxmlformats.org/presentationml/2006/main">
  <p:tag name="KSO_WM_FULL_TEXT_BEAUTIFY_COPY_ID" val="8"/>
</p:tagLst>
</file>

<file path=ppt/tags/tag394.xml><?xml version="1.0" encoding="utf-8"?>
<p:tagLst xmlns:p="http://schemas.openxmlformats.org/presentationml/2006/main">
  <p:tag name="KSO_WM_FULL_TEXT_BEAUTIFY_COPY_ID" val="9"/>
</p:tagLst>
</file>

<file path=ppt/tags/tag395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396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7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398.xml><?xml version="1.0" encoding="utf-8"?>
<p:tagLst xmlns:p="http://schemas.openxmlformats.org/presentationml/2006/main">
  <p:tag name="KSO_WM_FULL_TEXT_BEAUTIFY_COPY_ID" val="15"/>
  <p:tag name="KSO_WM_UNIT_TABLE_BEAUTIFY" val="smartTable{72736171-9ac9-4a96-89b9-afb2d33ba422}"/>
</p:tagLst>
</file>

<file path=ppt/tags/tag399.xml><?xml version="1.0" encoding="utf-8"?>
<p:tagLst xmlns:p="http://schemas.openxmlformats.org/presentationml/2006/main">
  <p:tag name="KSO_WM_FULL_TEXT_BEAUTIFY_COPY_ID" val="16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00.xml><?xml version="1.0" encoding="utf-8"?>
<p:tagLst xmlns:p="http://schemas.openxmlformats.org/presentationml/2006/main">
  <p:tag name="KSO_WM_FULL_TEXT_BEAUTIFY_COPY_ID" val="19"/>
</p:tagLst>
</file>

<file path=ppt/tags/tag401.xml><?xml version="1.0" encoding="utf-8"?>
<p:tagLst xmlns:p="http://schemas.openxmlformats.org/presentationml/2006/main">
  <p:tag name="KSO_WM_FULL_TEXT_BEAUTIFY_COPY_ID" val="20"/>
</p:tagLst>
</file>

<file path=ppt/tags/tag402.xml><?xml version="1.0" encoding="utf-8"?>
<p:tagLst xmlns:p="http://schemas.openxmlformats.org/presentationml/2006/main">
  <p:tag name="KSO_WM_FULL_TEXT_BEAUTIFY_COPY_ID" val="21"/>
</p:tagLst>
</file>

<file path=ppt/tags/tag403.xml><?xml version="1.0" encoding="utf-8"?>
<p:tagLst xmlns:p="http://schemas.openxmlformats.org/presentationml/2006/main">
  <p:tag name="KSO_WM_FULL_TEXT_BEAUTIFY_COPY_ID" val="22"/>
</p:tagLst>
</file>

<file path=ppt/tags/tag404.xml><?xml version="1.0" encoding="utf-8"?>
<p:tagLst xmlns:p="http://schemas.openxmlformats.org/presentationml/2006/main">
  <p:tag name="KSO_WM_FULL_TEXT_BEAUTIFY_COPY_ID" val="23"/>
</p:tagLst>
</file>

<file path=ppt/tags/tag405.xml><?xml version="1.0" encoding="utf-8"?>
<p:tagLst xmlns:p="http://schemas.openxmlformats.org/presentationml/2006/main">
  <p:tag name="KSO_WM_FULL_TEXT_BEAUTIFY_COPY_ID" val="24"/>
</p:tagLst>
</file>

<file path=ppt/tags/tag406.xml><?xml version="1.0" encoding="utf-8"?>
<p:tagLst xmlns:p="http://schemas.openxmlformats.org/presentationml/2006/main">
  <p:tag name="KSO_WM_FULL_TEXT_BEAUTIFY_COPY_ID" val="25"/>
</p:tagLst>
</file>

<file path=ppt/tags/tag407.xml><?xml version="1.0" encoding="utf-8"?>
<p:tagLst xmlns:p="http://schemas.openxmlformats.org/presentationml/2006/main">
  <p:tag name="KSO_WM_FULL_TEXT_BEAUTIFY_COPY_ID" val="26"/>
</p:tagLst>
</file>

<file path=ppt/tags/tag408.xml><?xml version="1.0" encoding="utf-8"?>
<p:tagLst xmlns:p="http://schemas.openxmlformats.org/presentationml/2006/main">
  <p:tag name="KSO_WM_FULL_TEXT_BEAUTIFY_COPY_ID" val="27"/>
</p:tagLst>
</file>

<file path=ppt/tags/tag409.xml><?xml version="1.0" encoding="utf-8"?>
<p:tagLst xmlns:p="http://schemas.openxmlformats.org/presentationml/2006/main">
  <p:tag name="KSO_WM_FULL_TEXT_BEAUTIFY_COPY_ID" val="28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10.xml><?xml version="1.0" encoding="utf-8"?>
<p:tagLst xmlns:p="http://schemas.openxmlformats.org/presentationml/2006/main">
  <p:tag name="KSO_WM_FULL_TEXT_BEAUTIFY_COPY_ID" val="31"/>
</p:tagLst>
</file>

<file path=ppt/tags/tag411.xml><?xml version="1.0" encoding="utf-8"?>
<p:tagLst xmlns:p="http://schemas.openxmlformats.org/presentationml/2006/main">
  <p:tag name="FIXED_XID_TMP" val="5f5ee1ca4d6848d78f644aeb"/>
  <p:tag name="KSO_WM_BEAUTIFY_FLAG" val="#wm#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10982f7e852b4367b3f6476e233ee87b&quot;,&quot;fill_align&quot;:&quot;cm&quot;,&quot;text_align&quot;:&quot;lm&quot;,&quot;text_direction&quot;:&quot;horizontal&quot;,&quot;chip_types&quot;:[&quot;text&quot;,&quot;picture&quot;]},{&quot;fill_id&quot;:&quot;fbbe603274bf4c259f47f9a86b67354d&quot;,&quot;fill_align&quot;:&quot;cm&quot;,&quot;text_align&quot;:&quot;cm&quot;,&quot;text_direction&quot;:&quot;horizontal&quot;,&quot;chip_types&quot;:[&quot;diagram&quot;,&quot;text&quot;,&quot;picture&quot;,&quot;chart&quot;,&quot;table&quot;,&quot;video&quot;]}],[{&quot;fill_id&quot;:&quot;c934b58042b44607bfcc30469ccc57d1&quot;,&quot;fill_align&quot;:&quot;lm&quot;,&quot;text_align&quot;:&quot;lm&quot;,&quot;text_direction&quot;:&quot;horizontal&quot;,&quot;chip_types&quot;:[&quot;header&quot;]},{&quot;fill_id&quot;:&quot;10982f7e852b4367b3f6476e233ee87b&quot;,&quot;fill_align&quot;:&quot;cm&quot;,&quot;text_align&quot;:&quot;lm&quot;,&quot;text_direction&quot;:&quot;horizontal&quot;,&quot;chip_types&quot;:[&quot;picture&quot;]},{&quot;fill_id&quot;:&quot;fbbe603274bf4c259f47f9a86b67354d&quot;,&quot;fill_align&quot;:&quot;cm&quot;,&quot;text_align&quot;:&quot;lm&quot;,&quot;text_direction&quot;:&quot;horizontal&quot;,&quot;chip_types&quot;:[&quot;text&quot;]}]]"/>
  <p:tag name="KSO_WM_CHIP_GROUPID" val="5f5ee1ca4d6848d78f644aeb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5f3b778e478fb0c58a9434"/>
  <p:tag name="KSO_WM_FULL_TEXT_BEAUTIFY_COPY_ID" val="150995393"/>
  <p:tag name="KSO_WM_SLIDE_BACKGROUND" val="[&quot;navigation&quot;]"/>
  <p:tag name="KSO_WM_SLIDE_BACKGROUND_TYPE" val="navigation"/>
  <p:tag name="KSO_WM_SLIDE_BK_DARK_LIGHT" val="2"/>
  <p:tag name="KSO_WM_SLIDE_ID" val="diagram20211214_1"/>
  <p:tag name="KSO_WM_SLIDE_INDEX" val="1"/>
  <p:tag name="KSO_WM_SLIDE_ITEM_CNT" val="0"/>
  <p:tag name="KSO_WM_SLIDE_LAYOUT" val="a_d_f"/>
  <p:tag name="KSO_WM_SLIDE_LAYOUT_CNT" val="1_1_1"/>
  <p:tag name="KSO_WM_SLIDE_LAYOUT_INFO" val="{&quot;id&quot;:&quot;2020-09-23T11:56:0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9-23T11:56:09&quot;,&quot;margin&quot;:{&quot;bottom&quot;:0.42300000786781311,&quot;left&quot;:1.2699999809265137,&quot;right&quot;:1.2380000352859497,&quot;top&quot;:0.42300000786781311},&quot;type&quot;:0},{&quot;direction&quot;:1,&quot;id&quot;:&quot;2020-09-23T11:56:09&quot;,&quot;maxSize&quot;:{&quot;size1&quot;:36.199602013801147},&quot;minSize&quot;:{&quot;size1&quot;:36.199602013801147},&quot;normalSize&quot;:{&quot;size1&quot;:36.199602013801147},&quot;subLayout&quot;:[{&quot;id&quot;:&quot;2020-09-23T11:56:09&quot;,&quot;margin&quot;:{&quot;bottom&quot;:3.809999942779541,&quot;left&quot;:2.5399999618530273,&quot;right&quot;:1.2699999809265137,&quot;top&quot;:4.2329998016357422},&quot;type&quot;:0},{&quot;id&quot;:&quot;2020-09-23T11:56:10&quot;,&quot;margin&quot;:{&quot;bottom&quot;:2.9630000591278076,&quot;left&quot;:0.84700000286102295,&quot;right&quot;:1.6610000133514404,&quot;top&quot;:3.3870000839233398},&quot;type&quot;:0}],&quot;type&quot;:0}],&quot;type&quot;:0}"/>
  <p:tag name="KSO_WM_SLIDE_POSITION" val="0*0"/>
  <p:tag name="KSO_WM_SLIDE_RATIO" val="1.777778"/>
  <p:tag name="KSO_WM_SLIDE_SIZE" val="960*456"/>
  <p:tag name="KSO_WM_SLIDE_SUBTYPE" val="picTxt"/>
  <p:tag name="KSO_WM_SLIDE_SUPPORT_FEATURE_TYPE" val="0"/>
  <p:tag name="KSO_WM_SLIDE_TYPE" val="text"/>
  <p:tag name="KSO_WM_TAG_VERSION" val="1.0"/>
  <p:tag name="KSO_WM_TEMPLATE_ASSEMBLE_GROUPID" val="5f6ac759c62b13c0b940a933"/>
  <p:tag name="KSO_WM_TEMPLATE_ASSEMBLE_XID" val="5f6ac759c62b13c0b940a933"/>
  <p:tag name="KSO_WM_TEMPLATE_CATEGORY" val="diagram"/>
  <p:tag name="KSO_WM_TEMPLATE_COLOR_TYPE" val="1"/>
  <p:tag name="KSO_WM_TEMPLATE_INDEX" val="20211214"/>
  <p:tag name="KSO_WM_TEMPLATE_MASTER_TYPE" val="0"/>
  <p:tag name="KSO_WM_TEMPLATE_SUBCATEGORY" val="21"/>
  <p:tag name="KSO_WM_TEMPLATE_THUMBS_INDEX" val="1、4、7、12、13、14、15、16、17、18、20、24、25、28、33、36、40、43、44"/>
  <p:tag name="KSO_WM_UNIT_SHOW_EDIT_AREA_INDICATION" val="1"/>
</p:tagLst>
</file>

<file path=ppt/tags/tag412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3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414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415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6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417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418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9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421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2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423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424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5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426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427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8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429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FULL_TEXT_BEAUTIFY_COPY_ID" val="19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1.xml><?xml version="1.0" encoding="utf-8"?>
<p:tagLst xmlns:p="http://schemas.openxmlformats.org/presentationml/2006/main">
  <p:tag name="KSO_WM_BEAUTIFY_FLAG" val="#wm#"/>
  <p:tag name="KSO_WM_FULL_TEXT_BEAUTIFY_COPY_ID" val="18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2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14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i"/>
  <p:tag name="KSO_WM_UNIT_USESOURCEFORMAT_APPLY" val="1"/>
</p:tagLst>
</file>

<file path=ppt/tags/tag433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16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i*1_2"/>
  <p:tag name="KSO_WM_UNIT_INDEX" val="1_2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l_i"/>
  <p:tag name="KSO_WM_UNIT_USESOURCEFORMAT_APPLY" val="1"/>
</p:tagLst>
</file>

<file path=ppt/tags/tag434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17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955_3*l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435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148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h_f*1_1_1"/>
  <p:tag name="KSO_WM_UNIT_INDEX" val="1_1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436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21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i*1_3"/>
  <p:tag name="KSO_WM_UNIT_INDEX" val="1_3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l_i"/>
  <p:tag name="KSO_WM_UNIT_USESOURCEFORMAT_APPLY" val="1"/>
</p:tagLst>
</file>

<file path=ppt/tags/tag437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22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955_3*l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438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2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h_f*1_2_1"/>
  <p:tag name="KSO_WM_UNIT_INDEX" val="1_2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439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25"/>
  <p:tag name="KSO_WM_TAG_VERSION" val="1.0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5955_3*l_h_i*1_4_1"/>
  <p:tag name="KSO_WM_UNIT_INDEX" val="1_4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DIAGRAM_GROUP_CODE" val="l1-1"/>
  <p:tag name="KSO_WM_FULL_TEXT_BEAUTIFY_COPY_ID" val="2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5955"/>
  <p:tag name="KSO_WM_UNIT_COMPATIBLE" val="0"/>
  <p:tag name="KSO_WM_UNIT_DIAGRAM_ISNUMVISUAL" val="0"/>
  <p:tag name="KSO_WM_UNIT_DIAGRAM_ISREFERUNIT" val="0"/>
  <p:tag name="KSO_WM_UNIT_HIGHLIGHT" val="0"/>
  <p:tag name="KSO_WM_UNIT_ID" val="diagram20205955_3*l_h_f*1_3_1"/>
  <p:tag name="KSO_WM_UNIT_INDEX" val="1_3_1"/>
  <p:tag name="KSO_WM_UNIT_LAYERLEVEL" val="1_1_1"/>
  <p:tag name="KSO_WM_UNIT_NOCLEAR" val="0"/>
  <p:tag name="KSO_WM_UNIT_PRESET_TEXT" val="单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441.xml><?xml version="1.0" encoding="utf-8"?>
<p:tagLst xmlns:p="http://schemas.openxmlformats.org/presentationml/2006/main">
  <p:tag name="KSO_WM_ASSEMBLE_CHIP_INDEX" val="67edae58e07d4fea9916eabf40709a0e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b4f12eaee48abcfef386"/>
  <p:tag name="KSO_WM_TEMPLATE_ASSEMBLE_XID" val="5f6ab4f12eaee48abcfef386"/>
  <p:tag name="KSO_WM_TEMPLATE_CATEGORY" val="diagram"/>
  <p:tag name="KSO_WM_TEMPLATE_INDEX" val="20211074"/>
  <p:tag name="KSO_WM_UNIT_BLOCK" val="0"/>
  <p:tag name="KSO_WM_UNIT_COMPATIBLE" val="0"/>
  <p:tag name="KSO_WM_UNIT_DEC_AREA_ID" val="4e124c643f504eecafef9ad9342c164a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07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442.xml><?xml version="1.0" encoding="utf-8"?>
<p:tagLst xmlns:p="http://schemas.openxmlformats.org/presentationml/2006/main">
  <p:tag name="KSO_WM_BEAUTIFY_FLAG" val="#wm#"/>
  <p:tag name="KSO_WM_CHIP_FILLPROP" val="[[{&quot;fill_id&quot;:&quot;3aa97099b495403ea4182fe8661388e4&quot;,&quot;fill_align&quot;:&quot;ct&quot;,&quot;text_align&quot;:&quot;lt&quot;,&quot;text_direction&quot;:&quot;horizontal&quot;,&quot;chip_types&quot;:[&quot;diagram&quot;,&quot;pictext&quot;,&quot;text&quot;,&quot;picture&quot;,&quot;chart&quot;,&quot;video&quot;],&quot;support_features&quot;:[&quot;collage&quot;,&quot;carousel&quot;,&quot;creativecrop&quot;]},{&quot;fill_id&quot;:&quot;cc2915900c0a4026b769c7bb3963f1cd&quot;,&quot;fill_align&quot;:&quot;lt&quot;,&quot;text_align&quot;:&quot;lt&quot;,&quot;text_direction&quot;:&quot;horizontal&quot;,&quot;chip_types&quot;:[&quot;text&quot;,&quot;header&quot;]}]]"/>
  <p:tag name="KSO_WM_CHIP_GROUPID" val="5eecae4ea758c1ec0b708a0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cae4ea758c1ec0b708a09"/>
  <p:tag name="KSO_WM_FULL_TEXT_BEAUTIFY_COPY_ID" val="150995406"/>
  <p:tag name="KSO_WM_SLIDE_BACKGROUND" val="[&quot;general&quot;,&quot;frame&quot;]"/>
  <p:tag name="KSO_WM_SLIDE_BACKGROUND_TYPE" val="frame"/>
  <p:tag name="KSO_WM_SLIDE_BK_DARK_LIGHT" val="2"/>
  <p:tag name="KSO_WM_SLIDE_ID" val="diagram20211074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23T10:37:38&quot;,&quot;maxSize&quot;:{&quot;size1&quot;:63.700000000000003},&quot;minSize&quot;:{&quot;size1&quot;:63.700000000000003},&quot;normalSize&quot;:{&quot;size1&quot;:63.700000000000003},&quot;subLayout&quot;:[{&quot;id&quot;:&quot;2020-09-23T10:37:38&quot;,&quot;margin&quot;:{&quot;bottom&quot;:1.6929999589920044,&quot;left&quot;:1.6929999589920044,&quot;right&quot;:0.026000002399086952,&quot;top&quot;:1.6929999589920044},&quot;type&quot;:0},{&quot;id&quot;:&quot;2020-09-23T10:37:38&quot;,&quot;margin&quot;:{&quot;bottom&quot;:3.3870000839233398,&quot;left&quot;:1.2699999809265137,&quot;right&quot;:1.6929999589920044,&quot;top&quot;:3.3870000839233398},&quot;type&quot;:0}],&quot;type&quot;:0}"/>
  <p:tag name="KSO_WM_SLIDE_POSITION" val="48*44"/>
  <p:tag name="KSO_WM_SLIDE_RATIO" val="1.777778"/>
  <p:tag name="KSO_WM_SLIDE_SIZE" val="864*447"/>
  <p:tag name="KSO_WM_SLIDE_SUBTYPE" val="picTxt"/>
  <p:tag name="KSO_WM_SLIDE_SUPPORT_FEATURE_TYPE" val="7"/>
  <p:tag name="KSO_WM_SLIDE_TYPE" val="text"/>
  <p:tag name="KSO_WM_TAG_VERSION" val="1.0"/>
  <p:tag name="KSO_WM_TEMPLATE_ASSEMBLE_GROUPID" val="5f6ab4f12eaee48abcfef386"/>
  <p:tag name="KSO_WM_TEMPLATE_ASSEMBLE_XID" val="5f6ab4f12eaee48abcfef386"/>
  <p:tag name="KSO_WM_TEMPLATE_CATEGORY" val="diagram"/>
  <p:tag name="KSO_WM_TEMPLATE_COLOR_TYPE" val="1"/>
  <p:tag name="KSO_WM_TEMPLATE_INDEX" val="20211074"/>
  <p:tag name="KSO_WM_TEMPLATE_MASTER_TYPE" val="0"/>
  <p:tag name="KSO_WM_TEMPLATE_SUBCATEGORY" val="21"/>
</p:tagLst>
</file>

<file path=ppt/tags/tag443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4.xml><?xml version="1.0" encoding="utf-8"?>
<p:tagLst xmlns:p="http://schemas.openxmlformats.org/presentationml/2006/main">
  <p:tag name="KSO_WM_BEAUTIFY_FLAG" val="#wm#"/>
  <p:tag name="KSO_WM_FULL_TEXT_BEAUTIFY_COPY_ID" val="6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5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1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24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446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2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4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447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3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1cc9f15d9673456dae1106b287ee0c1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2d4df5bd3ad84f14a133e4395de736c8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448.xml><?xml version="1.0" encoding="utf-8"?>
<p:tagLst xmlns:p="http://schemas.openxmlformats.org/presentationml/2006/main">
  <p:tag name="KSO_WM_ASSEMBLE_CHIP_INDEX" val="b492059356c24eb2bf05528e9d1f6a6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d4df5bd3ad84f14a133e4395de736c8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449.xml><?xml version="1.0" encoding="utf-8"?>
<p:tagLst xmlns:p="http://schemas.openxmlformats.org/presentationml/2006/main">
  <p:tag name="KSO_WM_FULL_TEXT_BEAUTIFY_COPY_ID" val="2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rm&quot;,&quot;text_direction&quot;:&quot;horizontal&quot;,&quot;support_big_font&quot;:true,&quot;fill_id&quot;:&quot;cb509c17ded54b42a5e9a84a0ad13dd5&quot;,&quot;fill_align&quot;:&quot;rm&quot;,&quot;chip_types&quot;:[&quot;header&quot;]},{&quot;text_align&quot;:&quot;lm&quot;,&quot;text_direction&quot;:&quot;horizontal&quot;,&quot;support_features&quot;:[&quot;collage&quot;,&quot;carousel&quot;],&quot;support_big_font&quot;:false,&quot;fill_id&quot;:&quot;e3486b1120c742108a49a661a8c9d9f1&quot;,&quot;fill_align&quot;:&quot;lm&quot;,&quot;chip_types&quot;:[&quot;text&quot;,&quot;picture&quot;,&quot;chart&quot;,&quot;table&quot;]}]]"/>
  <p:tag name="KSO_WM_CHIP_GROUPID" val="5f229415dda340fd2c9b586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415dda340fd2c9b5869"/>
  <p:tag name="KSO_WM_FULL_TEXT_BEAUTIFY_COPY_ID" val="150995471"/>
  <p:tag name="KSO_WM_SLIDE_BACKGROUND" val="[&quot;general&quot;]"/>
  <p:tag name="KSO_WM_SLIDE_BACKGROUND_TYPE" val="general"/>
  <p:tag name="KSO_WM_SLIDE_BK_DARK_LIGHT" val="2"/>
  <p:tag name="KSO_WM_SLIDE_ID" val="diagram20212445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10T19:03:49&quot;,&quot;maxSize&quot;:{&quot;size1&quot;:45},&quot;minSize&quot;:{&quot;size1&quot;:45},&quot;normalSize&quot;:{&quot;size1&quot;:45},&quot;subLayout&quot;:[{&quot;id&quot;:&quot;2020-10-10T19:03:49&quot;,&quot;margin&quot;:{&quot;bottom&quot;:8.4670000076293945,&quot;left&quot;:2.9630000591278076,&quot;right&quot;:3.809999942779541,&quot;top&quot;:6.7729997634887695},&quot;type&quot;:0},{&quot;id&quot;:&quot;2020-10-10T19:03:49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3"/>
  <p:tag name="KSO_WM_SLIDE_TYPE" val="text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COLOR_TYPE" val="1"/>
  <p:tag name="KSO_WM_TEMPLATE_INDEX" val="2021244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451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2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3.xml><?xml version="1.0" encoding="utf-8"?>
<p:tagLst xmlns:p="http://schemas.openxmlformats.org/presentationml/2006/main">
  <p:tag name="KSO_WM_ASSEMBLE_CHIP_INDEX" val="dfdb2324e07042ff8754f9f5eed670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f0815f959c634384b353092f68c631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454.xml><?xml version="1.0" encoding="utf-8"?>
<p:tagLst xmlns:p="http://schemas.openxmlformats.org/presentationml/2006/main">
  <p:tag name="KSO_WM_ASSEMBLE_CHIP_INDEX" val="7096c507342c49408c0f7591abecf21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c124336a1a864f7c992c385e060fdda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0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54"/>
</p:tagLst>
</file>

<file path=ppt/tags/tag45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09c7798f940e4c3493ba7e847b183272&quot;,&quot;fill_align&quot;:&quot;lb&quot;,&quot;chip_types&quot;:[&quot;header&quot;]},{&quot;text_align&quot;:&quot;lt&quot;,&quot;text_direction&quot;:&quot;horizontal&quot;,&quot;support_features&quot;:[&quot;collage&quot;],&quot;support_big_font&quot;:true,&quot;fill_id&quot;:&quot;489113937ba3434cb0c2734c5d183d9a&quot;,&quot;fill_align&quot;:&quot;lt&quot;,&quot;chip_types&quot;:[&quot;text&quot;,&quot;picture&quot;,&quot;chart&quot;,&quot;table&quot;]},{&quot;text_align&quot;:&quot;lm&quot;,&quot;text_direction&quot;:&quot;horizontal&quot;,&quot;support_big_font&quot;:false,&quot;fill_id&quot;:&quot;27702fab35744d7fa112e4a21af3b49f&quot;,&quot;fill_align&quot;:&quot;lm&quot;,&quot;chip_types&quot;:[&quot;picture&quot;]}]]"/>
  <p:tag name="KSO_WM_CHIP_GROUPID" val="5eedb644aa51720c6c8f504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644aa51720c6c8f505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1:36&quot;,&quot;maxSize&quot;:{&quot;size1&quot;:65},&quot;minSize&quot;:{&quot;size1&quot;:53.799999999999997},&quot;normalSize&quot;:{&quot;size1&quot;:53.799999999999997},&quot;subLayout&quot;:[{&quot;id&quot;:&quot;2020-12-09T19:11:36&quot;,&quot;maxSize&quot;:{&quot;size1&quot;:42.199628171488577},&quot;minSize&quot;:{&quot;size1&quot;:31.099628171488575},&quot;normalSize&quot;:{&quot;size1&quot;:31.099813356673756},&quot;subLayout&quot;:[{&quot;id&quot;:&quot;2020-12-09T19:11:36&quot;,&quot;margin&quot;:{&quot;bottom&quot;:0.84700000286102295,&quot;left&quot;:2.9630000591278076,&quot;right&quot;:2.9630000591278076,&quot;top&quot;:2.9630000591278076},&quot;type&quot;:0},{&quot;id&quot;:&quot;2020-12-09T19:11:36&quot;,&quot;margin&quot;:{&quot;bottom&quot;:3.809999942779541,&quot;left&quot;:2.9630000591278076,&quot;right&quot;:2.9630000591278076,&quot;top&quot;:0},&quot;type&quot;:0}],&quot;type&quot;:0},{&quot;id&quot;:&quot;2020-12-09T19:11:36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456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7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8.xml><?xml version="1.0" encoding="utf-8"?>
<p:tagLst xmlns:p="http://schemas.openxmlformats.org/presentationml/2006/main">
  <p:tag name="KSO_WM_ASSEMBLE_CHIP_INDEX" val="dfdb2324e07042ff8754f9f5eed670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f0815f959c634384b353092f68c631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459.xml><?xml version="1.0" encoding="utf-8"?>
<p:tagLst xmlns:p="http://schemas.openxmlformats.org/presentationml/2006/main">
  <p:tag name="KSO_WM_ASSEMBLE_CHIP_INDEX" val="7096c507342c49408c0f7591abecf21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c124336a1a864f7c992c385e060fdda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0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54"/>
</p:tagLst>
</file>

<file path=ppt/tags/tag46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09c7798f940e4c3493ba7e847b183272&quot;,&quot;fill_align&quot;:&quot;lb&quot;,&quot;chip_types&quot;:[&quot;header&quot;]},{&quot;text_align&quot;:&quot;lt&quot;,&quot;text_direction&quot;:&quot;horizontal&quot;,&quot;support_features&quot;:[&quot;collage&quot;],&quot;support_big_font&quot;:true,&quot;fill_id&quot;:&quot;489113937ba3434cb0c2734c5d183d9a&quot;,&quot;fill_align&quot;:&quot;lt&quot;,&quot;chip_types&quot;:[&quot;text&quot;,&quot;picture&quot;,&quot;chart&quot;,&quot;table&quot;]},{&quot;text_align&quot;:&quot;lm&quot;,&quot;text_direction&quot;:&quot;horizontal&quot;,&quot;support_big_font&quot;:false,&quot;fill_id&quot;:&quot;27702fab35744d7fa112e4a21af3b49f&quot;,&quot;fill_align&quot;:&quot;lm&quot;,&quot;chip_types&quot;:[&quot;picture&quot;]}]]"/>
  <p:tag name="KSO_WM_CHIP_GROUPID" val="5eedb644aa51720c6c8f504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644aa51720c6c8f505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1:36&quot;,&quot;maxSize&quot;:{&quot;size1&quot;:65},&quot;minSize&quot;:{&quot;size1&quot;:53.799999999999997},&quot;normalSize&quot;:{&quot;size1&quot;:53.799999999999997},&quot;subLayout&quot;:[{&quot;id&quot;:&quot;2020-12-09T19:11:36&quot;,&quot;maxSize&quot;:{&quot;size1&quot;:42.199628171488577},&quot;minSize&quot;:{&quot;size1&quot;:31.099628171488575},&quot;normalSize&quot;:{&quot;size1&quot;:31.099813356673756},&quot;subLayout&quot;:[{&quot;id&quot;:&quot;2020-12-09T19:11:36&quot;,&quot;margin&quot;:{&quot;bottom&quot;:0.84700000286102295,&quot;left&quot;:2.9630000591278076,&quot;right&quot;:2.9630000591278076,&quot;top&quot;:2.9630000591278076},&quot;type&quot;:0},{&quot;id&quot;:&quot;2020-12-09T19:11:36&quot;,&quot;margin&quot;:{&quot;bottom&quot;:3.809999942779541,&quot;left&quot;:2.9630000591278076,&quot;right&quot;:2.9630000591278076,&quot;top&quot;:0},&quot;type&quot;:0}],&quot;type&quot;:0},{&quot;id&quot;:&quot;2020-12-09T19:11:36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461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2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3.xml><?xml version="1.0" encoding="utf-8"?>
<p:tagLst xmlns:p="http://schemas.openxmlformats.org/presentationml/2006/main">
  <p:tag name="KSO_WM_ASSEMBLE_CHIP_INDEX" val="dfdb2324e07042ff8754f9f5eed670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f0815f959c634384b353092f68c631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464.xml><?xml version="1.0" encoding="utf-8"?>
<p:tagLst xmlns:p="http://schemas.openxmlformats.org/presentationml/2006/main">
  <p:tag name="KSO_WM_ASSEMBLE_CHIP_INDEX" val="7096c507342c49408c0f7591abecf210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c124336a1a864f7c992c385e060fdda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0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_LIMIT_TYPE" val="2"/>
  <p:tag name="KSO_WM_UNIT_SUBTYPE" val="a"/>
  <p:tag name="KSO_WM_UNIT_SUPPORT_BIG_FONT" val="1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54"/>
</p:tagLst>
</file>

<file path=ppt/tags/tag46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09c7798f940e4c3493ba7e847b183272&quot;,&quot;fill_align&quot;:&quot;lb&quot;,&quot;chip_types&quot;:[&quot;header&quot;]},{&quot;text_align&quot;:&quot;lt&quot;,&quot;text_direction&quot;:&quot;horizontal&quot;,&quot;support_features&quot;:[&quot;collage&quot;],&quot;support_big_font&quot;:true,&quot;fill_id&quot;:&quot;489113937ba3434cb0c2734c5d183d9a&quot;,&quot;fill_align&quot;:&quot;lt&quot;,&quot;chip_types&quot;:[&quot;text&quot;,&quot;picture&quot;,&quot;chart&quot;,&quot;table&quot;]},{&quot;text_align&quot;:&quot;lm&quot;,&quot;text_direction&quot;:&quot;horizontal&quot;,&quot;support_big_font&quot;:false,&quot;fill_id&quot;:&quot;27702fab35744d7fa112e4a21af3b49f&quot;,&quot;fill_align&quot;:&quot;lm&quot;,&quot;chip_types&quot;:[&quot;picture&quot;]}]]"/>
  <p:tag name="KSO_WM_CHIP_GROUPID" val="5eedb644aa51720c6c8f504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644aa51720c6c8f505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1:36&quot;,&quot;maxSize&quot;:{&quot;size1&quot;:65},&quot;minSize&quot;:{&quot;size1&quot;:53.799999999999997},&quot;normalSize&quot;:{&quot;size1&quot;:53.799999999999997},&quot;subLayout&quot;:[{&quot;id&quot;:&quot;2020-12-09T19:11:36&quot;,&quot;maxSize&quot;:{&quot;size1&quot;:42.199628171488577},&quot;minSize&quot;:{&quot;size1&quot;:31.099628171488575},&quot;normalSize&quot;:{&quot;size1&quot;:31.099813356673756},&quot;subLayout&quot;:[{&quot;id&quot;:&quot;2020-12-09T19:11:36&quot;,&quot;margin&quot;:{&quot;bottom&quot;:0.84700000286102295,&quot;left&quot;:2.9630000591278076,&quot;right&quot;:2.9630000591278076,&quot;top&quot;:2.9630000591278076},&quot;type&quot;:0},{&quot;id&quot;:&quot;2020-12-09T19:11:36&quot;,&quot;margin&quot;:{&quot;bottom&quot;:3.809999942779541,&quot;left&quot;:2.9630000591278076,&quot;right&quot;:2.9630000591278076,&quot;top&quot;:0},&quot;type&quot;:0}],&quot;type&quot;:0},{&quot;id&quot;:&quot;2020-12-09T19:11:36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466.xml><?xml version="1.0" encoding="utf-8"?>
<p:tagLst xmlns:p="http://schemas.openxmlformats.org/presentationml/2006/main">
  <p:tag name="KSO_WM_BEAUTIFY_FLAG" val="#wm#"/>
  <p:tag name="KSO_WM_FULL_TEXT_BEAUTIFY_COPY_ID" val="20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7.xml><?xml version="1.0" encoding="utf-8"?>
<p:tagLst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68.xml><?xml version="1.0" encoding="utf-8"?>
<p:tagLst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4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69.xml><?xml version="1.0" encoding="utf-8"?>
<p:tagLst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"/>
  <p:tag name="KSO_WM_UNIT_FILL_FORE_SCHEMECOLOR_INDEX" val="14"/>
  <p:tag name="KSO_WM_UNIT_FILL_FORE_SCHEMECOLOR_INDEX_BRIGHTNESS" val="0"/>
  <p:tag name="KSO_WM_UNIT_FILL_TYPE" val="2"/>
  <p:tag name="KSO_WM_UNIT_HIGHLIGHT" val="0"/>
  <p:tag name="KSO_WM_UNIT_ID" val="diagram2020374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7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70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1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2.xml><?xml version="1.0" encoding="utf-8"?>
<p:tagLst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747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3.xml><?xml version="1.0" encoding="utf-8"?>
<p:tagLst xmlns:p="http://schemas.openxmlformats.org/presentationml/2006/main">
  <p:tag name="KSO_WM_BEAUTIFY_FLAG" val="#wm#"/>
  <p:tag name="KSO_WM_FULL_TEXT_BEAUTIFY_COPY_ID" val="1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3"/>
  <p:tag name="KSO_WM_UNIT_INDEX" val="3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474.xml><?xml version="1.0" encoding="utf-8"?>
<p:tagLst xmlns:p="http://schemas.openxmlformats.org/presentationml/2006/main">
  <p:tag name="KSO_WM_BEAUTIFY_FLAG" val="#wm#"/>
  <p:tag name="KSO_WM_FULL_TEXT_BEAUTIFY_COPY_ID" val="2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475.xml><?xml version="1.0" encoding="utf-8"?>
<p:tagLst xmlns:p="http://schemas.openxmlformats.org/presentationml/2006/main">
  <p:tag name="KSO_WM_BEAUTIFY_FLAG" val="#wm#"/>
  <p:tag name="KSO_WM_FULL_TEXT_BEAUTIFY_COPY_ID" val="150995443"/>
  <p:tag name="KSO_WM_SLIDE_BACKGROUND_TYPE" val="general"/>
  <p:tag name="KSO_WM_SLIDE_BK_DARK_LIGHT" val="2"/>
  <p:tag name="KSO_WM_SLIDE_ID" val="diagram20203747_1"/>
  <p:tag name="KSO_WM_SLIDE_INDEX" val="1"/>
  <p:tag name="KSO_WM_SLIDE_ITEM_CNT" val="0"/>
  <p:tag name="KSO_WM_SLIDE_LAYOUT" val="f"/>
  <p:tag name="KSO_WM_SLIDE_LAYOUT_CNT" val="4"/>
  <p:tag name="KSO_WM_SLIDE_POSITION" val="0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7"/>
  <p:tag name="KSO_WM_TEMPLATE_MASTER_TYPE" val="0"/>
  <p:tag name="KSO_WM_TEMPLATE_SUBCATEGORY" val="0"/>
</p:tagLst>
</file>

<file path=ppt/tags/tag476.xml><?xml version="1.0" encoding="utf-8"?>
<p:tagLst xmlns:p="http://schemas.openxmlformats.org/presentationml/2006/main">
  <p:tag name="KSO_WM_BEAUTIFY_FLAG" val="#wm#"/>
  <p:tag name="KSO_WM_FULL_TEXT_BEAUTIFY_COPY_ID" val="20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7.xml><?xml version="1.0" encoding="utf-8"?>
<p:tagLst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78.xml><?xml version="1.0" encoding="utf-8"?>
<p:tagLst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4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79.xml><?xml version="1.0" encoding="utf-8"?>
<p:tagLst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"/>
  <p:tag name="KSO_WM_UNIT_FILL_FORE_SCHEMECOLOR_INDEX" val="14"/>
  <p:tag name="KSO_WM_UNIT_FILL_FORE_SCHEMECOLOR_INDEX_BRIGHTNESS" val="0"/>
  <p:tag name="KSO_WM_UNIT_FILL_TYPE" val="2"/>
  <p:tag name="KSO_WM_UNIT_HIGHLIGHT" val="0"/>
  <p:tag name="KSO_WM_UNIT_ID" val="diagram2020374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8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1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2.xml><?xml version="1.0" encoding="utf-8"?>
<p:tagLst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747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3.xml><?xml version="1.0" encoding="utf-8"?>
<p:tagLst xmlns:p="http://schemas.openxmlformats.org/presentationml/2006/main">
  <p:tag name="KSO_WM_BEAUTIFY_FLAG" val="#wm#"/>
  <p:tag name="KSO_WM_FULL_TEXT_BEAUTIFY_COPY_ID" val="1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3"/>
  <p:tag name="KSO_WM_UNIT_INDEX" val="3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484.xml><?xml version="1.0" encoding="utf-8"?>
<p:tagLst xmlns:p="http://schemas.openxmlformats.org/presentationml/2006/main">
  <p:tag name="KSO_WM_BEAUTIFY_FLAG" val="#wm#"/>
  <p:tag name="KSO_WM_FULL_TEXT_BEAUTIFY_COPY_ID" val="2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485.xml><?xml version="1.0" encoding="utf-8"?>
<p:tagLst xmlns:p="http://schemas.openxmlformats.org/presentationml/2006/main">
  <p:tag name="KSO_WM_BEAUTIFY_FLAG" val="#wm#"/>
  <p:tag name="KSO_WM_FULL_TEXT_BEAUTIFY_COPY_ID" val="150995443"/>
  <p:tag name="KSO_WM_SLIDE_BACKGROUND_TYPE" val="general"/>
  <p:tag name="KSO_WM_SLIDE_BK_DARK_LIGHT" val="2"/>
  <p:tag name="KSO_WM_SLIDE_ID" val="diagram20203747_1"/>
  <p:tag name="KSO_WM_SLIDE_INDEX" val="1"/>
  <p:tag name="KSO_WM_SLIDE_ITEM_CNT" val="0"/>
  <p:tag name="KSO_WM_SLIDE_LAYOUT" val="f"/>
  <p:tag name="KSO_WM_SLIDE_LAYOUT_CNT" val="4"/>
  <p:tag name="KSO_WM_SLIDE_POSITION" val="0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7"/>
  <p:tag name="KSO_WM_TEMPLATE_MASTER_TYPE" val="0"/>
  <p:tag name="KSO_WM_TEMPLATE_SUBCATEGORY" val="0"/>
</p:tagLst>
</file>

<file path=ppt/tags/tag486.xml><?xml version="1.0" encoding="utf-8"?>
<p:tagLst xmlns:p="http://schemas.openxmlformats.org/presentationml/2006/main">
  <p:tag name="KSO_WM_BEAUTIFY_FLAG" val="#wm#"/>
  <p:tag name="KSO_WM_FULL_TEXT_BEAUTIFY_COPY_ID" val="20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7.xml><?xml version="1.0" encoding="utf-8"?>
<p:tagLst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88.xml><?xml version="1.0" encoding="utf-8"?>
<p:tagLst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4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89.xml><?xml version="1.0" encoding="utf-8"?>
<p:tagLst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"/>
  <p:tag name="KSO_WM_UNIT_FILL_FORE_SCHEMECOLOR_INDEX" val="14"/>
  <p:tag name="KSO_WM_UNIT_FILL_FORE_SCHEMECOLOR_INDEX_BRIGHTNESS" val="0"/>
  <p:tag name="KSO_WM_UNIT_FILL_TYPE" val="2"/>
  <p:tag name="KSO_WM_UNIT_HIGHLIGHT" val="0"/>
  <p:tag name="KSO_WM_UNIT_ID" val="diagram2020374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1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2.xml><?xml version="1.0" encoding="utf-8"?>
<p:tagLst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747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3.xml><?xml version="1.0" encoding="utf-8"?>
<p:tagLst xmlns:p="http://schemas.openxmlformats.org/presentationml/2006/main">
  <p:tag name="KSO_WM_BEAUTIFY_FLAG" val="#wm#"/>
  <p:tag name="KSO_WM_FULL_TEXT_BEAUTIFY_COPY_ID" val="1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3"/>
  <p:tag name="KSO_WM_UNIT_INDEX" val="3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494.xml><?xml version="1.0" encoding="utf-8"?>
<p:tagLst xmlns:p="http://schemas.openxmlformats.org/presentationml/2006/main">
  <p:tag name="KSO_WM_BEAUTIFY_FLAG" val="#wm#"/>
  <p:tag name="KSO_WM_FULL_TEXT_BEAUTIFY_COPY_ID" val="2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495.xml><?xml version="1.0" encoding="utf-8"?>
<p:tagLst xmlns:p="http://schemas.openxmlformats.org/presentationml/2006/main">
  <p:tag name="KSO_WM_BEAUTIFY_FLAG" val="#wm#"/>
  <p:tag name="KSO_WM_FULL_TEXT_BEAUTIFY_COPY_ID" val="150995443"/>
  <p:tag name="KSO_WM_SLIDE_BACKGROUND_TYPE" val="general"/>
  <p:tag name="KSO_WM_SLIDE_BK_DARK_LIGHT" val="2"/>
  <p:tag name="KSO_WM_SLIDE_ID" val="diagram20203747_1"/>
  <p:tag name="KSO_WM_SLIDE_INDEX" val="1"/>
  <p:tag name="KSO_WM_SLIDE_ITEM_CNT" val="0"/>
  <p:tag name="KSO_WM_SLIDE_LAYOUT" val="f"/>
  <p:tag name="KSO_WM_SLIDE_LAYOUT_CNT" val="4"/>
  <p:tag name="KSO_WM_SLIDE_POSITION" val="0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7"/>
  <p:tag name="KSO_WM_TEMPLATE_MASTER_TYPE" val="0"/>
  <p:tag name="KSO_WM_TEMPLATE_SUBCATEGORY" val="0"/>
</p:tagLst>
</file>

<file path=ppt/tags/tag496.xml><?xml version="1.0" encoding="utf-8"?>
<p:tagLst xmlns:p="http://schemas.openxmlformats.org/presentationml/2006/main">
  <p:tag name="KSO_WM_BEAUTIFY_FLAG" val="#wm#"/>
  <p:tag name="KSO_WM_FULL_TEXT_BEAUTIFY_COPY_ID" val="20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7.xml><?xml version="1.0" encoding="utf-8"?>
<p:tagLst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98.xml><?xml version="1.0" encoding="utf-8"?>
<p:tagLst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4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99.xml><?xml version="1.0" encoding="utf-8"?>
<p:tagLst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"/>
  <p:tag name="KSO_WM_UNIT_FILL_FORE_SCHEMECOLOR_INDEX" val="14"/>
  <p:tag name="KSO_WM_UNIT_FILL_FORE_SCHEMECOLOR_INDEX_BRIGHTNESS" val="0"/>
  <p:tag name="KSO_WM_UNIT_FILL_TYPE" val="2"/>
  <p:tag name="KSO_WM_UNIT_HIGHLIGHT" val="0"/>
  <p:tag name="KSO_WM_UNIT_ID" val="diagram2020374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50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1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2.xml><?xml version="1.0" encoding="utf-8"?>
<p:tagLst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747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3.xml><?xml version="1.0" encoding="utf-8"?>
<p:tagLst xmlns:p="http://schemas.openxmlformats.org/presentationml/2006/main">
  <p:tag name="KSO_WM_BEAUTIFY_FLAG" val="#wm#"/>
  <p:tag name="KSO_WM_FULL_TEXT_BEAUTIFY_COPY_ID" val="1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3"/>
  <p:tag name="KSO_WM_UNIT_INDEX" val="3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504.xml><?xml version="1.0" encoding="utf-8"?>
<p:tagLst xmlns:p="http://schemas.openxmlformats.org/presentationml/2006/main">
  <p:tag name="KSO_WM_BEAUTIFY_FLAG" val="#wm#"/>
  <p:tag name="KSO_WM_FULL_TEXT_BEAUTIFY_COPY_ID" val="2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505.xml><?xml version="1.0" encoding="utf-8"?>
<p:tagLst xmlns:p="http://schemas.openxmlformats.org/presentationml/2006/main">
  <p:tag name="KSO_WM_BEAUTIFY_FLAG" val="#wm#"/>
  <p:tag name="KSO_WM_FULL_TEXT_BEAUTIFY_COPY_ID" val="150995443"/>
  <p:tag name="KSO_WM_SLIDE_BACKGROUND_TYPE" val="general"/>
  <p:tag name="KSO_WM_SLIDE_BK_DARK_LIGHT" val="2"/>
  <p:tag name="KSO_WM_SLIDE_ID" val="diagram20203747_1"/>
  <p:tag name="KSO_WM_SLIDE_INDEX" val="1"/>
  <p:tag name="KSO_WM_SLIDE_ITEM_CNT" val="0"/>
  <p:tag name="KSO_WM_SLIDE_LAYOUT" val="f"/>
  <p:tag name="KSO_WM_SLIDE_LAYOUT_CNT" val="4"/>
  <p:tag name="KSO_WM_SLIDE_POSITION" val="0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7"/>
  <p:tag name="KSO_WM_TEMPLATE_MASTER_TYPE" val="0"/>
  <p:tag name="KSO_WM_TEMPLATE_SUBCATEGORY" val="0"/>
</p:tagLst>
</file>

<file path=ppt/tags/tag506.xml><?xml version="1.0" encoding="utf-8"?>
<p:tagLst xmlns:p="http://schemas.openxmlformats.org/presentationml/2006/main">
  <p:tag name="KSO_WM_BEAUTIFY_FLAG" val="#wm#"/>
  <p:tag name="KSO_WM_FULL_TEXT_BEAUTIFY_COPY_ID" val="20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7.xml><?xml version="1.0" encoding="utf-8"?>
<p:tagLst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508.xml><?xml version="1.0" encoding="utf-8"?>
<p:tagLst xmlns:p="http://schemas.openxmlformats.org/presentationml/2006/main">
  <p:tag name="KSO_WM_BEAUTIFY_FLAG" val="#wm#"/>
  <p:tag name="KSO_WM_FULL_TEXT_BEAUTIFY_COPY_ID" val="12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47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09.xml><?xml version="1.0" encoding="utf-8"?>
<p:tagLst xmlns:p="http://schemas.openxmlformats.org/presentationml/2006/main">
  <p:tag name="KSO_WM_BEAUTIFY_FLAG" val="#wm#"/>
  <p:tag name="KSO_WM_FULL_TEXT_BEAUTIFY_COPY_ID" val="13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BACK_SCHEMECOLOR_INDEX" val="5"/>
  <p:tag name="KSO_WM_UNIT_FILL_BACK_SCHEMECOLOR_INDEX_BRIGHTNESS" val="0"/>
  <p:tag name="KSO_WM_UNIT_FILL_FORE_SCHEMECOLOR_INDEX" val="14"/>
  <p:tag name="KSO_WM_UNIT_FILL_FORE_SCHEMECOLOR_INDEX_BRIGHTNESS" val="0"/>
  <p:tag name="KSO_WM_UNIT_FILL_TYPE" val="2"/>
  <p:tag name="KSO_WM_UNIT_HIGHLIGHT" val="0"/>
  <p:tag name="KSO_WM_UNIT_ID" val="diagram20203747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FULL_TEXT_BEAUTIFY_COPY_ID" val="15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1.xml><?xml version="1.0" encoding="utf-8"?>
<p:tagLst xmlns:p="http://schemas.openxmlformats.org/presentationml/2006/main">
  <p:tag name="KSO_WM_BEAUTIFY_FLAG" val="#wm#"/>
  <p:tag name="KSO_WM_FULL_TEXT_BEAUTIFY_COPY_ID" val="1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747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2.xml><?xml version="1.0" encoding="utf-8"?>
<p:tagLst xmlns:p="http://schemas.openxmlformats.org/presentationml/2006/main">
  <p:tag name="KSO_WM_BEAUTIFY_FLAG" val="#wm#"/>
  <p:tag name="KSO_WM_FULL_TEXT_BEAUTIFY_COPY_ID" val="6"/>
  <p:tag name="KSO_WM_TAG_VERSION" val="1.0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3747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3.xml><?xml version="1.0" encoding="utf-8"?>
<p:tagLst xmlns:p="http://schemas.openxmlformats.org/presentationml/2006/main">
  <p:tag name="KSO_WM_BEAUTIFY_FLAG" val="#wm#"/>
  <p:tag name="KSO_WM_FULL_TEXT_BEAUTIFY_COPY_ID" val="1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3"/>
  <p:tag name="KSO_WM_UNIT_INDEX" val="3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514.xml><?xml version="1.0" encoding="utf-8"?>
<p:tagLst xmlns:p="http://schemas.openxmlformats.org/presentationml/2006/main">
  <p:tag name="KSO_WM_BEAUTIFY_FLAG" val="#wm#"/>
  <p:tag name="KSO_WM_FULL_TEXT_BEAUTIFY_COPY_ID" val="2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CATEGORY" val="diagram"/>
  <p:tag name="KSO_WM_TEMPLATE_INDEX" val="20203747"/>
  <p:tag name="KSO_WM_UNIT_COMPATIBLE" val="0"/>
  <p:tag name="KSO_WM_UNIT_DIAGRAM_ISNUMVISUAL" val="0"/>
  <p:tag name="KSO_WM_UNIT_DIAGRAM_ISREFERUNIT" val="0"/>
  <p:tag name="KSO_WM_UNIT_HIGHLIGHT" val="0"/>
  <p:tag name="KSO_WM_UNIT_ID" val="diagram20203747_1*f*2"/>
  <p:tag name="KSO_WM_UNIT_INDEX" val="2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58"/>
</p:tagLst>
</file>

<file path=ppt/tags/tag515.xml><?xml version="1.0" encoding="utf-8"?>
<p:tagLst xmlns:p="http://schemas.openxmlformats.org/presentationml/2006/main">
  <p:tag name="KSO_WM_BEAUTIFY_FLAG" val="#wm#"/>
  <p:tag name="KSO_WM_FULL_TEXT_BEAUTIFY_COPY_ID" val="150995443"/>
  <p:tag name="KSO_WM_SLIDE_BACKGROUND_TYPE" val="general"/>
  <p:tag name="KSO_WM_SLIDE_BK_DARK_LIGHT" val="2"/>
  <p:tag name="KSO_WM_SLIDE_ID" val="diagram20203747_1"/>
  <p:tag name="KSO_WM_SLIDE_INDEX" val="1"/>
  <p:tag name="KSO_WM_SLIDE_ITEM_CNT" val="0"/>
  <p:tag name="KSO_WM_SLIDE_LAYOUT" val="f"/>
  <p:tag name="KSO_WM_SLIDE_LAYOUT_CNT" val="4"/>
  <p:tag name="KSO_WM_SLIDE_POSITION" val="0*0"/>
  <p:tag name="KSO_WM_SLIDE_SIZE" val="926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47"/>
  <p:tag name="KSO_WM_TEMPLATE_MASTER_TYPE" val="0"/>
  <p:tag name="KSO_WM_TEMPLATE_SUBCATEGORY" val="0"/>
</p:tagLst>
</file>

<file path=ppt/tags/tag516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7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8.xml><?xml version="1.0" encoding="utf-8"?>
<p:tagLst xmlns:p="http://schemas.openxmlformats.org/presentationml/2006/main">
  <p:tag name="KSO_WM_ASSEMBLE_CHIP_INDEX" val="dfdb2324e07042ff8754f9f5eed670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f0815f959c634384b353092f68c631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519.xml><?xml version="1.0" encoding="utf-8"?>
<p:tagLst xmlns:p="http://schemas.openxmlformats.org/presentationml/2006/main">
  <p:tag name="KSO_WM_UNIT_TABLE_BEAUTIFY" val="smartTable{3cd0af51-2cf1-43b5-a9ad-8e516ab15b28}"/>
  <p:tag name="TABLE_ENDDRAG_ORIGIN_RECT" val="878*392"/>
  <p:tag name="TABLE_ENDDRAG_RECT" val="40*109*878*392"/>
</p:tagLst>
</file>

<file path=ppt/tags/tag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52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09c7798f940e4c3493ba7e847b183272&quot;,&quot;fill_align&quot;:&quot;lb&quot;,&quot;chip_types&quot;:[&quot;header&quot;]},{&quot;text_align&quot;:&quot;lt&quot;,&quot;text_direction&quot;:&quot;horizontal&quot;,&quot;support_features&quot;:[&quot;collage&quot;],&quot;support_big_font&quot;:true,&quot;fill_id&quot;:&quot;489113937ba3434cb0c2734c5d183d9a&quot;,&quot;fill_align&quot;:&quot;lt&quot;,&quot;chip_types&quot;:[&quot;text&quot;,&quot;picture&quot;,&quot;chart&quot;,&quot;table&quot;]},{&quot;text_align&quot;:&quot;lm&quot;,&quot;text_direction&quot;:&quot;horizontal&quot;,&quot;support_big_font&quot;:false,&quot;fill_id&quot;:&quot;27702fab35744d7fa112e4a21af3b49f&quot;,&quot;fill_align&quot;:&quot;lm&quot;,&quot;chip_types&quot;:[&quot;picture&quot;]}]]"/>
  <p:tag name="KSO_WM_CHIP_GROUPID" val="5eedb644aa51720c6c8f504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644aa51720c6c8f505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1:36&quot;,&quot;maxSize&quot;:{&quot;size1&quot;:65},&quot;minSize&quot;:{&quot;size1&quot;:53.799999999999997},&quot;normalSize&quot;:{&quot;size1&quot;:53.799999999999997},&quot;subLayout&quot;:[{&quot;id&quot;:&quot;2020-12-09T19:11:36&quot;,&quot;maxSize&quot;:{&quot;size1&quot;:42.199628171488577},&quot;minSize&quot;:{&quot;size1&quot;:31.099628171488575},&quot;normalSize&quot;:{&quot;size1&quot;:31.099813356673756},&quot;subLayout&quot;:[{&quot;id&quot;:&quot;2020-12-09T19:11:36&quot;,&quot;margin&quot;:{&quot;bottom&quot;:0.84700000286102295,&quot;left&quot;:2.9630000591278076,&quot;right&quot;:2.9630000591278076,&quot;top&quot;:2.9630000591278076},&quot;type&quot;:0},{&quot;id&quot;:&quot;2020-12-09T19:11:36&quot;,&quot;margin&quot;:{&quot;bottom&quot;:3.809999942779541,&quot;left&quot;:2.9630000591278076,&quot;right&quot;:2.9630000591278076,&quot;top&quot;:0},&quot;type&quot;:0}],&quot;type&quot;:0},{&quot;id&quot;:&quot;2020-12-09T19:11:36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521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2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3.xml><?xml version="1.0" encoding="utf-8"?>
<p:tagLst xmlns:p="http://schemas.openxmlformats.org/presentationml/2006/main">
  <p:tag name="KSO_WM_ASSEMBLE_CHIP_INDEX" val="dfdb2324e07042ff8754f9f5eed670e1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INDEX" val="20210833"/>
  <p:tag name="KSO_WM_UNIT_BLOCK" val="0"/>
  <p:tag name="KSO_WM_UNIT_COMPATIBLE" val="0"/>
  <p:tag name="KSO_WM_UNIT_DEC_AREA_ID" val="f0815f959c634384b353092f68c631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0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2"/>
</p:tagLst>
</file>

<file path=ppt/tags/tag524.xml><?xml version="1.0" encoding="utf-8"?>
<p:tagLst xmlns:p="http://schemas.openxmlformats.org/presentationml/2006/main">
  <p:tag name="KSO_WM_UNIT_TABLE_BEAUTIFY" val="smartTable{3cd0af51-2cf1-43b5-a9ad-8e516ab15b28}"/>
  <p:tag name="TABLE_ENDDRAG_ORIGIN_RECT" val="878*392"/>
  <p:tag name="TABLE_ENDDRAG_RECT" val="40*109*878*392"/>
</p:tagLst>
</file>

<file path=ppt/tags/tag525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b&quot;,&quot;text_direction&quot;:&quot;horizontal&quot;,&quot;support_big_font&quot;:true,&quot;fill_id&quot;:&quot;09c7798f940e4c3493ba7e847b183272&quot;,&quot;fill_align&quot;:&quot;lb&quot;,&quot;chip_types&quot;:[&quot;header&quot;]},{&quot;text_align&quot;:&quot;lt&quot;,&quot;text_direction&quot;:&quot;horizontal&quot;,&quot;support_features&quot;:[&quot;collage&quot;],&quot;support_big_font&quot;:true,&quot;fill_id&quot;:&quot;489113937ba3434cb0c2734c5d183d9a&quot;,&quot;fill_align&quot;:&quot;lt&quot;,&quot;chip_types&quot;:[&quot;text&quot;,&quot;picture&quot;,&quot;chart&quot;,&quot;table&quot;]},{&quot;text_align&quot;:&quot;lm&quot;,&quot;text_direction&quot;:&quot;horizontal&quot;,&quot;support_big_font&quot;:false,&quot;fill_id&quot;:&quot;27702fab35744d7fa112e4a21af3b49f&quot;,&quot;fill_align&quot;:&quot;lm&quot;,&quot;chip_types&quot;:[&quot;picture&quot;]}]]"/>
  <p:tag name="KSO_WM_CHIP_GROUPID" val="5eedb644aa51720c6c8f504f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b644aa51720c6c8f5050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0833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19:11:36&quot;,&quot;maxSize&quot;:{&quot;size1&quot;:65},&quot;minSize&quot;:{&quot;size1&quot;:53.799999999999997},&quot;normalSize&quot;:{&quot;size1&quot;:53.799999999999997},&quot;subLayout&quot;:[{&quot;id&quot;:&quot;2020-12-09T19:11:36&quot;,&quot;maxSize&quot;:{&quot;size1&quot;:42.199628171488577},&quot;minSize&quot;:{&quot;size1&quot;:31.099628171488575},&quot;normalSize&quot;:{&quot;size1&quot;:31.099813356673756},&quot;subLayout&quot;:[{&quot;id&quot;:&quot;2020-12-09T19:11:36&quot;,&quot;margin&quot;:{&quot;bottom&quot;:0.84700000286102295,&quot;left&quot;:2.9630000591278076,&quot;right&quot;:2.9630000591278076,&quot;top&quot;:2.9630000591278076},&quot;type&quot;:0},{&quot;id&quot;:&quot;2020-12-09T19:11:36&quot;,&quot;margin&quot;:{&quot;bottom&quot;:3.809999942779541,&quot;left&quot;:2.9630000591278076,&quot;right&quot;:2.9630000591278076,&quot;top&quot;:0},&quot;type&quot;:0}],&quot;type&quot;:0},{&quot;id&quot;:&quot;2020-12-09T19:11:36&quot;,&quot;type&quot;:0}],&quot;type&quot;:0}"/>
  <p:tag name="KSO_WM_SLIDE_POSITION" val="84*0"/>
  <p:tag name="KSO_WM_SLIDE_RATIO" val="1.777778"/>
  <p:tag name="KSO_WM_SLIDE_SIZE" val="876*540"/>
  <p:tag name="KSO_WM_SLIDE_SUBTYPE" val="picTxt"/>
  <p:tag name="KSO_WM_SLIDE_SUPPORT_FEATURE_TYPE" val="0"/>
  <p:tag name="KSO_WM_SLIDE_TYPE" val="text"/>
  <p:tag name="KSO_WM_TAG_VERSION" val="1.0"/>
  <p:tag name="KSO_WM_TEMPLATE_ASSEMBLE_GROUPID" val="5fd0b0e71fa9d42129dd3351"/>
  <p:tag name="KSO_WM_TEMPLATE_ASSEMBLE_XID" val="5fd0b0e71fa9d42129dd3351"/>
  <p:tag name="KSO_WM_TEMPLATE_CATEGORY" val="diagram"/>
  <p:tag name="KSO_WM_TEMPLATE_COLOR_TYPE" val="1"/>
  <p:tag name="KSO_WM_TEMPLATE_INDEX" val="20210833"/>
  <p:tag name="KSO_WM_TEMPLATE_MASTER_TYPE" val="0"/>
  <p:tag name="KSO_WM_TEMPLATE_SUBCATEGORY" val="21"/>
</p:tagLst>
</file>

<file path=ppt/tags/tag526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7.xml><?xml version="1.0" encoding="utf-8"?>
<p:tagLst xmlns:p="http://schemas.openxmlformats.org/presentationml/2006/main">
  <p:tag name="KSO_WM_BEAUTIFY_FLAG" val="#wm#"/>
  <p:tag name="KSO_WM_FULL_TEXT_BEAUTIFY_COPY_ID" val="6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8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1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24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529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2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4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3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1cc9f15d9673456dae1106b287ee0c1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2d4df5bd3ad84f14a133e4395de736c8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531.xml><?xml version="1.0" encoding="utf-8"?>
<p:tagLst xmlns:p="http://schemas.openxmlformats.org/presentationml/2006/main">
  <p:tag name="KSO_WM_ASSEMBLE_CHIP_INDEX" val="b492059356c24eb2bf05528e9d1f6a6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d4df5bd3ad84f14a133e4395de736c8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532.xml><?xml version="1.0" encoding="utf-8"?>
<p:tagLst xmlns:p="http://schemas.openxmlformats.org/presentationml/2006/main">
  <p:tag name="KSO_WM_FULL_TEXT_BEAUTIFY_COPY_ID" val="2"/>
</p:tagLst>
</file>

<file path=ppt/tags/tag53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rm&quot;,&quot;text_direction&quot;:&quot;horizontal&quot;,&quot;support_big_font&quot;:true,&quot;fill_id&quot;:&quot;cb509c17ded54b42a5e9a84a0ad13dd5&quot;,&quot;fill_align&quot;:&quot;rm&quot;,&quot;chip_types&quot;:[&quot;header&quot;]},{&quot;text_align&quot;:&quot;lm&quot;,&quot;text_direction&quot;:&quot;horizontal&quot;,&quot;support_features&quot;:[&quot;collage&quot;,&quot;carousel&quot;],&quot;support_big_font&quot;:false,&quot;fill_id&quot;:&quot;e3486b1120c742108a49a661a8c9d9f1&quot;,&quot;fill_align&quot;:&quot;lm&quot;,&quot;chip_types&quot;:[&quot;text&quot;,&quot;picture&quot;,&quot;chart&quot;,&quot;table&quot;]}]]"/>
  <p:tag name="KSO_WM_CHIP_GROUPID" val="5f229415dda340fd2c9b586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415dda340fd2c9b5869"/>
  <p:tag name="KSO_WM_FULL_TEXT_BEAUTIFY_COPY_ID" val="150995471"/>
  <p:tag name="KSO_WM_SLIDE_BACKGROUND" val="[&quot;general&quot;]"/>
  <p:tag name="KSO_WM_SLIDE_BACKGROUND_TYPE" val="general"/>
  <p:tag name="KSO_WM_SLIDE_BK_DARK_LIGHT" val="2"/>
  <p:tag name="KSO_WM_SLIDE_ID" val="diagram20212445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10T19:03:49&quot;,&quot;maxSize&quot;:{&quot;size1&quot;:45},&quot;minSize&quot;:{&quot;size1&quot;:45},&quot;normalSize&quot;:{&quot;size1&quot;:45},&quot;subLayout&quot;:[{&quot;id&quot;:&quot;2020-10-10T19:03:49&quot;,&quot;margin&quot;:{&quot;bottom&quot;:8.4670000076293945,&quot;left&quot;:2.9630000591278076,&quot;right&quot;:3.809999942779541,&quot;top&quot;:6.7729997634887695},&quot;type&quot;:0},{&quot;id&quot;:&quot;2020-10-10T19:03:49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3"/>
  <p:tag name="KSO_WM_SLIDE_TYPE" val="text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COLOR_TYPE" val="1"/>
  <p:tag name="KSO_WM_TEMPLATE_INDEX" val="2021244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534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5"/>
  <p:tag name="KSO_WM_UNIT_FILL_FORE_SCHEMECOLOR_INDEX_1_BRIGHTNESS" val="-0.1"/>
  <p:tag name="KSO_WM_UNIT_FILL_FORE_SCHEMECOLOR_INDEX_1_POS" val="0"/>
  <p:tag name="KSO_WM_UNIT_FILL_FORE_SCHEMECOLOR_INDEX_1_TRANS" val="0.76"/>
  <p:tag name="KSO_WM_UNIT_FILL_FORE_SCHEMECOLOR_INDEX_2" val="1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6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35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FULL_TEXT_BEAUTIFY_COPY_ID" val="22"/>
  <p:tag name="KSO_WM_TAG_VERSION" val="1.0"/>
  <p:tag name="KSO_WM_TEMPLATE_ASSEMBLE_GROUPID" val="5f69c07bb22fc7aed70b6168"/>
  <p:tag name="KSO_WM_TEMPLATE_ASSEMBLE_XID" val="5f69c07bb22fc7aed70b6168"/>
  <p:tag name="KSO_WM_TEMPLATE_CATEGORY" val="diagram"/>
  <p:tag name="KSO_WM_TEMPLATE_INDEX" val="20208717"/>
  <p:tag name="KSO_WM_UNIT_BLOCK" val="0"/>
  <p:tag name="KSO_WM_UNIT_COMPATIBLE" val="0"/>
  <p:tag name="KSO_WM_UNIT_DEC_AREA_ID" val="19afcdda73e542af907d5d0e404ad46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6f08f4edb9a497facd3ade331f707c9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17_1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0"/>
</p:tagLst>
</file>

<file path=ppt/tags/tag536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a3bf311749594127a4f5f4fea955333a"/>
  <p:tag name="KSO_WM_UNIT_DEFAULT_FONT" val="24;44;4"/>
  <p:tag name="KSO_WM_UNIT_DIAGRAM_ISNUMVISUAL" val="0"/>
  <p:tag name="KSO_WM_UNIT_DIAGRAM_ISREFERUNIT" val="0"/>
  <p:tag name="KSO_WM_UNIT_HIGHLIGHT" val="0"/>
  <p:tag name="KSO_WM_UNIT_ID" val="diagram202125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537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538.xml><?xml version="1.0" encoding="utf-8"?>
<p:tagLst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539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5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40.xml><?xml version="1.0" encoding="utf-8"?>
<p:tagLst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541.xml><?xml version="1.0" encoding="utf-8"?>
<p:tagLst xmlns:p="http://schemas.openxmlformats.org/presentationml/2006/main">
  <p:tag name="KSO_WM_BEAUTIFY_FLAG" val="#wm#"/>
  <p:tag name="KSO_WM_CHIP_FILLPROP" val="[[{&quot;fill_id&quot;:&quot;fbc1d1c81b9c4bca8f09873cfc4ac6db&quot;,&quot;fill_align&quot;:&quot;lt&quot;,&quot;text_align&quot;:&quot;l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,[{&quot;fill_id&quot;:&quot;fbc1d1c81b9c4bca8f09873cfc4ac6db&quot;,&quot;fill_align&quot;:&quot;ct&quot;,&quot;text_align&quot;:&quot;c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a18a25860357932c55e72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da18ef5860357932c55e83"/>
  <p:tag name="KSO_WM_FULL_TEXT_BEAUTIFY_COPY_ID" val="150995448"/>
  <p:tag name="KSO_WM_SLIDE_BACKGROUND" val="[&quot;bottomTop&quot;]"/>
  <p:tag name="KSO_WM_SLIDE_BACKGROUND_TYPE" val="bottomTop"/>
  <p:tag name="KSO_WM_SLIDE_BK_DARK_LIGHT" val="2"/>
  <p:tag name="KSO_WM_SLIDE_ID" val="diagram2021258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.44444444799999999,&quot;topAbs&quot;:false,&quot;type&quot;:&quot;bottomTop&quot;}],&quot;id&quot;:&quot;2020-09-29T18:35:30&quot;,&quot;maxSize&quot;:{&quot;size1&quot;:26.699999999999999},&quot;minSize&quot;:{&quot;size1&quot;:20},&quot;normalSize&quot;:{&quot;size1&quot;:26.699999999999999},&quot;subLayout&quot;:[{&quot;id&quot;:&quot;2020-09-29T18:35:30&quot;,&quot;margin&quot;:{&quot;bottom&quot;:-1.0026547107633071e-15,&quot;left&quot;:1.6929999589920044,&quot;right&quot;:1.6929999589920044,&quot;top&quot;:1.6929999589920044},&quot;type&quot;:0},{&quot;id&quot;:&quot;2020-09-29T18:35:30&quot;,&quot;margin&quot;:{&quot;bottom&quot;:2.5399999618530273,&quot;left&quot;:2.5399999618530273,&quot;right&quot;:2.5399999618530273,&quot;top&quot;:2.1170001029968262},&quot;type&quot;:0}],&quot;type&quot;:0}"/>
  <p:tag name="KSO_WM_SLIDE_POSITION" val="0*48"/>
  <p:tag name="KSO_WM_SLIDE_RATIO" val="1.777778"/>
  <p:tag name="KSO_WM_SLIDE_SIZE" val="960*491"/>
  <p:tag name="KSO_WM_SLIDE_SUBTYPE" val="pureTxt"/>
  <p:tag name="KSO_WM_SLIDE_SUPPORT_FEATURE_TYPE" val="0"/>
  <p:tag name="KSO_WM_SLIDE_TYPE" val="text"/>
  <p:tag name="KSO_WM_TAG_VERSION" val="1.0"/>
  <p:tag name="KSO_WM_TEMPLATE_ASSEMBLE_GROUPID" val="5f730ddd0ff15d9a40f74289"/>
  <p:tag name="KSO_WM_TEMPLATE_ASSEMBLE_XID" val="5f730ddd0ff15d9a40f74289"/>
  <p:tag name="KSO_WM_TEMPLATE_CATEGORY" val="diagram"/>
  <p:tag name="KSO_WM_TEMPLATE_COLOR_TYPE" val="1"/>
  <p:tag name="KSO_WM_TEMPLATE_INDEX" val="20212584"/>
  <p:tag name="KSO_WM_TEMPLATE_MASTER_TYPE" val="0"/>
  <p:tag name="KSO_WM_TEMPLATE_SUBCATEGORY" val="21"/>
</p:tagLst>
</file>

<file path=ppt/tags/tag542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5"/>
  <p:tag name="KSO_WM_UNIT_FILL_FORE_SCHEMECOLOR_INDEX_1_BRIGHTNESS" val="-0.1"/>
  <p:tag name="KSO_WM_UNIT_FILL_FORE_SCHEMECOLOR_INDEX_1_POS" val="0"/>
  <p:tag name="KSO_WM_UNIT_FILL_FORE_SCHEMECOLOR_INDEX_1_TRANS" val="0.76"/>
  <p:tag name="KSO_WM_UNIT_FILL_FORE_SCHEMECOLOR_INDEX_2" val="1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6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3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FULL_TEXT_BEAUTIFY_COPY_ID" val="22"/>
  <p:tag name="KSO_WM_TAG_VERSION" val="1.0"/>
  <p:tag name="KSO_WM_TEMPLATE_ASSEMBLE_GROUPID" val="5f69c07bb22fc7aed70b6168"/>
  <p:tag name="KSO_WM_TEMPLATE_ASSEMBLE_XID" val="5f69c07bb22fc7aed70b6168"/>
  <p:tag name="KSO_WM_TEMPLATE_CATEGORY" val="diagram"/>
  <p:tag name="KSO_WM_TEMPLATE_INDEX" val="20208717"/>
  <p:tag name="KSO_WM_UNIT_BLOCK" val="0"/>
  <p:tag name="KSO_WM_UNIT_COMPATIBLE" val="0"/>
  <p:tag name="KSO_WM_UNIT_DEC_AREA_ID" val="19afcdda73e542af907d5d0e404ad46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6f08f4edb9a497facd3ade331f707c9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17_1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0"/>
</p:tagLst>
</file>

<file path=ppt/tags/tag544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a3bf311749594127a4f5f4fea955333a"/>
  <p:tag name="KSO_WM_UNIT_DEFAULT_FONT" val="24;44;4"/>
  <p:tag name="KSO_WM_UNIT_DIAGRAM_ISNUMVISUAL" val="0"/>
  <p:tag name="KSO_WM_UNIT_DIAGRAM_ISREFERUNIT" val="0"/>
  <p:tag name="KSO_WM_UNIT_HIGHLIGHT" val="0"/>
  <p:tag name="KSO_WM_UNIT_ID" val="diagram202125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545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546.xml><?xml version="1.0" encoding="utf-8"?>
<p:tagLst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547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548.xml><?xml version="1.0" encoding="utf-8"?>
<p:tagLst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549.xml><?xml version="1.0" encoding="utf-8"?>
<p:tagLst xmlns:p="http://schemas.openxmlformats.org/presentationml/2006/main">
  <p:tag name="KSO_WM_BEAUTIFY_FLAG" val="#wm#"/>
  <p:tag name="KSO_WM_CHIP_FILLPROP" val="[[{&quot;fill_id&quot;:&quot;fbc1d1c81b9c4bca8f09873cfc4ac6db&quot;,&quot;fill_align&quot;:&quot;lt&quot;,&quot;text_align&quot;:&quot;l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,[{&quot;fill_id&quot;:&quot;fbc1d1c81b9c4bca8f09873cfc4ac6db&quot;,&quot;fill_align&quot;:&quot;ct&quot;,&quot;text_align&quot;:&quot;c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a18a25860357932c55e72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da18ef5860357932c55e83"/>
  <p:tag name="KSO_WM_FULL_TEXT_BEAUTIFY_COPY_ID" val="150995448"/>
  <p:tag name="KSO_WM_SLIDE_BACKGROUND" val="[&quot;bottomTop&quot;]"/>
  <p:tag name="KSO_WM_SLIDE_BACKGROUND_TYPE" val="bottomTop"/>
  <p:tag name="KSO_WM_SLIDE_BK_DARK_LIGHT" val="2"/>
  <p:tag name="KSO_WM_SLIDE_ID" val="diagram2021258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.44444444799999999,&quot;topAbs&quot;:false,&quot;type&quot;:&quot;bottomTop&quot;}],&quot;id&quot;:&quot;2020-09-29T18:35:30&quot;,&quot;maxSize&quot;:{&quot;size1&quot;:26.699999999999999},&quot;minSize&quot;:{&quot;size1&quot;:20},&quot;normalSize&quot;:{&quot;size1&quot;:26.699999999999999},&quot;subLayout&quot;:[{&quot;id&quot;:&quot;2020-09-29T18:35:30&quot;,&quot;margin&quot;:{&quot;bottom&quot;:-1.0026547107633071e-15,&quot;left&quot;:1.6929999589920044,&quot;right&quot;:1.6929999589920044,&quot;top&quot;:1.6929999589920044},&quot;type&quot;:0},{&quot;id&quot;:&quot;2020-09-29T18:35:30&quot;,&quot;margin&quot;:{&quot;bottom&quot;:2.5399999618530273,&quot;left&quot;:2.5399999618530273,&quot;right&quot;:2.5399999618530273,&quot;top&quot;:2.1170001029968262},&quot;type&quot;:0}],&quot;type&quot;:0}"/>
  <p:tag name="KSO_WM_SLIDE_POSITION" val="0*48"/>
  <p:tag name="KSO_WM_SLIDE_RATIO" val="1.777778"/>
  <p:tag name="KSO_WM_SLIDE_SIZE" val="960*491"/>
  <p:tag name="KSO_WM_SLIDE_SUBTYPE" val="pureTxt"/>
  <p:tag name="KSO_WM_SLIDE_SUPPORT_FEATURE_TYPE" val="0"/>
  <p:tag name="KSO_WM_SLIDE_TYPE" val="text"/>
  <p:tag name="KSO_WM_TAG_VERSION" val="1.0"/>
  <p:tag name="KSO_WM_TEMPLATE_ASSEMBLE_GROUPID" val="5f730ddd0ff15d9a40f74289"/>
  <p:tag name="KSO_WM_TEMPLATE_ASSEMBLE_XID" val="5f730ddd0ff15d9a40f74289"/>
  <p:tag name="KSO_WM_TEMPLATE_CATEGORY" val="diagram"/>
  <p:tag name="KSO_WM_TEMPLATE_COLOR_TYPE" val="1"/>
  <p:tag name="KSO_WM_TEMPLATE_INDEX" val="20212584"/>
  <p:tag name="KSO_WM_TEMPLATE_MASTER_TYPE" val="0"/>
  <p:tag name="KSO_WM_TEMPLATE_SUBCATEGORY" val="21"/>
</p:tagLst>
</file>

<file path=ppt/tags/tag5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5"/>
  <p:tag name="KSO_WM_UNIT_FILL_FORE_SCHEMECOLOR_INDEX_1_BRIGHTNESS" val="-0.1"/>
  <p:tag name="KSO_WM_UNIT_FILL_FORE_SCHEMECOLOR_INDEX_1_POS" val="0"/>
  <p:tag name="KSO_WM_UNIT_FILL_FORE_SCHEMECOLOR_INDEX_1_TRANS" val="0.76"/>
  <p:tag name="KSO_WM_UNIT_FILL_FORE_SCHEMECOLOR_INDEX_2" val="1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6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1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FULL_TEXT_BEAUTIFY_COPY_ID" val="22"/>
  <p:tag name="KSO_WM_TAG_VERSION" val="1.0"/>
  <p:tag name="KSO_WM_TEMPLATE_ASSEMBLE_GROUPID" val="5f69c07bb22fc7aed70b6168"/>
  <p:tag name="KSO_WM_TEMPLATE_ASSEMBLE_XID" val="5f69c07bb22fc7aed70b6168"/>
  <p:tag name="KSO_WM_TEMPLATE_CATEGORY" val="diagram"/>
  <p:tag name="KSO_WM_TEMPLATE_INDEX" val="20208717"/>
  <p:tag name="KSO_WM_UNIT_BLOCK" val="0"/>
  <p:tag name="KSO_WM_UNIT_COMPATIBLE" val="0"/>
  <p:tag name="KSO_WM_UNIT_DEC_AREA_ID" val="19afcdda73e542af907d5d0e404ad46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6f08f4edb9a497facd3ade331f707c9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17_1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0"/>
</p:tagLst>
</file>

<file path=ppt/tags/tag552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a3bf311749594127a4f5f4fea955333a"/>
  <p:tag name="KSO_WM_UNIT_DEFAULT_FONT" val="24;44;4"/>
  <p:tag name="KSO_WM_UNIT_DIAGRAM_ISNUMVISUAL" val="0"/>
  <p:tag name="KSO_WM_UNIT_DIAGRAM_ISREFERUNIT" val="0"/>
  <p:tag name="KSO_WM_UNIT_HIGHLIGHT" val="0"/>
  <p:tag name="KSO_WM_UNIT_ID" val="diagram202125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553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554.xml><?xml version="1.0" encoding="utf-8"?>
<p:tagLst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555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556.xml><?xml version="1.0" encoding="utf-8"?>
<p:tagLst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557.xml><?xml version="1.0" encoding="utf-8"?>
<p:tagLst xmlns:p="http://schemas.openxmlformats.org/presentationml/2006/main">
  <p:tag name="KSO_WM_BEAUTIFY_FLAG" val="#wm#"/>
  <p:tag name="KSO_WM_CHIP_FILLPROP" val="[[{&quot;fill_id&quot;:&quot;fbc1d1c81b9c4bca8f09873cfc4ac6db&quot;,&quot;fill_align&quot;:&quot;lt&quot;,&quot;text_align&quot;:&quot;l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,[{&quot;fill_id&quot;:&quot;fbc1d1c81b9c4bca8f09873cfc4ac6db&quot;,&quot;fill_align&quot;:&quot;ct&quot;,&quot;text_align&quot;:&quot;c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a18a25860357932c55e72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da18ef5860357932c55e83"/>
  <p:tag name="KSO_WM_FULL_TEXT_BEAUTIFY_COPY_ID" val="150995448"/>
  <p:tag name="KSO_WM_SLIDE_BACKGROUND" val="[&quot;bottomTop&quot;]"/>
  <p:tag name="KSO_WM_SLIDE_BACKGROUND_TYPE" val="bottomTop"/>
  <p:tag name="KSO_WM_SLIDE_BK_DARK_LIGHT" val="2"/>
  <p:tag name="KSO_WM_SLIDE_ID" val="diagram2021258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.44444444799999999,&quot;topAbs&quot;:false,&quot;type&quot;:&quot;bottomTop&quot;}],&quot;id&quot;:&quot;2020-09-29T18:35:30&quot;,&quot;maxSize&quot;:{&quot;size1&quot;:26.699999999999999},&quot;minSize&quot;:{&quot;size1&quot;:20},&quot;normalSize&quot;:{&quot;size1&quot;:26.699999999999999},&quot;subLayout&quot;:[{&quot;id&quot;:&quot;2020-09-29T18:35:30&quot;,&quot;margin&quot;:{&quot;bottom&quot;:-1.0026547107633071e-15,&quot;left&quot;:1.6929999589920044,&quot;right&quot;:1.6929999589920044,&quot;top&quot;:1.6929999589920044},&quot;type&quot;:0},{&quot;id&quot;:&quot;2020-09-29T18:35:30&quot;,&quot;margin&quot;:{&quot;bottom&quot;:2.5399999618530273,&quot;left&quot;:2.5399999618530273,&quot;right&quot;:2.5399999618530273,&quot;top&quot;:2.1170001029968262},&quot;type&quot;:0}],&quot;type&quot;:0}"/>
  <p:tag name="KSO_WM_SLIDE_POSITION" val="0*48"/>
  <p:tag name="KSO_WM_SLIDE_RATIO" val="1.777778"/>
  <p:tag name="KSO_WM_SLIDE_SIZE" val="960*491"/>
  <p:tag name="KSO_WM_SLIDE_SUBTYPE" val="pureTxt"/>
  <p:tag name="KSO_WM_SLIDE_SUPPORT_FEATURE_TYPE" val="0"/>
  <p:tag name="KSO_WM_SLIDE_TYPE" val="text"/>
  <p:tag name="KSO_WM_TAG_VERSION" val="1.0"/>
  <p:tag name="KSO_WM_TEMPLATE_ASSEMBLE_GROUPID" val="5f730ddd0ff15d9a40f74289"/>
  <p:tag name="KSO_WM_TEMPLATE_ASSEMBLE_XID" val="5f730ddd0ff15d9a40f74289"/>
  <p:tag name="KSO_WM_TEMPLATE_CATEGORY" val="diagram"/>
  <p:tag name="KSO_WM_TEMPLATE_COLOR_TYPE" val="1"/>
  <p:tag name="KSO_WM_TEMPLATE_INDEX" val="20212584"/>
  <p:tag name="KSO_WM_TEMPLATE_MASTER_TYPE" val="0"/>
  <p:tag name="KSO_WM_TEMPLATE_SUBCATEGORY" val="21"/>
</p:tagLst>
</file>

<file path=ppt/tags/tag558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5"/>
  <p:tag name="KSO_WM_UNIT_FILL_FORE_SCHEMECOLOR_INDEX_1_BRIGHTNESS" val="-0.1"/>
  <p:tag name="KSO_WM_UNIT_FILL_FORE_SCHEMECOLOR_INDEX_1_POS" val="0"/>
  <p:tag name="KSO_WM_UNIT_FILL_FORE_SCHEMECOLOR_INDEX_1_TRANS" val="0.76"/>
  <p:tag name="KSO_WM_UNIT_FILL_FORE_SCHEMECOLOR_INDEX_2" val="1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6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9.xml><?xml version="1.0" encoding="utf-8"?>
<p:tagLst xmlns:p="http://schemas.openxmlformats.org/presentationml/2006/main">
  <p:tag name="KSO_WM_BEAUTIFY_FLAG" val="#wm#"/>
  <p:tag name="KSO_WM_CHIP_GROUPID" val="5ef1707e5bb2a422ac9a2b53"/>
  <p:tag name="KSO_WM_CHIP_XID" val="5ef1707e5bb2a422ac9a2b54"/>
  <p:tag name="KSO_WM_FULL_TEXT_BEAUTIFY_COPY_ID" val="22"/>
  <p:tag name="KSO_WM_TAG_VERSION" val="1.0"/>
  <p:tag name="KSO_WM_TEMPLATE_ASSEMBLE_GROUPID" val="5f69c07bb22fc7aed70b6168"/>
  <p:tag name="KSO_WM_TEMPLATE_ASSEMBLE_XID" val="5f69c07bb22fc7aed70b6168"/>
  <p:tag name="KSO_WM_TEMPLATE_CATEGORY" val="diagram"/>
  <p:tag name="KSO_WM_TEMPLATE_INDEX" val="20208717"/>
  <p:tag name="KSO_WM_UNIT_BLOCK" val="0"/>
  <p:tag name="KSO_WM_UNIT_COMPATIBLE" val="0"/>
  <p:tag name="KSO_WM_UNIT_DEC_AREA_ID" val="19afcdda73e542af907d5d0e404ad46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56f08f4edb9a497facd3ade331f707c9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717_1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0"/>
</p:tagLst>
</file>

<file path=ppt/tags/tag5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560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a3bf311749594127a4f5f4fea955333a"/>
  <p:tag name="KSO_WM_UNIT_DEFAULT_FONT" val="24;44;4"/>
  <p:tag name="KSO_WM_UNIT_DIAGRAM_ISNUMVISUAL" val="0"/>
  <p:tag name="KSO_WM_UNIT_DIAGRAM_ISREFERUNIT" val="0"/>
  <p:tag name="KSO_WM_UNIT_HIGHLIGHT" val="0"/>
  <p:tag name="KSO_WM_UNIT_ID" val="diagram2021258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1"/>
</p:tagLst>
</file>

<file path=ppt/tags/tag561.xml><?xml version="1.0" encoding="utf-8"?>
<p:tagLst xmlns:p="http://schemas.openxmlformats.org/presentationml/2006/main">
  <p:tag name="KSO_WM_ASSEMBLE_CHIP_INDEX" val="8a719cb5abc640378f413beac5459b80"/>
  <p:tag name="KSO_WM_BEAUTIFY_FLAG" val="#wm#"/>
  <p:tag name="KSO_WM_CHIP_FILLAREA_FILL_RULE" val="{&quot;fill_align&quot;:&quot;lt&quot;,&quot;fill_mode&quot;:&quot;full&quot;,&quot;sacle_strategy&quot;:&quot;smart&quot;}"/>
  <p:tag name="KSO_WM_CHIP_GROUPID" val="5f0681562c9c209bb8bb14eb"/>
  <p:tag name="KSO_WM_CHIP_XID" val="5f0681562c9c209bb8bb14ec"/>
  <p:tag name="KSO_WM_FULL_TEXT_BEAUTIFY_COPY_ID" val="7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7a5df1f7d8ec4a43a438321665f114d2"/>
  <p:tag name="KSO_WM_UNIT_DEFAULT_FONT" val="18;24;2"/>
  <p:tag name="KSO_WM_UNIT_DIAGRAM_ISNUMVISUAL" val="0"/>
  <p:tag name="KSO_WM_UNIT_DIAGRAM_ISREFERUNIT" val="0"/>
  <p:tag name="KSO_WM_UNIT_HIGHLIGHT" val="0"/>
  <p:tag name="KSO_WM_UNIT_ID" val="diagram2021258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43"/>
</p:tagLst>
</file>

<file path=ppt/tags/tag562.xml><?xml version="1.0" encoding="utf-8"?>
<p:tagLst xmlns:p="http://schemas.openxmlformats.org/presentationml/2006/main">
  <p:tag name="KSO_WM_ASSEMBLE_CHIP_INDEX" val="a611ef1417914743bb56beb4eaabb434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FULL_TEXT_BEAUTIFY_COPY_ID" val="11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730ddd0ff15d9a40f74289"/>
  <p:tag name="KSO_WM_TEMPLATE_ASSEMBLE_XID" val="5f730ddd0ff15d9a40f74289"/>
  <p:tag name="KSO_WM_TEMPLATE_CATEGORY" val="diagram"/>
  <p:tag name="KSO_WM_TEMPLATE_INDEX" val="20212584"/>
  <p:tag name="KSO_WM_UNIT_BLOCK" val="0"/>
  <p:tag name="KSO_WM_UNIT_COMPATIBLE" val="0"/>
  <p:tag name="KSO_WM_UNIT_DEC_AREA_ID" val="2e3bb4d353fa4b3c98121a1c64312fac"/>
  <p:tag name="KSO_WM_UNIT_DECORATE_INFO" val=""/>
  <p:tag name="KSO_WM_UNIT_DEFAULT_FONT" val="14;20;2"/>
  <p:tag name="KSO_WM_UNIT_DIAGRAM_ISNUMVISUAL" val="0"/>
  <p:tag name="KSO_WM_UNIT_DIAGRAM_ISREFERUNIT" val="0"/>
  <p:tag name="KSO_WM_UNIT_HIGHLIGHT" val="0"/>
  <p:tag name="KSO_WM_UNIT_ID" val="diagram2021258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SHOW_EDIT_AREA_INDICATION" val="1"/>
  <p:tag name="KSO_WM_UNIT_SM_LIMIT_TYPE" val="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0"/>
</p:tagLst>
</file>

<file path=ppt/tags/tag563.xml><?xml version="1.0" encoding="utf-8"?>
<p:tagLst xmlns:p="http://schemas.openxmlformats.org/presentationml/2006/main">
  <p:tag name="KSO_WM_BEAUTIFY_FLAG" val="#wm#"/>
  <p:tag name="KSO_WM_CHIP_FILLPROP" val="[[{&quot;fill_id&quot;:&quot;fbc1d1c81b9c4bca8f09873cfc4ac6db&quot;,&quot;fill_align&quot;:&quot;lt&quot;,&quot;text_align&quot;:&quot;l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,[{&quot;fill_id&quot;:&quot;fbc1d1c81b9c4bca8f09873cfc4ac6db&quot;,&quot;fill_align&quot;:&quot;ct&quot;,&quot;text_align&quot;:&quot;ct&quot;,&quot;text_direction&quot;:&quot;horizontal&quot;,&quot;chip_types&quot;:[&quot;header&quot;]},{&quot;fill_id&quot;:&quot;862a40b1085942b3ac37b2627f08a9a8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da18a25860357932c55e72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da18ef5860357932c55e83"/>
  <p:tag name="KSO_WM_FULL_TEXT_BEAUTIFY_COPY_ID" val="150995448"/>
  <p:tag name="KSO_WM_SLIDE_BACKGROUND" val="[&quot;bottomTop&quot;]"/>
  <p:tag name="KSO_WM_SLIDE_BACKGROUND_TYPE" val="bottomTop"/>
  <p:tag name="KSO_WM_SLIDE_BK_DARK_LIGHT" val="2"/>
  <p:tag name="KSO_WM_SLIDE_ID" val="diagram20212584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.44444444799999999,&quot;topAbs&quot;:false,&quot;type&quot;:&quot;bottomTop&quot;}],&quot;id&quot;:&quot;2020-09-29T18:35:30&quot;,&quot;maxSize&quot;:{&quot;size1&quot;:26.699999999999999},&quot;minSize&quot;:{&quot;size1&quot;:20},&quot;normalSize&quot;:{&quot;size1&quot;:26.699999999999999},&quot;subLayout&quot;:[{&quot;id&quot;:&quot;2020-09-29T18:35:30&quot;,&quot;margin&quot;:{&quot;bottom&quot;:-1.0026547107633071e-15,&quot;left&quot;:1.6929999589920044,&quot;right&quot;:1.6929999589920044,&quot;top&quot;:1.6929999589920044},&quot;type&quot;:0},{&quot;id&quot;:&quot;2020-09-29T18:35:30&quot;,&quot;margin&quot;:{&quot;bottom&quot;:2.5399999618530273,&quot;left&quot;:2.5399999618530273,&quot;right&quot;:2.5399999618530273,&quot;top&quot;:2.1170001029968262},&quot;type&quot;:0}],&quot;type&quot;:0}"/>
  <p:tag name="KSO_WM_SLIDE_POSITION" val="0*48"/>
  <p:tag name="KSO_WM_SLIDE_RATIO" val="1.777778"/>
  <p:tag name="KSO_WM_SLIDE_SIZE" val="960*491"/>
  <p:tag name="KSO_WM_SLIDE_SUBTYPE" val="pureTxt"/>
  <p:tag name="KSO_WM_SLIDE_SUPPORT_FEATURE_TYPE" val="0"/>
  <p:tag name="KSO_WM_SLIDE_TYPE" val="text"/>
  <p:tag name="KSO_WM_TAG_VERSION" val="1.0"/>
  <p:tag name="KSO_WM_TEMPLATE_ASSEMBLE_GROUPID" val="5f730ddd0ff15d9a40f74289"/>
  <p:tag name="KSO_WM_TEMPLATE_ASSEMBLE_XID" val="5f730ddd0ff15d9a40f74289"/>
  <p:tag name="KSO_WM_TEMPLATE_CATEGORY" val="diagram"/>
  <p:tag name="KSO_WM_TEMPLATE_COLOR_TYPE" val="1"/>
  <p:tag name="KSO_WM_TEMPLATE_INDEX" val="20212584"/>
  <p:tag name="KSO_WM_TEMPLATE_MASTER_TYPE" val="0"/>
  <p:tag name="KSO_WM_TEMPLATE_SUBCATEGORY" val="21"/>
</p:tagLst>
</file>

<file path=ppt/tags/tag564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5.xml><?xml version="1.0" encoding="utf-8"?>
<p:tagLst xmlns:p="http://schemas.openxmlformats.org/presentationml/2006/main">
  <p:tag name="KSO_WM_BEAUTIFY_FLAG" val="#wm#"/>
  <p:tag name="KSO_WM_FULL_TEXT_BEAUTIFY_COPY_ID" val="6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6"/>
  <p:tag name="KSO_WM_UNIT_FILL_FORE_SCHEMECOLOR_INDEX_1_BRIGHTNESS" val="0"/>
  <p:tag name="KSO_WM_UNIT_FILL_FORE_SCHEMECOLOR_INDEX_1_POS" val="0"/>
  <p:tag name="KSO_WM_UNIT_FILL_FORE_SCHEMECOLOR_INDEX_1_TRANS" val="0.9"/>
  <p:tag name="KSO_WM_UNIT_FILL_FORE_SCHEMECOLOR_INDEX_2" val="15"/>
  <p:tag name="KSO_WM_UNIT_FILL_FORE_SCHEMECOLOR_INDEX_2_BRIGHTNESS" val="-0.1"/>
  <p:tag name="KSO_WM_UNIT_FILL_FORE_SCHEMECOLOR_INDEX_2_POS" val="1"/>
  <p:tag name="KSO_WM_UNIT_FILL_FORE_SCHEMECOLOR_INDEX_2_TRANS" val="0.76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6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1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24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567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2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44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568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FULL_TEXT_BEAUTIFY_COPY_ID" val="13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1cc9f15d9673456dae1106b287ee0c1f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2d4df5bd3ad84f14a133e4395de736c8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5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569.xml><?xml version="1.0" encoding="utf-8"?>
<p:tagLst xmlns:p="http://schemas.openxmlformats.org/presentationml/2006/main">
  <p:tag name="KSO_WM_ASSEMBLE_CHIP_INDEX" val="b492059356c24eb2bf05528e9d1f6a62"/>
  <p:tag name="KSO_WM_BEAUTIFY_FLAG" val="#wm#"/>
  <p:tag name="KSO_WM_CHIP_FILLAREA_FILL_RULE" val="{&quot;fill_align&quot;:&quot;r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3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819515f25c3ae3b362c585"/>
  <p:tag name="KSO_WM_TEMPLATE_ASSEMBLE_XID" val="5f819515f25c3ae3b362c585"/>
  <p:tag name="KSO_WM_TEMPLATE_CATEGORY" val="diagram"/>
  <p:tag name="KSO_WM_TEMPLATE_INDEX" val="20212445"/>
  <p:tag name="KSO_WM_UNIT_BLOCK" val="0"/>
  <p:tag name="KSO_WM_UNIT_COMPATIBLE" val="0"/>
  <p:tag name="KSO_WM_UNIT_DEC_AREA_ID" val="2d4df5bd3ad84f14a133e4395de736c8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244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SM_LIMIT_TYPE" val="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70.xml><?xml version="1.0" encoding="utf-8"?>
<p:tagLst xmlns:p="http://schemas.openxmlformats.org/presentationml/2006/main">
  <p:tag name="KSO_WM_FULL_TEXT_BEAUTIFY_COPY_ID" val="2"/>
</p:tagLst>
</file>

<file path=ppt/tags/tag57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rm&quot;,&quot;text_direction&quot;:&quot;horizontal&quot;,&quot;support_big_font&quot;:true,&quot;fill_id&quot;:&quot;cb509c17ded54b42a5e9a84a0ad13dd5&quot;,&quot;fill_align&quot;:&quot;rm&quot;,&quot;chip_types&quot;:[&quot;header&quot;]},{&quot;text_align&quot;:&quot;lm&quot;,&quot;text_direction&quot;:&quot;horizontal&quot;,&quot;support_features&quot;:[&quot;collage&quot;,&quot;carousel&quot;],&quot;support_big_font&quot;:false,&quot;fill_id&quot;:&quot;e3486b1120c742108a49a661a8c9d9f1&quot;,&quot;fill_align&quot;:&quot;lm&quot;,&quot;chip_types&quot;:[&quot;text&quot;,&quot;picture&quot;,&quot;chart&quot;,&quot;table&quot;]}]]"/>
  <p:tag name="KSO_WM_CHIP_GROUPID" val="5f229415dda340fd2c9b586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9415dda340fd2c9b5869"/>
  <p:tag name="KSO_WM_FULL_TEXT_BEAUTIFY_COPY_ID" val="150995471"/>
  <p:tag name="KSO_WM_SLIDE_BACKGROUND" val="[&quot;general&quot;]"/>
  <p:tag name="KSO_WM_SLIDE_BACKGROUND_TYPE" val="general"/>
  <p:tag name="KSO_WM_SLIDE_BK_DARK_LIGHT" val="2"/>
  <p:tag name="KSO_WM_SLIDE_ID" val="diagram20212445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0-10T19:03:49&quot;,&quot;maxSize&quot;:{&quot;size1&quot;:45},&quot;minSize&quot;:{&quot;size1&quot;:45},&quot;normalSize&quot;:{&quot;size1&quot;:45},&quot;subLayout&quot;:[{&quot;id&quot;:&quot;2020-10-10T19:03:49&quot;,&quot;margin&quot;:{&quot;bottom&quot;:8.4670000076293945,&quot;left&quot;:2.9630000591278076,&quot;right&quot;:3.809999942779541,&quot;top&quot;:6.7729997634887695},&quot;type&quot;:0},{&quot;id&quot;:&quot;2020-10-10T19:03:49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icTxt"/>
  <p:tag name="KSO_WM_SLIDE_SUPPORT_FEATURE_TYPE" val="3"/>
  <p:tag name="KSO_WM_SLIDE_TYPE" val="text"/>
  <p:tag name="KSO_WM_TAG_VERSION" val="1.0"/>
  <p:tag name="KSO_WM_TEMPLATE_ASSEMBLE_GROUPID" val="5f819515f25c3ae3b362c585"/>
  <p:tag name="KSO_WM_TEMPLATE_ASSEMBLE_XID" val="5f819515f25c3ae3b362c585"/>
  <p:tag name="KSO_WM_TEMPLATE_CATEGORY" val="diagram"/>
  <p:tag name="KSO_WM_TEMPLATE_COLOR_TYPE" val="1"/>
  <p:tag name="KSO_WM_TEMPLATE_INDEX" val="20212445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572.xml><?xml version="1.0" encoding="utf-8"?>
<p:tagLst xmlns:p="http://schemas.openxmlformats.org/presentationml/2006/main">
  <p:tag name="KSO_WM_UNIT_TYPE" val="i"/>
</p:tagLst>
</file>

<file path=ppt/tags/tag573.xml><?xml version="1.0" encoding="utf-8"?>
<p:tagLst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SUBTYPE" val="h"/>
  <p:tag name="KSO_WM_UNIT_TEXT_FILL_FORE_SCHEMECOLOR_INDEX" val="5"/>
  <p:tag name="KSO_WM_UNIT_TEXT_FILL_FORE_SCHEMECOLOR_INDEX_BRIGHTNESS" val="0"/>
  <p:tag name="KSO_WM_UNIT_TEXT_FILL_TYPE" val="1"/>
  <p:tag name="KSO_WM_UNIT_TYPE" val="i"/>
</p:tagLst>
</file>

<file path=ppt/tags/tag574.xml><?xml version="1.0" encoding="utf-8"?>
<p:tagLst xmlns:p="http://schemas.openxmlformats.org/presentationml/2006/main">
  <p:tag name="KSO_WM_BEAUTIFY_FLAG" val="#wm#"/>
  <p:tag name="KSO_WM_FULL_TEXT_BEAUTIFY_COPY_ID" val="6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5"/>
  <p:tag name="KSO_WM_UNIT_TEXT_FILL_FORE_SCHEMECOLOR_INDEX_BRIGHTNESS" val="0"/>
  <p:tag name="KSO_WM_UNIT_TEXT_FILL_TYPE" val="1"/>
</p:tagLst>
</file>

<file path=ppt/tags/tag575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6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9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e352ecb8f5b840f19a3cb857467d0e4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1"/>
  <p:tag name="KSO_WM_UNIT_INDEX" val="1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4"/>
</p:tagLst>
</file>

<file path=ppt/tags/tag577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0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65248d0e2eac4a16859a1c0559d33ac9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2"/>
  <p:tag name="KSO_WM_UNIT_INDEX" val="2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578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1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d26b32aaa4d84b0dbd1030a6cabd7a68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3"/>
  <p:tag name="KSO_WM_UNIT_INDEX" val="3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579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2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808fb1adb4d744cc9d369074d0507e4f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4"/>
  <p:tag name="KSO_WM_UNIT_INDEX" val="4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80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3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060ccbb9a83241f2a52575c4e4f76136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5"/>
  <p:tag name="KSO_WM_UNIT_INDEX" val="5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581.xml><?xml version="1.0" encoding="utf-8"?>
<p:tagLst xmlns:p="http://schemas.openxmlformats.org/presentationml/2006/main"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FULL_TEXT_BEAUTIFY_COPY_ID" val="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582.xml><?xml version="1.0" encoding="utf-8"?>
<p:tagLst xmlns:p="http://schemas.openxmlformats.org/presentationml/2006/main">
  <p:tag name="KSO_WM_FULL_TEXT_BEAUTIFY_COPY_ID" val="100"/>
</p:tagLst>
</file>

<file path=ppt/tags/tag583.xml><?xml version="1.0" encoding="utf-8"?>
<p:tagLst xmlns:p="http://schemas.openxmlformats.org/presentationml/2006/main">
  <p:tag name="KSO_WM_BEAUTIFY_FLAG" val="#wm#"/>
  <p:tag name="KSO_WM_CHIP_FILLPROP" val="[[{&quot;fill_id&quot;:&quot;c50e751605bf474f903eb8204d109f3c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20c07a491bb0086638b14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c07a491bb0086638b15"/>
  <p:tag name="KSO_WM_FULL_TEXT_BEAUTIFY_COPY_ID" val="150995422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4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6T09:32:43&quot;,&quot;maxSize&quot;:{&quot;size1&quot;:2.3999999999999999},&quot;minSize&quot;:{&quot;size1&quot;:2.3999999999999999},&quot;normalSize&quot;:{&quot;size1&quot;:2.3999999999999999},&quot;subLayout&quot;:[{&quot;id&quot;:&quot;2020-06-26T09:32:43&quot;,&quot;type&quot;:0},{&quot;id&quot;:&quot;2020-06-26T09:32:43&quot;,&quot;margin&quot;:{&quot;bottom&quot;:2.1170001029968262,&quot;left&quot;:1.6929999589920044,&quot;right&quot;:2.5399999618530273,&quot;top&quot;:2.1170001029968262},&quot;type&quot;:0}],&quot;type&quot;:0}"/>
  <p:tag name="KSO_WM_SLIDE_POSITION" val="45*10"/>
  <p:tag name="KSO_WM_SLIDE_RATIO" val="1.777778"/>
  <p:tag name="KSO_WM_SLIDE_SIZE" val="870*519"/>
  <p:tag name="KSO_WM_SLIDE_SUBTYPE" val="pureTxt"/>
  <p:tag name="KSO_WM_SLIDE_SUPPORT_FEATURE_TYPE" val="0"/>
  <p:tag name="KSO_WM_SLIDE_TYPE" val="text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COLOR_TYPE" val="1"/>
  <p:tag name="KSO_WM_TEMPLATE_INDEX" val="20208604"/>
  <p:tag name="KSO_WM_TEMPLATE_MASTER_TYPE" val="0"/>
  <p:tag name="KSO_WM_TEMPLATE_SUBCATEGORY" val="21"/>
</p:tagLst>
</file>

<file path=ppt/tags/tag584.xml><?xml version="1.0" encoding="utf-8"?>
<p:tagLst xmlns:p="http://schemas.openxmlformats.org/presentationml/2006/main">
  <p:tag name="KSO_WM_UNIT_TYPE" val="i"/>
</p:tagLst>
</file>

<file path=ppt/tags/tag585.xml><?xml version="1.0" encoding="utf-8"?>
<p:tagLst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SUBTYPE" val="h"/>
  <p:tag name="KSO_WM_UNIT_TEXT_FILL_FORE_SCHEMECOLOR_INDEX" val="5"/>
  <p:tag name="KSO_WM_UNIT_TEXT_FILL_FORE_SCHEMECOLOR_INDEX_BRIGHTNESS" val="0"/>
  <p:tag name="KSO_WM_UNIT_TEXT_FILL_TYPE" val="1"/>
  <p:tag name="KSO_WM_UNIT_TYPE" val="i"/>
</p:tagLst>
</file>

<file path=ppt/tags/tag586.xml><?xml version="1.0" encoding="utf-8"?>
<p:tagLst xmlns:p="http://schemas.openxmlformats.org/presentationml/2006/main">
  <p:tag name="KSO_WM_BEAUTIFY_FLAG" val="#wm#"/>
  <p:tag name="KSO_WM_FULL_TEXT_BEAUTIFY_COPY_ID" val="6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5"/>
  <p:tag name="KSO_WM_UNIT_TEXT_FILL_FORE_SCHEMECOLOR_INDEX_BRIGHTNESS" val="0"/>
  <p:tag name="KSO_WM_UNIT_TEXT_FILL_TYPE" val="1"/>
</p:tagLst>
</file>

<file path=ppt/tags/tag587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8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9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e352ecb8f5b840f19a3cb857467d0e4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1"/>
  <p:tag name="KSO_WM_UNIT_INDEX" val="1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4"/>
</p:tagLst>
</file>

<file path=ppt/tags/tag589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0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65248d0e2eac4a16859a1c0559d33ac9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2"/>
  <p:tag name="KSO_WM_UNIT_INDEX" val="2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90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1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d26b32aaa4d84b0dbd1030a6cabd7a68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3"/>
  <p:tag name="KSO_WM_UNIT_INDEX" val="3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591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2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808fb1adb4d744cc9d369074d0507e4f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4"/>
  <p:tag name="KSO_WM_UNIT_INDEX" val="4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592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3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060ccbb9a83241f2a52575c4e4f76136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5"/>
  <p:tag name="KSO_WM_UNIT_INDEX" val="5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593.xml><?xml version="1.0" encoding="utf-8"?>
<p:tagLst xmlns:p="http://schemas.openxmlformats.org/presentationml/2006/main"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FULL_TEXT_BEAUTIFY_COPY_ID" val="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594.xml><?xml version="1.0" encoding="utf-8"?>
<p:tagLst xmlns:p="http://schemas.openxmlformats.org/presentationml/2006/main">
  <p:tag name="KSO_WM_FULL_TEXT_BEAUTIFY_COPY_ID" val="100"/>
</p:tagLst>
</file>

<file path=ppt/tags/tag595.xml><?xml version="1.0" encoding="utf-8"?>
<p:tagLst xmlns:p="http://schemas.openxmlformats.org/presentationml/2006/main">
  <p:tag name="KSO_WM_BEAUTIFY_FLAG" val="#wm#"/>
  <p:tag name="KSO_WM_CHIP_FILLPROP" val="[[{&quot;fill_id&quot;:&quot;c50e751605bf474f903eb8204d109f3c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20c07a491bb0086638b14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c07a491bb0086638b15"/>
  <p:tag name="KSO_WM_FULL_TEXT_BEAUTIFY_COPY_ID" val="150995422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4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6T09:32:43&quot;,&quot;maxSize&quot;:{&quot;size1&quot;:2.3999999999999999},&quot;minSize&quot;:{&quot;size1&quot;:2.3999999999999999},&quot;normalSize&quot;:{&quot;size1&quot;:2.3999999999999999},&quot;subLayout&quot;:[{&quot;id&quot;:&quot;2020-06-26T09:32:43&quot;,&quot;type&quot;:0},{&quot;id&quot;:&quot;2020-06-26T09:32:43&quot;,&quot;margin&quot;:{&quot;bottom&quot;:2.1170001029968262,&quot;left&quot;:1.6929999589920044,&quot;right&quot;:2.5399999618530273,&quot;top&quot;:2.1170001029968262},&quot;type&quot;:0}],&quot;type&quot;:0}"/>
  <p:tag name="KSO_WM_SLIDE_POSITION" val="45*10"/>
  <p:tag name="KSO_WM_SLIDE_RATIO" val="1.777778"/>
  <p:tag name="KSO_WM_SLIDE_SIZE" val="870*519"/>
  <p:tag name="KSO_WM_SLIDE_SUBTYPE" val="pureTxt"/>
  <p:tag name="KSO_WM_SLIDE_SUPPORT_FEATURE_TYPE" val="0"/>
  <p:tag name="KSO_WM_SLIDE_TYPE" val="text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COLOR_TYPE" val="1"/>
  <p:tag name="KSO_WM_TEMPLATE_INDEX" val="20208604"/>
  <p:tag name="KSO_WM_TEMPLATE_MASTER_TYPE" val="0"/>
  <p:tag name="KSO_WM_TEMPLATE_SUBCATEGORY" val="21"/>
</p:tagLst>
</file>

<file path=ppt/tags/tag596.xml><?xml version="1.0" encoding="utf-8"?>
<p:tagLst xmlns:p="http://schemas.openxmlformats.org/presentationml/2006/main">
  <p:tag name="KSO_WM_UNIT_TYPE" val="i"/>
</p:tagLst>
</file>

<file path=ppt/tags/tag597.xml><?xml version="1.0" encoding="utf-8"?>
<p:tagLst xmlns:p="http://schemas.openxmlformats.org/presentationml/2006/main">
  <p:tag name="KSO_WM_BEAUTIFY_FLAG" val="#wm#"/>
  <p:tag name="KSO_WM_FULL_TEXT_BEAUTIFY_COPY_ID" val="8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SUBTYPE" val="h"/>
  <p:tag name="KSO_WM_UNIT_TEXT_FILL_FORE_SCHEMECOLOR_INDEX" val="5"/>
  <p:tag name="KSO_WM_UNIT_TEXT_FILL_FORE_SCHEMECOLOR_INDEX_BRIGHTNESS" val="0"/>
  <p:tag name="KSO_WM_UNIT_TEXT_FILL_TYPE" val="1"/>
  <p:tag name="KSO_WM_UNIT_TYPE" val="i"/>
</p:tagLst>
</file>

<file path=ppt/tags/tag598.xml><?xml version="1.0" encoding="utf-8"?>
<p:tagLst xmlns:p="http://schemas.openxmlformats.org/presentationml/2006/main">
  <p:tag name="KSO_WM_BEAUTIFY_FLAG" val="#wm#"/>
  <p:tag name="KSO_WM_FULL_TEXT_BEAUTIFY_COPY_ID" val="6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TEXT_FILL_FORE_SCHEMECOLOR_INDEX" val="5"/>
  <p:tag name="KSO_WM_UNIT_TEXT_FILL_FORE_SCHEMECOLOR_INDEX_BRIGHTNESS" val="0"/>
  <p:tag name="KSO_WM_UNIT_TEXT_FILL_TYPE" val="1"/>
</p:tagLst>
</file>

<file path=ppt/tags/tag599.xml><?xml version="1.0" encoding="utf-8"?>
<p:tagLst xmlns:p="http://schemas.openxmlformats.org/presentationml/2006/main">
  <p:tag name="KSO_WM_BEAUTIFY_FLAG" val="#wm#"/>
  <p:tag name="KSO_WM_FULL_TEXT_BEAUTIFY_COPY_ID" val="7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5"/>
  <p:tag name="KSO_WM_UNIT_INDEX" val="5"/>
  <p:tag name="KSO_WM_UNIT_LAYERLEVEL" val="1"/>
  <p:tag name="KSO_WM_UNIT_TYPE" val="y"/>
</p:tagLst>
</file>

<file path=ppt/tags/tag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00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9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e352ecb8f5b840f19a3cb857467d0e4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1"/>
  <p:tag name="KSO_WM_UNIT_INDEX" val="1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4"/>
</p:tagLst>
</file>

<file path=ppt/tags/tag601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0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65248d0e2eac4a16859a1c0559d33ac9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2"/>
  <p:tag name="KSO_WM_UNIT_INDEX" val="2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602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1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d26b32aaa4d84b0dbd1030a6cabd7a68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3"/>
  <p:tag name="KSO_WM_UNIT_INDEX" val="3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603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2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808fb1adb4d744cc9d369074d0507e4f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4"/>
  <p:tag name="KSO_WM_UNIT_INDEX" val="4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604.xml><?xml version="1.0" encoding="utf-8"?>
<p:tagLst xmlns:p="http://schemas.openxmlformats.org/presentationml/2006/main">
  <p:tag name="KSO_WM_BEAUTIFY_FLAG" val="#wm#"/>
  <p:tag name="KSO_WM_CHIP_GROUPID" val="5ef20c07a491bb0086638b14"/>
  <p:tag name="KSO_WM_CHIP_XID" val="5ef20c07a491bb0086638b15"/>
  <p:tag name="KSO_WM_FULL_TEXT_BEAUTIFY_COPY_ID" val="13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060ccbb9a83241f2a52575c4e4f76136"/>
  <p:tag name="KSO_WM_UNIT_DECORATE_INFO" val="{&quot;ReferentInfo&quot;:{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04_1*i*5"/>
  <p:tag name="KSO_WM_UNIT_INDEX" val="5"/>
  <p:tag name="KSO_WM_UNIT_LAYERLEVEL" val="1"/>
  <p:tag name="KSO_WM_UNIT_LINE_FILL_TYPE" val="2"/>
  <p:tag name="KSO_WM_UNIT_LINE_FORE_SCHEMECOLOR_INDEX" val="10"/>
  <p:tag name="KSO_WM_UNIT_LINE_FORE_SCHEMECOLOR_INDEX_BRIGHTNESS" val="0"/>
  <p:tag name="KSO_WM_UNIT_SM_LIMIT_TYPE" val="1"/>
  <p:tag name="KSO_WM_UNIT_TYPE" val="i"/>
</p:tagLst>
</file>

<file path=ppt/tags/tag605.xml><?xml version="1.0" encoding="utf-8"?>
<p:tagLst xmlns:p="http://schemas.openxmlformats.org/presentationml/2006/main">
  <p:tag name="KSO_WM_ASSEMBLE_CHIP_INDEX" val="9aa01683bcb14c12a6b0aeff5afa6396"/>
  <p:tag name="KSO_WM_BEAUTIFY_FLAG" val="#wm#"/>
  <p:tag name="KSO_WM_CHIP_GROUPID" val="5e6b05596848fb12bee65ac8"/>
  <p:tag name="KSO_WM_CHIP_XID" val="5e6b05596848fb12bee65aca"/>
  <p:tag name="KSO_WM_FULL_TEXT_BEAUTIFY_COPY_ID" val="4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ef5503bea5a3ac527a189bc"/>
  <p:tag name="KSO_WM_TEMPLATE_ASSEMBLE_XID" val="5ef5503bea5a3ac527a189bc"/>
  <p:tag name="KSO_WM_TEMPLATE_CATEGORY" val="diagram"/>
  <p:tag name="KSO_WM_TEMPLATE_INDEX" val="20208604"/>
  <p:tag name="KSO_WM_UNIT_BLOCK" val="0"/>
  <p:tag name="KSO_WM_UNIT_COMPATIBLE" val="0"/>
  <p:tag name="KSO_WM_UNIT_DEC_AREA_ID" val="c0147151e78042b2940ab3dd62c9a256"/>
  <p:tag name="KSO_WM_UNIT_DEFAULT_FONT" val="14;20;2"/>
  <p:tag name="KSO_WM_UNIT_DIAGRAM_ISNUMVISUAL" val="0"/>
  <p:tag name="KSO_WM_UNIT_DIAGRAM_ISREFERUNIT" val="0"/>
  <p:tag name="KSO_WM_UNIT_HIGHLIGHT" val="0"/>
  <p:tag name="KSO_WM_UNIT_ID" val="diagram20208604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46"/>
</p:tagLst>
</file>

<file path=ppt/tags/tag606.xml><?xml version="1.0" encoding="utf-8"?>
<p:tagLst xmlns:p="http://schemas.openxmlformats.org/presentationml/2006/main">
  <p:tag name="KSO_WM_FULL_TEXT_BEAUTIFY_COPY_ID" val="2"/>
</p:tagLst>
</file>

<file path=ppt/tags/tag607.xml><?xml version="1.0" encoding="utf-8"?>
<p:tagLst xmlns:p="http://schemas.openxmlformats.org/presentationml/2006/main">
  <p:tag name="KSO_WM_BEAUTIFY_FLAG" val="#wm#"/>
  <p:tag name="KSO_WM_CHIP_FILLPROP" val="[[{&quot;fill_id&quot;:&quot;c50e751605bf474f903eb8204d109f3c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]"/>
  <p:tag name="KSO_WM_CHIP_GROUPID" val="5ef20c07a491bb0086638b14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c07a491bb0086638b15"/>
  <p:tag name="KSO_WM_FULL_TEXT_BEAUTIFY_COPY_ID" val="15099545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604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6T09:32:43&quot;,&quot;maxSize&quot;:{&quot;size1&quot;:2.3999999999999999},&quot;minSize&quot;:{&quot;size1&quot;:2.3999999999999999},&quot;normalSize&quot;:{&quot;size1&quot;:2.3999999999999999},&quot;subLayout&quot;:[{&quot;id&quot;:&quot;2020-06-26T09:32:43&quot;,&quot;type&quot;:0},{&quot;id&quot;:&quot;2020-06-26T09:32:43&quot;,&quot;margin&quot;:{&quot;bottom&quot;:2.1170001029968262,&quot;left&quot;:1.6929999589920044,&quot;right&quot;:2.5399999618530273,&quot;top&quot;:2.1170001029968262},&quot;type&quot;:0}],&quot;type&quot;:0}"/>
  <p:tag name="KSO_WM_SLIDE_POSITION" val="45*10"/>
  <p:tag name="KSO_WM_SLIDE_RATIO" val="1.777778"/>
  <p:tag name="KSO_WM_SLIDE_SIZE" val="870*519"/>
  <p:tag name="KSO_WM_SLIDE_SUBTYPE" val="pureTxt"/>
  <p:tag name="KSO_WM_SLIDE_SUPPORT_FEATURE_TYPE" val="0"/>
  <p:tag name="KSO_WM_SLIDE_TYPE" val="text"/>
  <p:tag name="KSO_WM_TAG_VERSION" val="1.0"/>
  <p:tag name="KSO_WM_TEMPLATE_ASSEMBLE_GROUPID" val="5ef5503bea5a3ac527a189bc"/>
  <p:tag name="KSO_WM_TEMPLATE_ASSEMBLE_XID" val="5ef5503bea5a3ac527a189bc"/>
  <p:tag name="KSO_WM_TEMPLATE_CATEGORY" val="diagram"/>
  <p:tag name="KSO_WM_TEMPLATE_COLOR_TYPE" val="1"/>
  <p:tag name="KSO_WM_TEMPLATE_INDEX" val="20208604"/>
  <p:tag name="KSO_WM_TEMPLATE_MASTER_TYPE" val="0"/>
  <p:tag name="KSO_WM_TEMPLATE_SUBCATEGORY" val="21"/>
</p:tagLst>
</file>

<file path=ppt/tags/tag608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09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6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10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611.xml><?xml version="1.0" encoding="utf-8"?>
<p:tagLst xmlns:p="http://schemas.openxmlformats.org/presentationml/2006/main">
  <p:tag name="KSO_WM_BEAUTIFY_FLAG" val="#wm#"/>
  <p:tag name="KSO_WM_FULL_TEXT_BEAUTIFY_COPY_ID" val="10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612.xml><?xml version="1.0" encoding="utf-8"?>
<p:tagLst xmlns:p="http://schemas.openxmlformats.org/presentationml/2006/main">
  <p:tag name="KSO_WM_ASSEMBLE_CHIP_INDEX" val="1d4103ee05944630857841099133b69f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FULL_TEXT_BEAUTIFY_COPY_ID" val="5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6ac759c62b13c0b940a933"/>
  <p:tag name="KSO_WM_TEMPLATE_ASSEMBLE_XID" val="5f6ac759c62b13c0b940a933"/>
  <p:tag name="KSO_WM_TEMPLATE_CATEGORY" val="diagram"/>
  <p:tag name="KSO_WM_TEMPLATE_INDEX" val="20211214"/>
  <p:tag name="KSO_WM_UNIT_BLOCK" val="0"/>
  <p:tag name="KSO_WM_UNIT_COMPATIBLE" val="0"/>
  <p:tag name="KSO_WM_UNIT_DEC_AREA_ID" val="ddff71b90a374599b96e77a0a3f48f96"/>
  <p:tag name="KSO_WM_UNIT_DECORATE_INFO" val=""/>
  <p:tag name="KSO_WM_UNIT_DEFAULT_FONT" val="24;44;4"/>
  <p:tag name="KSO_WM_UNIT_DIAGRAM_ISNUMVISUAL" val="0"/>
  <p:tag name="KSO_WM_UNIT_DIAGRAM_ISREFERUNIT" val="0"/>
  <p:tag name="KSO_WM_UNIT_HIGHLIGHT" val="0"/>
  <p:tag name="KSO_WM_UNIT_ID" val="diagram2021121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613.xml><?xml version="1.0" encoding="utf-8"?>
<p:tagLst xmlns:p="http://schemas.openxmlformats.org/presentationml/2006/main">
  <p:tag name="KSO_WM_BEAUTIFY_FLAG" val="#wm#"/>
  <p:tag name="KSO_WM_FULL_TEXT_BEAUTIFY_COPY_ID" val="150995392"/>
  <p:tag name="KSO_WM_TEMPLATE_CATEGORY" val="diagram"/>
  <p:tag name="KSO_WM_TEMPLATE_INDEX" val="20212445"/>
</p:tagLst>
</file>

<file path=ppt/tags/tag61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6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6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6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6"/>
  <p:tag name="KSO_WM_UNIT_INDEX" val="6"/>
  <p:tag name="KSO_WM_UNIT_LAYERLEVEL" val="1"/>
  <p:tag name="KSO_WM_UNIT_TYPE" val="y"/>
</p:tagLst>
</file>

<file path=ppt/tags/tag7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7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691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691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6915"/>
  <p:tag name="KSO_WM_TEMPLATE_MASTER_THUMB_INDEX" val="12"/>
  <p:tag name="KSO_WM_TEMPLATE_MASTER_TYPE" val="1"/>
  <p:tag name="KSO_WM_TEMPLATE_SUBCATEGORY" val="0"/>
  <p:tag name="KSO_WM_TEMPLATE_THUMBS_INDEX" val="1、4、7、8、10、11、12、13、15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2F2F2"/>
      </a:dk2>
      <a:lt2>
        <a:srgbClr val="FFFFFF"/>
      </a:lt2>
      <a:accent1>
        <a:srgbClr val="006599"/>
      </a:accent1>
      <a:accent2>
        <a:srgbClr val="1C6698"/>
      </a:accent2>
      <a:accent3>
        <a:srgbClr val="3D79AD"/>
      </a:accent3>
      <a:accent4>
        <a:srgbClr val="5C85B8"/>
      </a:accent4>
      <a:accent5>
        <a:srgbClr val="798EC2"/>
      </a:accent5>
      <a:accent6>
        <a:srgbClr val="9898C9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ysClr val="window" lastClr="FFFFFF"/>
      </a:lt1>
      <a:dk2>
        <a:srgbClr val="F2F2F2"/>
      </a:dk2>
      <a:lt2>
        <a:srgbClr val="FFFFFF"/>
      </a:lt2>
      <a:accent1>
        <a:srgbClr val="2683C6"/>
      </a:accent1>
      <a:accent2>
        <a:srgbClr val="1CADE4"/>
      </a:accent2>
      <a:accent3>
        <a:srgbClr val="00ADCA"/>
      </a:accent3>
      <a:accent4>
        <a:srgbClr val="00B8AB"/>
      </a:accent4>
      <a:accent5>
        <a:srgbClr val="00C273"/>
      </a:accent5>
      <a:accent6>
        <a:srgbClr val="41C626"/>
      </a:accent6>
      <a:hlink>
        <a:srgbClr val="658BD5"/>
      </a:hlink>
      <a:folHlink>
        <a:srgbClr val="A16AA5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E7F1EF"/>
      </a:dk2>
      <a:lt2>
        <a:srgbClr val="FFFFFF"/>
      </a:lt2>
      <a:accent1>
        <a:srgbClr val="84D1C2"/>
      </a:accent1>
      <a:accent2>
        <a:srgbClr val="94D1B3"/>
      </a:accent2>
      <a:accent3>
        <a:srgbClr val="A1CEA5"/>
      </a:accent3>
      <a:accent4>
        <a:srgbClr val="AFCB98"/>
      </a:accent4>
      <a:accent5>
        <a:srgbClr val="BFC68F"/>
      </a:accent5>
      <a:accent6>
        <a:srgbClr val="CFC088"/>
      </a:accent6>
      <a:hlink>
        <a:srgbClr val="658BD5"/>
      </a:hlink>
      <a:folHlink>
        <a:srgbClr val="9F69A3"/>
      </a:folHlink>
    </a:clrScheme>
    <a:fontScheme name="标准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5078</Words>
  <Application>WPS 演示</Application>
  <PresentationFormat>宽屏</PresentationFormat>
  <Paragraphs>319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37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汉仪旗黑-85S</vt:lpstr>
      <vt:lpstr>Segoe UI</vt:lpstr>
      <vt:lpstr>Arial Unicode MS</vt:lpstr>
      <vt:lpstr>Calibri</vt:lpstr>
      <vt:lpstr>黑体</vt:lpstr>
      <vt:lpstr>新宋体</vt:lpstr>
      <vt:lpstr>Wingdings</vt:lpstr>
      <vt:lpstr>楷体</vt:lpstr>
      <vt:lpstr>1_Office 主题​​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Administrator</cp:lastModifiedBy>
  <cp:revision>12</cp:revision>
  <cp:lastPrinted>2021-02-25T14:49:00Z</cp:lastPrinted>
  <dcterms:created xsi:type="dcterms:W3CDTF">2021-02-25T14:49:00Z</dcterms:created>
  <dcterms:modified xsi:type="dcterms:W3CDTF">2022-06-15T03:32:18Z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2052-11.1.0.9564</vt:lpwstr>
  </property>
</Properties>
</file>