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23" r:id="rId3"/>
    <p:sldId id="523" r:id="rId5"/>
    <p:sldId id="1003" r:id="rId6"/>
    <p:sldId id="1098" r:id="rId7"/>
    <p:sldId id="1094" r:id="rId8"/>
    <p:sldId id="1089" r:id="rId9"/>
    <p:sldId id="1095" r:id="rId10"/>
    <p:sldId id="1097" r:id="rId11"/>
    <p:sldId id="1096" r:id="rId12"/>
    <p:sldId id="1093" r:id="rId13"/>
    <p:sldId id="1092" r:id="rId14"/>
    <p:sldId id="936" r:id="rId15"/>
    <p:sldId id="938" r:id="rId16"/>
    <p:sldId id="1018" r:id="rId17"/>
    <p:sldId id="1019" r:id="rId18"/>
    <p:sldId id="1020" r:id="rId19"/>
    <p:sldId id="1071" r:id="rId2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5"/>
    </p:embeddedFont>
    <p:embeddedFont>
      <p:font typeface="幼圆" panose="02010509060101010101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3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 四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Picture 13" descr="https://588ku.aiji66.com/element_origin_min_pic/17/03/18/35ce4751e14489a21be543fb1abfc694.jpg!/fw/736/quality/90/unsharp/true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999" y="3939902"/>
            <a:ext cx="1446857" cy="1257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0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63564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本单元我们了解了这么多有趣的课文，今天，让我们跟随着这只小蜜蜂，一起走进语文园地，领略其中的风景吧。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 descr="稿定设计导出-20181005-17575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3723878"/>
            <a:ext cx="1247775" cy="96202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7284E-6 C -0.00209 -0.01543 -0.00452 -0.02839 -0.00556 -0.04444 C -0.004 -0.08889 -0.00938 -0.13642 8.33333E-7 -0.17778 C 0.00816 -0.21389 0.04062 -0.24568 0.06111 -0.25185 C 0.06771 -0.25772 0.07344 -0.26667 0.08055 -0.2716 C 0.08524 -0.275 0.08802 -0.27593 0.09166 -0.28148 C 0.1085 -0.3071 0.08663 -0.27716 0.10278 -0.29876 C 0.1085 -0.31605 0.1151 -0.33179 0.11944 -0.35062 C 0.1217 -0.38981 0.12673 -0.43518 0.1151 -0.4716 C 0.11267 -0.47994 0.10677 -0.48765 0.10278 -0.49383 C 0.09427 -0.5071 0.10104 -0.50247 0.09028 -0.50617 C 0.07621 -0.51883 0.05278 -0.53025 0.0375 -0.53333 C -0.01025 -0.55741 -0.06823 -0.55309 -0.11667 -0.55802 C -0.12934 -0.56697 -0.14375 -0.56728 -0.15695 -0.57037 C -0.18299 -0.57623 -0.20729 -0.57809 -0.23334 -0.58025 C -0.26788 -0.58302 -0.30156 -0.59259 -0.33629 -0.59506 C -0.58455 -0.5929 -0.5316 -0.61173 -0.64028 -0.58765 C -0.64688 -0.58364 -0.65295 -0.57839 -0.65972 -0.57531 C -0.66493 -0.56636 -0.67101 -0.56327 -0.67778 -0.55802 C -0.69254 -0.5466 -0.70868 -0.53951 -0.72222 -0.52346 C -0.72813 -0.50772 -0.73472 -0.49321 -0.74045 -0.47654 C -0.74202 -0.4608 -0.7474 -0.45555 -0.75 -0.43951 C -0.75573 -0.40401 -0.75955 -0.3608 -0.77222 -0.33086 C -0.77535 -0.31018 -0.7842 -0.29722 -0.79306 -0.28395 C -0.80139 -0.2713 -0.79531 -0.27623 -0.80278 -0.2716 C -0.80625 -0.27253 -0.8125 -0.27407 -0.8125 -0.27407 " pathEditMode="relative" ptsTypes="fffffffffffffffff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7534"/>
            <a:ext cx="1104039" cy="1582166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1403648" y="411510"/>
            <a:ext cx="4968552" cy="2232248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除了前面的修改符号，小学阶段我们还会用到下面两种修改符号哟。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r="6327"/>
          <a:stretch>
            <a:fillRect/>
          </a:stretch>
        </p:blipFill>
        <p:spPr bwMode="auto">
          <a:xfrm>
            <a:off x="611560" y="2787774"/>
            <a:ext cx="12241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31790"/>
            <a:ext cx="11521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7544" y="379588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删除号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195736" y="379588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改正号</a:t>
            </a:r>
            <a:endParaRPr lang="zh-CN" altLang="en-US" sz="2400" dirty="0"/>
          </a:p>
        </p:txBody>
      </p:sp>
      <p:sp>
        <p:nvSpPr>
          <p:cNvPr id="12" name="云形 11"/>
          <p:cNvSpPr/>
          <p:nvPr/>
        </p:nvSpPr>
        <p:spPr>
          <a:xfrm>
            <a:off x="5202938" y="2175706"/>
            <a:ext cx="2736304" cy="1152128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</a:rPr>
              <a:t>找下自己的作文 试试吧！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70" t="-319" r="21519"/>
          <a:stretch>
            <a:fillRect/>
          </a:stretch>
        </p:blipFill>
        <p:spPr bwMode="auto">
          <a:xfrm>
            <a:off x="7092280" y="3281784"/>
            <a:ext cx="819702" cy="145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日积月累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67544" y="1347614"/>
            <a:ext cx="55263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滁州西涧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作者：韦应物 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独怜幽草涧边生，上有黄鹂深树鸣。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春潮带雨晚来急，野渡无人舟自横。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 descr="http://p2.so.qhimgs1.com/bdr/_240_/t01dce9b0ca41b12e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491630"/>
            <a:ext cx="2592288" cy="24413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92367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语文园地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9851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找出关键语句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408420" y="2349192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修改符号</a:t>
            </a:r>
            <a:endParaRPr lang="zh-CN" altLang="en-US" sz="24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819766" y="2173525"/>
            <a:ext cx="1375079" cy="3298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积累与运用</a:t>
            </a:r>
            <a:endParaRPr lang="zh-CN" altLang="en-US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3418418" y="2787774"/>
            <a:ext cx="2292935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古诗：滁州西涧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915566"/>
            <a:ext cx="5184576" cy="3704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唐朝诗人贾岛有一次出外郊游，写了一首诗，中间有一句：僧推月下门，他拿不定主意是否应该把推字换成敲字，正好时任当地官员的韩愈出行，贾岛想得入神，不知回避，冲了韩愈的官轿，当韩愈知道事情原故后，不仅没有怪罪贾岛，反而和他一起探讨，既是月夜，必定门户已关，用敲字更合情理，这就是推敲的来历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31590"/>
            <a:ext cx="316673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347614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说一说我们该如何有效的学习（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善于思考、善于提问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看不懂的就一带而过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老师问问题就想想，不问就发呆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12360" y="1923247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64096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滁州西涧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的作者是唐朝的韦应物。（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寻找关键语句哪一句最长就选哪一句。（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21982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59632" y="1563638"/>
            <a:ext cx="1800200" cy="266429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36096" y="1491630"/>
            <a:ext cx="1800200" cy="266429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20"/>
          <p:cNvSpPr/>
          <p:nvPr/>
        </p:nvSpPr>
        <p:spPr>
          <a:xfrm>
            <a:off x="499504" y="555526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331640" y="1707654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表移动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475656" y="2404175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表对调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475656" y="3100695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表删除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250625" y="2037745"/>
            <a:ext cx="2160239" cy="13929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0625" y="2782644"/>
            <a:ext cx="2160240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32283" y="2029125"/>
            <a:ext cx="2250590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/>
          <a:srcRect r="74470"/>
          <a:stretch>
            <a:fillRect/>
          </a:stretch>
        </p:blipFill>
        <p:spPr bwMode="auto">
          <a:xfrm>
            <a:off x="5508104" y="3369543"/>
            <a:ext cx="1584176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/>
          <a:srcRect l="48224" r="23408"/>
          <a:stretch>
            <a:fillRect/>
          </a:stretch>
        </p:blipFill>
        <p:spPr bwMode="auto">
          <a:xfrm>
            <a:off x="5508104" y="2427734"/>
            <a:ext cx="158417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27"/>
          <a:stretch>
            <a:fillRect/>
          </a:stretch>
        </p:blipFill>
        <p:spPr bwMode="auto">
          <a:xfrm>
            <a:off x="5508104" y="1563638"/>
            <a:ext cx="1584176" cy="720080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68500" y="1045845"/>
            <a:ext cx="685197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学完了本单元你有什么收获呢？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91" y="1027401"/>
            <a:ext cx="1104039" cy="1582166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1638" y="3003798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3635896" y="1883172"/>
            <a:ext cx="2880320" cy="1872208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各抒己见吧！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97929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19672" y="1501646"/>
            <a:ext cx="6120680" cy="854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第四单元 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交流平台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699792" y="62753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阅读课本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页内容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7614"/>
            <a:ext cx="5021535" cy="276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563915" y="3939902"/>
            <a:ext cx="603242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在下面这段文字中找出关键语句。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7574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泥鳅的性格实在有些古怪。说它老实吧，它有时的确很乖，它会趴在缸底的沙石上一动不动，任凭我们在教室里大声朗读，放声歌唱。可是要是你用细棒轻轻地碰它一下，它就会暴躁地扭动身子，在缸中快速地游来游去，顿时，水花四溅，连它嘴边的胡须也一翘一翘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19672" y="1563638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词句段运用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49169" y="977189"/>
            <a:ext cx="8300202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阅读课本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页“词句段运用”部分，通过阅读，发现了什么？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15766"/>
            <a:ext cx="5304557" cy="166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 9"/>
          <p:cNvSpPr/>
          <p:nvPr/>
        </p:nvSpPr>
        <p:spPr>
          <a:xfrm>
            <a:off x="6300192" y="1768857"/>
            <a:ext cx="2232248" cy="1152128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结尾都是疑问句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61" t="-319" r="59494"/>
          <a:stretch>
            <a:fillRect/>
          </a:stretch>
        </p:blipFill>
        <p:spPr bwMode="auto">
          <a:xfrm>
            <a:off x="0" y="2941697"/>
            <a:ext cx="899592" cy="166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70" t="-319" r="21519"/>
          <a:stretch>
            <a:fillRect/>
          </a:stretch>
        </p:blipFill>
        <p:spPr bwMode="auto">
          <a:xfrm>
            <a:off x="7967412" y="2671688"/>
            <a:ext cx="819702" cy="145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云形 12"/>
          <p:cNvSpPr/>
          <p:nvPr/>
        </p:nvSpPr>
        <p:spPr>
          <a:xfrm>
            <a:off x="539552" y="2211710"/>
            <a:ext cx="1735154" cy="1008112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要善于发问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571750"/>
            <a:ext cx="1161105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31590"/>
            <a:ext cx="4455494" cy="2592288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987824" y="1131590"/>
            <a:ext cx="4464496" cy="259228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55776" y="1923678"/>
            <a:ext cx="547260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我家有一只大公鸡，它最奇特的是吃食的时候总是吃地上的小石子，这是怎么回事呢？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123776" y="534318"/>
            <a:ext cx="3024336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仿照这两段话写一写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79512" y="54899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改病句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8503" y="62104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881" y="62104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03648" y="516617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课本</a:t>
            </a:r>
            <a:r>
              <a:rPr lang="en-US" altLang="zh-CN" sz="2400" dirty="0"/>
              <a:t>58</a:t>
            </a:r>
            <a:r>
              <a:rPr lang="zh-CN" altLang="en-US" sz="2400" dirty="0"/>
              <a:t>页这段话只修改了一部分。读一读，看看还有什么问题，用修改符号改一改。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598332"/>
            <a:ext cx="7549455" cy="29176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600" y="627534"/>
            <a:ext cx="8757162" cy="338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任意多边形 7"/>
          <p:cNvSpPr/>
          <p:nvPr/>
        </p:nvSpPr>
        <p:spPr>
          <a:xfrm>
            <a:off x="2768600" y="2464975"/>
            <a:ext cx="1514374" cy="417925"/>
          </a:xfrm>
          <a:custGeom>
            <a:avLst/>
            <a:gdLst>
              <a:gd name="connsiteX0" fmla="*/ 0 w 1514374"/>
              <a:gd name="connsiteY0" fmla="*/ 113125 h 417925"/>
              <a:gd name="connsiteX1" fmla="*/ 25400 w 1514374"/>
              <a:gd name="connsiteY1" fmla="*/ 151225 h 417925"/>
              <a:gd name="connsiteX2" fmla="*/ 38100 w 1514374"/>
              <a:gd name="connsiteY2" fmla="*/ 202025 h 417925"/>
              <a:gd name="connsiteX3" fmla="*/ 50800 w 1514374"/>
              <a:gd name="connsiteY3" fmla="*/ 417925 h 417925"/>
              <a:gd name="connsiteX4" fmla="*/ 279400 w 1514374"/>
              <a:gd name="connsiteY4" fmla="*/ 405225 h 417925"/>
              <a:gd name="connsiteX5" fmla="*/ 419100 w 1514374"/>
              <a:gd name="connsiteY5" fmla="*/ 392525 h 417925"/>
              <a:gd name="connsiteX6" fmla="*/ 901700 w 1514374"/>
              <a:gd name="connsiteY6" fmla="*/ 379825 h 417925"/>
              <a:gd name="connsiteX7" fmla="*/ 1219200 w 1514374"/>
              <a:gd name="connsiteY7" fmla="*/ 367125 h 417925"/>
              <a:gd name="connsiteX8" fmla="*/ 1206500 w 1514374"/>
              <a:gd name="connsiteY8" fmla="*/ 303625 h 417925"/>
              <a:gd name="connsiteX9" fmla="*/ 1193800 w 1514374"/>
              <a:gd name="connsiteY9" fmla="*/ 265525 h 417925"/>
              <a:gd name="connsiteX10" fmla="*/ 1206500 w 1514374"/>
              <a:gd name="connsiteY10" fmla="*/ 11525 h 417925"/>
              <a:gd name="connsiteX11" fmla="*/ 1447800 w 1514374"/>
              <a:gd name="connsiteY11" fmla="*/ 49625 h 417925"/>
              <a:gd name="connsiteX12" fmla="*/ 1498600 w 1514374"/>
              <a:gd name="connsiteY12" fmla="*/ 62325 h 417925"/>
              <a:gd name="connsiteX13" fmla="*/ 1498600 w 1514374"/>
              <a:gd name="connsiteY13" fmla="*/ 303625 h 4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4374" h="417925">
                <a:moveTo>
                  <a:pt x="0" y="113125"/>
                </a:moveTo>
                <a:cubicBezTo>
                  <a:pt x="8467" y="125825"/>
                  <a:pt x="19387" y="137196"/>
                  <a:pt x="25400" y="151225"/>
                </a:cubicBezTo>
                <a:cubicBezTo>
                  <a:pt x="32276" y="167268"/>
                  <a:pt x="36445" y="184649"/>
                  <a:pt x="38100" y="202025"/>
                </a:cubicBezTo>
                <a:cubicBezTo>
                  <a:pt x="44935" y="273791"/>
                  <a:pt x="46567" y="345958"/>
                  <a:pt x="50800" y="417925"/>
                </a:cubicBezTo>
                <a:lnTo>
                  <a:pt x="279400" y="405225"/>
                </a:lnTo>
                <a:cubicBezTo>
                  <a:pt x="326048" y="402008"/>
                  <a:pt x="372380" y="394432"/>
                  <a:pt x="419100" y="392525"/>
                </a:cubicBezTo>
                <a:cubicBezTo>
                  <a:pt x="579888" y="385962"/>
                  <a:pt x="740859" y="384931"/>
                  <a:pt x="901700" y="379825"/>
                </a:cubicBezTo>
                <a:lnTo>
                  <a:pt x="1219200" y="367125"/>
                </a:lnTo>
                <a:cubicBezTo>
                  <a:pt x="1214967" y="345958"/>
                  <a:pt x="1211735" y="324566"/>
                  <a:pt x="1206500" y="303625"/>
                </a:cubicBezTo>
                <a:cubicBezTo>
                  <a:pt x="1203253" y="290638"/>
                  <a:pt x="1193800" y="278912"/>
                  <a:pt x="1193800" y="265525"/>
                </a:cubicBezTo>
                <a:cubicBezTo>
                  <a:pt x="1193800" y="180753"/>
                  <a:pt x="1202267" y="96192"/>
                  <a:pt x="1206500" y="11525"/>
                </a:cubicBezTo>
                <a:cubicBezTo>
                  <a:pt x="1485768" y="31473"/>
                  <a:pt x="1298926" y="0"/>
                  <a:pt x="1447800" y="49625"/>
                </a:cubicBezTo>
                <a:cubicBezTo>
                  <a:pt x="1464359" y="55145"/>
                  <a:pt x="1495177" y="45209"/>
                  <a:pt x="1498600" y="62325"/>
                </a:cubicBezTo>
                <a:cubicBezTo>
                  <a:pt x="1514374" y="141196"/>
                  <a:pt x="1498600" y="223192"/>
                  <a:pt x="1498600" y="303625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17036" y="1168400"/>
            <a:ext cx="5493201" cy="1217344"/>
          </a:xfrm>
          <a:custGeom>
            <a:avLst/>
            <a:gdLst>
              <a:gd name="connsiteX0" fmla="*/ 5337764 w 5493201"/>
              <a:gd name="connsiteY0" fmla="*/ 0 h 1217344"/>
              <a:gd name="connsiteX1" fmla="*/ 5350464 w 5493201"/>
              <a:gd name="connsiteY1" fmla="*/ 88900 h 1217344"/>
              <a:gd name="connsiteX2" fmla="*/ 5388564 w 5493201"/>
              <a:gd name="connsiteY2" fmla="*/ 101600 h 1217344"/>
              <a:gd name="connsiteX3" fmla="*/ 5426664 w 5493201"/>
              <a:gd name="connsiteY3" fmla="*/ 88900 h 1217344"/>
              <a:gd name="connsiteX4" fmla="*/ 5401264 w 5493201"/>
              <a:gd name="connsiteY4" fmla="*/ 127000 h 1217344"/>
              <a:gd name="connsiteX5" fmla="*/ 5426664 w 5493201"/>
              <a:gd name="connsiteY5" fmla="*/ 342900 h 1217344"/>
              <a:gd name="connsiteX6" fmla="*/ 5413964 w 5493201"/>
              <a:gd name="connsiteY6" fmla="*/ 495300 h 1217344"/>
              <a:gd name="connsiteX7" fmla="*/ 5375864 w 5493201"/>
              <a:gd name="connsiteY7" fmla="*/ 520700 h 1217344"/>
              <a:gd name="connsiteX8" fmla="*/ 4855164 w 5493201"/>
              <a:gd name="connsiteY8" fmla="*/ 533400 h 1217344"/>
              <a:gd name="connsiteX9" fmla="*/ 4766264 w 5493201"/>
              <a:gd name="connsiteY9" fmla="*/ 546100 h 1217344"/>
              <a:gd name="connsiteX10" fmla="*/ 4728164 w 5493201"/>
              <a:gd name="connsiteY10" fmla="*/ 558800 h 1217344"/>
              <a:gd name="connsiteX11" fmla="*/ 4169364 w 5493201"/>
              <a:gd name="connsiteY11" fmla="*/ 584200 h 1217344"/>
              <a:gd name="connsiteX12" fmla="*/ 4016964 w 5493201"/>
              <a:gd name="connsiteY12" fmla="*/ 622300 h 1217344"/>
              <a:gd name="connsiteX13" fmla="*/ 3851864 w 5493201"/>
              <a:gd name="connsiteY13" fmla="*/ 673100 h 1217344"/>
              <a:gd name="connsiteX14" fmla="*/ 3648664 w 5493201"/>
              <a:gd name="connsiteY14" fmla="*/ 685800 h 1217344"/>
              <a:gd name="connsiteX15" fmla="*/ 3445464 w 5493201"/>
              <a:gd name="connsiteY15" fmla="*/ 711200 h 1217344"/>
              <a:gd name="connsiteX16" fmla="*/ 3331164 w 5493201"/>
              <a:gd name="connsiteY16" fmla="*/ 723900 h 1217344"/>
              <a:gd name="connsiteX17" fmla="*/ 2912064 w 5493201"/>
              <a:gd name="connsiteY17" fmla="*/ 711200 h 1217344"/>
              <a:gd name="connsiteX18" fmla="*/ 2848564 w 5493201"/>
              <a:gd name="connsiteY18" fmla="*/ 698500 h 1217344"/>
              <a:gd name="connsiteX19" fmla="*/ 2289764 w 5493201"/>
              <a:gd name="connsiteY19" fmla="*/ 685800 h 1217344"/>
              <a:gd name="connsiteX20" fmla="*/ 1781764 w 5493201"/>
              <a:gd name="connsiteY20" fmla="*/ 698500 h 1217344"/>
              <a:gd name="connsiteX21" fmla="*/ 1667464 w 5493201"/>
              <a:gd name="connsiteY21" fmla="*/ 749300 h 1217344"/>
              <a:gd name="connsiteX22" fmla="*/ 1578564 w 5493201"/>
              <a:gd name="connsiteY22" fmla="*/ 787400 h 1217344"/>
              <a:gd name="connsiteX23" fmla="*/ 1489664 w 5493201"/>
              <a:gd name="connsiteY23" fmla="*/ 850900 h 1217344"/>
              <a:gd name="connsiteX24" fmla="*/ 1476964 w 5493201"/>
              <a:gd name="connsiteY24" fmla="*/ 889000 h 1217344"/>
              <a:gd name="connsiteX25" fmla="*/ 1451564 w 5493201"/>
              <a:gd name="connsiteY25" fmla="*/ 927100 h 1217344"/>
              <a:gd name="connsiteX26" fmla="*/ 1464264 w 5493201"/>
              <a:gd name="connsiteY26" fmla="*/ 977900 h 1217344"/>
              <a:gd name="connsiteX27" fmla="*/ 1451564 w 5493201"/>
              <a:gd name="connsiteY27" fmla="*/ 1117600 h 1217344"/>
              <a:gd name="connsiteX28" fmla="*/ 1438864 w 5493201"/>
              <a:gd name="connsiteY28" fmla="*/ 1155700 h 1217344"/>
              <a:gd name="connsiteX29" fmla="*/ 1388064 w 5493201"/>
              <a:gd name="connsiteY29" fmla="*/ 1193800 h 1217344"/>
              <a:gd name="connsiteX30" fmla="*/ 1349964 w 5493201"/>
              <a:gd name="connsiteY30" fmla="*/ 1206500 h 1217344"/>
              <a:gd name="connsiteX31" fmla="*/ 1007064 w 5493201"/>
              <a:gd name="connsiteY31" fmla="*/ 1181100 h 1217344"/>
              <a:gd name="connsiteX32" fmla="*/ 968964 w 5493201"/>
              <a:gd name="connsiteY32" fmla="*/ 1168400 h 1217344"/>
              <a:gd name="connsiteX33" fmla="*/ 3764 w 5493201"/>
              <a:gd name="connsiteY33" fmla="*/ 1155700 h 1217344"/>
              <a:gd name="connsiteX34" fmla="*/ 16464 w 5493201"/>
              <a:gd name="connsiteY34" fmla="*/ 990600 h 1217344"/>
              <a:gd name="connsiteX35" fmla="*/ 143464 w 5493201"/>
              <a:gd name="connsiteY35" fmla="*/ 927100 h 1217344"/>
              <a:gd name="connsiteX36" fmla="*/ 232364 w 5493201"/>
              <a:gd name="connsiteY36" fmla="*/ 889000 h 1217344"/>
              <a:gd name="connsiteX37" fmla="*/ 524464 w 5493201"/>
              <a:gd name="connsiteY37" fmla="*/ 850900 h 1217344"/>
              <a:gd name="connsiteX38" fmla="*/ 727664 w 5493201"/>
              <a:gd name="connsiteY38" fmla="*/ 825500 h 1217344"/>
              <a:gd name="connsiteX39" fmla="*/ 1375364 w 5493201"/>
              <a:gd name="connsiteY39" fmla="*/ 850900 h 1217344"/>
              <a:gd name="connsiteX40" fmla="*/ 1451564 w 5493201"/>
              <a:gd name="connsiteY40" fmla="*/ 876300 h 121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93201" h="1217344">
                <a:moveTo>
                  <a:pt x="5337764" y="0"/>
                </a:moveTo>
                <a:cubicBezTo>
                  <a:pt x="5341997" y="29633"/>
                  <a:pt x="5337077" y="62126"/>
                  <a:pt x="5350464" y="88900"/>
                </a:cubicBezTo>
                <a:cubicBezTo>
                  <a:pt x="5356451" y="100874"/>
                  <a:pt x="5375864" y="105833"/>
                  <a:pt x="5388564" y="101600"/>
                </a:cubicBezTo>
                <a:cubicBezTo>
                  <a:pt x="5468063" y="75100"/>
                  <a:pt x="5493201" y="9056"/>
                  <a:pt x="5426664" y="88900"/>
                </a:cubicBezTo>
                <a:cubicBezTo>
                  <a:pt x="5416893" y="100626"/>
                  <a:pt x="5409731" y="114300"/>
                  <a:pt x="5401264" y="127000"/>
                </a:cubicBezTo>
                <a:cubicBezTo>
                  <a:pt x="5413373" y="199655"/>
                  <a:pt x="5426664" y="267743"/>
                  <a:pt x="5426664" y="342900"/>
                </a:cubicBezTo>
                <a:cubicBezTo>
                  <a:pt x="5426664" y="393876"/>
                  <a:pt x="5427968" y="446285"/>
                  <a:pt x="5413964" y="495300"/>
                </a:cubicBezTo>
                <a:cubicBezTo>
                  <a:pt x="5409771" y="509976"/>
                  <a:pt x="5391092" y="519662"/>
                  <a:pt x="5375864" y="520700"/>
                </a:cubicBezTo>
                <a:cubicBezTo>
                  <a:pt x="5202648" y="532510"/>
                  <a:pt x="5028731" y="529167"/>
                  <a:pt x="4855164" y="533400"/>
                </a:cubicBezTo>
                <a:cubicBezTo>
                  <a:pt x="4825531" y="537633"/>
                  <a:pt x="4795617" y="540229"/>
                  <a:pt x="4766264" y="546100"/>
                </a:cubicBezTo>
                <a:cubicBezTo>
                  <a:pt x="4753137" y="548725"/>
                  <a:pt x="4741434" y="557031"/>
                  <a:pt x="4728164" y="558800"/>
                </a:cubicBezTo>
                <a:cubicBezTo>
                  <a:pt x="4581498" y="578355"/>
                  <a:pt x="4252365" y="581606"/>
                  <a:pt x="4169364" y="584200"/>
                </a:cubicBezTo>
                <a:cubicBezTo>
                  <a:pt x="3962047" y="653306"/>
                  <a:pt x="4222183" y="570995"/>
                  <a:pt x="4016964" y="622300"/>
                </a:cubicBezTo>
                <a:cubicBezTo>
                  <a:pt x="3967385" y="634695"/>
                  <a:pt x="3902209" y="666533"/>
                  <a:pt x="3851864" y="673100"/>
                </a:cubicBezTo>
                <a:cubicBezTo>
                  <a:pt x="3784569" y="681878"/>
                  <a:pt x="3716313" y="680388"/>
                  <a:pt x="3648664" y="685800"/>
                </a:cubicBezTo>
                <a:cubicBezTo>
                  <a:pt x="3539741" y="694514"/>
                  <a:pt x="3544883" y="698773"/>
                  <a:pt x="3445464" y="711200"/>
                </a:cubicBezTo>
                <a:cubicBezTo>
                  <a:pt x="3407426" y="715955"/>
                  <a:pt x="3369264" y="719667"/>
                  <a:pt x="3331164" y="723900"/>
                </a:cubicBezTo>
                <a:cubicBezTo>
                  <a:pt x="3191464" y="719667"/>
                  <a:pt x="3051635" y="718546"/>
                  <a:pt x="2912064" y="711200"/>
                </a:cubicBezTo>
                <a:cubicBezTo>
                  <a:pt x="2890508" y="710065"/>
                  <a:pt x="2870132" y="699380"/>
                  <a:pt x="2848564" y="698500"/>
                </a:cubicBezTo>
                <a:cubicBezTo>
                  <a:pt x="2662404" y="690902"/>
                  <a:pt x="2476031" y="690033"/>
                  <a:pt x="2289764" y="685800"/>
                </a:cubicBezTo>
                <a:cubicBezTo>
                  <a:pt x="2120431" y="690033"/>
                  <a:pt x="1950791" y="687476"/>
                  <a:pt x="1781764" y="698500"/>
                </a:cubicBezTo>
                <a:cubicBezTo>
                  <a:pt x="1706405" y="703415"/>
                  <a:pt x="1719107" y="723479"/>
                  <a:pt x="1667464" y="749300"/>
                </a:cubicBezTo>
                <a:cubicBezTo>
                  <a:pt x="1524983" y="820540"/>
                  <a:pt x="1763554" y="681691"/>
                  <a:pt x="1578564" y="787400"/>
                </a:cubicBezTo>
                <a:cubicBezTo>
                  <a:pt x="1552565" y="802256"/>
                  <a:pt x="1511470" y="834545"/>
                  <a:pt x="1489664" y="850900"/>
                </a:cubicBezTo>
                <a:cubicBezTo>
                  <a:pt x="1485431" y="863600"/>
                  <a:pt x="1482951" y="877026"/>
                  <a:pt x="1476964" y="889000"/>
                </a:cubicBezTo>
                <a:cubicBezTo>
                  <a:pt x="1470138" y="902652"/>
                  <a:pt x="1453723" y="911990"/>
                  <a:pt x="1451564" y="927100"/>
                </a:cubicBezTo>
                <a:cubicBezTo>
                  <a:pt x="1449096" y="944379"/>
                  <a:pt x="1460031" y="960967"/>
                  <a:pt x="1464264" y="977900"/>
                </a:cubicBezTo>
                <a:cubicBezTo>
                  <a:pt x="1460031" y="1024467"/>
                  <a:pt x="1458177" y="1071311"/>
                  <a:pt x="1451564" y="1117600"/>
                </a:cubicBezTo>
                <a:cubicBezTo>
                  <a:pt x="1449671" y="1130852"/>
                  <a:pt x="1447434" y="1145416"/>
                  <a:pt x="1438864" y="1155700"/>
                </a:cubicBezTo>
                <a:cubicBezTo>
                  <a:pt x="1425313" y="1171961"/>
                  <a:pt x="1406442" y="1183298"/>
                  <a:pt x="1388064" y="1193800"/>
                </a:cubicBezTo>
                <a:cubicBezTo>
                  <a:pt x="1376441" y="1200442"/>
                  <a:pt x="1362664" y="1202267"/>
                  <a:pt x="1349964" y="1206500"/>
                </a:cubicBezTo>
                <a:cubicBezTo>
                  <a:pt x="1235664" y="1198033"/>
                  <a:pt x="1115796" y="1217344"/>
                  <a:pt x="1007064" y="1181100"/>
                </a:cubicBezTo>
                <a:cubicBezTo>
                  <a:pt x="994364" y="1176867"/>
                  <a:pt x="982347" y="1168739"/>
                  <a:pt x="968964" y="1168400"/>
                </a:cubicBezTo>
                <a:cubicBezTo>
                  <a:pt x="647306" y="1160257"/>
                  <a:pt x="325497" y="1159933"/>
                  <a:pt x="3764" y="1155700"/>
                </a:cubicBezTo>
                <a:cubicBezTo>
                  <a:pt x="7997" y="1100667"/>
                  <a:pt x="0" y="1043283"/>
                  <a:pt x="16464" y="990600"/>
                </a:cubicBezTo>
                <a:cubicBezTo>
                  <a:pt x="28855" y="950949"/>
                  <a:pt x="122861" y="940835"/>
                  <a:pt x="143464" y="927100"/>
                </a:cubicBezTo>
                <a:cubicBezTo>
                  <a:pt x="203911" y="886802"/>
                  <a:pt x="157810" y="911366"/>
                  <a:pt x="232364" y="889000"/>
                </a:cubicBezTo>
                <a:cubicBezTo>
                  <a:pt x="396940" y="839627"/>
                  <a:pt x="228027" y="868337"/>
                  <a:pt x="524464" y="850900"/>
                </a:cubicBezTo>
                <a:cubicBezTo>
                  <a:pt x="592197" y="842433"/>
                  <a:pt x="659414" y="826719"/>
                  <a:pt x="727664" y="825500"/>
                </a:cubicBezTo>
                <a:cubicBezTo>
                  <a:pt x="1063822" y="819497"/>
                  <a:pt x="1127313" y="828350"/>
                  <a:pt x="1375364" y="850900"/>
                </a:cubicBezTo>
                <a:lnTo>
                  <a:pt x="1451564" y="87630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950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认识修改符号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 r="51776"/>
          <a:stretch>
            <a:fillRect/>
          </a:stretch>
        </p:blipFill>
        <p:spPr bwMode="auto">
          <a:xfrm>
            <a:off x="395536" y="1131590"/>
            <a:ext cx="2448272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l="48224"/>
          <a:stretch>
            <a:fillRect/>
          </a:stretch>
        </p:blipFill>
        <p:spPr bwMode="auto">
          <a:xfrm>
            <a:off x="323528" y="2571750"/>
            <a:ext cx="262855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206769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我今天吃了一碗面条，好吃非常。</a:t>
            </a:r>
            <a:endParaRPr lang="zh-CN" altLang="en-US" sz="2800" dirty="0"/>
          </a:p>
        </p:txBody>
      </p:sp>
      <p:sp>
        <p:nvSpPr>
          <p:cNvPr id="11" name="任意多边形 10"/>
          <p:cNvSpPr/>
          <p:nvPr/>
        </p:nvSpPr>
        <p:spPr>
          <a:xfrm>
            <a:off x="4082502" y="2070101"/>
            <a:ext cx="1564447" cy="501650"/>
          </a:xfrm>
          <a:custGeom>
            <a:avLst/>
            <a:gdLst>
              <a:gd name="connsiteX0" fmla="*/ 57698 w 1564447"/>
              <a:gd name="connsiteY0" fmla="*/ 101600 h 649027"/>
              <a:gd name="connsiteX1" fmla="*/ 70398 w 1564447"/>
              <a:gd name="connsiteY1" fmla="*/ 584200 h 649027"/>
              <a:gd name="connsiteX2" fmla="*/ 286298 w 1564447"/>
              <a:gd name="connsiteY2" fmla="*/ 571500 h 649027"/>
              <a:gd name="connsiteX3" fmla="*/ 857798 w 1564447"/>
              <a:gd name="connsiteY3" fmla="*/ 558800 h 649027"/>
              <a:gd name="connsiteX4" fmla="*/ 845098 w 1564447"/>
              <a:gd name="connsiteY4" fmla="*/ 304800 h 649027"/>
              <a:gd name="connsiteX5" fmla="*/ 819698 w 1564447"/>
              <a:gd name="connsiteY5" fmla="*/ 203200 h 649027"/>
              <a:gd name="connsiteX6" fmla="*/ 845098 w 1564447"/>
              <a:gd name="connsiteY6" fmla="*/ 76200 h 649027"/>
              <a:gd name="connsiteX7" fmla="*/ 870498 w 1564447"/>
              <a:gd name="connsiteY7" fmla="*/ 38100 h 649027"/>
              <a:gd name="connsiteX8" fmla="*/ 908598 w 1564447"/>
              <a:gd name="connsiteY8" fmla="*/ 0 h 649027"/>
              <a:gd name="connsiteX9" fmla="*/ 1086398 w 1564447"/>
              <a:gd name="connsiteY9" fmla="*/ 25400 h 649027"/>
              <a:gd name="connsiteX10" fmla="*/ 1403898 w 1564447"/>
              <a:gd name="connsiteY10" fmla="*/ 38100 h 649027"/>
              <a:gd name="connsiteX11" fmla="*/ 1518198 w 1564447"/>
              <a:gd name="connsiteY11" fmla="*/ 50800 h 649027"/>
              <a:gd name="connsiteX12" fmla="*/ 1556298 w 1564447"/>
              <a:gd name="connsiteY12" fmla="*/ 63500 h 649027"/>
              <a:gd name="connsiteX13" fmla="*/ 1543598 w 1564447"/>
              <a:gd name="connsiteY13" fmla="*/ 406400 h 649027"/>
              <a:gd name="connsiteX14" fmla="*/ 1530898 w 1564447"/>
              <a:gd name="connsiteY14" fmla="*/ 457200 h 649027"/>
              <a:gd name="connsiteX15" fmla="*/ 1518198 w 1564447"/>
              <a:gd name="connsiteY15" fmla="*/ 520700 h 64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4447" h="649027">
                <a:moveTo>
                  <a:pt x="57698" y="101600"/>
                </a:moveTo>
                <a:cubicBezTo>
                  <a:pt x="61931" y="262467"/>
                  <a:pt x="0" y="439493"/>
                  <a:pt x="70398" y="584200"/>
                </a:cubicBezTo>
                <a:cubicBezTo>
                  <a:pt x="101935" y="649027"/>
                  <a:pt x="214244" y="573824"/>
                  <a:pt x="286298" y="571500"/>
                </a:cubicBezTo>
                <a:cubicBezTo>
                  <a:pt x="476746" y="565357"/>
                  <a:pt x="667298" y="563033"/>
                  <a:pt x="857798" y="558800"/>
                </a:cubicBezTo>
                <a:cubicBezTo>
                  <a:pt x="853565" y="474133"/>
                  <a:pt x="854129" y="389090"/>
                  <a:pt x="845098" y="304800"/>
                </a:cubicBezTo>
                <a:cubicBezTo>
                  <a:pt x="841379" y="270090"/>
                  <a:pt x="819698" y="203200"/>
                  <a:pt x="819698" y="203200"/>
                </a:cubicBezTo>
                <a:cubicBezTo>
                  <a:pt x="824378" y="170438"/>
                  <a:pt x="827365" y="111666"/>
                  <a:pt x="845098" y="76200"/>
                </a:cubicBezTo>
                <a:cubicBezTo>
                  <a:pt x="851924" y="62548"/>
                  <a:pt x="860727" y="49826"/>
                  <a:pt x="870498" y="38100"/>
                </a:cubicBezTo>
                <a:cubicBezTo>
                  <a:pt x="881996" y="24302"/>
                  <a:pt x="895898" y="12700"/>
                  <a:pt x="908598" y="0"/>
                </a:cubicBezTo>
                <a:cubicBezTo>
                  <a:pt x="987510" y="19728"/>
                  <a:pt x="974112" y="18984"/>
                  <a:pt x="1086398" y="25400"/>
                </a:cubicBezTo>
                <a:cubicBezTo>
                  <a:pt x="1192143" y="31443"/>
                  <a:pt x="1298065" y="33867"/>
                  <a:pt x="1403898" y="38100"/>
                </a:cubicBezTo>
                <a:cubicBezTo>
                  <a:pt x="1441998" y="42333"/>
                  <a:pt x="1480385" y="44498"/>
                  <a:pt x="1518198" y="50800"/>
                </a:cubicBezTo>
                <a:cubicBezTo>
                  <a:pt x="1531403" y="53001"/>
                  <a:pt x="1555344" y="50147"/>
                  <a:pt x="1556298" y="63500"/>
                </a:cubicBezTo>
                <a:cubicBezTo>
                  <a:pt x="1564447" y="177588"/>
                  <a:pt x="1550962" y="292259"/>
                  <a:pt x="1543598" y="406400"/>
                </a:cubicBezTo>
                <a:cubicBezTo>
                  <a:pt x="1542474" y="423818"/>
                  <a:pt x="1534684" y="440161"/>
                  <a:pt x="1530898" y="457200"/>
                </a:cubicBezTo>
                <a:cubicBezTo>
                  <a:pt x="1526215" y="478272"/>
                  <a:pt x="1518198" y="520700"/>
                  <a:pt x="1518198" y="520700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350785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我今天吃了一 面条，非常好吃。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580112" y="307580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碗</a:t>
            </a:r>
            <a:endParaRPr lang="zh-CN" altLang="en-US" sz="2800" dirty="0"/>
          </a:p>
        </p:txBody>
      </p:sp>
      <p:sp>
        <p:nvSpPr>
          <p:cNvPr id="15" name="圆角矩形 14"/>
          <p:cNvSpPr/>
          <p:nvPr/>
        </p:nvSpPr>
        <p:spPr>
          <a:xfrm>
            <a:off x="5580112" y="3003798"/>
            <a:ext cx="576064" cy="50405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411760" y="3507854"/>
            <a:ext cx="32403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11760" y="3507854"/>
            <a:ext cx="0" cy="5040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339752" y="4011910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4800000" flipH="1">
            <a:off x="2452922" y="3987862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488777"/>
            <a:ext cx="27363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  <p:bldP spid="13" grpId="0"/>
      <p:bldP spid="15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WPS 演示</Application>
  <PresentationFormat>全屏显示(16:9)</PresentationFormat>
  <Paragraphs>100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Heiti SC Light</vt:lpstr>
      <vt:lpstr>楷体</vt:lpstr>
      <vt:lpstr>Kaiti SC</vt:lpstr>
      <vt:lpstr>幼圆</vt:lpstr>
      <vt:lpstr>黑体</vt:lpstr>
      <vt:lpstr>YouYuan</vt:lpstr>
      <vt:lpstr>Songti SC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98</cp:revision>
  <dcterms:created xsi:type="dcterms:W3CDTF">2017-03-17T02:28:00Z</dcterms:created>
  <dcterms:modified xsi:type="dcterms:W3CDTF">2019-01-16T09:54:03Z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