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69" r:id="rId11"/>
    <p:sldId id="270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372" autoAdjust="0"/>
  </p:normalViewPr>
  <p:slideViewPr>
    <p:cSldViewPr>
      <p:cViewPr varScale="1">
        <p:scale>
          <a:sx n="61" d="100"/>
          <a:sy n="61" d="100"/>
        </p:scale>
        <p:origin x="-8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雨的四季</a:t>
            </a:r>
            <a:endParaRPr lang="zh-CN" altLang="en-US" sz="80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3861048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刘湛秋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98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67544" y="1772816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冬雨图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6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242594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首尾呼应，体现对雨的喜爱赞美之情！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88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小结：</a:t>
            </a:r>
            <a:endParaRPr lang="zh-CN" altLang="zh-CN" sz="60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作者通过形象化的描写，写出了雨的亲切可爱，这实际上寄托了作者对雨的赞美与喜爱，表现了作者对生命与大自然的热爱。</a:t>
            </a:r>
            <a:endParaRPr lang="zh-CN" altLang="zh-CN" sz="60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60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034682"/>
          </a:xfrm>
        </p:spPr>
        <p:txBody>
          <a:bodyPr>
            <a:no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古人写雨的名句：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林花谢了春红，太匆匆。无奈朝来寒雨，晚来风。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李煜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相见欢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林花谢了春红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雨打梨花深闭门，忘了青春，误了青春。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唐寅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一剪梅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雨打梨花深闭门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自在飞花轻似梦，无边丝雨细如愁。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秦观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浣溪沙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漠漠轻寒上小楼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溪云初起日沉阁，山雨欲来风满楼。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许浑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咸阳城东楼 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 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咸阳城西楼晚眺 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 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西门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空山新雨后，天气晚来秋。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王维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山居秋暝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沾衣欲湿杏花雨，吹面不寒杨柳风。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志南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绝句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小楼一夜听春雨，深巷明朝卖杏花。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陆游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临安春雨初霁</a:t>
            </a:r>
            <a:r>
              <a:rPr lang="en-US" altLang="zh-CN" sz="2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91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</a:rPr>
              <a:t>作业：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zh-CN" altLang="en-US" sz="3600" b="1" dirty="0" smtClean="0"/>
              <a:t>运用多种修辞手法，写一种你熟悉的自然景物，</a:t>
            </a:r>
            <a:r>
              <a:rPr lang="en-US" altLang="zh-CN" sz="3600" b="1" dirty="0" smtClean="0"/>
              <a:t>100</a:t>
            </a:r>
            <a:r>
              <a:rPr lang="zh-CN" altLang="en-US" sz="3600" b="1" dirty="0" smtClean="0"/>
              <a:t>字左右。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56249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0410" y="2967335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谢谢，再见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21"/>
            <a:ext cx="9144000" cy="715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98774" y="2238493"/>
            <a:ext cx="48173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谢谢，再见</a:t>
            </a:r>
            <a:endParaRPr lang="zh-CN" alt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07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教学目标：</a:t>
            </a:r>
          </a:p>
          <a:p>
            <a:pPr algn="l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知识与能力：朗读课文，掌握文中生字词及作者资料。</a:t>
            </a:r>
          </a:p>
          <a:p>
            <a:pPr algn="l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过程与方法：体会文章的语言美，学习首尾呼应的写作手法。</a:t>
            </a:r>
          </a:p>
          <a:p>
            <a:pPr algn="l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情感态度价值观：培养热爱自然，陶冶高雅的生活意趣。</a:t>
            </a:r>
          </a:p>
          <a:p>
            <a:pPr algn="l"/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51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882554"/>
          </a:xfrm>
        </p:spPr>
        <p:txBody>
          <a:bodyPr>
            <a:norm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54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作者介绍 </a:t>
            </a:r>
            <a:endParaRPr lang="zh-CN" altLang="zh-CN" sz="7200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刘湛秋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当代诗人。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1935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10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月生。安徽省芜湖市人。著有诗集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写在早春的信笺上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温暖的情思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生命的快乐</a:t>
            </a:r>
            <a:r>
              <a:rPr lang="en-US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，曾被誉为“当代抒情诗之王”。 </a:t>
            </a:r>
            <a:endParaRPr lang="zh-CN" altLang="zh-CN" sz="60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813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给下列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词语中红色</a:t>
            </a:r>
            <a:r>
              <a:rPr lang="zh-CN" altLang="zh-CN" sz="4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字注音：</a:t>
            </a:r>
            <a:r>
              <a:rPr lang="en-US" altLang="zh-CN" sz="4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/>
            </a:r>
            <a:br>
              <a:rPr lang="en-US" altLang="zh-CN" sz="48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lang="zh-CN" altLang="zh-CN" sz="54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静</a:t>
            </a:r>
            <a:r>
              <a:rPr lang="zh-CN" altLang="zh-CN" sz="40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谧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　　）　</a:t>
            </a:r>
            <a:endParaRPr lang="zh-CN" altLang="zh-CN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</a:t>
            </a:r>
            <a:r>
              <a:rPr lang="zh-CN" altLang="zh-CN" sz="40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邈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　　）　</a:t>
            </a:r>
            <a:endParaRPr lang="zh-CN" altLang="zh-CN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0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莅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临（　　）　</a:t>
            </a:r>
            <a:endParaRPr lang="zh-CN" altLang="zh-CN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0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咄咄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逼人（　　）</a:t>
            </a:r>
            <a:endParaRPr lang="zh-CN" altLang="zh-CN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95737" y="2348880"/>
            <a:ext cx="792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/>
              <a:t>mì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306896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/>
              <a:t>miǎo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11759" y="3715292"/>
            <a:ext cx="2020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/>
              <a:t>lì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4361623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/>
              <a:t>duō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4356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赏析文章的语言美：</a:t>
            </a:r>
            <a:r>
              <a:rPr lang="en-US" altLang="zh-CN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/>
            </a:r>
            <a:br>
              <a:rPr lang="en-US" altLang="zh-CN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lang="zh-CN" altLang="zh-CN" sz="54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运用了</a:t>
            </a:r>
            <a:r>
              <a:rPr lang="en-US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————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的修辞手法，</a:t>
            </a:r>
            <a:r>
              <a:rPr lang="en-US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————————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的写出了</a:t>
            </a:r>
            <a:r>
              <a:rPr lang="en-US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————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lang="en-US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————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特点，表现了</a:t>
            </a:r>
            <a:r>
              <a:rPr lang="en-US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————————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，体现了</a:t>
            </a:r>
            <a:r>
              <a:rPr lang="en-US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———————</a:t>
            </a:r>
            <a:r>
              <a:rPr lang="zh-CN" altLang="zh-CN" sz="40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的情感。</a:t>
            </a:r>
            <a:endParaRPr lang="zh-CN" altLang="zh-CN" sz="48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39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4800" b="1" kern="12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感悟四季的雨的不同特点：</a:t>
            </a:r>
            <a:endParaRPr lang="zh-CN" altLang="zh-CN" sz="60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/>
            </a:r>
            <a:br>
              <a:rPr lang="en-US" altLang="zh-CN" sz="3200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春雨：娇媚，甜美，温柔，细润</a:t>
            </a:r>
            <a:endParaRPr lang="zh-CN" altLang="zh-CN" sz="54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夏雨：热烈，粗犷，清凉，奔放</a:t>
            </a:r>
            <a:endParaRPr lang="zh-CN" altLang="zh-CN" sz="54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秋雨：端庄，沉静，成熟</a:t>
            </a:r>
            <a:endParaRPr lang="zh-CN" altLang="zh-CN" sz="54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冬雨：自然，平静，纯洁</a:t>
            </a:r>
            <a:endParaRPr lang="zh-CN" altLang="zh-CN" sz="54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24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60" y="2204864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春雨图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26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67544" y="2564904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夏雨图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84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95536" y="2060848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秋雨图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6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382</Words>
  <Paragraphs>42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雨的四季</vt:lpstr>
      <vt:lpstr>教学目标： 知识与能力：朗读课文，掌握文中生字词及作者资料。 过程与方法：体会文章的语言美，学习首尾呼应的写作手法。 情感态度价值观：培养热爱自然，陶冶高雅的生活意趣。 </vt:lpstr>
      <vt:lpstr>作者介绍  刘湛秋,当代诗人。1935年10月生。安徽省芜湖市人。著有诗集《写在早春的信笺上》、《温暖的情思》、《生命的快乐》，曾被誉为“当代抒情诗之王”。 </vt:lpstr>
      <vt:lpstr>给下列词语中红色字注音：  静谧（　　）　 高邈（　　）　 莅临（　　）　 咄咄逼人（　　） </vt:lpstr>
      <vt:lpstr>赏析文章的语言美：  运用了————的修辞手法，————————的写出了————的————特点，表现了————————，体现了———————的情感。</vt:lpstr>
      <vt:lpstr>感悟四季的雨的不同特点：  春雨：娇媚，甜美，温柔，细润 夏雨：热烈，粗犷，清凉，奔放 秋雨：端庄，沉静，成熟 冬雨：自然，平静，纯洁</vt:lpstr>
      <vt:lpstr>春雨图</vt:lpstr>
      <vt:lpstr>夏雨图</vt:lpstr>
      <vt:lpstr>秋雨图</vt:lpstr>
      <vt:lpstr>冬雨图</vt:lpstr>
      <vt:lpstr>首尾呼应，体现对雨的喜爱赞美之情！</vt:lpstr>
      <vt:lpstr>小结： 作者通过形象化的描写，写出了雨的亲切可爱，这实际上寄托了作者对雨的赞美与喜爱，表现了作者对生命与大自然的热爱。</vt:lpstr>
      <vt:lpstr>古人写雨的名句： 林花谢了春红，太匆匆。无奈朝来寒雨，晚来风。——李煜《相见欢·林花谢了春红》 雨打梨花深闭门，忘了青春，误了青春。——唐寅《一剪梅·雨打梨花深闭门》 自在飞花轻似梦，无边丝雨细如愁。——秦观《浣溪沙·漠漠轻寒上小楼》 溪云初起日沉阁，山雨欲来风满楼。——许浑《咸阳城东楼 / 咸阳城西楼晚眺 / 西门》 空山新雨后，天气晚来秋。——王维《山居秋暝》 沾衣欲湿杏花雨，吹面不寒杨柳风。——志南《绝句》 小楼一夜听春雨，深巷明朝卖杏花。——陆游《临安春雨初霁》</vt:lpstr>
      <vt:lpstr>作业： 运用多种修辞手法，写一种你熟悉的自然景物，100字左右。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china</cp:lastModifiedBy>
  <dcterms:created xsi:type="dcterms:W3CDTF">2016-07-14T04:20:44Z</dcterms:created>
  <dcterms:modified xsi:type="dcterms:W3CDTF">2018-09-15T17:46:01Z</dcterms:modified>
</cp:coreProperties>
</file>