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2"/>
  </p:notesMasterIdLst>
  <p:sldIdLst>
    <p:sldId id="264" r:id="rId2"/>
    <p:sldId id="498" r:id="rId3"/>
    <p:sldId id="1114" r:id="rId4"/>
    <p:sldId id="1115" r:id="rId5"/>
    <p:sldId id="1116" r:id="rId6"/>
    <p:sldId id="1117" r:id="rId7"/>
    <p:sldId id="1118" r:id="rId8"/>
    <p:sldId id="1119" r:id="rId9"/>
    <p:sldId id="1120" r:id="rId10"/>
    <p:sldId id="1121" r:id="rId1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  <a:srgbClr val="A50021"/>
    <a:srgbClr val="CC0000"/>
    <a:srgbClr val="FF0000"/>
    <a:srgbClr val="6666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 showGuides="1"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9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26675" cy="7372667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spect="1"/>
          </p:cNvSpPr>
          <p:nvPr>
            <p:ph type="sldImg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lvl="0"/>
            <a:r>
              <a:rPr lang="zh-CN" altLang="en-US" dirty="0"/>
              <a:t>单击此处编辑母版文本样式
第二级
第三级
第四级
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2583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圆角矩形 2"/>
          <p:cNvSpPr/>
          <p:nvPr/>
        </p:nvSpPr>
        <p:spPr>
          <a:xfrm>
            <a:off x="2503885" y="757238"/>
            <a:ext cx="4361259" cy="153035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聚焦中考</a:t>
            </a:r>
            <a:r>
              <a:rPr lang="en-US" altLang="zh-CN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——</a:t>
            </a: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河南专版</a:t>
            </a:r>
          </a:p>
        </p:txBody>
      </p:sp>
    </p:spTree>
  </p:cSld>
  <p:clrMapOvr>
    <a:masterClrMapping/>
  </p:clrMapOvr>
  <p:transition>
    <p:strips dir="rd"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91" y="0"/>
            <a:ext cx="914280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 txBox="1">
            <a:spLocks/>
          </p:cNvSpPr>
          <p:nvPr/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单击此处编辑母版文本样式</a:t>
            </a:r>
          </a:p>
          <a:p>
            <a:pPr lvl="1">
              <a:defRPr/>
            </a:pPr>
            <a:r>
              <a:rPr lang="zh-CN" altLang="en-US" smtClean="0"/>
              <a:t>第二级</a:t>
            </a:r>
          </a:p>
          <a:p>
            <a:pPr lvl="2">
              <a:defRPr/>
            </a:pPr>
            <a:r>
              <a:rPr lang="zh-CN" altLang="en-US" smtClean="0"/>
              <a:t>第三级</a:t>
            </a:r>
          </a:p>
          <a:p>
            <a:pPr lvl="3">
              <a:defRPr/>
            </a:pPr>
            <a:r>
              <a:rPr lang="zh-CN" altLang="en-US" sz="1800" smtClean="0"/>
              <a:t>第四级</a:t>
            </a:r>
          </a:p>
          <a:p>
            <a:pPr lvl="4">
              <a:defRPr/>
            </a:pPr>
            <a:r>
              <a:rPr lang="zh-CN" altLang="en-US" sz="1800" smtClean="0"/>
              <a:t>第五级</a:t>
            </a:r>
            <a:endParaRPr lang="zh-CN" altLang="en-US" sz="180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</a:defRPr>
            </a:lvl1pPr>
          </a:lstStyle>
          <a:p>
            <a:pPr lvl="0" algn="r" eaLnBrk="1" fontAlgn="base" hangingPunct="1"/>
            <a:fld id="{9A0DB2DC-4C9A-4742-B13C-FB6460FD3503}" type="slidenum">
              <a:rPr lang="zh-CN" altLang="en-US" sz="140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  <p:pic>
        <p:nvPicPr>
          <p:cNvPr id="2056" name="图片 7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图片 8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978694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图片 9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472487" y="1"/>
            <a:ext cx="671513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ransition>
    <p:fade thruBlk="1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57450" y="3067050"/>
            <a:ext cx="4228465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78585" y="1565910"/>
            <a:ext cx="6438265" cy="2580640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765300" y="3275965"/>
            <a:ext cx="5845175" cy="760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6510" y="1421765"/>
            <a:ext cx="6466840" cy="3885565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6957060" y="2319655"/>
            <a:ext cx="561975" cy="305435"/>
          </a:xfrm>
          <a:prstGeom prst="rect">
            <a:avLst/>
          </a:prstGeom>
        </p:spPr>
      </p:pic>
      <p:pic>
        <p:nvPicPr>
          <p:cNvPr id="2" name="图片 1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6957060" y="3199765"/>
            <a:ext cx="561975" cy="305435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6969760" y="3656330"/>
            <a:ext cx="561975" cy="305435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6957060" y="4951095"/>
            <a:ext cx="561975" cy="305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81455" y="1444625"/>
            <a:ext cx="6181090" cy="3447415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6864985" y="2749550"/>
            <a:ext cx="561975" cy="305435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6877685" y="3646805"/>
            <a:ext cx="561975" cy="305435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6864985" y="4053840"/>
            <a:ext cx="561975" cy="305435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6877685" y="4497705"/>
            <a:ext cx="561975" cy="305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48105" y="1490980"/>
            <a:ext cx="6447790" cy="2990215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7074535" y="1541780"/>
            <a:ext cx="419100" cy="305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1280" y="1715135"/>
            <a:ext cx="6438265" cy="3009265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7087235" y="1757680"/>
            <a:ext cx="419100" cy="305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23975" y="721995"/>
            <a:ext cx="6495415" cy="38569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rcRect t="3676" b="2955"/>
          <a:stretch>
            <a:fillRect/>
          </a:stretch>
        </p:blipFill>
        <p:spPr>
          <a:xfrm>
            <a:off x="1593850" y="4580255"/>
            <a:ext cx="6238240" cy="1645285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4" cstate="print"/>
          <a:stretch>
            <a:fillRect/>
          </a:stretch>
        </p:blipFill>
        <p:spPr>
          <a:xfrm flipV="1">
            <a:off x="7112635" y="772795"/>
            <a:ext cx="419100" cy="305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57325" y="1367155"/>
            <a:ext cx="6228715" cy="4123690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548130" y="3481070"/>
            <a:ext cx="6138545" cy="2009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71600" y="1066800"/>
            <a:ext cx="6400165" cy="4723765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621790" y="1488440"/>
            <a:ext cx="5662295" cy="396875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621790" y="4521200"/>
            <a:ext cx="6365875" cy="1450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16990" y="1282700"/>
            <a:ext cx="6457315" cy="3876040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5593080" y="2608580"/>
            <a:ext cx="2105025" cy="305435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686560" y="3042285"/>
            <a:ext cx="1290320" cy="305435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5942965" y="3347720"/>
            <a:ext cx="1805305" cy="424180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686560" y="3896360"/>
            <a:ext cx="1693545" cy="305435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5619750" y="4326255"/>
            <a:ext cx="2065655" cy="305435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724660" y="4768215"/>
            <a:ext cx="1354455" cy="305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8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全屏显示(4:3)</PresentationFormat>
  <Paragraphs>0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主题8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2013-01-25T01:44:00Z</dcterms:created>
  <dcterms:modified xsi:type="dcterms:W3CDTF">2017-01-16T07:05:54Z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