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6" r:id="rId4"/>
    <p:sldId id="298" r:id="rId5"/>
    <p:sldId id="299" r:id="rId6"/>
    <p:sldId id="300" r:id="rId7"/>
    <p:sldId id="297" r:id="rId8"/>
    <p:sldId id="277" r:id="rId9"/>
    <p:sldId id="278" r:id="rId10"/>
    <p:sldId id="302" r:id="rId11"/>
    <p:sldId id="303" r:id="rId12"/>
    <p:sldId id="301" r:id="rId13"/>
    <p:sldId id="279" r:id="rId14"/>
    <p:sldId id="280" r:id="rId15"/>
    <p:sldId id="281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259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3.png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1" Type="http://schemas.openxmlformats.org/officeDocument/2006/relationships/tags" Target="../tags/tag21.xml"/><Relationship Id="rId30" Type="http://schemas.openxmlformats.org/officeDocument/2006/relationships/tags" Target="../tags/tag20.xml"/><Relationship Id="rId3" Type="http://schemas.openxmlformats.org/officeDocument/2006/relationships/image" Target="../media/image1.png"/><Relationship Id="rId29" Type="http://schemas.openxmlformats.org/officeDocument/2006/relationships/tags" Target="../tags/tag19.xml"/><Relationship Id="rId28" Type="http://schemas.openxmlformats.org/officeDocument/2006/relationships/tags" Target="../tags/tag18.xml"/><Relationship Id="rId27" Type="http://schemas.openxmlformats.org/officeDocument/2006/relationships/tags" Target="../tags/tag17.xml"/><Relationship Id="rId26" Type="http://schemas.openxmlformats.org/officeDocument/2006/relationships/tags" Target="../tags/tag16.xml"/><Relationship Id="rId25" Type="http://schemas.openxmlformats.org/officeDocument/2006/relationships/tags" Target="../tags/tag15.xml"/><Relationship Id="rId24" Type="http://schemas.openxmlformats.org/officeDocument/2006/relationships/image" Target="../media/image9.png"/><Relationship Id="rId23" Type="http://schemas.openxmlformats.org/officeDocument/2006/relationships/tags" Target="../tags/tag14.xml"/><Relationship Id="rId22" Type="http://schemas.openxmlformats.org/officeDocument/2006/relationships/image" Target="../media/image8.png"/><Relationship Id="rId21" Type="http://schemas.openxmlformats.org/officeDocument/2006/relationships/tags" Target="../tags/tag13.xml"/><Relationship Id="rId20" Type="http://schemas.openxmlformats.org/officeDocument/2006/relationships/tags" Target="../tags/tag12.xml"/><Relationship Id="rId2" Type="http://schemas.openxmlformats.org/officeDocument/2006/relationships/tags" Target="../tags/tag1.xml"/><Relationship Id="rId19" Type="http://schemas.openxmlformats.org/officeDocument/2006/relationships/tags" Target="../tags/tag11.xml"/><Relationship Id="rId18" Type="http://schemas.openxmlformats.org/officeDocument/2006/relationships/tags" Target="../tags/tag10.xml"/><Relationship Id="rId17" Type="http://schemas.openxmlformats.org/officeDocument/2006/relationships/image" Target="../media/image7.png"/><Relationship Id="rId16" Type="http://schemas.openxmlformats.org/officeDocument/2006/relationships/tags" Target="../tags/tag9.xml"/><Relationship Id="rId15" Type="http://schemas.openxmlformats.org/officeDocument/2006/relationships/image" Target="../media/image6.png"/><Relationship Id="rId14" Type="http://schemas.openxmlformats.org/officeDocument/2006/relationships/tags" Target="../tags/tag8.xml"/><Relationship Id="rId13" Type="http://schemas.openxmlformats.org/officeDocument/2006/relationships/tags" Target="../tags/tag7.xml"/><Relationship Id="rId12" Type="http://schemas.openxmlformats.org/officeDocument/2006/relationships/image" Target="../media/image5.png"/><Relationship Id="rId11" Type="http://schemas.openxmlformats.org/officeDocument/2006/relationships/tags" Target="../tags/tag6.xml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image" Target="../media/image12.png"/><Relationship Id="rId6" Type="http://schemas.openxmlformats.org/officeDocument/2006/relationships/tags" Target="../tags/tag24.xml"/><Relationship Id="rId5" Type="http://schemas.openxmlformats.org/officeDocument/2006/relationships/image" Target="../media/image11.png"/><Relationship Id="rId4" Type="http://schemas.openxmlformats.org/officeDocument/2006/relationships/tags" Target="../tags/tag23.xml"/><Relationship Id="rId3" Type="http://schemas.openxmlformats.org/officeDocument/2006/relationships/image" Target="../media/image10.png"/><Relationship Id="rId2" Type="http://schemas.openxmlformats.org/officeDocument/2006/relationships/tags" Target="../tags/tag2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image" Target="../media/image8.png"/><Relationship Id="rId7" Type="http://schemas.openxmlformats.org/officeDocument/2006/relationships/tags" Target="../tags/tag36.xml"/><Relationship Id="rId6" Type="http://schemas.openxmlformats.org/officeDocument/2006/relationships/image" Target="../media/image10.png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4" Type="http://schemas.openxmlformats.org/officeDocument/2006/relationships/tags" Target="../tags/tag48.xml"/><Relationship Id="rId23" Type="http://schemas.openxmlformats.org/officeDocument/2006/relationships/tags" Target="../tags/tag47.xml"/><Relationship Id="rId22" Type="http://schemas.openxmlformats.org/officeDocument/2006/relationships/tags" Target="../tags/tag46.xml"/><Relationship Id="rId21" Type="http://schemas.openxmlformats.org/officeDocument/2006/relationships/tags" Target="../tags/tag45.xml"/><Relationship Id="rId20" Type="http://schemas.openxmlformats.org/officeDocument/2006/relationships/tags" Target="../tags/tag44.xml"/><Relationship Id="rId2" Type="http://schemas.openxmlformats.org/officeDocument/2006/relationships/tags" Target="../tags/tag32.xml"/><Relationship Id="rId19" Type="http://schemas.openxmlformats.org/officeDocument/2006/relationships/image" Target="../media/image16.png"/><Relationship Id="rId18" Type="http://schemas.openxmlformats.org/officeDocument/2006/relationships/tags" Target="../tags/tag43.xml"/><Relationship Id="rId17" Type="http://schemas.openxmlformats.org/officeDocument/2006/relationships/image" Target="../media/image15.png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image" Target="../media/image14.png"/><Relationship Id="rId11" Type="http://schemas.openxmlformats.org/officeDocument/2006/relationships/tags" Target="../tags/tag38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image" Target="../media/image12.png"/><Relationship Id="rId6" Type="http://schemas.openxmlformats.org/officeDocument/2006/relationships/tags" Target="../tags/tag51.xml"/><Relationship Id="rId5" Type="http://schemas.openxmlformats.org/officeDocument/2006/relationships/image" Target="../media/image11.png"/><Relationship Id="rId4" Type="http://schemas.openxmlformats.org/officeDocument/2006/relationships/tags" Target="../tags/tag50.xml"/><Relationship Id="rId3" Type="http://schemas.openxmlformats.org/officeDocument/2006/relationships/image" Target="../media/image17.png"/><Relationship Id="rId2" Type="http://schemas.openxmlformats.org/officeDocument/2006/relationships/tags" Target="../tags/tag49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image" Target="../media/image12.png"/><Relationship Id="rId6" Type="http://schemas.openxmlformats.org/officeDocument/2006/relationships/tags" Target="../tags/tag62.xml"/><Relationship Id="rId5" Type="http://schemas.openxmlformats.org/officeDocument/2006/relationships/image" Target="../media/image11.png"/><Relationship Id="rId4" Type="http://schemas.openxmlformats.org/officeDocument/2006/relationships/tags" Target="../tags/tag61.xml"/><Relationship Id="rId3" Type="http://schemas.openxmlformats.org/officeDocument/2006/relationships/image" Target="../media/image10.png"/><Relationship Id="rId2" Type="http://schemas.openxmlformats.org/officeDocument/2006/relationships/tags" Target="../tags/tag60.xml"/><Relationship Id="rId17" Type="http://schemas.openxmlformats.org/officeDocument/2006/relationships/tags" Target="../tags/tag7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image" Target="../media/image11.png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image" Target="../media/image12.png"/><Relationship Id="rId11" Type="http://schemas.openxmlformats.org/officeDocument/2006/relationships/tags" Target="../tags/tag80.xml"/><Relationship Id="rId10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image" Target="../media/image12.png"/><Relationship Id="rId6" Type="http://schemas.openxmlformats.org/officeDocument/2006/relationships/tags" Target="../tags/tag90.xml"/><Relationship Id="rId5" Type="http://schemas.openxmlformats.org/officeDocument/2006/relationships/image" Target="../media/image11.png"/><Relationship Id="rId4" Type="http://schemas.openxmlformats.org/officeDocument/2006/relationships/tags" Target="../tags/tag89.xml"/><Relationship Id="rId3" Type="http://schemas.openxmlformats.org/officeDocument/2006/relationships/image" Target="../media/image10.png"/><Relationship Id="rId2" Type="http://schemas.openxmlformats.org/officeDocument/2006/relationships/tags" Target="../tags/tag88.xml"/><Relationship Id="rId15" Type="http://schemas.openxmlformats.org/officeDocument/2006/relationships/tags" Target="../tags/tag98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image" Target="../media/image12.png"/><Relationship Id="rId6" Type="http://schemas.openxmlformats.org/officeDocument/2006/relationships/tags" Target="../tags/tag101.xml"/><Relationship Id="rId5" Type="http://schemas.openxmlformats.org/officeDocument/2006/relationships/image" Target="../media/image11.png"/><Relationship Id="rId4" Type="http://schemas.openxmlformats.org/officeDocument/2006/relationships/tags" Target="../tags/tag100.xml"/><Relationship Id="rId3" Type="http://schemas.openxmlformats.org/officeDocument/2006/relationships/image" Target="../media/image19.png"/><Relationship Id="rId2" Type="http://schemas.openxmlformats.org/officeDocument/2006/relationships/tags" Target="../tags/tag99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image" Target="../media/image12.png"/><Relationship Id="rId6" Type="http://schemas.openxmlformats.org/officeDocument/2006/relationships/tags" Target="../tags/tag111.xml"/><Relationship Id="rId5" Type="http://schemas.openxmlformats.org/officeDocument/2006/relationships/image" Target="../media/image11.png"/><Relationship Id="rId4" Type="http://schemas.openxmlformats.org/officeDocument/2006/relationships/tags" Target="../tags/tag110.xml"/><Relationship Id="rId3" Type="http://schemas.openxmlformats.org/officeDocument/2006/relationships/image" Target="../media/image20.png"/><Relationship Id="rId2" Type="http://schemas.openxmlformats.org/officeDocument/2006/relationships/tags" Target="../tags/tag109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image" Target="../media/image8.png"/><Relationship Id="rId7" Type="http://schemas.openxmlformats.org/officeDocument/2006/relationships/tags" Target="../tags/tag122.xml"/><Relationship Id="rId6" Type="http://schemas.openxmlformats.org/officeDocument/2006/relationships/image" Target="../media/image10.png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4" Type="http://schemas.openxmlformats.org/officeDocument/2006/relationships/tags" Target="../tags/tag134.xml"/><Relationship Id="rId23" Type="http://schemas.openxmlformats.org/officeDocument/2006/relationships/tags" Target="../tags/tag133.xml"/><Relationship Id="rId22" Type="http://schemas.openxmlformats.org/officeDocument/2006/relationships/tags" Target="../tags/tag132.xml"/><Relationship Id="rId21" Type="http://schemas.openxmlformats.org/officeDocument/2006/relationships/tags" Target="../tags/tag131.xml"/><Relationship Id="rId20" Type="http://schemas.openxmlformats.org/officeDocument/2006/relationships/tags" Target="../tags/tag130.xml"/><Relationship Id="rId2" Type="http://schemas.openxmlformats.org/officeDocument/2006/relationships/tags" Target="../tags/tag118.xml"/><Relationship Id="rId19" Type="http://schemas.openxmlformats.org/officeDocument/2006/relationships/image" Target="../media/image16.png"/><Relationship Id="rId18" Type="http://schemas.openxmlformats.org/officeDocument/2006/relationships/tags" Target="../tags/tag129.xml"/><Relationship Id="rId17" Type="http://schemas.openxmlformats.org/officeDocument/2006/relationships/image" Target="../media/image15.png"/><Relationship Id="rId16" Type="http://schemas.openxmlformats.org/officeDocument/2006/relationships/tags" Target="../tags/tag128.xml"/><Relationship Id="rId15" Type="http://schemas.openxmlformats.org/officeDocument/2006/relationships/tags" Target="../tags/tag127.xml"/><Relationship Id="rId14" Type="http://schemas.openxmlformats.org/officeDocument/2006/relationships/tags" Target="../tags/tag126.xml"/><Relationship Id="rId13" Type="http://schemas.openxmlformats.org/officeDocument/2006/relationships/tags" Target="../tags/tag125.xml"/><Relationship Id="rId12" Type="http://schemas.openxmlformats.org/officeDocument/2006/relationships/image" Target="../media/image14.png"/><Relationship Id="rId11" Type="http://schemas.openxmlformats.org/officeDocument/2006/relationships/tags" Target="../tags/tag124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image" Target="../media/image12.png"/><Relationship Id="rId7" Type="http://schemas.openxmlformats.org/officeDocument/2006/relationships/tags" Target="../tags/tag138.xml"/><Relationship Id="rId6" Type="http://schemas.openxmlformats.org/officeDocument/2006/relationships/image" Target="../media/image11.png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image" Target="../media/image21.png"/><Relationship Id="rId2" Type="http://schemas.openxmlformats.org/officeDocument/2006/relationships/tags" Target="../tags/tag135.xml"/><Relationship Id="rId14" Type="http://schemas.openxmlformats.org/officeDocument/2006/relationships/tags" Target="../tags/tag144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image" Target="../media/image21.png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0" Type="http://schemas.openxmlformats.org/officeDocument/2006/relationships/tags" Target="../tags/tag15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157.xml"/><Relationship Id="rId7" Type="http://schemas.openxmlformats.org/officeDocument/2006/relationships/image" Target="../media/image11.png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image" Target="../media/image21.png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5.xml"/><Relationship Id="rId16" Type="http://schemas.openxmlformats.org/officeDocument/2006/relationships/tags" Target="../tags/tag164.xml"/><Relationship Id="rId15" Type="http://schemas.openxmlformats.org/officeDocument/2006/relationships/tags" Target="../tags/tag163.xml"/><Relationship Id="rId14" Type="http://schemas.openxmlformats.org/officeDocument/2006/relationships/tags" Target="../tags/tag162.xml"/><Relationship Id="rId13" Type="http://schemas.openxmlformats.org/officeDocument/2006/relationships/tags" Target="../tags/tag161.xml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170.xml"/><Relationship Id="rId7" Type="http://schemas.openxmlformats.org/officeDocument/2006/relationships/image" Target="../media/image11.png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image" Target="../media/image21.png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7" Type="http://schemas.openxmlformats.org/officeDocument/2006/relationships/tags" Target="../tags/tag178.xml"/><Relationship Id="rId16" Type="http://schemas.openxmlformats.org/officeDocument/2006/relationships/tags" Target="../tags/tag177.xml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183.xml"/><Relationship Id="rId7" Type="http://schemas.openxmlformats.org/officeDocument/2006/relationships/image" Target="../media/image11.png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image" Target="../media/image21.png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7" Type="http://schemas.openxmlformats.org/officeDocument/2006/relationships/tags" Target="../tags/tag191.xml"/><Relationship Id="rId16" Type="http://schemas.openxmlformats.org/officeDocument/2006/relationships/tags" Target="../tags/tag190.xml"/><Relationship Id="rId15" Type="http://schemas.openxmlformats.org/officeDocument/2006/relationships/tags" Target="../tags/tag189.xml"/><Relationship Id="rId14" Type="http://schemas.openxmlformats.org/officeDocument/2006/relationships/tags" Target="../tags/tag18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image" Target="../media/image12.png"/><Relationship Id="rId7" Type="http://schemas.openxmlformats.org/officeDocument/2006/relationships/tags" Target="../tags/tag195.xml"/><Relationship Id="rId6" Type="http://schemas.openxmlformats.org/officeDocument/2006/relationships/image" Target="../media/image11.png"/><Relationship Id="rId5" Type="http://schemas.openxmlformats.org/officeDocument/2006/relationships/tags" Target="../tags/tag194.xml"/><Relationship Id="rId4" Type="http://schemas.openxmlformats.org/officeDocument/2006/relationships/image" Target="../media/image21.png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8" Type="http://schemas.openxmlformats.org/officeDocument/2006/relationships/tags" Target="../tags/tag205.xml"/><Relationship Id="rId17" Type="http://schemas.openxmlformats.org/officeDocument/2006/relationships/tags" Target="../tags/tag204.xml"/><Relationship Id="rId16" Type="http://schemas.openxmlformats.org/officeDocument/2006/relationships/tags" Target="../tags/tag203.xml"/><Relationship Id="rId15" Type="http://schemas.openxmlformats.org/officeDocument/2006/relationships/tags" Target="../tags/tag202.xml"/><Relationship Id="rId14" Type="http://schemas.openxmlformats.org/officeDocument/2006/relationships/tags" Target="../tags/tag201.xml"/><Relationship Id="rId13" Type="http://schemas.openxmlformats.org/officeDocument/2006/relationships/tags" Target="../tags/tag200.xml"/><Relationship Id="rId12" Type="http://schemas.openxmlformats.org/officeDocument/2006/relationships/tags" Target="../tags/tag199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tags" Target="../tags/tag210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image" Target="../media/image10.png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0" Type="http://schemas.openxmlformats.org/officeDocument/2006/relationships/tags" Target="../tags/tag21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rot="13260000">
            <a:off x="3704590" y="-1502410"/>
            <a:ext cx="3617595" cy="4262120"/>
          </a:xfrm>
          <a:custGeom>
            <a:avLst/>
            <a:gdLst>
              <a:gd name="connsiteX0" fmla="*/ 3617595 w 3617595"/>
              <a:gd name="connsiteY0" fmla="*/ 1413996 h 4262120"/>
              <a:gd name="connsiteX1" fmla="*/ 341203 w 3617595"/>
              <a:gd name="connsiteY1" fmla="*/ 4262120 h 4262120"/>
              <a:gd name="connsiteX2" fmla="*/ 0 w 3617595"/>
              <a:gd name="connsiteY2" fmla="*/ 4262120 h 4262120"/>
              <a:gd name="connsiteX3" fmla="*/ 0 w 3617595"/>
              <a:gd name="connsiteY3" fmla="*/ 0 h 4262120"/>
              <a:gd name="connsiteX4" fmla="*/ 3617595 w 3617595"/>
              <a:gd name="connsiteY4" fmla="*/ 0 h 4262120"/>
              <a:gd name="connsiteX5" fmla="*/ 3617595 w 3617595"/>
              <a:gd name="connsiteY5" fmla="*/ 4262120 h 4262120"/>
              <a:gd name="connsiteX6" fmla="*/ 3598761 w 3617595"/>
              <a:gd name="connsiteY6" fmla="*/ 4262120 h 4262120"/>
              <a:gd name="connsiteX7" fmla="*/ 3617595 w 3617595"/>
              <a:gd name="connsiteY7" fmla="*/ 4245748 h 426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7595" h="4262120">
                <a:moveTo>
                  <a:pt x="3617595" y="1413996"/>
                </a:moveTo>
                <a:lnTo>
                  <a:pt x="341203" y="4262120"/>
                </a:lnTo>
                <a:lnTo>
                  <a:pt x="0" y="4262120"/>
                </a:lnTo>
                <a:lnTo>
                  <a:pt x="0" y="0"/>
                </a:lnTo>
                <a:lnTo>
                  <a:pt x="3617595" y="0"/>
                </a:lnTo>
                <a:close/>
                <a:moveTo>
                  <a:pt x="3617595" y="4262120"/>
                </a:moveTo>
                <a:lnTo>
                  <a:pt x="3598761" y="4262120"/>
                </a:lnTo>
                <a:lnTo>
                  <a:pt x="3617595" y="4245748"/>
                </a:lnTo>
                <a:close/>
              </a:path>
            </a:pathLst>
          </a:custGeom>
          <a:ln>
            <a:noFill/>
          </a:ln>
        </p:spPr>
      </p:pic>
      <p:grpSp>
        <p:nvGrpSpPr>
          <p:cNvPr id="3" name="组合 2"/>
          <p:cNvGrpSpPr/>
          <p:nvPr userDrawn="1">
            <p:custDataLst>
              <p:tags r:id="rId4"/>
            </p:custDataLst>
          </p:nvPr>
        </p:nvGrpSpPr>
        <p:grpSpPr>
          <a:xfrm>
            <a:off x="-156210" y="-17145"/>
            <a:ext cx="12952095" cy="8042910"/>
            <a:chOff x="-246" y="-27"/>
            <a:chExt cx="20397" cy="12666"/>
          </a:xfrm>
        </p:grpSpPr>
        <p:pic>
          <p:nvPicPr>
            <p:cNvPr id="9" name="图片 8" descr="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0" y="-27"/>
              <a:ext cx="5085" cy="4913"/>
            </a:xfrm>
            <a:prstGeom prst="rect">
              <a:avLst/>
            </a:prstGeom>
          </p:spPr>
        </p:pic>
        <p:pic>
          <p:nvPicPr>
            <p:cNvPr id="12" name="图片 11" descr="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13897" y="4867"/>
              <a:ext cx="6255" cy="6712"/>
            </a:xfrm>
            <a:prstGeom prst="rect">
              <a:avLst/>
            </a:prstGeom>
          </p:spPr>
        </p:pic>
        <p:pic>
          <p:nvPicPr>
            <p:cNvPr id="7" name="图片 6" descr="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12468" y="-27"/>
              <a:ext cx="6711" cy="4947"/>
            </a:xfrm>
            <a:prstGeom prst="rect">
              <a:avLst/>
            </a:prstGeom>
          </p:spPr>
        </p:pic>
        <p:pic>
          <p:nvPicPr>
            <p:cNvPr id="8" name="图片 7" descr="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-246" y="4867"/>
              <a:ext cx="6034" cy="5948"/>
            </a:xfrm>
            <a:prstGeom prst="rect">
              <a:avLst/>
            </a:prstGeom>
          </p:spPr>
        </p:pic>
        <p:pic>
          <p:nvPicPr>
            <p:cNvPr id="15" name="图片 14" descr="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>
            <a:xfrm rot="1800000">
              <a:off x="8685" y="5927"/>
              <a:ext cx="5697" cy="6712"/>
            </a:xfrm>
            <a:custGeom>
              <a:avLst/>
              <a:gdLst>
                <a:gd name="connsiteX0" fmla="*/ 0 w 3617595"/>
                <a:gd name="connsiteY0" fmla="*/ 0 h 4262120"/>
                <a:gd name="connsiteX1" fmla="*/ 3617595 w 3617595"/>
                <a:gd name="connsiteY1" fmla="*/ 0 h 4262120"/>
                <a:gd name="connsiteX2" fmla="*/ 3617595 w 3617595"/>
                <a:gd name="connsiteY2" fmla="*/ 2199068 h 4262120"/>
                <a:gd name="connsiteX3" fmla="*/ 44283 w 3617595"/>
                <a:gd name="connsiteY3" fmla="*/ 4262120 h 4262120"/>
                <a:gd name="connsiteX4" fmla="*/ 0 w 3617595"/>
                <a:gd name="connsiteY4" fmla="*/ 4262120 h 426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7595" h="4262120">
                  <a:moveTo>
                    <a:pt x="0" y="0"/>
                  </a:moveTo>
                  <a:lnTo>
                    <a:pt x="3617595" y="0"/>
                  </a:lnTo>
                  <a:lnTo>
                    <a:pt x="3617595" y="2199068"/>
                  </a:lnTo>
                  <a:lnTo>
                    <a:pt x="44283" y="4262120"/>
                  </a:lnTo>
                  <a:lnTo>
                    <a:pt x="0" y="4262120"/>
                  </a:lnTo>
                  <a:close/>
                </a:path>
              </a:pathLst>
            </a:custGeom>
          </p:spPr>
        </p:pic>
        <p:pic>
          <p:nvPicPr>
            <p:cNvPr id="11" name="图片 10" descr="5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 cstate="email"/>
            <a:stretch>
              <a:fillRect/>
            </a:stretch>
          </p:blipFill>
          <p:spPr>
            <a:xfrm rot="2700000">
              <a:off x="5337" y="8209"/>
              <a:ext cx="2171" cy="2434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485" y="5377"/>
              <a:ext cx="5557" cy="459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1327" y="782"/>
              <a:ext cx="5557" cy="459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2518" y="782"/>
              <a:ext cx="5557" cy="459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7042" y="6918"/>
              <a:ext cx="5557" cy="459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2" cstate="email"/>
            <a:stretch>
              <a:fillRect/>
            </a:stretch>
          </p:blipFill>
          <p:spPr>
            <a:xfrm>
              <a:off x="1485" y="4131"/>
              <a:ext cx="647" cy="538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4" cstate="email"/>
            <a:stretch>
              <a:fillRect/>
            </a:stretch>
          </p:blipFill>
          <p:spPr>
            <a:xfrm>
              <a:off x="16884" y="4229"/>
              <a:ext cx="743" cy="741"/>
            </a:xfrm>
            <a:prstGeom prst="rect">
              <a:avLst/>
            </a:prstGeom>
          </p:spPr>
        </p:pic>
      </p:grpSp>
      <p:sp>
        <p:nvSpPr>
          <p:cNvPr id="20" name="标题 19"/>
          <p:cNvSpPr>
            <a:spLocks noGrp="1"/>
          </p:cNvSpPr>
          <p:nvPr>
            <p:ph type="ctrTitle" hasCustomPrompt="1"/>
            <p:custDataLst>
              <p:tags r:id="rId25"/>
            </p:custDataLst>
          </p:nvPr>
        </p:nvSpPr>
        <p:spPr>
          <a:xfrm>
            <a:off x="2264400" y="2196000"/>
            <a:ext cx="7664400" cy="1324800"/>
          </a:xfrm>
        </p:spPr>
        <p:txBody>
          <a:bodyPr anchor="b">
            <a:normAutofit/>
          </a:bodyPr>
          <a:lstStyle>
            <a:lvl1pPr algn="ctr">
              <a:defRPr sz="8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9" name="副标题 2"/>
          <p:cNvSpPr>
            <a:spLocks noGrp="1"/>
          </p:cNvSpPr>
          <p:nvPr>
            <p:ph type="subTitle" idx="1" hasCustomPrompt="1"/>
            <p:custDataLst>
              <p:tags r:id="rId26"/>
            </p:custDataLst>
          </p:nvPr>
        </p:nvSpPr>
        <p:spPr>
          <a:xfrm>
            <a:off x="4708800" y="3542400"/>
            <a:ext cx="2775600" cy="453600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30"/>
            </p:custDataLst>
          </p:nvPr>
        </p:nvSpPr>
        <p:spPr>
          <a:xfrm>
            <a:off x="3484800" y="4356000"/>
            <a:ext cx="2214000" cy="374400"/>
          </a:xfrm>
        </p:spPr>
        <p:txBody>
          <a:bodyPr/>
          <a:lstStyle>
            <a:lvl1pPr marL="0" indent="0" eaLnBrk="1" fontAlgn="auto" latinLnBrk="0" hangingPunct="1">
              <a:lnSpc>
                <a:spcPct val="120000"/>
              </a:lnSpc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4" hasCustomPrompt="1"/>
            <p:custDataLst>
              <p:tags r:id="rId31"/>
            </p:custDataLst>
          </p:nvPr>
        </p:nvSpPr>
        <p:spPr>
          <a:xfrm>
            <a:off x="6705600" y="4356000"/>
            <a:ext cx="1946275" cy="374400"/>
          </a:xfrm>
        </p:spPr>
        <p:txBody>
          <a:bodyPr/>
          <a:lstStyle>
            <a:lvl1pPr marL="0" indent="0" algn="r" eaLnBrk="1" fontAlgn="auto" latinLnBrk="0" hangingPunct="1">
              <a:lnSpc>
                <a:spcPct val="120000"/>
              </a:lnSpc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275445" y="4060190"/>
            <a:ext cx="2917190" cy="28200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538605" y="1299845"/>
            <a:ext cx="9042400" cy="42151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369695" y="1185545"/>
            <a:ext cx="9353550" cy="44672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4"/>
            </p:custDataLst>
          </p:nvPr>
        </p:nvGrpSpPr>
        <p:grpSpPr>
          <a:xfrm>
            <a:off x="1369695" y="992505"/>
            <a:ext cx="9353550" cy="4659630"/>
            <a:chOff x="2157" y="1563"/>
            <a:chExt cx="14730" cy="7338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2157" y="1867"/>
              <a:ext cx="4825" cy="466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3137" y="7049"/>
              <a:ext cx="647" cy="53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flipH="1" flipV="1">
              <a:off x="12491" y="4653"/>
              <a:ext cx="4396" cy="424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880" y="4446"/>
              <a:ext cx="4513" cy="3141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1198" y="1895"/>
              <a:ext cx="4513" cy="314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4183" y="1563"/>
              <a:ext cx="4513" cy="3141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392" y="4856"/>
              <a:ext cx="4513" cy="314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5849" y="3919"/>
              <a:ext cx="603" cy="507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 cstate="email"/>
            <a:stretch>
              <a:fillRect/>
            </a:stretch>
          </p:blipFill>
          <p:spPr>
            <a:xfrm>
              <a:off x="5670" y="2509"/>
              <a:ext cx="525" cy="36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3358800" y="3254400"/>
            <a:ext cx="5475600" cy="770400"/>
          </a:xfrm>
        </p:spPr>
        <p:txBody>
          <a:bodyPr anchor="b">
            <a:normAutofit/>
          </a:bodyPr>
          <a:lstStyle>
            <a:lvl1pPr algn="ctr" eaLnBrk="1" fontAlgn="auto" latinLnBrk="0" hangingPunct="1">
              <a:defRPr sz="4000" b="1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3744000" y="4064400"/>
            <a:ext cx="4705200" cy="4536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20000"/>
              </a:lnSpc>
              <a:buNone/>
              <a:defRPr sz="1400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9472295" y="4229100"/>
            <a:ext cx="2719705" cy="2628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254490" y="4018915"/>
            <a:ext cx="2937510" cy="283908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202565" y="194310"/>
            <a:ext cx="11798300" cy="64712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 userDrawn="1">
            <p:custDataLst>
              <p:tags r:id="rId3"/>
            </p:custDataLst>
          </p:nvPr>
        </p:nvSpPr>
        <p:spPr>
          <a:xfrm>
            <a:off x="-12065" y="0"/>
            <a:ext cx="12204065" cy="6858000"/>
          </a:xfrm>
          <a:prstGeom prst="rect">
            <a:avLst/>
          </a:prstGeom>
          <a:noFill/>
          <a:ln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304800" y="2965450"/>
            <a:ext cx="4026535" cy="27711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11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053465" y="194310"/>
            <a:ext cx="4026535" cy="27711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4331335" y="3894455"/>
            <a:ext cx="4026535" cy="2771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304800" y="2214245"/>
            <a:ext cx="468630" cy="3244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109075" y="3877945"/>
            <a:ext cx="3082925" cy="29800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351405" cy="22733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040890" cy="197294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538605" y="1299845"/>
            <a:ext cx="9042400" cy="42151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369695" y="1185545"/>
            <a:ext cx="9353550" cy="44672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4"/>
            </p:custDataLst>
          </p:nvPr>
        </p:nvGrpSpPr>
        <p:grpSpPr>
          <a:xfrm>
            <a:off x="1369695" y="992505"/>
            <a:ext cx="9353550" cy="4657725"/>
            <a:chOff x="2157" y="1563"/>
            <a:chExt cx="14730" cy="733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2157" y="1867"/>
              <a:ext cx="4825" cy="466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3137" y="7049"/>
              <a:ext cx="647" cy="53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flipH="1" flipV="1">
              <a:off x="12491" y="4650"/>
              <a:ext cx="4396" cy="424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880" y="4446"/>
              <a:ext cx="4513" cy="314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1198" y="1895"/>
              <a:ext cx="4513" cy="314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4183" y="1563"/>
              <a:ext cx="4513" cy="314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392" y="4856"/>
              <a:ext cx="4513" cy="314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5849" y="3919"/>
              <a:ext cx="603" cy="50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 cstate="email"/>
            <a:stretch>
              <a:fillRect/>
            </a:stretch>
          </p:blipFill>
          <p:spPr>
            <a:xfrm>
              <a:off x="5670" y="2509"/>
              <a:ext cx="525" cy="36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2708486" y="2605661"/>
            <a:ext cx="6675968" cy="1177938"/>
          </a:xfrm>
        </p:spPr>
        <p:txBody>
          <a:bodyPr anchor="ctr" anchorCtr="0">
            <a:normAutofit/>
          </a:bodyPr>
          <a:lstStyle>
            <a:lvl1pPr algn="ctr"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24"/>
            </p:custDataLst>
          </p:nvPr>
        </p:nvSpPr>
        <p:spPr>
          <a:xfrm>
            <a:off x="3819057" y="3921430"/>
            <a:ext cx="4275016" cy="44419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8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9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9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9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8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7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8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3393440" cy="32804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8798560" y="3577590"/>
            <a:ext cx="3393440" cy="32804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219.xml"/><Relationship Id="rId23" Type="http://schemas.openxmlformats.org/officeDocument/2006/relationships/tags" Target="../tags/tag218.xml"/><Relationship Id="rId22" Type="http://schemas.openxmlformats.org/officeDocument/2006/relationships/tags" Target="../tags/tag217.xml"/><Relationship Id="rId21" Type="http://schemas.openxmlformats.org/officeDocument/2006/relationships/tags" Target="../tags/tag216.xml"/><Relationship Id="rId20" Type="http://schemas.openxmlformats.org/officeDocument/2006/relationships/tags" Target="../tags/tag215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214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image" Target="../media/image12.png"/><Relationship Id="rId6" Type="http://schemas.openxmlformats.org/officeDocument/2006/relationships/tags" Target="../tags/tag241.xml"/><Relationship Id="rId5" Type="http://schemas.openxmlformats.org/officeDocument/2006/relationships/image" Target="../media/image11.png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44.xml"/><Relationship Id="rId1" Type="http://schemas.openxmlformats.org/officeDocument/2006/relationships/tags" Target="../tags/tag23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image" Target="../media/image12.png"/><Relationship Id="rId6" Type="http://schemas.openxmlformats.org/officeDocument/2006/relationships/tags" Target="../tags/tag248.xml"/><Relationship Id="rId5" Type="http://schemas.openxmlformats.org/officeDocument/2006/relationships/image" Target="../media/image11.png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51.xml"/><Relationship Id="rId1" Type="http://schemas.openxmlformats.org/officeDocument/2006/relationships/tags" Target="../tags/tag24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image" Target="../media/image12.png"/><Relationship Id="rId6" Type="http://schemas.openxmlformats.org/officeDocument/2006/relationships/tags" Target="../tags/tag255.xml"/><Relationship Id="rId5" Type="http://schemas.openxmlformats.org/officeDocument/2006/relationships/image" Target="../media/image11.png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58.xml"/><Relationship Id="rId1" Type="http://schemas.openxmlformats.org/officeDocument/2006/relationships/tags" Target="../tags/tag25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2.png"/><Relationship Id="rId1" Type="http://schemas.openxmlformats.org/officeDocument/2006/relationships/tags" Target="../tags/tag2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image" Target="../media/image12.png"/><Relationship Id="rId6" Type="http://schemas.openxmlformats.org/officeDocument/2006/relationships/tags" Target="../tags/tag227.xml"/><Relationship Id="rId5" Type="http://schemas.openxmlformats.org/officeDocument/2006/relationships/image" Target="../media/image11.png"/><Relationship Id="rId4" Type="http://schemas.openxmlformats.org/officeDocument/2006/relationships/tags" Target="../tags/tag226.xml"/><Relationship Id="rId3" Type="http://schemas.openxmlformats.org/officeDocument/2006/relationships/tags" Target="../tags/tag225.xml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30.xml"/><Relationship Id="rId1" Type="http://schemas.openxmlformats.org/officeDocument/2006/relationships/tags" Target="../tags/tag22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image" Target="../media/image12.png"/><Relationship Id="rId6" Type="http://schemas.openxmlformats.org/officeDocument/2006/relationships/tags" Target="../tags/tag234.xml"/><Relationship Id="rId5" Type="http://schemas.openxmlformats.org/officeDocument/2006/relationships/image" Target="../media/image11.png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37.xml"/><Relationship Id="rId1" Type="http://schemas.openxmlformats.org/officeDocument/2006/relationships/tags" Target="../tags/tag2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264400" y="1666410"/>
            <a:ext cx="7664400" cy="1324800"/>
          </a:xfrm>
        </p:spPr>
        <p:txBody>
          <a:bodyPr>
            <a:normAutofit fontScale="90000"/>
          </a:bodyPr>
          <a:p>
            <a:r>
              <a:rPr lang="zh-CN" altLang="en-US" sz="978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0"/>
                <a:ea typeface="华文隶书" charset="0"/>
                <a:sym typeface="+mn-ea"/>
              </a:rPr>
              <a:t>浣</a:t>
            </a:r>
            <a:r>
              <a:rPr lang="en-US" altLang="zh-CN" sz="978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0"/>
                <a:ea typeface="华文隶书" charset="0"/>
                <a:sym typeface="+mn-ea"/>
              </a:rPr>
              <a:t> </a:t>
            </a:r>
            <a:r>
              <a:rPr lang="zh-CN" altLang="en-US" sz="978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0"/>
                <a:ea typeface="华文隶书" charset="0"/>
                <a:sym typeface="+mn-ea"/>
              </a:rPr>
              <a:t>溪</a:t>
            </a:r>
            <a:r>
              <a:rPr lang="en-US" altLang="zh-CN" sz="978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0"/>
                <a:ea typeface="华文隶书" charset="0"/>
                <a:sym typeface="+mn-ea"/>
              </a:rPr>
              <a:t> </a:t>
            </a:r>
            <a:r>
              <a:rPr lang="zh-CN" altLang="en-US" sz="978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charset="0"/>
                <a:ea typeface="华文隶书" charset="0"/>
                <a:sym typeface="+mn-ea"/>
              </a:rPr>
              <a:t>沙</a:t>
            </a:r>
            <a:endParaRPr lang="zh-CN" altLang="en-US" sz="978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隶书" charset="0"/>
              <a:ea typeface="华文隶书" charset="0"/>
              <a:sym typeface="+mn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6181090" y="3906520"/>
            <a:ext cx="2775585" cy="1164590"/>
          </a:xfrm>
        </p:spPr>
        <p:txBody>
          <a:bodyPr>
            <a:noAutofit/>
          </a:bodyPr>
          <a:p>
            <a:r>
              <a:rPr lang="zh-CN" altLang="en-US" sz="5400" b="1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華康古印體" charset="0"/>
                <a:ea typeface="華康古印體" charset="0"/>
                <a:sym typeface="+mn-ea"/>
              </a:rPr>
              <a:t>晏殊</a:t>
            </a:r>
            <a:endParaRPr lang="zh-CN" altLang="en-US" sz="5400" b="1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華康古印體" charset="0"/>
              <a:ea typeface="華康古印體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1162685" y="2159000"/>
            <a:ext cx="9865995" cy="4526280"/>
          </a:xfrm>
        </p:spPr>
        <p:txBody>
          <a:bodyPr>
            <a:normAutofit fontScale="80000"/>
          </a:bodyPr>
          <a:p>
            <a:r>
              <a:rPr lang="zh-CN" altLang="en-US" b="1" dirty="0"/>
              <a:t>。</a:t>
            </a:r>
            <a:r>
              <a:rPr lang="en-US" altLang="zh-CN" b="1" dirty="0"/>
              <a:t>            </a:t>
            </a:r>
            <a:r>
              <a:rPr lang="en-US" altLang="zh-CN" sz="4400" b="1" dirty="0">
                <a:solidFill>
                  <a:srgbClr val="FF0000"/>
                </a:solidFill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</a:rPr>
              <a:t>浣溪沙</a:t>
            </a:r>
            <a:r>
              <a:rPr lang="en-US" altLang="zh-CN" sz="4400" b="1" dirty="0">
                <a:solidFill>
                  <a:srgbClr val="FF0000"/>
                </a:solidFill>
              </a:rPr>
              <a:t>》</a:t>
            </a:r>
            <a:r>
              <a:rPr lang="zh-CN" altLang="en-US" sz="4400" b="1" dirty="0">
                <a:solidFill>
                  <a:srgbClr val="FF0000"/>
                </a:solidFill>
              </a:rPr>
              <a:t>这首词写的就是</a:t>
            </a:r>
            <a:r>
              <a:rPr lang="zh-CN" altLang="en-US" sz="4400" b="1" dirty="0">
                <a:solidFill>
                  <a:srgbClr val="00B0F0"/>
                </a:solidFill>
              </a:rPr>
              <a:t>作者对光阴流逝的惆怅和对春天消失的惋惜之情，也表现出词人的孤独和落寞。</a:t>
            </a:r>
            <a:r>
              <a:rPr lang="zh-CN" altLang="en-US" sz="4400" b="1" dirty="0">
                <a:solidFill>
                  <a:srgbClr val="FF0000"/>
                </a:solidFill>
              </a:rPr>
              <a:t>虽然这是古代诗词中屡见不鲜的主题，但是，由于作者对此怀有独到的体会，有新颖的构思，有对仗工巧的名句，所以这首词也因之成为千古流传的名篇了。</a:t>
            </a:r>
            <a:endParaRPr lang="zh-CN" altLang="en-US" sz="4400" b="1" dirty="0"/>
          </a:p>
          <a:p>
            <a:pPr>
              <a:buNone/>
            </a:pPr>
            <a:endParaRPr lang="zh-CN" altLang="en-US" sz="4400" b="1" dirty="0"/>
          </a:p>
        </p:txBody>
      </p:sp>
      <p:sp>
        <p:nvSpPr>
          <p:cNvPr id="21508" name="矩形 21507"/>
          <p:cNvSpPr/>
          <p:nvPr/>
        </p:nvSpPr>
        <p:spPr>
          <a:xfrm>
            <a:off x="3971290" y="450215"/>
            <a:ext cx="4249738" cy="14208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66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華康秀風體" charset="0"/>
                <a:ea typeface="華康秀風體" charset="0"/>
              </a:rPr>
              <a:t>总结</a:t>
            </a:r>
            <a:endParaRPr lang="zh-CN" altLang="en-US" sz="6600" b="1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80000"/>
                  </a:srgbClr>
                </a:outerShdw>
              </a:effectLst>
              <a:latin typeface="華康秀風體" charset="0"/>
              <a:ea typeface="華康秀風體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0260" y="848360"/>
            <a:ext cx="35147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艺术特色</a:t>
            </a:r>
            <a:endParaRPr lang="zh-CN" altLang="en-US" sz="40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6415" y="2273300"/>
            <a:ext cx="804735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 b="1" dirty="0">
                <a:solidFill>
                  <a:srgbClr val="00B0F0"/>
                </a:solidFill>
                <a:sym typeface="+mn-ea"/>
              </a:rPr>
              <a:t>       </a:t>
            </a:r>
            <a:r>
              <a:rPr lang="zh-CN" altLang="en-US" sz="4400" b="1" dirty="0">
                <a:solidFill>
                  <a:srgbClr val="00B0F0"/>
                </a:solidFill>
                <a:sym typeface="+mn-ea"/>
              </a:rPr>
              <a:t>这首词用语清新，明白如话，音律和谐。词意深广，从极为平常的时序转换中引出</a:t>
            </a:r>
            <a:r>
              <a:rPr lang="zh-CN" altLang="en-US" sz="4400" b="1" dirty="0">
                <a:solidFill>
                  <a:srgbClr val="00B0F0"/>
                </a:solidFill>
                <a:sym typeface="+mn-ea"/>
              </a:rPr>
              <a:t>富含人生哲理的启示。</a:t>
            </a:r>
            <a:endParaRPr lang="zh-CN" altLang="en-US" sz="4400" b="1" dirty="0">
              <a:solidFill>
                <a:srgbClr val="00B0F0"/>
              </a:solidFill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3601720" y="1259205"/>
            <a:ext cx="8077200" cy="5058410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晏殊（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991-1055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），字同叔，北宁临川人（今江西杭州）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  <a:sym typeface="+mn-ea"/>
              </a:rPr>
              <a:t>北宋前期婉约派词人。能荐拔人才，范仲淹、欧阳修均出其门下。</a:t>
            </a:r>
            <a:endParaRPr lang="zh-CN" altLang="en-US" b="1" dirty="0">
              <a:latin typeface="华文新魏" pitchFamily="2" charset="-122"/>
              <a:ea typeface="华文新魏" pitchFamily="2" charset="-122"/>
              <a:sym typeface="+mn-ea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晏殊擅长词令（长短句），尤擅小令。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  <a:sym typeface="+mn-ea"/>
              </a:rPr>
              <a:t>能以疏淡闲雅的语言写出较深的含义，</a:t>
            </a: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音韵和谐，意境清新</a:t>
            </a:r>
            <a:r>
              <a:rPr lang="en-US" altLang="zh-CN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风格婉转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  <a:sym typeface="+mn-ea"/>
              </a:rPr>
              <a:t>主要作品有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  <a:sym typeface="+mn-ea"/>
              </a:rPr>
              <a:t>《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  <a:sym typeface="+mn-ea"/>
              </a:rPr>
              <a:t>珠玉词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  <a:sym typeface="+mn-ea"/>
              </a:rPr>
              <a:t>》,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名作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浣溪沙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6488430" y="309563"/>
            <a:ext cx="1808480" cy="583565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ea typeface="华文行楷" pitchFamily="2" charset="-122"/>
              </a:rPr>
              <a:t>晏殊简介</a:t>
            </a:r>
            <a:endParaRPr lang="zh-CN" altLang="en-US" b="1" dirty="0">
              <a:ea typeface="华文行楷" pitchFamily="2" charset="-122"/>
            </a:endParaRPr>
          </a:p>
        </p:txBody>
      </p:sp>
      <p:pic>
        <p:nvPicPr>
          <p:cNvPr id="8199" name="图片 8198" descr="t01c4dd00773367e2d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0"/>
            <a:ext cx="3354705" cy="6858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1799590" y="358775"/>
            <a:ext cx="8229600" cy="549275"/>
          </a:xfrm>
        </p:spPr>
        <p:txBody>
          <a:bodyPr anchor="ctr" anchorCtr="0">
            <a:normAutofit fontScale="90000"/>
          </a:bodyPr>
          <a:p>
            <a:r>
              <a:rPr lang="zh-CN" altLang="en-US" sz="4000" b="1" dirty="0">
                <a:solidFill>
                  <a:srgbClr val="FF0000"/>
                </a:solidFill>
              </a:rPr>
              <a:t>读准节奏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1045210" y="908050"/>
            <a:ext cx="9853930" cy="5949950"/>
          </a:xfrm>
        </p:spPr>
        <p:txBody>
          <a:bodyPr/>
          <a:p>
            <a:pPr>
              <a:buNone/>
            </a:pPr>
            <a:r>
              <a:rPr lang="en-US" altLang="zh-CN" sz="4000" b="1" dirty="0"/>
              <a:t>              </a:t>
            </a:r>
            <a:r>
              <a:rPr lang="zh-CN" altLang="en-US" sz="4000" b="1" dirty="0"/>
              <a:t>浣溪沙            晏殊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3600" b="1" dirty="0"/>
              <a:t>一曲</a:t>
            </a:r>
            <a:r>
              <a:rPr lang="en-US" altLang="zh-CN" sz="3600" b="1" dirty="0">
                <a:solidFill>
                  <a:srgbClr val="FF0000"/>
                </a:solidFill>
              </a:rPr>
              <a:t>/</a:t>
            </a:r>
            <a:r>
              <a:rPr lang="zh-CN" altLang="en-US" sz="3600" b="1" dirty="0"/>
              <a:t>新词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酒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一杯，去年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天气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旧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亭台。夕阳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西下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几时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回？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 无可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奈何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花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落去，似曾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相识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燕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归来。小园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香径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独</a:t>
            </a:r>
            <a:r>
              <a:rPr lang="en-US" altLang="zh-CN" sz="3600" b="1" dirty="0">
                <a:solidFill>
                  <a:srgbClr val="FF0000"/>
                </a:solidFill>
              </a:rPr>
              <a:t>∕</a:t>
            </a:r>
            <a:r>
              <a:rPr lang="zh-CN" altLang="en-US" sz="3600" b="1" dirty="0"/>
              <a:t>徘徊。</a:t>
            </a:r>
            <a:r>
              <a:rPr lang="zh-CN" altLang="en-US" sz="4000" b="1" dirty="0"/>
              <a:t> </a:t>
            </a:r>
            <a:endParaRPr lang="zh-CN" altLang="en-US" sz="4000" b="1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1980883" y="164465"/>
            <a:ext cx="8229600" cy="692150"/>
          </a:xfrm>
        </p:spPr>
        <p:txBody>
          <a:bodyPr anchor="ctr" anchorCtr="0">
            <a:normAutofit fontScale="90000"/>
          </a:bodyPr>
          <a:p>
            <a:r>
              <a:rPr lang="zh-CN" altLang="en-US" sz="4000" b="1" dirty="0">
                <a:solidFill>
                  <a:srgbClr val="FF0000"/>
                </a:solidFill>
              </a:rPr>
              <a:t>翻译词句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1407795" y="979805"/>
            <a:ext cx="9144000" cy="6092825"/>
          </a:xfrm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听一支新曲喝一杯美酒，还是去年的天气旧日的亭台。西落的夕阳何时再回来？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那花儿落去我也无可奈何，那归来的燕子似曾相识，在弥漫花香的园中小路上，我独自徘徊。</a:t>
            </a:r>
            <a:endParaRPr lang="zh-CN" altLang="en-US" sz="4000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Text Box 5"/>
          <p:cNvSpPr txBox="1"/>
          <p:nvPr/>
        </p:nvSpPr>
        <p:spPr>
          <a:xfrm>
            <a:off x="2738120" y="606108"/>
            <a:ext cx="6715760" cy="1076325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一曲新词酒一杯，去年天气旧亭台。</a:t>
            </a:r>
            <a:endParaRPr lang="zh-CN" altLang="en-US" b="1" dirty="0">
              <a:solidFill>
                <a:srgbClr val="FF0000"/>
              </a:solidFill>
              <a:ea typeface="楷体_GB2312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夕阳西下几时回。</a:t>
            </a:r>
            <a:endParaRPr lang="zh-CN" altLang="en-US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937895" y="2167890"/>
            <a:ext cx="9843770" cy="2799715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ea typeface="楷体_GB2312" pitchFamily="49" charset="-122"/>
              </a:rPr>
              <a:t>       </a:t>
            </a:r>
            <a:r>
              <a:rPr lang="zh-CN" altLang="en-US" b="1" dirty="0">
                <a:ea typeface="楷体_GB2312" pitchFamily="49" charset="-122"/>
              </a:rPr>
              <a:t>只身一人，新词“一曲”，清酒“一杯”，孤单冷寂，引起对往事的回忆。</a:t>
            </a:r>
            <a:endParaRPr lang="zh-CN" altLang="en-US" b="1" dirty="0"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ea typeface="楷体_GB2312" pitchFamily="49" charset="-122"/>
              </a:rPr>
              <a:t>       </a:t>
            </a:r>
            <a:r>
              <a:rPr lang="zh-CN" altLang="en-US" b="1" dirty="0">
                <a:solidFill>
                  <a:srgbClr val="7030A0"/>
                </a:solidFill>
                <a:ea typeface="楷体_GB2312" pitchFamily="49" charset="-122"/>
              </a:rPr>
              <a:t>赏析：</a:t>
            </a:r>
            <a:r>
              <a:rPr lang="zh-CN" b="1" dirty="0">
                <a:solidFill>
                  <a:srgbClr val="7030A0"/>
                </a:solidFill>
                <a:ea typeface="楷体_GB2312" pitchFamily="49" charset="-122"/>
              </a:rPr>
              <a:t>以</a:t>
            </a:r>
            <a:r>
              <a:rPr lang="en-US" altLang="zh-CN" b="1" dirty="0">
                <a:solidFill>
                  <a:srgbClr val="7030A0"/>
                </a:solidFill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7030A0"/>
                </a:solidFill>
                <a:ea typeface="楷体_GB2312" pitchFamily="49" charset="-122"/>
              </a:rPr>
              <a:t>新</a:t>
            </a:r>
            <a:r>
              <a:rPr lang="en-US" altLang="zh-CN" b="1" dirty="0">
                <a:solidFill>
                  <a:srgbClr val="7030A0"/>
                </a:solidFill>
                <a:ea typeface="楷体_GB2312" pitchFamily="49" charset="-122"/>
              </a:rPr>
              <a:t>”“</a:t>
            </a:r>
            <a:r>
              <a:rPr lang="zh-CN" altLang="en-US" b="1" dirty="0">
                <a:solidFill>
                  <a:srgbClr val="7030A0"/>
                </a:solidFill>
                <a:ea typeface="楷体_GB2312" pitchFamily="49" charset="-122"/>
              </a:rPr>
              <a:t>旧</a:t>
            </a:r>
            <a:r>
              <a:rPr lang="en-US" altLang="zh-CN" b="1" dirty="0">
                <a:solidFill>
                  <a:srgbClr val="7030A0"/>
                </a:solidFill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7030A0"/>
                </a:solidFill>
                <a:ea typeface="楷体_GB2312" pitchFamily="49" charset="-122"/>
              </a:rPr>
              <a:t>的对比，表明时间又过去了一年，含蓄地表达了词人对光阴流转、物是人非的感慨惆怅。</a:t>
            </a:r>
            <a:endParaRPr lang="zh-CN" altLang="en-US" b="1" dirty="0">
              <a:solidFill>
                <a:srgbClr val="7030A0"/>
              </a:solidFill>
              <a:ea typeface="楷体_GB2312" pitchFamily="49" charset="-122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1713548" y="5215890"/>
            <a:ext cx="8474075" cy="1143000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第三句既写景，又是对心情的反映，倾吐了满腔的沉郁，抒发不尽的幽思。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8194" name="Text Box 2"/>
          <p:cNvSpPr txBox="1"/>
          <p:nvPr/>
        </p:nvSpPr>
        <p:spPr>
          <a:xfrm>
            <a:off x="2316480" y="561340"/>
            <a:ext cx="6685280" cy="1076325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华文行楷" pitchFamily="2" charset="-122"/>
              </a:rPr>
              <a:t>无可奈何花落去，似曾相识燕归来。</a:t>
            </a:r>
            <a:endParaRPr lang="zh-CN" altLang="en-US" b="1" dirty="0">
              <a:solidFill>
                <a:srgbClr val="FF0000"/>
              </a:solidFill>
              <a:ea typeface="华文行楷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华文行楷" pitchFamily="2" charset="-122"/>
              </a:rPr>
              <a:t>小园香径独徘徊。</a:t>
            </a:r>
            <a:endParaRPr lang="zh-CN" altLang="en-US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558165" y="2049145"/>
            <a:ext cx="10701020" cy="4461510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/>
              <a:t>    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花落”是伤春，“似曾相识”是伤别，“去”是花落去，“来”是燕归来。再次形成对比，增加了对时光流逝的惋惜之情。</a:t>
            </a:r>
            <a:endParaRPr lang="zh-CN" altLang="en-US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7030A0"/>
                </a:solidFill>
              </a:rPr>
              <a:t>赏析：第一种：对偶：</a:t>
            </a:r>
            <a:r>
              <a:rPr lang="zh-CN" altLang="en-US" sz="2800" b="1" dirty="0">
                <a:solidFill>
                  <a:srgbClr val="FF0000"/>
                </a:solidFill>
              </a:rPr>
              <a:t>对仗工整，宛如天成</a:t>
            </a:r>
            <a:r>
              <a:rPr lang="zh-CN" altLang="en-US" sz="2800" b="1" dirty="0">
                <a:solidFill>
                  <a:srgbClr val="7030A0"/>
                </a:solidFill>
              </a:rPr>
              <a:t>。</a:t>
            </a:r>
            <a:r>
              <a:rPr lang="en-US" altLang="zh-CN" sz="2800" b="1" dirty="0">
                <a:solidFill>
                  <a:srgbClr val="7030A0"/>
                </a:solidFill>
              </a:rPr>
              <a:t>“</a:t>
            </a:r>
            <a:r>
              <a:rPr lang="zh-CN" altLang="en-US" sz="2800" b="1" dirty="0">
                <a:solidFill>
                  <a:srgbClr val="7030A0"/>
                </a:solidFill>
              </a:rPr>
              <a:t>花落去</a:t>
            </a:r>
            <a:r>
              <a:rPr lang="en-US" altLang="zh-CN" sz="2800" b="1" dirty="0">
                <a:solidFill>
                  <a:srgbClr val="7030A0"/>
                </a:solidFill>
              </a:rPr>
              <a:t>”</a:t>
            </a:r>
            <a:r>
              <a:rPr lang="zh-CN" altLang="en-US" sz="2800" b="1" dirty="0">
                <a:solidFill>
                  <a:srgbClr val="7030A0"/>
                </a:solidFill>
              </a:rPr>
              <a:t>是对美好事物消逝的惋惜；</a:t>
            </a:r>
            <a:r>
              <a:rPr lang="en-US" altLang="zh-CN" sz="2800" b="1" dirty="0">
                <a:solidFill>
                  <a:srgbClr val="7030A0"/>
                </a:solidFill>
              </a:rPr>
              <a:t>“</a:t>
            </a:r>
            <a:r>
              <a:rPr lang="zh-CN" altLang="en-US" sz="2800" b="1" dirty="0">
                <a:solidFill>
                  <a:srgbClr val="7030A0"/>
                </a:solidFill>
              </a:rPr>
              <a:t>燕归来</a:t>
            </a:r>
            <a:r>
              <a:rPr lang="en-US" altLang="zh-CN" sz="2800" b="1" dirty="0">
                <a:solidFill>
                  <a:srgbClr val="7030A0"/>
                </a:solidFill>
              </a:rPr>
              <a:t>”</a:t>
            </a:r>
            <a:r>
              <a:rPr lang="zh-CN" altLang="en-US" sz="2800" b="1" dirty="0">
                <a:solidFill>
                  <a:srgbClr val="7030A0"/>
                </a:solidFill>
              </a:rPr>
              <a:t>是对新生事物出现的欣慰。词人借眼前景物写今日悲伤，抒发了伤春惜时的惆怅和物是人非的感慨。</a:t>
            </a:r>
            <a:endParaRPr lang="zh-CN" altLang="en-US" sz="2800" b="1" dirty="0">
              <a:solidFill>
                <a:srgbClr val="7030A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>
              <a:solidFill>
                <a:srgbClr val="7030A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7030A0"/>
                </a:solidFill>
              </a:rPr>
              <a:t>第二种：蕴含哲理：一切要消逝的美好事物都无法阻挡其消逝，但消逝的同时又有美好事物的再现，生活不会因为消逝而变得一片虚无。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6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442720" cy="1394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749280" y="5463540"/>
            <a:ext cx="1442720" cy="1394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8194" name="Text Box 2"/>
          <p:cNvSpPr txBox="1"/>
          <p:nvPr/>
        </p:nvSpPr>
        <p:spPr>
          <a:xfrm>
            <a:off x="3129280" y="561340"/>
            <a:ext cx="5059680" cy="829945"/>
          </a:xfrm>
          <a:prstGeom prst="rect">
            <a:avLst/>
          </a:prstGeom>
          <a:noFill/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rgbClr val="FF0000"/>
                </a:solidFill>
                <a:ea typeface="华文行楷" pitchFamily="2" charset="-122"/>
              </a:rPr>
              <a:t>小园香径独徘徊。</a:t>
            </a:r>
            <a:endParaRPr lang="zh-CN" altLang="en-US" sz="4800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1238885" y="2057400"/>
            <a:ext cx="9857105" cy="3476625"/>
          </a:xfrm>
          <a:prstGeom prst="rect">
            <a:avLst/>
          </a:prstGeom>
          <a:noFill/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/>
              <a:t>       </a:t>
            </a:r>
            <a:r>
              <a:rPr lang="en-US" altLang="zh-CN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“</a:t>
            </a:r>
            <a:r>
              <a:rPr lang="zh-CN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独</a:t>
            </a:r>
            <a:r>
              <a:rPr lang="en-US" altLang="zh-CN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”</a:t>
            </a:r>
            <a:r>
              <a:rPr lang="zh-CN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写出了词人的落寞孤独。伴随着春色和时光的流去，词人生出无限的感慨悲凉，突出了词人孤独落寞的情怀。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sz="2800" b="1" dirty="0">
              <a:solidFill>
                <a:srgbClr val="3366FF"/>
              </a:solidFill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6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1981200" y="205105"/>
            <a:ext cx="8229600" cy="692150"/>
          </a:xfrm>
        </p:spPr>
        <p:txBody>
          <a:bodyPr anchor="ctr" anchorCtr="0"/>
          <a:p>
            <a:r>
              <a:rPr lang="zh-CN" altLang="en-US" sz="3600" b="1" dirty="0">
                <a:solidFill>
                  <a:srgbClr val="FF0000"/>
                </a:solidFill>
              </a:rPr>
              <a:t>分析词句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1524000" y="897255"/>
            <a:ext cx="9970770" cy="5795645"/>
          </a:xfrm>
        </p:spPr>
        <p:txBody>
          <a:bodyPr>
            <a:normAutofit lnSpcReduction="20000"/>
          </a:bodyPr>
          <a:p>
            <a:pPr>
              <a:buNone/>
            </a:pPr>
            <a:r>
              <a:rPr lang="zh-CN" altLang="en-US" sz="4000" b="1" dirty="0"/>
              <a:t>一曲新词酒一杯：</a:t>
            </a:r>
            <a:r>
              <a:rPr lang="en-US" altLang="zh-CN" sz="4000" b="1" dirty="0"/>
              <a:t>  </a:t>
            </a:r>
            <a:r>
              <a:rPr lang="zh-CN" altLang="en-US" sz="4000" b="1" dirty="0">
                <a:solidFill>
                  <a:srgbClr val="FF0000"/>
                </a:solidFill>
              </a:rPr>
              <a:t>富贵闲适的生活；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去年天气旧亭台： </a:t>
            </a:r>
            <a:r>
              <a:rPr lang="en-US" altLang="zh-CN" sz="4000" b="1" dirty="0"/>
              <a:t> </a:t>
            </a:r>
            <a:r>
              <a:rPr lang="zh-CN" altLang="en-US" sz="4000" b="1" dirty="0">
                <a:solidFill>
                  <a:srgbClr val="FF0000"/>
                </a:solidFill>
              </a:rPr>
              <a:t>时光流逝的感慨</a:t>
            </a:r>
            <a:r>
              <a:rPr lang="en-US" altLang="zh-CN" sz="4000" b="1" dirty="0">
                <a:solidFill>
                  <a:srgbClr val="FF0000"/>
                </a:solidFill>
              </a:rPr>
              <a:t>  </a:t>
            </a:r>
            <a:r>
              <a:rPr lang="zh-CN" altLang="en-US" sz="4000" b="1" dirty="0">
                <a:solidFill>
                  <a:srgbClr val="FF0000"/>
                </a:solidFill>
              </a:rPr>
              <a:t>；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夕阳西下几时回</a:t>
            </a:r>
            <a:r>
              <a:rPr lang="en-US" altLang="zh-CN" sz="4000" b="1" dirty="0"/>
              <a:t>  </a:t>
            </a:r>
            <a:r>
              <a:rPr lang="zh-CN" altLang="en-US" sz="4000" b="1" dirty="0"/>
              <a:t>：</a:t>
            </a:r>
            <a:r>
              <a:rPr lang="zh-CN" altLang="en-US" sz="4000" b="1" dirty="0">
                <a:solidFill>
                  <a:srgbClr val="FF0000"/>
                </a:solidFill>
              </a:rPr>
              <a:t>触景抒写情怀</a:t>
            </a:r>
            <a:r>
              <a:rPr lang="en-US" altLang="zh-CN" sz="4000" b="1" dirty="0">
                <a:solidFill>
                  <a:srgbClr val="FF0000"/>
                </a:solidFill>
              </a:rPr>
              <a:t> </a:t>
            </a:r>
            <a:r>
              <a:rPr lang="zh-CN" altLang="en-US" sz="4000" b="1" dirty="0">
                <a:solidFill>
                  <a:srgbClr val="FF0000"/>
                </a:solidFill>
              </a:rPr>
              <a:t>。</a:t>
            </a:r>
            <a:r>
              <a:rPr lang="en-US" altLang="zh-CN" sz="4000" b="1" dirty="0">
                <a:solidFill>
                  <a:srgbClr val="FF0000"/>
                </a:solidFill>
              </a:rPr>
              <a:t>    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 </a:t>
            </a:r>
            <a:r>
              <a:rPr lang="zh-CN" altLang="en-US" sz="4000" b="1" dirty="0"/>
              <a:t>无可奈何花落去： </a:t>
            </a:r>
            <a:r>
              <a:rPr lang="zh-CN" altLang="en-US" sz="4000" b="1" dirty="0">
                <a:solidFill>
                  <a:srgbClr val="FF0000"/>
                </a:solidFill>
              </a:rPr>
              <a:t>惋惜</a:t>
            </a:r>
            <a:r>
              <a:rPr lang="zh-CN" altLang="en-US" sz="4000" b="1" dirty="0">
                <a:solidFill>
                  <a:srgbClr val="FF0000"/>
                </a:solidFill>
              </a:rPr>
              <a:t>的情感；</a:t>
            </a:r>
            <a:r>
              <a:rPr lang="zh-CN" altLang="en-US" sz="4000" b="1" dirty="0"/>
              <a:t> </a:t>
            </a:r>
            <a:endParaRPr lang="zh-CN" altLang="en-US" sz="4000" b="1" dirty="0"/>
          </a:p>
          <a:p>
            <a:pPr>
              <a:buNone/>
            </a:pPr>
            <a:r>
              <a:rPr lang="en-US" altLang="zh-CN" sz="4000" b="1" dirty="0"/>
              <a:t> </a:t>
            </a:r>
            <a:r>
              <a:rPr lang="zh-CN" altLang="en-US" sz="4000" b="1" dirty="0"/>
              <a:t>似曾相识燕归来：</a:t>
            </a:r>
            <a:r>
              <a:rPr lang="en-US" altLang="zh-CN" sz="4000" b="1" dirty="0"/>
              <a:t> </a:t>
            </a:r>
            <a:r>
              <a:rPr lang="zh-CN" altLang="en-US" sz="4000" b="1" dirty="0">
                <a:solidFill>
                  <a:srgbClr val="FF0000"/>
                </a:solidFill>
              </a:rPr>
              <a:t>感伤时光流逝；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小园香径独徘徊</a:t>
            </a:r>
            <a:r>
              <a:rPr lang="en-US" altLang="zh-CN" sz="4000" b="1" dirty="0"/>
              <a:t>  </a:t>
            </a:r>
            <a:r>
              <a:rPr lang="zh-CN" altLang="en-US" sz="4000" b="1" dirty="0"/>
              <a:t>：</a:t>
            </a:r>
            <a:r>
              <a:rPr lang="zh-CN" altLang="en-US" sz="4000" b="1" dirty="0">
                <a:solidFill>
                  <a:srgbClr val="FF0000"/>
                </a:solidFill>
              </a:rPr>
              <a:t>惆怅孤独之情更为强烈</a:t>
            </a:r>
            <a:r>
              <a:rPr lang="en-US" altLang="zh-CN" sz="4000" b="1" dirty="0">
                <a:solidFill>
                  <a:srgbClr val="FF0000"/>
                </a:solidFill>
              </a:rPr>
              <a:t>  </a:t>
            </a:r>
            <a:r>
              <a:rPr lang="zh-CN" altLang="en-US" sz="4000" b="1" dirty="0">
                <a:solidFill>
                  <a:srgbClr val="FF0000"/>
                </a:solidFill>
              </a:rPr>
              <a:t>。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1433195" y="443230"/>
            <a:ext cx="9324975" cy="6097270"/>
          </a:xfrm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>
                <a:solidFill>
                  <a:srgbClr val="00B0F0"/>
                </a:solidFill>
              </a:rPr>
              <a:t>上片：通过对眼前景物的咏叹，感伤年华易逝，将怀旧之感、伤今之情与惜时之意交织、融合在一起。</a:t>
            </a:r>
            <a:endParaRPr lang="zh-CN" altLang="en-US" sz="4000" b="1" dirty="0">
              <a:solidFill>
                <a:srgbClr val="00B0F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B0F0"/>
                </a:solidFill>
              </a:rPr>
              <a:t>         </a:t>
            </a:r>
            <a:endParaRPr lang="zh-CN" altLang="en-US" sz="4000" b="1" dirty="0">
              <a:solidFill>
                <a:srgbClr val="00B0F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B0F0"/>
                </a:solidFill>
              </a:rPr>
              <a:t>          下片：通过落花、归燕等具体事物和生活细节来深化上片的意境，惜念春光难留，表达孤独寂寞。</a:t>
            </a:r>
            <a:endParaRPr lang="zh-CN" altLang="en-US" sz="40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med">
    <p:wheel spokes="8"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leftRigh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topBottom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topBottom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bottomTop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bottomTop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navigation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  <p:tag name="KSO_WM_SLIDE_BK_DARK_LIGHT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  <p:tag name="KSO_WM_SLIDE_BK_DARK_LIGHT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4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77118"/>
</p:tagLst>
</file>

<file path=ppt/tags/tag215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77118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29_1"/>
  <p:tag name="KSO_WM_TEMPLATE_CATEGORY" val="custom"/>
  <p:tag name="KSO_WM_TEMPLATE_INDEX" val="20177118"/>
  <p:tag name="KSO_WM_TEMPLATE_SUBCATEGORY" val="17"/>
  <p:tag name="KSO_WM_TEMPLATE_THUMBS_INDEX" val="1、3、5、8、13、16、19、25、28、30、32"/>
  <p:tag name="KSO_WM_TEMPLATE_MASTER_TYPE" val="1"/>
  <p:tag name="KSO_WM_TEMPLATE_COLOR_TYPE" val="1"/>
  <p:tag name="KSO_WM_TEMPLATE_MASTER_THUMB_INDEX" val="1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NDEX" val="1"/>
  <p:tag name="KSO_WM_UNIT_LAYERLEVEL" val="1"/>
  <p:tag name="KSO_WM_UNIT_VALUE" val="68"/>
  <p:tag name="KSO_WM_UNIT_ISCONTENTSTITLE" val="0"/>
  <p:tag name="KSO_WM_UNIT_HIGHLIGHT" val="0"/>
  <p:tag name="KSO_WM_UNIT_COMPATIBLE" val="0"/>
  <p:tag name="KSO_WM_UNIT_PRESET_TEXT" val="浅色繁花计划书"/>
  <p:tag name="KSO_WM_TEMPLATE_CATEGORY" val="custom"/>
  <p:tag name="KSO_WM_TEMPLATE_INDEX" val="20177118"/>
  <p:tag name="KSO_WM_UNIT_ID" val="custom20177118_1*a*1"/>
  <p:tag name="KSO_WM_UNIT_NOCLEAR" val="0"/>
  <p:tag name="KSO_WM_UNIT_DIAGRAM_ISNUMVISUAL" val="0"/>
  <p:tag name="KSO_WM_UNIT_DIAGRAM_ISREFERUNIT" val="0"/>
  <p:tag name="KSO_WM_UNIT_ISNUMDGMTITLE" val="0"/>
</p:tagLst>
</file>

<file path=ppt/tags/tag221.xml><?xml version="1.0" encoding="utf-8"?>
<p:tagLst xmlns:p="http://schemas.openxmlformats.org/presentationml/2006/main">
  <p:tag name="KSO_WM_TAG_VERSION" val="1.0"/>
  <p:tag name="KSO_WM_BEAUTIFY_FLAG" val="#wm#"/>
  <p:tag name="KSO_WM_UNIT_TYPE" val="b"/>
  <p:tag name="KSO_WM_UNIT_INDEX" val="1"/>
  <p:tag name="KSO_WM_UNIT_LAYERLEVEL" val="1"/>
  <p:tag name="KSO_WM_UNIT_VALUE" val="11"/>
  <p:tag name="KSO_WM_UNIT_ISCONTENTSTITLE" val="0"/>
  <p:tag name="KSO_WM_UNIT_HIGHLIGHT" val="0"/>
  <p:tag name="KSO_WM_UNIT_COMPATIBLE" val="1"/>
  <p:tag name="KSO_WM_TEMPLATE_CATEGORY" val="custom"/>
  <p:tag name="KSO_WM_TEMPLATE_INDEX" val="20177118"/>
  <p:tag name="KSO_WM_UNIT_ID" val="custom20177118_1*b*1"/>
  <p:tag name="KSO_WM_UNIT_PRESET_TEXT" val="点击此处可添加副标题"/>
  <p:tag name="KSO_WM_UNIT_NOCLEAR" val="0"/>
  <p:tag name="KSO_WM_UNIT_DIAGRAM_ISNUMVISUAL" val="0"/>
  <p:tag name="KSO_WM_UNIT_DIAGRAM_ISREFERUNIT" val="0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222.xml><?xml version="1.0" encoding="utf-8"?>
<p:tagLst xmlns:p="http://schemas.openxmlformats.org/presentationml/2006/main">
  <p:tag name="KSO_WM_TAG_VERSION" val="1.0"/>
  <p:tag name="KSO_WM_SLIDE_ITEM_CNT" val="0"/>
  <p:tag name="KSO_WM_SLIDE_LAYOUT" val="a_b"/>
  <p:tag name="KSO_WM_SLIDE_LAYOUT_CNT" val="1_3"/>
  <p:tag name="KSO_WM_SLIDE_TYPE" val="title"/>
  <p:tag name="KSO_WM_BEAUTIFY_FLAG" val="#wm#"/>
  <p:tag name="KSO_WM_COMBINE_RELATE_SLIDE_ID" val="background20176429_1"/>
  <p:tag name="KSO_WM_TEMPLATE_CATEGORY" val="custom"/>
  <p:tag name="KSO_WM_TEMPLATE_INDEX" val="20177118"/>
  <p:tag name="KSO_WM_SLIDE_ID" val="custom20177118_1"/>
  <p:tag name="KSO_WM_SLIDE_INDEX" val="1"/>
  <p:tag name="KSO_WM_TEMPLATE_SUBCATEGORY" val="17"/>
  <p:tag name="KSO_WM_TEMPLATE_THUMBS_INDEX" val="1、3、5、8、13、16、19、25、28、30、32"/>
  <p:tag name="KSO_WM_SLIDE_SUBTYPE" val="pureTxt"/>
  <p:tag name="KSO_WM_TEMPLATE_MASTER_TYPE" val="1"/>
  <p:tag name="KSO_WM_TEMPLATE_COLOR_TYPE" val="1"/>
  <p:tag name="KSO_WM_TEMPLATE_MASTER_THUMB_INDEX" val="12"/>
</p:tagLst>
</file>

<file path=ppt/tags/tag223.xml><?xml version="1.0" encoding="utf-8"?>
<p:tagLst xmlns:p="http://schemas.openxmlformats.org/presentationml/2006/main">
  <p:tag name="KSO_WM_UNIT_PLACING_PICTURE_USER_VIEWPORT" val="{&quot;height&quot;:9482.499212598424,&quot;width&quot;:4477.500787401575}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2bf57eb8-49c6-4737-ab7e-310b6e92a0f2}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eb917f93-4ad9-4b9d-8d5a-a0a0453cfd4e}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a004de2a-7a42-4a41-941a-7958eb7bf2ef}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4777a3b1-5c15-4a9a-84ae-9bc68e496a67}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6b179814-5d86-4659-bdf4-31b26e4eb3db}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85a76d57-6440-438e-aff6-8279aa489319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2bf57eb8-49c6-4737-ab7e-310b6e92a0f2}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eb917f93-4ad9-4b9d-8d5a-a0a0453cfd4e}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a004de2a-7a42-4a41-941a-7958eb7bf2ef}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4777a3b1-5c15-4a9a-84ae-9bc68e496a67}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6b179814-5d86-4659-bdf4-31b26e4eb3db}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85a76d57-6440-438e-aff6-8279aa489319}"/>
</p:tagLst>
</file>

<file path=ppt/tags/tag23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2bf57eb8-49c6-4737-ab7e-310b6e92a0f2}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eb917f93-4ad9-4b9d-8d5a-a0a0453cfd4e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a004de2a-7a42-4a41-941a-7958eb7bf2ef}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4777a3b1-5c15-4a9a-84ae-9bc68e496a67}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6b179814-5d86-4659-bdf4-31b26e4eb3db}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85a76d57-6440-438e-aff6-8279aa489319}"/>
</p:tagLst>
</file>

<file path=ppt/tags/tag24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2bf57eb8-49c6-4737-ab7e-310b6e92a0f2}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eb917f93-4ad9-4b9d-8d5a-a0a0453cfd4e}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a004de2a-7a42-4a41-941a-7958eb7bf2ef}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4777a3b1-5c15-4a9a-84ae-9bc68e496a67}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6b179814-5d86-4659-bdf4-31b26e4eb3db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85a76d57-6440-438e-aff6-8279aa489319}"/>
</p:tagLst>
</file>

<file path=ppt/tags/tag2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  <p:tag name="WM_BEAUTIFY_SHAPE_IDENTITY" val="{2bf57eb8-49c6-4737-ab7e-310b6e92a0f2}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  <p:tag name="WM_BEAUTIFY_SHAPE_IDENTITY" val="{eb917f93-4ad9-4b9d-8d5a-a0a0453cfd4e}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  <p:tag name="WM_BEAUTIFY_SHAPE_IDENTITY" val="{a004de2a-7a42-4a41-941a-7958eb7bf2ef}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  <p:tag name="WM_BEAUTIFY_SHAPE_IDENTITY" val="{4777a3b1-5c15-4a9a-84ae-9bc68e496a67}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  <p:tag name="WM_BEAUTIFY_SHAPE_IDENTITY" val="{6b179814-5d86-4659-bdf4-31b26e4eb3db}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  <p:tag name="WM_BEAUTIFY_SHAPE_IDENTITY" val="{85a76d57-6440-438e-aff6-8279aa489319}"/>
</p:tagLst>
</file>

<file path=ppt/tags/tag25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9.xml><?xml version="1.0" encoding="utf-8"?>
<p:tagLst xmlns:p="http://schemas.openxmlformats.org/presentationml/2006/main">
  <p:tag name="COMMONDATA" val="eyJoZGlkIjoiNDc5OTI4MzUzNDRhNGQ5MDQzMDJhNmNhNGMxNzFjMjYifQ=="/>
  <p:tag name="KSO_WPP_MARK_KEY" val="e4c0f7c8-b07c-493e-800a-62084cbcb60b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LARGE_SHAPE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LARGE_SHA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34">
      <a:dk1>
        <a:srgbClr val="000000"/>
      </a:dk1>
      <a:lt1>
        <a:srgbClr val="FFFFFF"/>
      </a:lt1>
      <a:dk2>
        <a:srgbClr val="C6E4E0"/>
      </a:dk2>
      <a:lt2>
        <a:srgbClr val="E6F6F4"/>
      </a:lt2>
      <a:accent1>
        <a:srgbClr val="3C8178"/>
      </a:accent1>
      <a:accent2>
        <a:srgbClr val="007B87"/>
      </a:accent2>
      <a:accent3>
        <a:srgbClr val="007297"/>
      </a:accent3>
      <a:accent4>
        <a:srgbClr val="12659F"/>
      </a:accent4>
      <a:accent5>
        <a:srgbClr val="4F5296"/>
      </a:accent5>
      <a:accent6>
        <a:srgbClr val="783C81"/>
      </a:accent6>
      <a:hlink>
        <a:srgbClr val="658BD5"/>
      </a:hlink>
      <a:folHlink>
        <a:srgbClr val="9F69A3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1257</Words>
  <Application>WPS 演示</Application>
  <PresentationFormat>宽屏</PresentationFormat>
  <Paragraphs>67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汉仪旗黑-85S</vt:lpstr>
      <vt:lpstr>黑体</vt:lpstr>
      <vt:lpstr>华文隶书</vt:lpstr>
      <vt:lpstr>華康古印體</vt:lpstr>
      <vt:lpstr>楷体_GB2312</vt:lpstr>
      <vt:lpstr>新宋体</vt:lpstr>
      <vt:lpstr>华文新魏</vt:lpstr>
      <vt:lpstr>华文行楷</vt:lpstr>
      <vt:lpstr>華康秀風體</vt:lpstr>
      <vt:lpstr>Segoe Print</vt:lpstr>
      <vt:lpstr>Arial Unicode MS</vt:lpstr>
      <vt:lpstr>Calibri</vt:lpstr>
      <vt:lpstr>Office 主题</vt:lpstr>
      <vt:lpstr>1_Office 主题​​</vt:lpstr>
      <vt:lpstr>浣 溪 沙</vt:lpstr>
      <vt:lpstr>PowerPoint 演示文稿</vt:lpstr>
      <vt:lpstr>读准节奏</vt:lpstr>
      <vt:lpstr>翻译词句</vt:lpstr>
      <vt:lpstr>PowerPoint 演示文稿</vt:lpstr>
      <vt:lpstr>PowerPoint 演示文稿</vt:lpstr>
      <vt:lpstr>PowerPoint 演示文稿</vt:lpstr>
      <vt:lpstr>分析词句</vt:lpstr>
      <vt:lpstr>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恬齐齐</cp:lastModifiedBy>
  <cp:revision>5</cp:revision>
  <dcterms:created xsi:type="dcterms:W3CDTF">2022-11-29T02:45:00Z</dcterms:created>
  <dcterms:modified xsi:type="dcterms:W3CDTF">2022-12-01T23:40:16Z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F803E15CAE83454B8FE0A72E63A461A1</vt:lpwstr>
  </property>
  <property fmtid="{D5CDD505-2E9C-101B-9397-08002B2CF9AE}" pid="3" name="KSOProductBuildVer">
    <vt:lpwstr>2052-11.1.0.12598</vt:lpwstr>
  </property>
</Properties>
</file>