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sldIdLst>
    <p:sldId id="256" r:id="rId3"/>
    <p:sldId id="257" r:id="rId4"/>
    <p:sldId id="266" r:id="rId5"/>
    <p:sldId id="265" r:id="rId6"/>
    <p:sldId id="267" r:id="rId7"/>
    <p:sldId id="268" r:id="rId8"/>
    <p:sldId id="271" r:id="rId9"/>
    <p:sldId id="270" r:id="rId10"/>
    <p:sldId id="275" r:id="rId11"/>
    <p:sldId id="269" r:id="rId12"/>
    <p:sldId id="274" r:id="rId13"/>
    <p:sldId id="273" r:id="rId14"/>
    <p:sldId id="272" r:id="rId15"/>
    <p:sldId id="288" r:id="rId16"/>
    <p:sldId id="290" r:id="rId17"/>
    <p:sldId id="264" r:id="rId18"/>
    <p:sldId id="263" r:id="rId19"/>
    <p:sldId id="291" r:id="rId20"/>
    <p:sldId id="292" r:id="rId21"/>
    <p:sldId id="286" r:id="rId22"/>
    <p:sldId id="301" r:id="rId23"/>
    <p:sldId id="300" r:id="rId24"/>
    <p:sldId id="276" r:id="rId25"/>
    <p:sldId id="299" r:id="rId26"/>
    <p:sldId id="311" r:id="rId27"/>
    <p:sldId id="277" r:id="rId28"/>
    <p:sldId id="298" r:id="rId29"/>
    <p:sldId id="310" r:id="rId30"/>
    <p:sldId id="285" r:id="rId31"/>
    <p:sldId id="297" r:id="rId32"/>
    <p:sldId id="309" r:id="rId33"/>
    <p:sldId id="284" r:id="rId34"/>
    <p:sldId id="296" r:id="rId35"/>
    <p:sldId id="308" r:id="rId36"/>
    <p:sldId id="283" r:id="rId37"/>
    <p:sldId id="293" r:id="rId38"/>
    <p:sldId id="307" r:id="rId39"/>
    <p:sldId id="282" r:id="rId40"/>
    <p:sldId id="295" r:id="rId41"/>
    <p:sldId id="306" r:id="rId42"/>
    <p:sldId id="281" r:id="rId43"/>
    <p:sldId id="294" r:id="rId44"/>
    <p:sldId id="305" r:id="rId45"/>
    <p:sldId id="280" r:id="rId46"/>
    <p:sldId id="304" r:id="rId47"/>
    <p:sldId id="303" r:id="rId48"/>
    <p:sldId id="313" r:id="rId49"/>
    <p:sldId id="312" r:id="rId50"/>
    <p:sldId id="302" r:id="rId51"/>
    <p:sldId id="279" r:id="rId52"/>
    <p:sldId id="314" r:id="rId53"/>
    <p:sldId id="322" r:id="rId54"/>
    <p:sldId id="321" r:id="rId55"/>
    <p:sldId id="320" r:id="rId56"/>
    <p:sldId id="319" r:id="rId57"/>
    <p:sldId id="318" r:id="rId58"/>
    <p:sldId id="315" r:id="rId59"/>
    <p:sldId id="317" r:id="rId60"/>
    <p:sldId id="316" r:id="rId61"/>
    <p:sldId id="258" r:id="rId62"/>
    <p:sldId id="261" r:id="rId63"/>
    <p:sldId id="330" r:id="rId64"/>
    <p:sldId id="329" r:id="rId65"/>
    <p:sldId id="328" r:id="rId66"/>
    <p:sldId id="327" r:id="rId67"/>
    <p:sldId id="324" r:id="rId68"/>
    <p:sldId id="326" r:id="rId69"/>
    <p:sldId id="325" r:id="rId70"/>
    <p:sldId id="323" r:id="rId72"/>
    <p:sldId id="259" r:id="rId73"/>
    <p:sldId id="331" r:id="rId74"/>
    <p:sldId id="260" r:id="rId75"/>
    <p:sldId id="332" r:id="rId76"/>
    <p:sldId id="333" r:id="rId77"/>
    <p:sldId id="336" r:id="rId78"/>
    <p:sldId id="337" r:id="rId79"/>
    <p:sldId id="356" r:id="rId80"/>
    <p:sldId id="338" r:id="rId81"/>
    <p:sldId id="355" r:id="rId82"/>
    <p:sldId id="339" r:id="rId83"/>
    <p:sldId id="348" r:id="rId84"/>
    <p:sldId id="349" r:id="rId85"/>
    <p:sldId id="350" r:id="rId86"/>
    <p:sldId id="351" r:id="rId87"/>
    <p:sldId id="352" r:id="rId88"/>
    <p:sldId id="353" r:id="rId89"/>
    <p:sldId id="354" r:id="rId90"/>
    <p:sldId id="357" r:id="rId9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8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C31CD-A080-47D2-97A9-98C4F0629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CC11C-284B-440D-BE8D-546E37E9E9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CC11C-284B-440D-BE8D-546E37E9E9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0" name="Group 112"/>
          <p:cNvGrpSpPr/>
          <p:nvPr/>
        </p:nvGrpSpPr>
        <p:grpSpPr bwMode="auto">
          <a:xfrm>
            <a:off x="0" y="2713039"/>
            <a:ext cx="12177184" cy="4160837"/>
            <a:chOff x="0" y="1709"/>
            <a:chExt cx="5753" cy="2621"/>
          </a:xfrm>
        </p:grpSpPr>
        <p:sp>
          <p:nvSpPr>
            <p:cNvPr id="2050" name="Freeform 2"/>
            <p:cNvSpPr/>
            <p:nvPr/>
          </p:nvSpPr>
          <p:spPr bwMode="ltGray">
            <a:xfrm>
              <a:off x="0" y="4062"/>
              <a:ext cx="5753" cy="268"/>
            </a:xfrm>
            <a:custGeom>
              <a:avLst/>
              <a:gdLst>
                <a:gd name="T0" fmla="*/ 0 w 5753"/>
                <a:gd name="T1" fmla="*/ 267 h 268"/>
                <a:gd name="T2" fmla="*/ 5752 w 5753"/>
                <a:gd name="T3" fmla="*/ 267 h 268"/>
                <a:gd name="T4" fmla="*/ 5752 w 5753"/>
                <a:gd name="T5" fmla="*/ 81 h 268"/>
                <a:gd name="T6" fmla="*/ 5567 w 5753"/>
                <a:gd name="T7" fmla="*/ 111 h 268"/>
                <a:gd name="T8" fmla="*/ 5098 w 5753"/>
                <a:gd name="T9" fmla="*/ 131 h 268"/>
                <a:gd name="T10" fmla="*/ 4597 w 5753"/>
                <a:gd name="T11" fmla="*/ 101 h 268"/>
                <a:gd name="T12" fmla="*/ 4138 w 5753"/>
                <a:gd name="T13" fmla="*/ 141 h 268"/>
                <a:gd name="T14" fmla="*/ 3914 w 5753"/>
                <a:gd name="T15" fmla="*/ 141 h 268"/>
                <a:gd name="T16" fmla="*/ 3786 w 5753"/>
                <a:gd name="T17" fmla="*/ 131 h 268"/>
                <a:gd name="T18" fmla="*/ 3455 w 5753"/>
                <a:gd name="T19" fmla="*/ 81 h 268"/>
                <a:gd name="T20" fmla="*/ 2976 w 5753"/>
                <a:gd name="T21" fmla="*/ 91 h 268"/>
                <a:gd name="T22" fmla="*/ 2730 w 5753"/>
                <a:gd name="T23" fmla="*/ 20 h 268"/>
                <a:gd name="T24" fmla="*/ 2432 w 5753"/>
                <a:gd name="T25" fmla="*/ 51 h 268"/>
                <a:gd name="T26" fmla="*/ 2218 w 5753"/>
                <a:gd name="T27" fmla="*/ 81 h 268"/>
                <a:gd name="T28" fmla="*/ 2048 w 5753"/>
                <a:gd name="T29" fmla="*/ 91 h 268"/>
                <a:gd name="T30" fmla="*/ 1749 w 5753"/>
                <a:gd name="T31" fmla="*/ 71 h 268"/>
                <a:gd name="T32" fmla="*/ 1440 w 5753"/>
                <a:gd name="T33" fmla="*/ 51 h 268"/>
                <a:gd name="T34" fmla="*/ 1130 w 5753"/>
                <a:gd name="T35" fmla="*/ 20 h 268"/>
                <a:gd name="T36" fmla="*/ 757 w 5753"/>
                <a:gd name="T37" fmla="*/ 40 h 268"/>
                <a:gd name="T38" fmla="*/ 384 w 5753"/>
                <a:gd name="T39" fmla="*/ 71 h 268"/>
                <a:gd name="T40" fmla="*/ 128 w 5753"/>
                <a:gd name="T41" fmla="*/ 10 h 268"/>
                <a:gd name="T42" fmla="*/ 0 w 5753"/>
                <a:gd name="T43" fmla="*/ 0 h 268"/>
                <a:gd name="T44" fmla="*/ 0 w 5753"/>
                <a:gd name="T45" fmla="*/ 2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2116" name="Group 68"/>
            <p:cNvGrpSpPr/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2076" name="Group 28"/>
              <p:cNvGrpSpPr/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2053" name="Group 5"/>
                <p:cNvGrpSpPr/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/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>
                      <a:gd name="T0" fmla="*/ 0 w 206"/>
                      <a:gd name="T1" fmla="*/ 403 h 404"/>
                      <a:gd name="T2" fmla="*/ 29 w 206"/>
                      <a:gd name="T3" fmla="*/ 312 h 404"/>
                      <a:gd name="T4" fmla="*/ 56 w 206"/>
                      <a:gd name="T5" fmla="*/ 213 h 404"/>
                      <a:gd name="T6" fmla="*/ 69 w 206"/>
                      <a:gd name="T7" fmla="*/ 169 h 404"/>
                      <a:gd name="T8" fmla="*/ 87 w 206"/>
                      <a:gd name="T9" fmla="*/ 119 h 404"/>
                      <a:gd name="T10" fmla="*/ 112 w 206"/>
                      <a:gd name="T11" fmla="*/ 66 h 404"/>
                      <a:gd name="T12" fmla="*/ 131 w 206"/>
                      <a:gd name="T13" fmla="*/ 33 h 404"/>
                      <a:gd name="T14" fmla="*/ 146 w 206"/>
                      <a:gd name="T15" fmla="*/ 18 h 404"/>
                      <a:gd name="T16" fmla="*/ 164 w 206"/>
                      <a:gd name="T17" fmla="*/ 4 h 404"/>
                      <a:gd name="T18" fmla="*/ 185 w 206"/>
                      <a:gd name="T19" fmla="*/ 0 h 404"/>
                      <a:gd name="T20" fmla="*/ 194 w 206"/>
                      <a:gd name="T21" fmla="*/ 11 h 404"/>
                      <a:gd name="T22" fmla="*/ 205 w 206"/>
                      <a:gd name="T23" fmla="*/ 38 h 4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52" name="Freeform 4"/>
                  <p:cNvSpPr/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>
                      <a:gd name="T0" fmla="*/ 1 w 140"/>
                      <a:gd name="T1" fmla="*/ 988 h 989"/>
                      <a:gd name="T2" fmla="*/ 0 w 140"/>
                      <a:gd name="T3" fmla="*/ 896 h 989"/>
                      <a:gd name="T4" fmla="*/ 0 w 140"/>
                      <a:gd name="T5" fmla="*/ 825 h 989"/>
                      <a:gd name="T6" fmla="*/ 3 w 140"/>
                      <a:gd name="T7" fmla="*/ 777 h 989"/>
                      <a:gd name="T8" fmla="*/ 4 w 140"/>
                      <a:gd name="T9" fmla="*/ 718 h 989"/>
                      <a:gd name="T10" fmla="*/ 4 w 140"/>
                      <a:gd name="T11" fmla="*/ 656 h 989"/>
                      <a:gd name="T12" fmla="*/ 5 w 140"/>
                      <a:gd name="T13" fmla="*/ 605 h 989"/>
                      <a:gd name="T14" fmla="*/ 9 w 140"/>
                      <a:gd name="T15" fmla="*/ 558 h 989"/>
                      <a:gd name="T16" fmla="*/ 13 w 140"/>
                      <a:gd name="T17" fmla="*/ 475 h 989"/>
                      <a:gd name="T18" fmla="*/ 20 w 140"/>
                      <a:gd name="T19" fmla="*/ 385 h 989"/>
                      <a:gd name="T20" fmla="*/ 29 w 140"/>
                      <a:gd name="T21" fmla="*/ 294 h 989"/>
                      <a:gd name="T22" fmla="*/ 36 w 140"/>
                      <a:gd name="T23" fmla="*/ 196 h 989"/>
                      <a:gd name="T24" fmla="*/ 42 w 140"/>
                      <a:gd name="T25" fmla="*/ 138 h 989"/>
                      <a:gd name="T26" fmla="*/ 47 w 140"/>
                      <a:gd name="T27" fmla="*/ 116 h 989"/>
                      <a:gd name="T28" fmla="*/ 59 w 140"/>
                      <a:gd name="T29" fmla="*/ 76 h 989"/>
                      <a:gd name="T30" fmla="*/ 72 w 140"/>
                      <a:gd name="T31" fmla="*/ 48 h 989"/>
                      <a:gd name="T32" fmla="*/ 86 w 140"/>
                      <a:gd name="T33" fmla="*/ 26 h 989"/>
                      <a:gd name="T34" fmla="*/ 99 w 140"/>
                      <a:gd name="T35" fmla="*/ 6 h 989"/>
                      <a:gd name="T36" fmla="*/ 109 w 140"/>
                      <a:gd name="T37" fmla="*/ 0 h 989"/>
                      <a:gd name="T38" fmla="*/ 122 w 140"/>
                      <a:gd name="T39" fmla="*/ 0 h 989"/>
                      <a:gd name="T40" fmla="*/ 134 w 140"/>
                      <a:gd name="T41" fmla="*/ 7 h 989"/>
                      <a:gd name="T42" fmla="*/ 139 w 140"/>
                      <a:gd name="T43" fmla="*/ 17 h 9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grpSp>
              <p:nvGrpSpPr>
                <p:cNvPr id="2056" name="Group 8"/>
                <p:cNvGrpSpPr/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/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>
                      <a:gd name="T0" fmla="*/ 256 w 257"/>
                      <a:gd name="T1" fmla="*/ 446 h 447"/>
                      <a:gd name="T2" fmla="*/ 218 w 257"/>
                      <a:gd name="T3" fmla="*/ 403 h 447"/>
                      <a:gd name="T4" fmla="*/ 203 w 257"/>
                      <a:gd name="T5" fmla="*/ 376 h 447"/>
                      <a:gd name="T6" fmla="*/ 192 w 257"/>
                      <a:gd name="T7" fmla="*/ 355 h 447"/>
                      <a:gd name="T8" fmla="*/ 136 w 257"/>
                      <a:gd name="T9" fmla="*/ 149 h 447"/>
                      <a:gd name="T10" fmla="*/ 105 w 257"/>
                      <a:gd name="T11" fmla="*/ 84 h 447"/>
                      <a:gd name="T12" fmla="*/ 82 w 257"/>
                      <a:gd name="T13" fmla="*/ 42 h 447"/>
                      <a:gd name="T14" fmla="*/ 65 w 257"/>
                      <a:gd name="T15" fmla="*/ 22 h 447"/>
                      <a:gd name="T16" fmla="*/ 43 w 257"/>
                      <a:gd name="T17" fmla="*/ 6 h 447"/>
                      <a:gd name="T18" fmla="*/ 24 w 257"/>
                      <a:gd name="T19" fmla="*/ 0 h 447"/>
                      <a:gd name="T20" fmla="*/ 8 w 257"/>
                      <a:gd name="T21" fmla="*/ 3 h 447"/>
                      <a:gd name="T22" fmla="*/ 0 w 257"/>
                      <a:gd name="T23" fmla="*/ 29 h 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55" name="Freeform 7"/>
                  <p:cNvSpPr/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>
                      <a:gd name="T0" fmla="*/ 389 w 390"/>
                      <a:gd name="T1" fmla="*/ 1060 h 1061"/>
                      <a:gd name="T2" fmla="*/ 378 w 390"/>
                      <a:gd name="T3" fmla="*/ 975 h 1061"/>
                      <a:gd name="T4" fmla="*/ 256 w 390"/>
                      <a:gd name="T5" fmla="*/ 400 h 1061"/>
                      <a:gd name="T6" fmla="*/ 201 w 390"/>
                      <a:gd name="T7" fmla="*/ 223 h 1061"/>
                      <a:gd name="T8" fmla="*/ 185 w 390"/>
                      <a:gd name="T9" fmla="*/ 164 h 1061"/>
                      <a:gd name="T10" fmla="*/ 164 w 390"/>
                      <a:gd name="T11" fmla="*/ 97 h 1061"/>
                      <a:gd name="T12" fmla="*/ 140 w 390"/>
                      <a:gd name="T13" fmla="*/ 45 h 1061"/>
                      <a:gd name="T14" fmla="*/ 117 w 390"/>
                      <a:gd name="T15" fmla="*/ 19 h 1061"/>
                      <a:gd name="T16" fmla="*/ 89 w 390"/>
                      <a:gd name="T17" fmla="*/ 1 h 1061"/>
                      <a:gd name="T18" fmla="*/ 60 w 390"/>
                      <a:gd name="T19" fmla="*/ 0 h 1061"/>
                      <a:gd name="T20" fmla="*/ 41 w 390"/>
                      <a:gd name="T21" fmla="*/ 21 h 1061"/>
                      <a:gd name="T22" fmla="*/ 0 w 390"/>
                      <a:gd name="T23" fmla="*/ 118 h 10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57" name="Freeform 9"/>
                <p:cNvSpPr/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>
                    <a:gd name="T0" fmla="*/ 0 w 94"/>
                    <a:gd name="T1" fmla="*/ 444 h 445"/>
                    <a:gd name="T2" fmla="*/ 13 w 94"/>
                    <a:gd name="T3" fmla="*/ 344 h 445"/>
                    <a:gd name="T4" fmla="*/ 25 w 94"/>
                    <a:gd name="T5" fmla="*/ 235 h 445"/>
                    <a:gd name="T6" fmla="*/ 31 w 94"/>
                    <a:gd name="T7" fmla="*/ 187 h 445"/>
                    <a:gd name="T8" fmla="*/ 39 w 94"/>
                    <a:gd name="T9" fmla="*/ 131 h 445"/>
                    <a:gd name="T10" fmla="*/ 51 w 94"/>
                    <a:gd name="T11" fmla="*/ 74 h 445"/>
                    <a:gd name="T12" fmla="*/ 59 w 94"/>
                    <a:gd name="T13" fmla="*/ 37 h 445"/>
                    <a:gd name="T14" fmla="*/ 66 w 94"/>
                    <a:gd name="T15" fmla="*/ 19 h 445"/>
                    <a:gd name="T16" fmla="*/ 74 w 94"/>
                    <a:gd name="T17" fmla="*/ 4 h 445"/>
                    <a:gd name="T18" fmla="*/ 83 w 94"/>
                    <a:gd name="T19" fmla="*/ 0 h 445"/>
                    <a:gd name="T20" fmla="*/ 88 w 94"/>
                    <a:gd name="T21" fmla="*/ 12 h 445"/>
                    <a:gd name="T22" fmla="*/ 93 w 94"/>
                    <a:gd name="T23" fmla="*/ 42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58" name="Freeform 10"/>
                <p:cNvSpPr/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>
                    <a:gd name="T0" fmla="*/ 0 w 64"/>
                    <a:gd name="T1" fmla="*/ 1082 h 1083"/>
                    <a:gd name="T2" fmla="*/ 0 w 64"/>
                    <a:gd name="T3" fmla="*/ 981 h 1083"/>
                    <a:gd name="T4" fmla="*/ 0 w 64"/>
                    <a:gd name="T5" fmla="*/ 904 h 1083"/>
                    <a:gd name="T6" fmla="*/ 1 w 64"/>
                    <a:gd name="T7" fmla="*/ 851 h 1083"/>
                    <a:gd name="T8" fmla="*/ 2 w 64"/>
                    <a:gd name="T9" fmla="*/ 786 h 1083"/>
                    <a:gd name="T10" fmla="*/ 2 w 64"/>
                    <a:gd name="T11" fmla="*/ 719 h 1083"/>
                    <a:gd name="T12" fmla="*/ 2 w 64"/>
                    <a:gd name="T13" fmla="*/ 662 h 1083"/>
                    <a:gd name="T14" fmla="*/ 4 w 64"/>
                    <a:gd name="T15" fmla="*/ 611 h 1083"/>
                    <a:gd name="T16" fmla="*/ 6 w 64"/>
                    <a:gd name="T17" fmla="*/ 521 h 1083"/>
                    <a:gd name="T18" fmla="*/ 9 w 64"/>
                    <a:gd name="T19" fmla="*/ 422 h 1083"/>
                    <a:gd name="T20" fmla="*/ 13 w 64"/>
                    <a:gd name="T21" fmla="*/ 323 h 1083"/>
                    <a:gd name="T22" fmla="*/ 16 w 64"/>
                    <a:gd name="T23" fmla="*/ 215 h 1083"/>
                    <a:gd name="T24" fmla="*/ 19 w 64"/>
                    <a:gd name="T25" fmla="*/ 152 h 1083"/>
                    <a:gd name="T26" fmla="*/ 21 w 64"/>
                    <a:gd name="T27" fmla="*/ 127 h 1083"/>
                    <a:gd name="T28" fmla="*/ 27 w 64"/>
                    <a:gd name="T29" fmla="*/ 84 h 1083"/>
                    <a:gd name="T30" fmla="*/ 32 w 64"/>
                    <a:gd name="T31" fmla="*/ 53 h 1083"/>
                    <a:gd name="T32" fmla="*/ 38 w 64"/>
                    <a:gd name="T33" fmla="*/ 28 h 1083"/>
                    <a:gd name="T34" fmla="*/ 44 w 64"/>
                    <a:gd name="T35" fmla="*/ 6 h 1083"/>
                    <a:gd name="T36" fmla="*/ 49 w 64"/>
                    <a:gd name="T37" fmla="*/ 0 h 1083"/>
                    <a:gd name="T38" fmla="*/ 56 w 64"/>
                    <a:gd name="T39" fmla="*/ 0 h 1083"/>
                    <a:gd name="T40" fmla="*/ 60 w 64"/>
                    <a:gd name="T41" fmla="*/ 8 h 1083"/>
                    <a:gd name="T42" fmla="*/ 63 w 64"/>
                    <a:gd name="T43" fmla="*/ 18 h 1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59" name="Freeform 11"/>
                <p:cNvSpPr/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>
                    <a:gd name="T0" fmla="*/ 218 w 219"/>
                    <a:gd name="T1" fmla="*/ 1855 h 1856"/>
                    <a:gd name="T2" fmla="*/ 212 w 219"/>
                    <a:gd name="T3" fmla="*/ 1707 h 1856"/>
                    <a:gd name="T4" fmla="*/ 142 w 219"/>
                    <a:gd name="T5" fmla="*/ 702 h 1856"/>
                    <a:gd name="T6" fmla="*/ 112 w 219"/>
                    <a:gd name="T7" fmla="*/ 390 h 1856"/>
                    <a:gd name="T8" fmla="*/ 104 w 219"/>
                    <a:gd name="T9" fmla="*/ 288 h 1856"/>
                    <a:gd name="T10" fmla="*/ 91 w 219"/>
                    <a:gd name="T11" fmla="*/ 170 h 1856"/>
                    <a:gd name="T12" fmla="*/ 79 w 219"/>
                    <a:gd name="T13" fmla="*/ 80 h 1856"/>
                    <a:gd name="T14" fmla="*/ 65 w 219"/>
                    <a:gd name="T15" fmla="*/ 33 h 1856"/>
                    <a:gd name="T16" fmla="*/ 50 w 219"/>
                    <a:gd name="T17" fmla="*/ 2 h 1856"/>
                    <a:gd name="T18" fmla="*/ 34 w 219"/>
                    <a:gd name="T19" fmla="*/ 0 h 1856"/>
                    <a:gd name="T20" fmla="*/ 22 w 219"/>
                    <a:gd name="T21" fmla="*/ 35 h 1856"/>
                    <a:gd name="T22" fmla="*/ 0 w 219"/>
                    <a:gd name="T23" fmla="*/ 207 h 1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2064" name="Group 16"/>
                <p:cNvGrpSpPr/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/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>
                      <a:gd name="T0" fmla="*/ 143 w 144"/>
                      <a:gd name="T1" fmla="*/ 653 h 654"/>
                      <a:gd name="T2" fmla="*/ 122 w 144"/>
                      <a:gd name="T3" fmla="*/ 589 h 654"/>
                      <a:gd name="T4" fmla="*/ 113 w 144"/>
                      <a:gd name="T5" fmla="*/ 551 h 654"/>
                      <a:gd name="T6" fmla="*/ 108 w 144"/>
                      <a:gd name="T7" fmla="*/ 520 h 654"/>
                      <a:gd name="T8" fmla="*/ 76 w 144"/>
                      <a:gd name="T9" fmla="*/ 219 h 654"/>
                      <a:gd name="T10" fmla="*/ 58 w 144"/>
                      <a:gd name="T11" fmla="*/ 123 h 654"/>
                      <a:gd name="T12" fmla="*/ 45 w 144"/>
                      <a:gd name="T13" fmla="*/ 63 h 654"/>
                      <a:gd name="T14" fmla="*/ 36 w 144"/>
                      <a:gd name="T15" fmla="*/ 32 h 654"/>
                      <a:gd name="T16" fmla="*/ 24 w 144"/>
                      <a:gd name="T17" fmla="*/ 8 h 654"/>
                      <a:gd name="T18" fmla="*/ 13 w 144"/>
                      <a:gd name="T19" fmla="*/ 0 h 654"/>
                      <a:gd name="T20" fmla="*/ 4 w 144"/>
                      <a:gd name="T21" fmla="*/ 6 h 654"/>
                      <a:gd name="T22" fmla="*/ 0 w 144"/>
                      <a:gd name="T23" fmla="*/ 43 h 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1" name="Freeform 13"/>
                  <p:cNvSpPr/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>
                      <a:gd name="T0" fmla="*/ 0 w 203"/>
                      <a:gd name="T1" fmla="*/ 2390 h 2391"/>
                      <a:gd name="T2" fmla="*/ 71 w 203"/>
                      <a:gd name="T3" fmla="*/ 1504 h 2391"/>
                      <a:gd name="T4" fmla="*/ 79 w 203"/>
                      <a:gd name="T5" fmla="*/ 1362 h 2391"/>
                      <a:gd name="T6" fmla="*/ 97 w 203"/>
                      <a:gd name="T7" fmla="*/ 1131 h 2391"/>
                      <a:gd name="T8" fmla="*/ 114 w 203"/>
                      <a:gd name="T9" fmla="*/ 891 h 2391"/>
                      <a:gd name="T10" fmla="*/ 123 w 203"/>
                      <a:gd name="T11" fmla="*/ 762 h 2391"/>
                      <a:gd name="T12" fmla="*/ 128 w 203"/>
                      <a:gd name="T13" fmla="*/ 623 h 2391"/>
                      <a:gd name="T14" fmla="*/ 134 w 203"/>
                      <a:gd name="T15" fmla="*/ 493 h 2391"/>
                      <a:gd name="T16" fmla="*/ 146 w 203"/>
                      <a:gd name="T17" fmla="*/ 342 h 2391"/>
                      <a:gd name="T18" fmla="*/ 157 w 203"/>
                      <a:gd name="T19" fmla="*/ 204 h 2391"/>
                      <a:gd name="T20" fmla="*/ 173 w 203"/>
                      <a:gd name="T21" fmla="*/ 82 h 2391"/>
                      <a:gd name="T22" fmla="*/ 183 w 203"/>
                      <a:gd name="T23" fmla="*/ 6 h 2391"/>
                      <a:gd name="T24" fmla="*/ 191 w 203"/>
                      <a:gd name="T25" fmla="*/ 0 h 2391"/>
                      <a:gd name="T26" fmla="*/ 197 w 203"/>
                      <a:gd name="T27" fmla="*/ 39 h 2391"/>
                      <a:gd name="T28" fmla="*/ 202 w 203"/>
                      <a:gd name="T29" fmla="*/ 173 h 2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2" name="Freeform 14"/>
                  <p:cNvSpPr/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>
                      <a:gd name="T0" fmla="*/ 0 w 161"/>
                      <a:gd name="T1" fmla="*/ 881 h 882"/>
                      <a:gd name="T2" fmla="*/ 30 w 161"/>
                      <a:gd name="T3" fmla="*/ 690 h 882"/>
                      <a:gd name="T4" fmla="*/ 48 w 161"/>
                      <a:gd name="T5" fmla="*/ 470 h 882"/>
                      <a:gd name="T6" fmla="*/ 59 w 161"/>
                      <a:gd name="T7" fmla="*/ 372 h 882"/>
                      <a:gd name="T8" fmla="*/ 72 w 161"/>
                      <a:gd name="T9" fmla="*/ 259 h 882"/>
                      <a:gd name="T10" fmla="*/ 90 w 161"/>
                      <a:gd name="T11" fmla="*/ 142 h 882"/>
                      <a:gd name="T12" fmla="*/ 105 w 161"/>
                      <a:gd name="T13" fmla="*/ 69 h 882"/>
                      <a:gd name="T14" fmla="*/ 115 w 161"/>
                      <a:gd name="T15" fmla="*/ 32 h 882"/>
                      <a:gd name="T16" fmla="*/ 129 w 161"/>
                      <a:gd name="T17" fmla="*/ 6 h 882"/>
                      <a:gd name="T18" fmla="*/ 146 w 161"/>
                      <a:gd name="T19" fmla="*/ 0 h 882"/>
                      <a:gd name="T20" fmla="*/ 154 w 161"/>
                      <a:gd name="T21" fmla="*/ 19 h 882"/>
                      <a:gd name="T22" fmla="*/ 160 w 161"/>
                      <a:gd name="T23" fmla="*/ 77 h 8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3" name="Freeform 15"/>
                  <p:cNvSpPr/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>
                      <a:gd name="T0" fmla="*/ 0 w 74"/>
                      <a:gd name="T1" fmla="*/ 0 h 429"/>
                      <a:gd name="T2" fmla="*/ 12 w 74"/>
                      <a:gd name="T3" fmla="*/ 28 h 429"/>
                      <a:gd name="T4" fmla="*/ 28 w 74"/>
                      <a:gd name="T5" fmla="*/ 57 h 429"/>
                      <a:gd name="T6" fmla="*/ 41 w 74"/>
                      <a:gd name="T7" fmla="*/ 118 h 429"/>
                      <a:gd name="T8" fmla="*/ 52 w 74"/>
                      <a:gd name="T9" fmla="*/ 170 h 429"/>
                      <a:gd name="T10" fmla="*/ 62 w 74"/>
                      <a:gd name="T11" fmla="*/ 223 h 429"/>
                      <a:gd name="T12" fmla="*/ 67 w 74"/>
                      <a:gd name="T13" fmla="*/ 267 h 429"/>
                      <a:gd name="T14" fmla="*/ 70 w 74"/>
                      <a:gd name="T15" fmla="*/ 310 h 429"/>
                      <a:gd name="T16" fmla="*/ 73 w 74"/>
                      <a:gd name="T17" fmla="*/ 370 h 429"/>
                      <a:gd name="T18" fmla="*/ 73 w 74"/>
                      <a:gd name="T19" fmla="*/ 428 h 4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65" name="Freeform 17"/>
                <p:cNvSpPr/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>
                    <a:gd name="T0" fmla="*/ 255 w 256"/>
                    <a:gd name="T1" fmla="*/ 217 h 218"/>
                    <a:gd name="T2" fmla="*/ 217 w 256"/>
                    <a:gd name="T3" fmla="*/ 196 h 218"/>
                    <a:gd name="T4" fmla="*/ 202 w 256"/>
                    <a:gd name="T5" fmla="*/ 183 h 218"/>
                    <a:gd name="T6" fmla="*/ 192 w 256"/>
                    <a:gd name="T7" fmla="*/ 173 h 218"/>
                    <a:gd name="T8" fmla="*/ 135 w 256"/>
                    <a:gd name="T9" fmla="*/ 72 h 218"/>
                    <a:gd name="T10" fmla="*/ 105 w 256"/>
                    <a:gd name="T11" fmla="*/ 40 h 218"/>
                    <a:gd name="T12" fmla="*/ 82 w 256"/>
                    <a:gd name="T13" fmla="*/ 20 h 218"/>
                    <a:gd name="T14" fmla="*/ 65 w 256"/>
                    <a:gd name="T15" fmla="*/ 11 h 218"/>
                    <a:gd name="T16" fmla="*/ 43 w 256"/>
                    <a:gd name="T17" fmla="*/ 3 h 218"/>
                    <a:gd name="T18" fmla="*/ 22 w 256"/>
                    <a:gd name="T19" fmla="*/ 0 h 218"/>
                    <a:gd name="T20" fmla="*/ 8 w 256"/>
                    <a:gd name="T21" fmla="*/ 1 h 218"/>
                    <a:gd name="T22" fmla="*/ 0 w 256"/>
                    <a:gd name="T23" fmla="*/ 1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6" name="Freeform 18"/>
                <p:cNvSpPr/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>
                    <a:gd name="T0" fmla="*/ 0 w 340"/>
                    <a:gd name="T1" fmla="*/ 235 h 236"/>
                    <a:gd name="T2" fmla="*/ 50 w 340"/>
                    <a:gd name="T3" fmla="*/ 183 h 236"/>
                    <a:gd name="T4" fmla="*/ 92 w 340"/>
                    <a:gd name="T5" fmla="*/ 124 h 236"/>
                    <a:gd name="T6" fmla="*/ 114 w 340"/>
                    <a:gd name="T7" fmla="*/ 98 h 236"/>
                    <a:gd name="T8" fmla="*/ 145 w 340"/>
                    <a:gd name="T9" fmla="*/ 70 h 236"/>
                    <a:gd name="T10" fmla="*/ 186 w 340"/>
                    <a:gd name="T11" fmla="*/ 39 h 236"/>
                    <a:gd name="T12" fmla="*/ 217 w 340"/>
                    <a:gd name="T13" fmla="*/ 19 h 236"/>
                    <a:gd name="T14" fmla="*/ 240 w 340"/>
                    <a:gd name="T15" fmla="*/ 9 h 236"/>
                    <a:gd name="T16" fmla="*/ 271 w 340"/>
                    <a:gd name="T17" fmla="*/ 2 h 236"/>
                    <a:gd name="T18" fmla="*/ 306 w 340"/>
                    <a:gd name="T19" fmla="*/ 0 h 236"/>
                    <a:gd name="T20" fmla="*/ 321 w 340"/>
                    <a:gd name="T21" fmla="*/ 6 h 236"/>
                    <a:gd name="T22" fmla="*/ 339 w 340"/>
                    <a:gd name="T23" fmla="*/ 22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7" name="Freeform 19"/>
                <p:cNvSpPr/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>
                    <a:gd name="T0" fmla="*/ 1 w 233"/>
                    <a:gd name="T1" fmla="*/ 582 h 583"/>
                    <a:gd name="T2" fmla="*/ 0 w 233"/>
                    <a:gd name="T3" fmla="*/ 527 h 583"/>
                    <a:gd name="T4" fmla="*/ 0 w 233"/>
                    <a:gd name="T5" fmla="*/ 486 h 583"/>
                    <a:gd name="T6" fmla="*/ 5 w 233"/>
                    <a:gd name="T7" fmla="*/ 458 h 583"/>
                    <a:gd name="T8" fmla="*/ 8 w 233"/>
                    <a:gd name="T9" fmla="*/ 422 h 583"/>
                    <a:gd name="T10" fmla="*/ 8 w 233"/>
                    <a:gd name="T11" fmla="*/ 386 h 583"/>
                    <a:gd name="T12" fmla="*/ 9 w 233"/>
                    <a:gd name="T13" fmla="*/ 357 h 583"/>
                    <a:gd name="T14" fmla="*/ 16 w 233"/>
                    <a:gd name="T15" fmla="*/ 328 h 583"/>
                    <a:gd name="T16" fmla="*/ 22 w 233"/>
                    <a:gd name="T17" fmla="*/ 280 h 583"/>
                    <a:gd name="T18" fmla="*/ 34 w 233"/>
                    <a:gd name="T19" fmla="*/ 227 h 583"/>
                    <a:gd name="T20" fmla="*/ 49 w 233"/>
                    <a:gd name="T21" fmla="*/ 172 h 583"/>
                    <a:gd name="T22" fmla="*/ 60 w 233"/>
                    <a:gd name="T23" fmla="*/ 116 h 583"/>
                    <a:gd name="T24" fmla="*/ 70 w 233"/>
                    <a:gd name="T25" fmla="*/ 81 h 583"/>
                    <a:gd name="T26" fmla="*/ 78 w 233"/>
                    <a:gd name="T27" fmla="*/ 69 h 583"/>
                    <a:gd name="T28" fmla="*/ 100 w 233"/>
                    <a:gd name="T29" fmla="*/ 45 h 583"/>
                    <a:gd name="T30" fmla="*/ 120 w 233"/>
                    <a:gd name="T31" fmla="*/ 28 h 583"/>
                    <a:gd name="T32" fmla="*/ 142 w 233"/>
                    <a:gd name="T33" fmla="*/ 14 h 583"/>
                    <a:gd name="T34" fmla="*/ 165 w 233"/>
                    <a:gd name="T35" fmla="*/ 3 h 583"/>
                    <a:gd name="T36" fmla="*/ 182 w 233"/>
                    <a:gd name="T37" fmla="*/ 0 h 583"/>
                    <a:gd name="T38" fmla="*/ 204 w 233"/>
                    <a:gd name="T39" fmla="*/ 0 h 583"/>
                    <a:gd name="T40" fmla="*/ 224 w 233"/>
                    <a:gd name="T41" fmla="*/ 4 h 583"/>
                    <a:gd name="T42" fmla="*/ 232 w 233"/>
                    <a:gd name="T43" fmla="*/ 9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8" name="Freeform 20"/>
                <p:cNvSpPr/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>
                    <a:gd name="T0" fmla="*/ 407 w 408"/>
                    <a:gd name="T1" fmla="*/ 529 h 530"/>
                    <a:gd name="T2" fmla="*/ 395 w 408"/>
                    <a:gd name="T3" fmla="*/ 486 h 530"/>
                    <a:gd name="T4" fmla="*/ 267 w 408"/>
                    <a:gd name="T5" fmla="*/ 199 h 530"/>
                    <a:gd name="T6" fmla="*/ 210 w 408"/>
                    <a:gd name="T7" fmla="*/ 111 h 530"/>
                    <a:gd name="T8" fmla="*/ 194 w 408"/>
                    <a:gd name="T9" fmla="*/ 81 h 530"/>
                    <a:gd name="T10" fmla="*/ 171 w 408"/>
                    <a:gd name="T11" fmla="*/ 48 h 530"/>
                    <a:gd name="T12" fmla="*/ 147 w 408"/>
                    <a:gd name="T13" fmla="*/ 23 h 530"/>
                    <a:gd name="T14" fmla="*/ 123 w 408"/>
                    <a:gd name="T15" fmla="*/ 9 h 530"/>
                    <a:gd name="T16" fmla="*/ 93 w 408"/>
                    <a:gd name="T17" fmla="*/ 0 h 530"/>
                    <a:gd name="T18" fmla="*/ 63 w 408"/>
                    <a:gd name="T19" fmla="*/ 0 h 530"/>
                    <a:gd name="T20" fmla="*/ 42 w 408"/>
                    <a:gd name="T21" fmla="*/ 9 h 530"/>
                    <a:gd name="T22" fmla="*/ 0 w 408"/>
                    <a:gd name="T23" fmla="*/ 59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9" name="Freeform 21"/>
                <p:cNvSpPr/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>
                    <a:gd name="T0" fmla="*/ 0 w 369"/>
                    <a:gd name="T1" fmla="*/ 810 h 811"/>
                    <a:gd name="T2" fmla="*/ 131 w 369"/>
                    <a:gd name="T3" fmla="*/ 509 h 811"/>
                    <a:gd name="T4" fmla="*/ 146 w 369"/>
                    <a:gd name="T5" fmla="*/ 461 h 811"/>
                    <a:gd name="T6" fmla="*/ 178 w 369"/>
                    <a:gd name="T7" fmla="*/ 383 h 811"/>
                    <a:gd name="T8" fmla="*/ 209 w 369"/>
                    <a:gd name="T9" fmla="*/ 302 h 811"/>
                    <a:gd name="T10" fmla="*/ 225 w 369"/>
                    <a:gd name="T11" fmla="*/ 258 h 811"/>
                    <a:gd name="T12" fmla="*/ 233 w 369"/>
                    <a:gd name="T13" fmla="*/ 211 h 811"/>
                    <a:gd name="T14" fmla="*/ 246 w 369"/>
                    <a:gd name="T15" fmla="*/ 166 h 811"/>
                    <a:gd name="T16" fmla="*/ 265 w 369"/>
                    <a:gd name="T17" fmla="*/ 116 h 811"/>
                    <a:gd name="T18" fmla="*/ 286 w 369"/>
                    <a:gd name="T19" fmla="*/ 69 h 811"/>
                    <a:gd name="T20" fmla="*/ 314 w 369"/>
                    <a:gd name="T21" fmla="*/ 27 h 811"/>
                    <a:gd name="T22" fmla="*/ 335 w 369"/>
                    <a:gd name="T23" fmla="*/ 2 h 811"/>
                    <a:gd name="T24" fmla="*/ 348 w 369"/>
                    <a:gd name="T25" fmla="*/ 0 h 811"/>
                    <a:gd name="T26" fmla="*/ 361 w 369"/>
                    <a:gd name="T27" fmla="*/ 13 h 811"/>
                    <a:gd name="T28" fmla="*/ 368 w 369"/>
                    <a:gd name="T29" fmla="*/ 58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0" name="Freeform 22"/>
                <p:cNvSpPr/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>
                    <a:gd name="T0" fmla="*/ 0 w 295"/>
                    <a:gd name="T1" fmla="*/ 299 h 300"/>
                    <a:gd name="T2" fmla="*/ 56 w 295"/>
                    <a:gd name="T3" fmla="*/ 234 h 300"/>
                    <a:gd name="T4" fmla="*/ 90 w 295"/>
                    <a:gd name="T5" fmla="*/ 159 h 300"/>
                    <a:gd name="T6" fmla="*/ 109 w 295"/>
                    <a:gd name="T7" fmla="*/ 126 h 300"/>
                    <a:gd name="T8" fmla="*/ 134 w 295"/>
                    <a:gd name="T9" fmla="*/ 87 h 300"/>
                    <a:gd name="T10" fmla="*/ 168 w 295"/>
                    <a:gd name="T11" fmla="*/ 48 h 300"/>
                    <a:gd name="T12" fmla="*/ 193 w 295"/>
                    <a:gd name="T13" fmla="*/ 23 h 300"/>
                    <a:gd name="T14" fmla="*/ 212 w 295"/>
                    <a:gd name="T15" fmla="*/ 11 h 300"/>
                    <a:gd name="T16" fmla="*/ 239 w 295"/>
                    <a:gd name="T17" fmla="*/ 2 h 300"/>
                    <a:gd name="T18" fmla="*/ 267 w 295"/>
                    <a:gd name="T19" fmla="*/ 0 h 300"/>
                    <a:gd name="T20" fmla="*/ 281 w 295"/>
                    <a:gd name="T21" fmla="*/ 6 h 300"/>
                    <a:gd name="T22" fmla="*/ 294 w 295"/>
                    <a:gd name="T23" fmla="*/ 25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1" name="Freeform 23"/>
                <p:cNvSpPr/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>
                    <a:gd name="T0" fmla="*/ 0 w 142"/>
                    <a:gd name="T1" fmla="*/ 0 h 145"/>
                    <a:gd name="T2" fmla="*/ 24 w 142"/>
                    <a:gd name="T3" fmla="*/ 9 h 145"/>
                    <a:gd name="T4" fmla="*/ 52 w 142"/>
                    <a:gd name="T5" fmla="*/ 19 h 145"/>
                    <a:gd name="T6" fmla="*/ 79 w 142"/>
                    <a:gd name="T7" fmla="*/ 39 h 145"/>
                    <a:gd name="T8" fmla="*/ 102 w 142"/>
                    <a:gd name="T9" fmla="*/ 56 h 145"/>
                    <a:gd name="T10" fmla="*/ 121 w 142"/>
                    <a:gd name="T11" fmla="*/ 75 h 145"/>
                    <a:gd name="T12" fmla="*/ 131 w 142"/>
                    <a:gd name="T13" fmla="*/ 89 h 145"/>
                    <a:gd name="T14" fmla="*/ 137 w 142"/>
                    <a:gd name="T15" fmla="*/ 104 h 145"/>
                    <a:gd name="T16" fmla="*/ 141 w 142"/>
                    <a:gd name="T17" fmla="*/ 124 h 145"/>
                    <a:gd name="T18" fmla="*/ 141 w 142"/>
                    <a:gd name="T19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2" name="Freeform 24"/>
                <p:cNvSpPr/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>
                    <a:gd name="T0" fmla="*/ 0 w 353"/>
                    <a:gd name="T1" fmla="*/ 1637 h 1638"/>
                    <a:gd name="T2" fmla="*/ 126 w 353"/>
                    <a:gd name="T3" fmla="*/ 1030 h 1638"/>
                    <a:gd name="T4" fmla="*/ 139 w 353"/>
                    <a:gd name="T5" fmla="*/ 931 h 1638"/>
                    <a:gd name="T6" fmla="*/ 170 w 353"/>
                    <a:gd name="T7" fmla="*/ 775 h 1638"/>
                    <a:gd name="T8" fmla="*/ 200 w 353"/>
                    <a:gd name="T9" fmla="*/ 611 h 1638"/>
                    <a:gd name="T10" fmla="*/ 215 w 353"/>
                    <a:gd name="T11" fmla="*/ 520 h 1638"/>
                    <a:gd name="T12" fmla="*/ 223 w 353"/>
                    <a:gd name="T13" fmla="*/ 426 h 1638"/>
                    <a:gd name="T14" fmla="*/ 236 w 353"/>
                    <a:gd name="T15" fmla="*/ 337 h 1638"/>
                    <a:gd name="T16" fmla="*/ 254 w 353"/>
                    <a:gd name="T17" fmla="*/ 233 h 1638"/>
                    <a:gd name="T18" fmla="*/ 274 w 353"/>
                    <a:gd name="T19" fmla="*/ 138 h 1638"/>
                    <a:gd name="T20" fmla="*/ 300 w 353"/>
                    <a:gd name="T21" fmla="*/ 55 h 1638"/>
                    <a:gd name="T22" fmla="*/ 321 w 353"/>
                    <a:gd name="T23" fmla="*/ 3 h 1638"/>
                    <a:gd name="T24" fmla="*/ 333 w 353"/>
                    <a:gd name="T25" fmla="*/ 0 h 1638"/>
                    <a:gd name="T26" fmla="*/ 345 w 353"/>
                    <a:gd name="T27" fmla="*/ 25 h 1638"/>
                    <a:gd name="T28" fmla="*/ 352 w 353"/>
                    <a:gd name="T29" fmla="*/ 117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3" name="Freeform 25"/>
                <p:cNvSpPr/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>
                    <a:gd name="T0" fmla="*/ 0 w 278"/>
                    <a:gd name="T1" fmla="*/ 609 h 610"/>
                    <a:gd name="T2" fmla="*/ 52 w 278"/>
                    <a:gd name="T3" fmla="*/ 477 h 610"/>
                    <a:gd name="T4" fmla="*/ 85 w 278"/>
                    <a:gd name="T5" fmla="*/ 324 h 610"/>
                    <a:gd name="T6" fmla="*/ 102 w 278"/>
                    <a:gd name="T7" fmla="*/ 256 h 610"/>
                    <a:gd name="T8" fmla="*/ 126 w 278"/>
                    <a:gd name="T9" fmla="*/ 178 h 610"/>
                    <a:gd name="T10" fmla="*/ 158 w 278"/>
                    <a:gd name="T11" fmla="*/ 97 h 610"/>
                    <a:gd name="T12" fmla="*/ 182 w 278"/>
                    <a:gd name="T13" fmla="*/ 48 h 610"/>
                    <a:gd name="T14" fmla="*/ 200 w 278"/>
                    <a:gd name="T15" fmla="*/ 22 h 610"/>
                    <a:gd name="T16" fmla="*/ 224 w 278"/>
                    <a:gd name="T17" fmla="*/ 3 h 610"/>
                    <a:gd name="T18" fmla="*/ 253 w 278"/>
                    <a:gd name="T19" fmla="*/ 0 h 610"/>
                    <a:gd name="T20" fmla="*/ 264 w 278"/>
                    <a:gd name="T21" fmla="*/ 13 h 610"/>
                    <a:gd name="T22" fmla="*/ 277 w 278"/>
                    <a:gd name="T23" fmla="*/ 53 h 6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4" name="Freeform 26"/>
                <p:cNvSpPr/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>
                    <a:gd name="T0" fmla="*/ 0 w 137"/>
                    <a:gd name="T1" fmla="*/ 0 h 292"/>
                    <a:gd name="T2" fmla="*/ 22 w 137"/>
                    <a:gd name="T3" fmla="*/ 18 h 292"/>
                    <a:gd name="T4" fmla="*/ 50 w 137"/>
                    <a:gd name="T5" fmla="*/ 40 h 292"/>
                    <a:gd name="T6" fmla="*/ 75 w 137"/>
                    <a:gd name="T7" fmla="*/ 80 h 292"/>
                    <a:gd name="T8" fmla="*/ 98 w 137"/>
                    <a:gd name="T9" fmla="*/ 115 h 292"/>
                    <a:gd name="T10" fmla="*/ 117 w 137"/>
                    <a:gd name="T11" fmla="*/ 151 h 292"/>
                    <a:gd name="T12" fmla="*/ 126 w 137"/>
                    <a:gd name="T13" fmla="*/ 182 h 292"/>
                    <a:gd name="T14" fmla="*/ 132 w 137"/>
                    <a:gd name="T15" fmla="*/ 210 h 292"/>
                    <a:gd name="T16" fmla="*/ 136 w 137"/>
                    <a:gd name="T17" fmla="*/ 250 h 292"/>
                    <a:gd name="T18" fmla="*/ 136 w 137"/>
                    <a:gd name="T19" fmla="*/ 29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5" name="Freeform 27"/>
                <p:cNvSpPr/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>
                    <a:gd name="T0" fmla="*/ 189 w 192"/>
                    <a:gd name="T1" fmla="*/ 1364 h 1365"/>
                    <a:gd name="T2" fmla="*/ 191 w 192"/>
                    <a:gd name="T3" fmla="*/ 1167 h 1365"/>
                    <a:gd name="T4" fmla="*/ 191 w 192"/>
                    <a:gd name="T5" fmla="*/ 1076 h 1365"/>
                    <a:gd name="T6" fmla="*/ 186 w 192"/>
                    <a:gd name="T7" fmla="*/ 1012 h 1365"/>
                    <a:gd name="T8" fmla="*/ 184 w 192"/>
                    <a:gd name="T9" fmla="*/ 935 h 1365"/>
                    <a:gd name="T10" fmla="*/ 185 w 192"/>
                    <a:gd name="T11" fmla="*/ 854 h 1365"/>
                    <a:gd name="T12" fmla="*/ 183 w 192"/>
                    <a:gd name="T13" fmla="*/ 787 h 1365"/>
                    <a:gd name="T14" fmla="*/ 178 w 192"/>
                    <a:gd name="T15" fmla="*/ 727 h 1365"/>
                    <a:gd name="T16" fmla="*/ 171 w 192"/>
                    <a:gd name="T17" fmla="*/ 619 h 1365"/>
                    <a:gd name="T18" fmla="*/ 162 w 192"/>
                    <a:gd name="T19" fmla="*/ 502 h 1365"/>
                    <a:gd name="T20" fmla="*/ 151 w 192"/>
                    <a:gd name="T21" fmla="*/ 384 h 1365"/>
                    <a:gd name="T22" fmla="*/ 140 w 192"/>
                    <a:gd name="T23" fmla="*/ 256 h 1365"/>
                    <a:gd name="T24" fmla="*/ 133 w 192"/>
                    <a:gd name="T25" fmla="*/ 180 h 1365"/>
                    <a:gd name="T26" fmla="*/ 126 w 192"/>
                    <a:gd name="T27" fmla="*/ 151 h 1365"/>
                    <a:gd name="T28" fmla="*/ 108 w 192"/>
                    <a:gd name="T29" fmla="*/ 100 h 1365"/>
                    <a:gd name="T30" fmla="*/ 92 w 192"/>
                    <a:gd name="T31" fmla="*/ 63 h 1365"/>
                    <a:gd name="T32" fmla="*/ 73 w 192"/>
                    <a:gd name="T33" fmla="*/ 32 h 1365"/>
                    <a:gd name="T34" fmla="*/ 54 w 192"/>
                    <a:gd name="T35" fmla="*/ 7 h 1365"/>
                    <a:gd name="T36" fmla="*/ 40 w 192"/>
                    <a:gd name="T37" fmla="*/ 1 h 1365"/>
                    <a:gd name="T38" fmla="*/ 22 w 192"/>
                    <a:gd name="T39" fmla="*/ 0 h 1365"/>
                    <a:gd name="T40" fmla="*/ 7 w 192"/>
                    <a:gd name="T41" fmla="*/ 8 h 1365"/>
                    <a:gd name="T42" fmla="*/ 0 w 192"/>
                    <a:gd name="T43" fmla="*/ 22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77" name="Freeform 29"/>
              <p:cNvSpPr/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>
                  <a:gd name="T0" fmla="*/ 40 w 43"/>
                  <a:gd name="T1" fmla="*/ 59 h 377"/>
                  <a:gd name="T2" fmla="*/ 31 w 43"/>
                  <a:gd name="T3" fmla="*/ 0 h 377"/>
                  <a:gd name="T4" fmla="*/ 26 w 43"/>
                  <a:gd name="T5" fmla="*/ 1 h 377"/>
                  <a:gd name="T6" fmla="*/ 21 w 43"/>
                  <a:gd name="T7" fmla="*/ 3 h 377"/>
                  <a:gd name="T8" fmla="*/ 18 w 43"/>
                  <a:gd name="T9" fmla="*/ 19 h 377"/>
                  <a:gd name="T10" fmla="*/ 7 w 43"/>
                  <a:gd name="T11" fmla="*/ 69 h 377"/>
                  <a:gd name="T12" fmla="*/ 5 w 43"/>
                  <a:gd name="T13" fmla="*/ 89 h 377"/>
                  <a:gd name="T14" fmla="*/ 3 w 43"/>
                  <a:gd name="T15" fmla="*/ 112 h 377"/>
                  <a:gd name="T16" fmla="*/ 1 w 43"/>
                  <a:gd name="T17" fmla="*/ 176 h 377"/>
                  <a:gd name="T18" fmla="*/ 0 w 43"/>
                  <a:gd name="T19" fmla="*/ 196 h 377"/>
                  <a:gd name="T20" fmla="*/ 1 w 43"/>
                  <a:gd name="T21" fmla="*/ 220 h 377"/>
                  <a:gd name="T22" fmla="*/ 2 w 43"/>
                  <a:gd name="T23" fmla="*/ 246 h 377"/>
                  <a:gd name="T24" fmla="*/ 5 w 43"/>
                  <a:gd name="T25" fmla="*/ 286 h 377"/>
                  <a:gd name="T26" fmla="*/ 9 w 43"/>
                  <a:gd name="T27" fmla="*/ 313 h 377"/>
                  <a:gd name="T28" fmla="*/ 14 w 43"/>
                  <a:gd name="T29" fmla="*/ 341 h 377"/>
                  <a:gd name="T30" fmla="*/ 23 w 43"/>
                  <a:gd name="T31" fmla="*/ 376 h 377"/>
                  <a:gd name="T32" fmla="*/ 19 w 43"/>
                  <a:gd name="T33" fmla="*/ 332 h 377"/>
                  <a:gd name="T34" fmla="*/ 14 w 43"/>
                  <a:gd name="T35" fmla="*/ 292 h 377"/>
                  <a:gd name="T36" fmla="*/ 12 w 43"/>
                  <a:gd name="T37" fmla="*/ 256 h 377"/>
                  <a:gd name="T38" fmla="*/ 13 w 43"/>
                  <a:gd name="T39" fmla="*/ 220 h 377"/>
                  <a:gd name="T40" fmla="*/ 14 w 43"/>
                  <a:gd name="T41" fmla="*/ 196 h 377"/>
                  <a:gd name="T42" fmla="*/ 12 w 43"/>
                  <a:gd name="T43" fmla="*/ 165 h 377"/>
                  <a:gd name="T44" fmla="*/ 11 w 43"/>
                  <a:gd name="T45" fmla="*/ 140 h 377"/>
                  <a:gd name="T46" fmla="*/ 15 w 43"/>
                  <a:gd name="T47" fmla="*/ 89 h 377"/>
                  <a:gd name="T48" fmla="*/ 15 w 43"/>
                  <a:gd name="T49" fmla="*/ 64 h 377"/>
                  <a:gd name="T50" fmla="*/ 19 w 43"/>
                  <a:gd name="T51" fmla="*/ 43 h 377"/>
                  <a:gd name="T52" fmla="*/ 26 w 43"/>
                  <a:gd name="T53" fmla="*/ 14 h 377"/>
                  <a:gd name="T54" fmla="*/ 29 w 43"/>
                  <a:gd name="T55" fmla="*/ 36 h 377"/>
                  <a:gd name="T56" fmla="*/ 42 w 43"/>
                  <a:gd name="T57" fmla="*/ 71 h 377"/>
                  <a:gd name="T58" fmla="*/ 40 w 43"/>
                  <a:gd name="T59" fmla="*/ 5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81" name="Group 33"/>
              <p:cNvGrpSpPr/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/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>
                    <a:gd name="T0" fmla="*/ 11 w 59"/>
                    <a:gd name="T1" fmla="*/ 0 h 349"/>
                    <a:gd name="T2" fmla="*/ 22 w 59"/>
                    <a:gd name="T3" fmla="*/ 26 h 349"/>
                    <a:gd name="T4" fmla="*/ 35 w 59"/>
                    <a:gd name="T5" fmla="*/ 68 h 349"/>
                    <a:gd name="T6" fmla="*/ 46 w 59"/>
                    <a:gd name="T7" fmla="*/ 126 h 349"/>
                    <a:gd name="T8" fmla="*/ 58 w 59"/>
                    <a:gd name="T9" fmla="*/ 200 h 349"/>
                    <a:gd name="T10" fmla="*/ 58 w 59"/>
                    <a:gd name="T11" fmla="*/ 278 h 349"/>
                    <a:gd name="T12" fmla="*/ 52 w 59"/>
                    <a:gd name="T13" fmla="*/ 348 h 349"/>
                    <a:gd name="T14" fmla="*/ 46 w 59"/>
                    <a:gd name="T15" fmla="*/ 348 h 349"/>
                    <a:gd name="T16" fmla="*/ 52 w 59"/>
                    <a:gd name="T17" fmla="*/ 278 h 349"/>
                    <a:gd name="T18" fmla="*/ 52 w 59"/>
                    <a:gd name="T19" fmla="*/ 221 h 349"/>
                    <a:gd name="T20" fmla="*/ 40 w 59"/>
                    <a:gd name="T21" fmla="*/ 158 h 349"/>
                    <a:gd name="T22" fmla="*/ 22 w 59"/>
                    <a:gd name="T23" fmla="*/ 95 h 349"/>
                    <a:gd name="T24" fmla="*/ 0 w 59"/>
                    <a:gd name="T25" fmla="*/ 16 h 349"/>
                    <a:gd name="T26" fmla="*/ 11 w 59"/>
                    <a:gd name="T2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9" name="Freeform 31"/>
                <p:cNvSpPr/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>
                    <a:gd name="T0" fmla="*/ 93 w 97"/>
                    <a:gd name="T1" fmla="*/ 54 h 347"/>
                    <a:gd name="T2" fmla="*/ 74 w 97"/>
                    <a:gd name="T3" fmla="*/ 0 h 347"/>
                    <a:gd name="T4" fmla="*/ 60 w 97"/>
                    <a:gd name="T5" fmla="*/ 1 h 347"/>
                    <a:gd name="T6" fmla="*/ 49 w 97"/>
                    <a:gd name="T7" fmla="*/ 3 h 347"/>
                    <a:gd name="T8" fmla="*/ 41 w 97"/>
                    <a:gd name="T9" fmla="*/ 18 h 347"/>
                    <a:gd name="T10" fmla="*/ 19 w 97"/>
                    <a:gd name="T11" fmla="*/ 63 h 347"/>
                    <a:gd name="T12" fmla="*/ 11 w 97"/>
                    <a:gd name="T13" fmla="*/ 83 h 347"/>
                    <a:gd name="T14" fmla="*/ 6 w 97"/>
                    <a:gd name="T15" fmla="*/ 102 h 347"/>
                    <a:gd name="T16" fmla="*/ 1 w 97"/>
                    <a:gd name="T17" fmla="*/ 162 h 347"/>
                    <a:gd name="T18" fmla="*/ 0 w 97"/>
                    <a:gd name="T19" fmla="*/ 181 h 347"/>
                    <a:gd name="T20" fmla="*/ 1 w 97"/>
                    <a:gd name="T21" fmla="*/ 203 h 347"/>
                    <a:gd name="T22" fmla="*/ 4 w 97"/>
                    <a:gd name="T23" fmla="*/ 226 h 347"/>
                    <a:gd name="T24" fmla="*/ 13 w 97"/>
                    <a:gd name="T25" fmla="*/ 264 h 347"/>
                    <a:gd name="T26" fmla="*/ 21 w 97"/>
                    <a:gd name="T27" fmla="*/ 287 h 347"/>
                    <a:gd name="T28" fmla="*/ 32 w 97"/>
                    <a:gd name="T29" fmla="*/ 313 h 347"/>
                    <a:gd name="T30" fmla="*/ 54 w 97"/>
                    <a:gd name="T31" fmla="*/ 346 h 347"/>
                    <a:gd name="T32" fmla="*/ 42 w 97"/>
                    <a:gd name="T33" fmla="*/ 306 h 347"/>
                    <a:gd name="T34" fmla="*/ 33 w 97"/>
                    <a:gd name="T35" fmla="*/ 269 h 347"/>
                    <a:gd name="T36" fmla="*/ 28 w 97"/>
                    <a:gd name="T37" fmla="*/ 235 h 347"/>
                    <a:gd name="T38" fmla="*/ 30 w 97"/>
                    <a:gd name="T39" fmla="*/ 203 h 347"/>
                    <a:gd name="T40" fmla="*/ 32 w 97"/>
                    <a:gd name="T41" fmla="*/ 181 h 347"/>
                    <a:gd name="T42" fmla="*/ 28 w 97"/>
                    <a:gd name="T43" fmla="*/ 152 h 347"/>
                    <a:gd name="T44" fmla="*/ 26 w 97"/>
                    <a:gd name="T45" fmla="*/ 128 h 347"/>
                    <a:gd name="T46" fmla="*/ 35 w 97"/>
                    <a:gd name="T47" fmla="*/ 83 h 347"/>
                    <a:gd name="T48" fmla="*/ 37 w 97"/>
                    <a:gd name="T49" fmla="*/ 59 h 347"/>
                    <a:gd name="T50" fmla="*/ 45 w 97"/>
                    <a:gd name="T51" fmla="*/ 39 h 347"/>
                    <a:gd name="T52" fmla="*/ 60 w 97"/>
                    <a:gd name="T53" fmla="*/ 13 h 347"/>
                    <a:gd name="T54" fmla="*/ 68 w 97"/>
                    <a:gd name="T55" fmla="*/ 33 h 347"/>
                    <a:gd name="T56" fmla="*/ 96 w 97"/>
                    <a:gd name="T57" fmla="*/ 65 h 347"/>
                    <a:gd name="T58" fmla="*/ 93 w 97"/>
                    <a:gd name="T59" fmla="*/ 5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0" name="Freeform 32"/>
                <p:cNvSpPr/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>
                    <a:gd name="T0" fmla="*/ 76 w 236"/>
                    <a:gd name="T1" fmla="*/ 7 h 623"/>
                    <a:gd name="T2" fmla="*/ 83 w 236"/>
                    <a:gd name="T3" fmla="*/ 25 h 623"/>
                    <a:gd name="T4" fmla="*/ 134 w 236"/>
                    <a:gd name="T5" fmla="*/ 23 h 623"/>
                    <a:gd name="T6" fmla="*/ 114 w 236"/>
                    <a:gd name="T7" fmla="*/ 32 h 623"/>
                    <a:gd name="T8" fmla="*/ 92 w 236"/>
                    <a:gd name="T9" fmla="*/ 42 h 623"/>
                    <a:gd name="T10" fmla="*/ 141 w 236"/>
                    <a:gd name="T11" fmla="*/ 58 h 623"/>
                    <a:gd name="T12" fmla="*/ 102 w 236"/>
                    <a:gd name="T13" fmla="*/ 64 h 623"/>
                    <a:gd name="T14" fmla="*/ 100 w 236"/>
                    <a:gd name="T15" fmla="*/ 81 h 623"/>
                    <a:gd name="T16" fmla="*/ 211 w 236"/>
                    <a:gd name="T17" fmla="*/ 169 h 623"/>
                    <a:gd name="T18" fmla="*/ 108 w 236"/>
                    <a:gd name="T19" fmla="*/ 106 h 623"/>
                    <a:gd name="T20" fmla="*/ 130 w 236"/>
                    <a:gd name="T21" fmla="*/ 142 h 623"/>
                    <a:gd name="T22" fmla="*/ 116 w 236"/>
                    <a:gd name="T23" fmla="*/ 144 h 623"/>
                    <a:gd name="T24" fmla="*/ 134 w 236"/>
                    <a:gd name="T25" fmla="*/ 195 h 623"/>
                    <a:gd name="T26" fmla="*/ 176 w 236"/>
                    <a:gd name="T27" fmla="*/ 247 h 623"/>
                    <a:gd name="T28" fmla="*/ 130 w 236"/>
                    <a:gd name="T29" fmla="*/ 208 h 623"/>
                    <a:gd name="T30" fmla="*/ 168 w 236"/>
                    <a:gd name="T31" fmla="*/ 288 h 623"/>
                    <a:gd name="T32" fmla="*/ 134 w 236"/>
                    <a:gd name="T33" fmla="*/ 234 h 623"/>
                    <a:gd name="T34" fmla="*/ 125 w 236"/>
                    <a:gd name="T35" fmla="*/ 234 h 623"/>
                    <a:gd name="T36" fmla="*/ 138 w 236"/>
                    <a:gd name="T37" fmla="*/ 281 h 623"/>
                    <a:gd name="T38" fmla="*/ 127 w 236"/>
                    <a:gd name="T39" fmla="*/ 281 h 623"/>
                    <a:gd name="T40" fmla="*/ 149 w 236"/>
                    <a:gd name="T41" fmla="*/ 335 h 623"/>
                    <a:gd name="T42" fmla="*/ 136 w 236"/>
                    <a:gd name="T43" fmla="*/ 322 h 623"/>
                    <a:gd name="T44" fmla="*/ 147 w 236"/>
                    <a:gd name="T45" fmla="*/ 372 h 623"/>
                    <a:gd name="T46" fmla="*/ 138 w 236"/>
                    <a:gd name="T47" fmla="*/ 356 h 623"/>
                    <a:gd name="T48" fmla="*/ 128 w 236"/>
                    <a:gd name="T49" fmla="*/ 351 h 623"/>
                    <a:gd name="T50" fmla="*/ 134 w 236"/>
                    <a:gd name="T51" fmla="*/ 388 h 623"/>
                    <a:gd name="T52" fmla="*/ 157 w 236"/>
                    <a:gd name="T53" fmla="*/ 456 h 623"/>
                    <a:gd name="T54" fmla="*/ 128 w 236"/>
                    <a:gd name="T55" fmla="*/ 403 h 623"/>
                    <a:gd name="T56" fmla="*/ 122 w 236"/>
                    <a:gd name="T57" fmla="*/ 394 h 623"/>
                    <a:gd name="T58" fmla="*/ 124 w 236"/>
                    <a:gd name="T59" fmla="*/ 451 h 623"/>
                    <a:gd name="T60" fmla="*/ 114 w 236"/>
                    <a:gd name="T61" fmla="*/ 479 h 623"/>
                    <a:gd name="T62" fmla="*/ 111 w 236"/>
                    <a:gd name="T63" fmla="*/ 447 h 623"/>
                    <a:gd name="T64" fmla="*/ 27 w 236"/>
                    <a:gd name="T65" fmla="*/ 532 h 623"/>
                    <a:gd name="T66" fmla="*/ 102 w 236"/>
                    <a:gd name="T67" fmla="*/ 408 h 623"/>
                    <a:gd name="T68" fmla="*/ 87 w 236"/>
                    <a:gd name="T69" fmla="*/ 435 h 623"/>
                    <a:gd name="T70" fmla="*/ 109 w 236"/>
                    <a:gd name="T71" fmla="*/ 366 h 623"/>
                    <a:gd name="T72" fmla="*/ 17 w 236"/>
                    <a:gd name="T73" fmla="*/ 420 h 623"/>
                    <a:gd name="T74" fmla="*/ 109 w 236"/>
                    <a:gd name="T75" fmla="*/ 345 h 623"/>
                    <a:gd name="T76" fmla="*/ 96 w 236"/>
                    <a:gd name="T77" fmla="*/ 326 h 623"/>
                    <a:gd name="T78" fmla="*/ 107 w 236"/>
                    <a:gd name="T79" fmla="*/ 299 h 623"/>
                    <a:gd name="T80" fmla="*/ 92 w 236"/>
                    <a:gd name="T81" fmla="*/ 299 h 623"/>
                    <a:gd name="T82" fmla="*/ 51 w 236"/>
                    <a:gd name="T83" fmla="*/ 352 h 623"/>
                    <a:gd name="T84" fmla="*/ 91 w 236"/>
                    <a:gd name="T85" fmla="*/ 251 h 623"/>
                    <a:gd name="T86" fmla="*/ 98 w 236"/>
                    <a:gd name="T87" fmla="*/ 213 h 623"/>
                    <a:gd name="T88" fmla="*/ 87 w 236"/>
                    <a:gd name="T89" fmla="*/ 206 h 623"/>
                    <a:gd name="T90" fmla="*/ 90 w 236"/>
                    <a:gd name="T91" fmla="*/ 171 h 623"/>
                    <a:gd name="T92" fmla="*/ 84 w 236"/>
                    <a:gd name="T93" fmla="*/ 168 h 623"/>
                    <a:gd name="T94" fmla="*/ 55 w 236"/>
                    <a:gd name="T95" fmla="*/ 199 h 623"/>
                    <a:gd name="T96" fmla="*/ 78 w 236"/>
                    <a:gd name="T97" fmla="*/ 148 h 623"/>
                    <a:gd name="T98" fmla="*/ 76 w 236"/>
                    <a:gd name="T99" fmla="*/ 105 h 623"/>
                    <a:gd name="T100" fmla="*/ 78 w 236"/>
                    <a:gd name="T101" fmla="*/ 79 h 623"/>
                    <a:gd name="T102" fmla="*/ 54 w 236"/>
                    <a:gd name="T103" fmla="*/ 77 h 623"/>
                    <a:gd name="T104" fmla="*/ 60 w 236"/>
                    <a:gd name="T105" fmla="*/ 42 h 623"/>
                    <a:gd name="T106" fmla="*/ 50 w 236"/>
                    <a:gd name="T107" fmla="*/ 33 h 623"/>
                    <a:gd name="T108" fmla="*/ 52 w 236"/>
                    <a:gd name="T10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82" name="Freeform 34"/>
              <p:cNvSpPr/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>
                  <a:gd name="T0" fmla="*/ 4 w 26"/>
                  <a:gd name="T1" fmla="*/ 0 h 379"/>
                  <a:gd name="T2" fmla="*/ 10 w 26"/>
                  <a:gd name="T3" fmla="*/ 28 h 379"/>
                  <a:gd name="T4" fmla="*/ 14 w 26"/>
                  <a:gd name="T5" fmla="*/ 74 h 379"/>
                  <a:gd name="T6" fmla="*/ 20 w 26"/>
                  <a:gd name="T7" fmla="*/ 137 h 379"/>
                  <a:gd name="T8" fmla="*/ 25 w 26"/>
                  <a:gd name="T9" fmla="*/ 217 h 379"/>
                  <a:gd name="T10" fmla="*/ 25 w 26"/>
                  <a:gd name="T11" fmla="*/ 302 h 379"/>
                  <a:gd name="T12" fmla="*/ 22 w 26"/>
                  <a:gd name="T13" fmla="*/ 378 h 379"/>
                  <a:gd name="T14" fmla="*/ 20 w 26"/>
                  <a:gd name="T15" fmla="*/ 378 h 379"/>
                  <a:gd name="T16" fmla="*/ 22 w 26"/>
                  <a:gd name="T17" fmla="*/ 302 h 379"/>
                  <a:gd name="T18" fmla="*/ 22 w 26"/>
                  <a:gd name="T19" fmla="*/ 240 h 379"/>
                  <a:gd name="T20" fmla="*/ 17 w 26"/>
                  <a:gd name="T21" fmla="*/ 171 h 379"/>
                  <a:gd name="T22" fmla="*/ 10 w 26"/>
                  <a:gd name="T23" fmla="*/ 103 h 379"/>
                  <a:gd name="T24" fmla="*/ 0 w 26"/>
                  <a:gd name="T25" fmla="*/ 17 h 379"/>
                  <a:gd name="T26" fmla="*/ 4 w 26"/>
                  <a:gd name="T27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83" name="Freeform 35"/>
              <p:cNvSpPr/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>
                  <a:gd name="T0" fmla="*/ 35 w 111"/>
                  <a:gd name="T1" fmla="*/ 8 h 682"/>
                  <a:gd name="T2" fmla="*/ 38 w 111"/>
                  <a:gd name="T3" fmla="*/ 28 h 682"/>
                  <a:gd name="T4" fmla="*/ 63 w 111"/>
                  <a:gd name="T5" fmla="*/ 25 h 682"/>
                  <a:gd name="T6" fmla="*/ 53 w 111"/>
                  <a:gd name="T7" fmla="*/ 34 h 682"/>
                  <a:gd name="T8" fmla="*/ 42 w 111"/>
                  <a:gd name="T9" fmla="*/ 45 h 682"/>
                  <a:gd name="T10" fmla="*/ 66 w 111"/>
                  <a:gd name="T11" fmla="*/ 63 h 682"/>
                  <a:gd name="T12" fmla="*/ 48 w 111"/>
                  <a:gd name="T13" fmla="*/ 69 h 682"/>
                  <a:gd name="T14" fmla="*/ 46 w 111"/>
                  <a:gd name="T15" fmla="*/ 88 h 682"/>
                  <a:gd name="T16" fmla="*/ 98 w 111"/>
                  <a:gd name="T17" fmla="*/ 185 h 682"/>
                  <a:gd name="T18" fmla="*/ 50 w 111"/>
                  <a:gd name="T19" fmla="*/ 116 h 682"/>
                  <a:gd name="T20" fmla="*/ 61 w 111"/>
                  <a:gd name="T21" fmla="*/ 155 h 682"/>
                  <a:gd name="T22" fmla="*/ 54 w 111"/>
                  <a:gd name="T23" fmla="*/ 159 h 682"/>
                  <a:gd name="T24" fmla="*/ 63 w 111"/>
                  <a:gd name="T25" fmla="*/ 213 h 682"/>
                  <a:gd name="T26" fmla="*/ 82 w 111"/>
                  <a:gd name="T27" fmla="*/ 270 h 682"/>
                  <a:gd name="T28" fmla="*/ 61 w 111"/>
                  <a:gd name="T29" fmla="*/ 228 h 682"/>
                  <a:gd name="T30" fmla="*/ 78 w 111"/>
                  <a:gd name="T31" fmla="*/ 315 h 682"/>
                  <a:gd name="T32" fmla="*/ 62 w 111"/>
                  <a:gd name="T33" fmla="*/ 257 h 682"/>
                  <a:gd name="T34" fmla="*/ 59 w 111"/>
                  <a:gd name="T35" fmla="*/ 257 h 682"/>
                  <a:gd name="T36" fmla="*/ 64 w 111"/>
                  <a:gd name="T37" fmla="*/ 308 h 682"/>
                  <a:gd name="T38" fmla="*/ 59 w 111"/>
                  <a:gd name="T39" fmla="*/ 308 h 682"/>
                  <a:gd name="T40" fmla="*/ 70 w 111"/>
                  <a:gd name="T41" fmla="*/ 367 h 682"/>
                  <a:gd name="T42" fmla="*/ 63 w 111"/>
                  <a:gd name="T43" fmla="*/ 352 h 682"/>
                  <a:gd name="T44" fmla="*/ 69 w 111"/>
                  <a:gd name="T45" fmla="*/ 406 h 682"/>
                  <a:gd name="T46" fmla="*/ 64 w 111"/>
                  <a:gd name="T47" fmla="*/ 389 h 682"/>
                  <a:gd name="T48" fmla="*/ 60 w 111"/>
                  <a:gd name="T49" fmla="*/ 384 h 682"/>
                  <a:gd name="T50" fmla="*/ 63 w 111"/>
                  <a:gd name="T51" fmla="*/ 425 h 682"/>
                  <a:gd name="T52" fmla="*/ 74 w 111"/>
                  <a:gd name="T53" fmla="*/ 499 h 682"/>
                  <a:gd name="T54" fmla="*/ 60 w 111"/>
                  <a:gd name="T55" fmla="*/ 442 h 682"/>
                  <a:gd name="T56" fmla="*/ 56 w 111"/>
                  <a:gd name="T57" fmla="*/ 431 h 682"/>
                  <a:gd name="T58" fmla="*/ 57 w 111"/>
                  <a:gd name="T59" fmla="*/ 494 h 682"/>
                  <a:gd name="T60" fmla="*/ 53 w 111"/>
                  <a:gd name="T61" fmla="*/ 525 h 682"/>
                  <a:gd name="T62" fmla="*/ 52 w 111"/>
                  <a:gd name="T63" fmla="*/ 490 h 682"/>
                  <a:gd name="T64" fmla="*/ 12 w 111"/>
                  <a:gd name="T65" fmla="*/ 583 h 682"/>
                  <a:gd name="T66" fmla="*/ 48 w 111"/>
                  <a:gd name="T67" fmla="*/ 447 h 682"/>
                  <a:gd name="T68" fmla="*/ 41 w 111"/>
                  <a:gd name="T69" fmla="*/ 477 h 682"/>
                  <a:gd name="T70" fmla="*/ 50 w 111"/>
                  <a:gd name="T71" fmla="*/ 400 h 682"/>
                  <a:gd name="T72" fmla="*/ 8 w 111"/>
                  <a:gd name="T73" fmla="*/ 461 h 682"/>
                  <a:gd name="T74" fmla="*/ 50 w 111"/>
                  <a:gd name="T75" fmla="*/ 376 h 682"/>
                  <a:gd name="T76" fmla="*/ 45 w 111"/>
                  <a:gd name="T77" fmla="*/ 358 h 682"/>
                  <a:gd name="T78" fmla="*/ 49 w 111"/>
                  <a:gd name="T79" fmla="*/ 327 h 682"/>
                  <a:gd name="T80" fmla="*/ 42 w 111"/>
                  <a:gd name="T81" fmla="*/ 327 h 682"/>
                  <a:gd name="T82" fmla="*/ 24 w 111"/>
                  <a:gd name="T83" fmla="*/ 385 h 682"/>
                  <a:gd name="T84" fmla="*/ 42 w 111"/>
                  <a:gd name="T85" fmla="*/ 274 h 682"/>
                  <a:gd name="T86" fmla="*/ 46 w 111"/>
                  <a:gd name="T87" fmla="*/ 234 h 682"/>
                  <a:gd name="T88" fmla="*/ 41 w 111"/>
                  <a:gd name="T89" fmla="*/ 226 h 682"/>
                  <a:gd name="T90" fmla="*/ 41 w 111"/>
                  <a:gd name="T91" fmla="*/ 187 h 682"/>
                  <a:gd name="T92" fmla="*/ 39 w 111"/>
                  <a:gd name="T93" fmla="*/ 184 h 682"/>
                  <a:gd name="T94" fmla="*/ 26 w 111"/>
                  <a:gd name="T95" fmla="*/ 218 h 682"/>
                  <a:gd name="T96" fmla="*/ 37 w 111"/>
                  <a:gd name="T97" fmla="*/ 163 h 682"/>
                  <a:gd name="T98" fmla="*/ 35 w 111"/>
                  <a:gd name="T99" fmla="*/ 114 h 682"/>
                  <a:gd name="T100" fmla="*/ 37 w 111"/>
                  <a:gd name="T101" fmla="*/ 87 h 682"/>
                  <a:gd name="T102" fmla="*/ 25 w 111"/>
                  <a:gd name="T103" fmla="*/ 85 h 682"/>
                  <a:gd name="T104" fmla="*/ 28 w 111"/>
                  <a:gd name="T105" fmla="*/ 45 h 682"/>
                  <a:gd name="T106" fmla="*/ 23 w 111"/>
                  <a:gd name="T107" fmla="*/ 37 h 682"/>
                  <a:gd name="T108" fmla="*/ 24 w 111"/>
                  <a:gd name="T109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86" name="Group 38"/>
              <p:cNvGrpSpPr/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/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>
                    <a:gd name="T0" fmla="*/ 58 w 75"/>
                    <a:gd name="T1" fmla="*/ 0 h 433"/>
                    <a:gd name="T2" fmla="*/ 54 w 75"/>
                    <a:gd name="T3" fmla="*/ 8 h 433"/>
                    <a:gd name="T4" fmla="*/ 29 w 75"/>
                    <a:gd name="T5" fmla="*/ 85 h 433"/>
                    <a:gd name="T6" fmla="*/ 15 w 75"/>
                    <a:gd name="T7" fmla="*/ 157 h 433"/>
                    <a:gd name="T8" fmla="*/ 0 w 75"/>
                    <a:gd name="T9" fmla="*/ 248 h 433"/>
                    <a:gd name="T10" fmla="*/ 0 w 75"/>
                    <a:gd name="T11" fmla="*/ 346 h 433"/>
                    <a:gd name="T12" fmla="*/ 7 w 75"/>
                    <a:gd name="T13" fmla="*/ 432 h 433"/>
                    <a:gd name="T14" fmla="*/ 15 w 75"/>
                    <a:gd name="T15" fmla="*/ 432 h 433"/>
                    <a:gd name="T16" fmla="*/ 7 w 75"/>
                    <a:gd name="T17" fmla="*/ 346 h 433"/>
                    <a:gd name="T18" fmla="*/ 7 w 75"/>
                    <a:gd name="T19" fmla="*/ 274 h 433"/>
                    <a:gd name="T20" fmla="*/ 22 w 75"/>
                    <a:gd name="T21" fmla="*/ 196 h 433"/>
                    <a:gd name="T22" fmla="*/ 44 w 75"/>
                    <a:gd name="T23" fmla="*/ 117 h 433"/>
                    <a:gd name="T24" fmla="*/ 74 w 75"/>
                    <a:gd name="T25" fmla="*/ 19 h 433"/>
                    <a:gd name="T26" fmla="*/ 58 w 75"/>
                    <a:gd name="T27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5" name="Freeform 37"/>
                <p:cNvSpPr/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>
                    <a:gd name="T0" fmla="*/ 132 w 292"/>
                    <a:gd name="T1" fmla="*/ 14 h 551"/>
                    <a:gd name="T2" fmla="*/ 20 w 292"/>
                    <a:gd name="T3" fmla="*/ 24 h 551"/>
                    <a:gd name="T4" fmla="*/ 124 w 292"/>
                    <a:gd name="T5" fmla="*/ 24 h 551"/>
                    <a:gd name="T6" fmla="*/ 107 w 292"/>
                    <a:gd name="T7" fmla="*/ 48 h 551"/>
                    <a:gd name="T8" fmla="*/ 107 w 292"/>
                    <a:gd name="T9" fmla="*/ 58 h 551"/>
                    <a:gd name="T10" fmla="*/ 57 w 292"/>
                    <a:gd name="T11" fmla="*/ 82 h 551"/>
                    <a:gd name="T12" fmla="*/ 95 w 292"/>
                    <a:gd name="T13" fmla="*/ 73 h 551"/>
                    <a:gd name="T14" fmla="*/ 95 w 292"/>
                    <a:gd name="T15" fmla="*/ 86 h 551"/>
                    <a:gd name="T16" fmla="*/ 104 w 292"/>
                    <a:gd name="T17" fmla="*/ 91 h 551"/>
                    <a:gd name="T18" fmla="*/ 12 w 292"/>
                    <a:gd name="T19" fmla="*/ 149 h 551"/>
                    <a:gd name="T20" fmla="*/ 99 w 292"/>
                    <a:gd name="T21" fmla="*/ 121 h 551"/>
                    <a:gd name="T22" fmla="*/ 77 w 292"/>
                    <a:gd name="T23" fmla="*/ 159 h 551"/>
                    <a:gd name="T24" fmla="*/ 12 w 292"/>
                    <a:gd name="T25" fmla="*/ 184 h 551"/>
                    <a:gd name="T26" fmla="*/ 82 w 292"/>
                    <a:gd name="T27" fmla="*/ 164 h 551"/>
                    <a:gd name="T28" fmla="*/ 28 w 292"/>
                    <a:gd name="T29" fmla="*/ 208 h 551"/>
                    <a:gd name="T30" fmla="*/ 61 w 292"/>
                    <a:gd name="T31" fmla="*/ 188 h 551"/>
                    <a:gd name="T32" fmla="*/ 82 w 292"/>
                    <a:gd name="T33" fmla="*/ 184 h 551"/>
                    <a:gd name="T34" fmla="*/ 82 w 292"/>
                    <a:gd name="T35" fmla="*/ 198 h 551"/>
                    <a:gd name="T36" fmla="*/ 69 w 292"/>
                    <a:gd name="T37" fmla="*/ 226 h 551"/>
                    <a:gd name="T38" fmla="*/ 8 w 292"/>
                    <a:gd name="T39" fmla="*/ 261 h 551"/>
                    <a:gd name="T40" fmla="*/ 77 w 292"/>
                    <a:gd name="T41" fmla="*/ 231 h 551"/>
                    <a:gd name="T42" fmla="*/ 66 w 292"/>
                    <a:gd name="T43" fmla="*/ 271 h 551"/>
                    <a:gd name="T44" fmla="*/ 50 w 292"/>
                    <a:gd name="T45" fmla="*/ 294 h 551"/>
                    <a:gd name="T46" fmla="*/ 57 w 292"/>
                    <a:gd name="T47" fmla="*/ 294 h 551"/>
                    <a:gd name="T48" fmla="*/ 57 w 292"/>
                    <a:gd name="T49" fmla="*/ 309 h 551"/>
                    <a:gd name="T50" fmla="*/ 12 w 292"/>
                    <a:gd name="T51" fmla="*/ 343 h 551"/>
                    <a:gd name="T52" fmla="*/ 50 w 292"/>
                    <a:gd name="T53" fmla="*/ 338 h 551"/>
                    <a:gd name="T54" fmla="*/ 50 w 292"/>
                    <a:gd name="T55" fmla="*/ 343 h 551"/>
                    <a:gd name="T56" fmla="*/ 53 w 292"/>
                    <a:gd name="T57" fmla="*/ 357 h 551"/>
                    <a:gd name="T58" fmla="*/ 44 w 292"/>
                    <a:gd name="T59" fmla="*/ 386 h 551"/>
                    <a:gd name="T60" fmla="*/ 53 w 292"/>
                    <a:gd name="T61" fmla="*/ 401 h 551"/>
                    <a:gd name="T62" fmla="*/ 57 w 292"/>
                    <a:gd name="T63" fmla="*/ 463 h 551"/>
                    <a:gd name="T64" fmla="*/ 66 w 292"/>
                    <a:gd name="T65" fmla="*/ 386 h 551"/>
                    <a:gd name="T66" fmla="*/ 136 w 292"/>
                    <a:gd name="T67" fmla="*/ 550 h 551"/>
                    <a:gd name="T68" fmla="*/ 95 w 292"/>
                    <a:gd name="T69" fmla="*/ 357 h 551"/>
                    <a:gd name="T70" fmla="*/ 95 w 292"/>
                    <a:gd name="T71" fmla="*/ 353 h 551"/>
                    <a:gd name="T72" fmla="*/ 99 w 292"/>
                    <a:gd name="T73" fmla="*/ 338 h 551"/>
                    <a:gd name="T74" fmla="*/ 158 w 292"/>
                    <a:gd name="T75" fmla="*/ 434 h 551"/>
                    <a:gd name="T76" fmla="*/ 120 w 292"/>
                    <a:gd name="T77" fmla="*/ 381 h 551"/>
                    <a:gd name="T78" fmla="*/ 107 w 292"/>
                    <a:gd name="T79" fmla="*/ 294 h 551"/>
                    <a:gd name="T80" fmla="*/ 111 w 292"/>
                    <a:gd name="T81" fmla="*/ 271 h 551"/>
                    <a:gd name="T82" fmla="*/ 132 w 292"/>
                    <a:gd name="T83" fmla="*/ 328 h 551"/>
                    <a:gd name="T84" fmla="*/ 120 w 292"/>
                    <a:gd name="T85" fmla="*/ 241 h 551"/>
                    <a:gd name="T86" fmla="*/ 140 w 292"/>
                    <a:gd name="T87" fmla="*/ 226 h 551"/>
                    <a:gd name="T88" fmla="*/ 158 w 292"/>
                    <a:gd name="T89" fmla="*/ 284 h 551"/>
                    <a:gd name="T90" fmla="*/ 136 w 292"/>
                    <a:gd name="T91" fmla="*/ 184 h 551"/>
                    <a:gd name="T92" fmla="*/ 140 w 292"/>
                    <a:gd name="T93" fmla="*/ 173 h 551"/>
                    <a:gd name="T94" fmla="*/ 145 w 292"/>
                    <a:gd name="T95" fmla="*/ 126 h 551"/>
                    <a:gd name="T96" fmla="*/ 166 w 292"/>
                    <a:gd name="T97" fmla="*/ 130 h 551"/>
                    <a:gd name="T98" fmla="*/ 240 w 292"/>
                    <a:gd name="T99" fmla="*/ 256 h 551"/>
                    <a:gd name="T100" fmla="*/ 186 w 292"/>
                    <a:gd name="T101" fmla="*/ 184 h 551"/>
                    <a:gd name="T102" fmla="*/ 158 w 292"/>
                    <a:gd name="T103" fmla="*/ 82 h 551"/>
                    <a:gd name="T104" fmla="*/ 166 w 292"/>
                    <a:gd name="T105" fmla="*/ 64 h 551"/>
                    <a:gd name="T106" fmla="*/ 202 w 292"/>
                    <a:gd name="T107" fmla="*/ 121 h 551"/>
                    <a:gd name="T108" fmla="*/ 194 w 292"/>
                    <a:gd name="T109" fmla="*/ 115 h 551"/>
                    <a:gd name="T110" fmla="*/ 178 w 292"/>
                    <a:gd name="T111" fmla="*/ 38 h 551"/>
                    <a:gd name="T112" fmla="*/ 224 w 292"/>
                    <a:gd name="T113" fmla="*/ 115 h 551"/>
                    <a:gd name="T114" fmla="*/ 194 w 292"/>
                    <a:gd name="T115" fmla="*/ 78 h 551"/>
                    <a:gd name="T116" fmla="*/ 170 w 292"/>
                    <a:gd name="T117" fmla="*/ 4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87" name="Freeform 39"/>
              <p:cNvSpPr/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>
                  <a:gd name="T0" fmla="*/ 75 w 169"/>
                  <a:gd name="T1" fmla="*/ 25 h 957"/>
                  <a:gd name="T2" fmla="*/ 12 w 169"/>
                  <a:gd name="T3" fmla="*/ 41 h 957"/>
                  <a:gd name="T4" fmla="*/ 71 w 169"/>
                  <a:gd name="T5" fmla="*/ 41 h 957"/>
                  <a:gd name="T6" fmla="*/ 60 w 169"/>
                  <a:gd name="T7" fmla="*/ 85 h 957"/>
                  <a:gd name="T8" fmla="*/ 60 w 169"/>
                  <a:gd name="T9" fmla="*/ 101 h 957"/>
                  <a:gd name="T10" fmla="*/ 32 w 169"/>
                  <a:gd name="T11" fmla="*/ 142 h 957"/>
                  <a:gd name="T12" fmla="*/ 55 w 169"/>
                  <a:gd name="T13" fmla="*/ 127 h 957"/>
                  <a:gd name="T14" fmla="*/ 55 w 169"/>
                  <a:gd name="T15" fmla="*/ 153 h 957"/>
                  <a:gd name="T16" fmla="*/ 59 w 169"/>
                  <a:gd name="T17" fmla="*/ 160 h 957"/>
                  <a:gd name="T18" fmla="*/ 5 w 169"/>
                  <a:gd name="T19" fmla="*/ 261 h 957"/>
                  <a:gd name="T20" fmla="*/ 57 w 169"/>
                  <a:gd name="T21" fmla="*/ 209 h 957"/>
                  <a:gd name="T22" fmla="*/ 44 w 169"/>
                  <a:gd name="T23" fmla="*/ 276 h 957"/>
                  <a:gd name="T24" fmla="*/ 5 w 169"/>
                  <a:gd name="T25" fmla="*/ 318 h 957"/>
                  <a:gd name="T26" fmla="*/ 47 w 169"/>
                  <a:gd name="T27" fmla="*/ 285 h 957"/>
                  <a:gd name="T28" fmla="*/ 16 w 169"/>
                  <a:gd name="T29" fmla="*/ 363 h 957"/>
                  <a:gd name="T30" fmla="*/ 34 w 169"/>
                  <a:gd name="T31" fmla="*/ 326 h 957"/>
                  <a:gd name="T32" fmla="*/ 47 w 169"/>
                  <a:gd name="T33" fmla="*/ 318 h 957"/>
                  <a:gd name="T34" fmla="*/ 47 w 169"/>
                  <a:gd name="T35" fmla="*/ 344 h 957"/>
                  <a:gd name="T36" fmla="*/ 41 w 169"/>
                  <a:gd name="T37" fmla="*/ 394 h 957"/>
                  <a:gd name="T38" fmla="*/ 4 w 169"/>
                  <a:gd name="T39" fmla="*/ 453 h 957"/>
                  <a:gd name="T40" fmla="*/ 44 w 169"/>
                  <a:gd name="T41" fmla="*/ 403 h 957"/>
                  <a:gd name="T42" fmla="*/ 39 w 169"/>
                  <a:gd name="T43" fmla="*/ 471 h 957"/>
                  <a:gd name="T44" fmla="*/ 28 w 169"/>
                  <a:gd name="T45" fmla="*/ 512 h 957"/>
                  <a:gd name="T46" fmla="*/ 32 w 169"/>
                  <a:gd name="T47" fmla="*/ 512 h 957"/>
                  <a:gd name="T48" fmla="*/ 32 w 169"/>
                  <a:gd name="T49" fmla="*/ 538 h 957"/>
                  <a:gd name="T50" fmla="*/ 5 w 169"/>
                  <a:gd name="T51" fmla="*/ 595 h 957"/>
                  <a:gd name="T52" fmla="*/ 28 w 169"/>
                  <a:gd name="T53" fmla="*/ 587 h 957"/>
                  <a:gd name="T54" fmla="*/ 28 w 169"/>
                  <a:gd name="T55" fmla="*/ 595 h 957"/>
                  <a:gd name="T56" fmla="*/ 31 w 169"/>
                  <a:gd name="T57" fmla="*/ 621 h 957"/>
                  <a:gd name="T58" fmla="*/ 26 w 169"/>
                  <a:gd name="T59" fmla="*/ 670 h 957"/>
                  <a:gd name="T60" fmla="*/ 31 w 169"/>
                  <a:gd name="T61" fmla="*/ 696 h 957"/>
                  <a:gd name="T62" fmla="*/ 32 w 169"/>
                  <a:gd name="T63" fmla="*/ 805 h 957"/>
                  <a:gd name="T64" fmla="*/ 39 w 169"/>
                  <a:gd name="T65" fmla="*/ 670 h 957"/>
                  <a:gd name="T66" fmla="*/ 79 w 169"/>
                  <a:gd name="T67" fmla="*/ 956 h 957"/>
                  <a:gd name="T68" fmla="*/ 55 w 169"/>
                  <a:gd name="T69" fmla="*/ 621 h 957"/>
                  <a:gd name="T70" fmla="*/ 55 w 169"/>
                  <a:gd name="T71" fmla="*/ 613 h 957"/>
                  <a:gd name="T72" fmla="*/ 57 w 169"/>
                  <a:gd name="T73" fmla="*/ 587 h 957"/>
                  <a:gd name="T74" fmla="*/ 92 w 169"/>
                  <a:gd name="T75" fmla="*/ 755 h 957"/>
                  <a:gd name="T76" fmla="*/ 70 w 169"/>
                  <a:gd name="T77" fmla="*/ 663 h 957"/>
                  <a:gd name="T78" fmla="*/ 60 w 169"/>
                  <a:gd name="T79" fmla="*/ 512 h 957"/>
                  <a:gd name="T80" fmla="*/ 63 w 169"/>
                  <a:gd name="T81" fmla="*/ 471 h 957"/>
                  <a:gd name="T82" fmla="*/ 75 w 169"/>
                  <a:gd name="T83" fmla="*/ 569 h 957"/>
                  <a:gd name="T84" fmla="*/ 70 w 169"/>
                  <a:gd name="T85" fmla="*/ 419 h 957"/>
                  <a:gd name="T86" fmla="*/ 81 w 169"/>
                  <a:gd name="T87" fmla="*/ 394 h 957"/>
                  <a:gd name="T88" fmla="*/ 92 w 169"/>
                  <a:gd name="T89" fmla="*/ 495 h 957"/>
                  <a:gd name="T90" fmla="*/ 79 w 169"/>
                  <a:gd name="T91" fmla="*/ 318 h 957"/>
                  <a:gd name="T92" fmla="*/ 81 w 169"/>
                  <a:gd name="T93" fmla="*/ 300 h 957"/>
                  <a:gd name="T94" fmla="*/ 84 w 169"/>
                  <a:gd name="T95" fmla="*/ 217 h 957"/>
                  <a:gd name="T96" fmla="*/ 96 w 169"/>
                  <a:gd name="T97" fmla="*/ 228 h 957"/>
                  <a:gd name="T98" fmla="*/ 139 w 169"/>
                  <a:gd name="T99" fmla="*/ 445 h 957"/>
                  <a:gd name="T100" fmla="*/ 108 w 169"/>
                  <a:gd name="T101" fmla="*/ 318 h 957"/>
                  <a:gd name="T102" fmla="*/ 92 w 169"/>
                  <a:gd name="T103" fmla="*/ 142 h 957"/>
                  <a:gd name="T104" fmla="*/ 96 w 169"/>
                  <a:gd name="T105" fmla="*/ 111 h 957"/>
                  <a:gd name="T106" fmla="*/ 116 w 169"/>
                  <a:gd name="T107" fmla="*/ 209 h 957"/>
                  <a:gd name="T108" fmla="*/ 112 w 169"/>
                  <a:gd name="T109" fmla="*/ 200 h 957"/>
                  <a:gd name="T110" fmla="*/ 102 w 169"/>
                  <a:gd name="T111" fmla="*/ 67 h 957"/>
                  <a:gd name="T112" fmla="*/ 128 w 169"/>
                  <a:gd name="T113" fmla="*/ 200 h 957"/>
                  <a:gd name="T114" fmla="*/ 112 w 169"/>
                  <a:gd name="T115" fmla="*/ 134 h 957"/>
                  <a:gd name="T116" fmla="*/ 97 w 169"/>
                  <a:gd name="T117" fmla="*/ 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95" name="Group 47"/>
              <p:cNvGrpSpPr/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/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>
                    <a:gd name="T0" fmla="*/ 33 w 43"/>
                    <a:gd name="T1" fmla="*/ 0 h 629"/>
                    <a:gd name="T2" fmla="*/ 30 w 43"/>
                    <a:gd name="T3" fmla="*/ 12 h 629"/>
                    <a:gd name="T4" fmla="*/ 17 w 43"/>
                    <a:gd name="T5" fmla="*/ 123 h 629"/>
                    <a:gd name="T6" fmla="*/ 8 w 43"/>
                    <a:gd name="T7" fmla="*/ 229 h 629"/>
                    <a:gd name="T8" fmla="*/ 0 w 43"/>
                    <a:gd name="T9" fmla="*/ 360 h 629"/>
                    <a:gd name="T10" fmla="*/ 0 w 43"/>
                    <a:gd name="T11" fmla="*/ 502 h 629"/>
                    <a:gd name="T12" fmla="*/ 4 w 43"/>
                    <a:gd name="T13" fmla="*/ 628 h 629"/>
                    <a:gd name="T14" fmla="*/ 8 w 43"/>
                    <a:gd name="T15" fmla="*/ 628 h 629"/>
                    <a:gd name="T16" fmla="*/ 4 w 43"/>
                    <a:gd name="T17" fmla="*/ 502 h 629"/>
                    <a:gd name="T18" fmla="*/ 4 w 43"/>
                    <a:gd name="T19" fmla="*/ 398 h 629"/>
                    <a:gd name="T20" fmla="*/ 12 w 43"/>
                    <a:gd name="T21" fmla="*/ 284 h 629"/>
                    <a:gd name="T22" fmla="*/ 24 w 43"/>
                    <a:gd name="T23" fmla="*/ 172 h 629"/>
                    <a:gd name="T24" fmla="*/ 42 w 43"/>
                    <a:gd name="T25" fmla="*/ 28 h 629"/>
                    <a:gd name="T26" fmla="*/ 33 w 43"/>
                    <a:gd name="T27" fmla="*/ 0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9" name="Freeform 41"/>
                <p:cNvSpPr/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>
                    <a:gd name="T0" fmla="*/ 136 w 139"/>
                    <a:gd name="T1" fmla="*/ 118 h 763"/>
                    <a:gd name="T2" fmla="*/ 126 w 139"/>
                    <a:gd name="T3" fmla="*/ 68 h 763"/>
                    <a:gd name="T4" fmla="*/ 121 w 139"/>
                    <a:gd name="T5" fmla="*/ 49 h 763"/>
                    <a:gd name="T6" fmla="*/ 111 w 139"/>
                    <a:gd name="T7" fmla="*/ 32 h 763"/>
                    <a:gd name="T8" fmla="*/ 102 w 139"/>
                    <a:gd name="T9" fmla="*/ 17 h 763"/>
                    <a:gd name="T10" fmla="*/ 89 w 139"/>
                    <a:gd name="T11" fmla="*/ 2 h 763"/>
                    <a:gd name="T12" fmla="*/ 78 w 139"/>
                    <a:gd name="T13" fmla="*/ 0 h 763"/>
                    <a:gd name="T14" fmla="*/ 67 w 139"/>
                    <a:gd name="T15" fmla="*/ 7 h 763"/>
                    <a:gd name="T16" fmla="*/ 56 w 139"/>
                    <a:gd name="T17" fmla="*/ 14 h 763"/>
                    <a:gd name="T18" fmla="*/ 43 w 139"/>
                    <a:gd name="T19" fmla="*/ 28 h 763"/>
                    <a:gd name="T20" fmla="*/ 35 w 139"/>
                    <a:gd name="T21" fmla="*/ 56 h 763"/>
                    <a:gd name="T22" fmla="*/ 27 w 139"/>
                    <a:gd name="T23" fmla="*/ 97 h 763"/>
                    <a:gd name="T24" fmla="*/ 19 w 139"/>
                    <a:gd name="T25" fmla="*/ 130 h 763"/>
                    <a:gd name="T26" fmla="*/ 12 w 139"/>
                    <a:gd name="T27" fmla="*/ 162 h 763"/>
                    <a:gd name="T28" fmla="*/ 4 w 139"/>
                    <a:gd name="T29" fmla="*/ 205 h 763"/>
                    <a:gd name="T30" fmla="*/ 0 w 139"/>
                    <a:gd name="T31" fmla="*/ 297 h 763"/>
                    <a:gd name="T32" fmla="*/ 1 w 139"/>
                    <a:gd name="T33" fmla="*/ 366 h 763"/>
                    <a:gd name="T34" fmla="*/ 8 w 139"/>
                    <a:gd name="T35" fmla="*/ 467 h 763"/>
                    <a:gd name="T36" fmla="*/ 19 w 139"/>
                    <a:gd name="T37" fmla="*/ 555 h 763"/>
                    <a:gd name="T38" fmla="*/ 43 w 139"/>
                    <a:gd name="T39" fmla="*/ 762 h 763"/>
                    <a:gd name="T40" fmla="*/ 34 w 139"/>
                    <a:gd name="T41" fmla="*/ 540 h 763"/>
                    <a:gd name="T42" fmla="*/ 28 w 139"/>
                    <a:gd name="T43" fmla="*/ 463 h 763"/>
                    <a:gd name="T44" fmla="*/ 25 w 139"/>
                    <a:gd name="T45" fmla="*/ 395 h 763"/>
                    <a:gd name="T46" fmla="*/ 24 w 139"/>
                    <a:gd name="T47" fmla="*/ 323 h 763"/>
                    <a:gd name="T48" fmla="*/ 27 w 139"/>
                    <a:gd name="T49" fmla="*/ 242 h 763"/>
                    <a:gd name="T50" fmla="*/ 31 w 139"/>
                    <a:gd name="T51" fmla="*/ 180 h 763"/>
                    <a:gd name="T52" fmla="*/ 37 w 139"/>
                    <a:gd name="T53" fmla="*/ 105 h 763"/>
                    <a:gd name="T54" fmla="*/ 47 w 139"/>
                    <a:gd name="T55" fmla="*/ 68 h 763"/>
                    <a:gd name="T56" fmla="*/ 59 w 139"/>
                    <a:gd name="T57" fmla="*/ 54 h 763"/>
                    <a:gd name="T58" fmla="*/ 94 w 139"/>
                    <a:gd name="T59" fmla="*/ 45 h 763"/>
                    <a:gd name="T60" fmla="*/ 115 w 139"/>
                    <a:gd name="T61" fmla="*/ 71 h 763"/>
                    <a:gd name="T62" fmla="*/ 138 w 139"/>
                    <a:gd name="T63" fmla="*/ 127 h 763"/>
                    <a:gd name="T64" fmla="*/ 136 w 139"/>
                    <a:gd name="T65" fmla="*/ 118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2092" name="Group 44"/>
                <p:cNvGrpSpPr/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/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>
                      <a:gd name="T0" fmla="*/ 177 w 189"/>
                      <a:gd name="T1" fmla="*/ 24 h 1084"/>
                      <a:gd name="T2" fmla="*/ 175 w 189"/>
                      <a:gd name="T3" fmla="*/ 0 h 1084"/>
                      <a:gd name="T4" fmla="*/ 162 w 189"/>
                      <a:gd name="T5" fmla="*/ 9 h 1084"/>
                      <a:gd name="T6" fmla="*/ 154 w 189"/>
                      <a:gd name="T7" fmla="*/ 38 h 1084"/>
                      <a:gd name="T8" fmla="*/ 5 w 189"/>
                      <a:gd name="T9" fmla="*/ 237 h 1084"/>
                      <a:gd name="T10" fmla="*/ 138 w 189"/>
                      <a:gd name="T11" fmla="*/ 96 h 1084"/>
                      <a:gd name="T12" fmla="*/ 139 w 189"/>
                      <a:gd name="T13" fmla="*/ 123 h 1084"/>
                      <a:gd name="T14" fmla="*/ 74 w 189"/>
                      <a:gd name="T15" fmla="*/ 293 h 1084"/>
                      <a:gd name="T16" fmla="*/ 155 w 189"/>
                      <a:gd name="T17" fmla="*/ 158 h 1084"/>
                      <a:gd name="T18" fmla="*/ 145 w 189"/>
                      <a:gd name="T19" fmla="*/ 214 h 1084"/>
                      <a:gd name="T20" fmla="*/ 119 w 189"/>
                      <a:gd name="T21" fmla="*/ 306 h 1084"/>
                      <a:gd name="T22" fmla="*/ 41 w 189"/>
                      <a:gd name="T23" fmla="*/ 553 h 1084"/>
                      <a:gd name="T24" fmla="*/ 43 w 189"/>
                      <a:gd name="T25" fmla="*/ 533 h 1084"/>
                      <a:gd name="T26" fmla="*/ 95 w 189"/>
                      <a:gd name="T27" fmla="*/ 379 h 1084"/>
                      <a:gd name="T28" fmla="*/ 135 w 189"/>
                      <a:gd name="T29" fmla="*/ 261 h 1084"/>
                      <a:gd name="T30" fmla="*/ 154 w 189"/>
                      <a:gd name="T31" fmla="*/ 204 h 1084"/>
                      <a:gd name="T32" fmla="*/ 158 w 189"/>
                      <a:gd name="T33" fmla="*/ 224 h 1084"/>
                      <a:gd name="T34" fmla="*/ 135 w 189"/>
                      <a:gd name="T35" fmla="*/ 298 h 1084"/>
                      <a:gd name="T36" fmla="*/ 104 w 189"/>
                      <a:gd name="T37" fmla="*/ 402 h 1084"/>
                      <a:gd name="T38" fmla="*/ 145 w 189"/>
                      <a:gd name="T39" fmla="*/ 261 h 1084"/>
                      <a:gd name="T40" fmla="*/ 158 w 189"/>
                      <a:gd name="T41" fmla="*/ 224 h 1084"/>
                      <a:gd name="T42" fmla="*/ 159 w 189"/>
                      <a:gd name="T43" fmla="*/ 264 h 1084"/>
                      <a:gd name="T44" fmla="*/ 145 w 189"/>
                      <a:gd name="T45" fmla="*/ 336 h 1084"/>
                      <a:gd name="T46" fmla="*/ 104 w 189"/>
                      <a:gd name="T47" fmla="*/ 430 h 1084"/>
                      <a:gd name="T48" fmla="*/ 68 w 189"/>
                      <a:gd name="T49" fmla="*/ 516 h 1084"/>
                      <a:gd name="T50" fmla="*/ 110 w 189"/>
                      <a:gd name="T51" fmla="*/ 428 h 1084"/>
                      <a:gd name="T52" fmla="*/ 151 w 189"/>
                      <a:gd name="T53" fmla="*/ 326 h 1084"/>
                      <a:gd name="T54" fmla="*/ 150 w 189"/>
                      <a:gd name="T55" fmla="*/ 361 h 1084"/>
                      <a:gd name="T56" fmla="*/ 151 w 189"/>
                      <a:gd name="T57" fmla="*/ 420 h 1084"/>
                      <a:gd name="T58" fmla="*/ 144 w 189"/>
                      <a:gd name="T59" fmla="*/ 450 h 1084"/>
                      <a:gd name="T60" fmla="*/ 111 w 189"/>
                      <a:gd name="T61" fmla="*/ 537 h 1084"/>
                      <a:gd name="T62" fmla="*/ 47 w 189"/>
                      <a:gd name="T63" fmla="*/ 675 h 1084"/>
                      <a:gd name="T64" fmla="*/ 56 w 189"/>
                      <a:gd name="T65" fmla="*/ 646 h 1084"/>
                      <a:gd name="T66" fmla="*/ 135 w 189"/>
                      <a:gd name="T67" fmla="*/ 477 h 1084"/>
                      <a:gd name="T68" fmla="*/ 160 w 189"/>
                      <a:gd name="T69" fmla="*/ 404 h 1084"/>
                      <a:gd name="T70" fmla="*/ 97 w 189"/>
                      <a:gd name="T71" fmla="*/ 621 h 1084"/>
                      <a:gd name="T72" fmla="*/ 159 w 189"/>
                      <a:gd name="T73" fmla="*/ 469 h 1084"/>
                      <a:gd name="T74" fmla="*/ 158 w 189"/>
                      <a:gd name="T75" fmla="*/ 530 h 1084"/>
                      <a:gd name="T76" fmla="*/ 126 w 189"/>
                      <a:gd name="T77" fmla="*/ 675 h 1084"/>
                      <a:gd name="T78" fmla="*/ 72 w 189"/>
                      <a:gd name="T79" fmla="*/ 778 h 1084"/>
                      <a:gd name="T80" fmla="*/ 21 w 189"/>
                      <a:gd name="T81" fmla="*/ 872 h 1084"/>
                      <a:gd name="T82" fmla="*/ 98 w 189"/>
                      <a:gd name="T83" fmla="*/ 741 h 1084"/>
                      <a:gd name="T84" fmla="*/ 129 w 189"/>
                      <a:gd name="T85" fmla="*/ 665 h 1084"/>
                      <a:gd name="T86" fmla="*/ 158 w 189"/>
                      <a:gd name="T87" fmla="*/ 555 h 1084"/>
                      <a:gd name="T88" fmla="*/ 154 w 189"/>
                      <a:gd name="T89" fmla="*/ 605 h 1084"/>
                      <a:gd name="T90" fmla="*/ 152 w 189"/>
                      <a:gd name="T91" fmla="*/ 654 h 1084"/>
                      <a:gd name="T92" fmla="*/ 154 w 189"/>
                      <a:gd name="T93" fmla="*/ 703 h 1084"/>
                      <a:gd name="T94" fmla="*/ 126 w 189"/>
                      <a:gd name="T95" fmla="*/ 797 h 1084"/>
                      <a:gd name="T96" fmla="*/ 74 w 189"/>
                      <a:gd name="T97" fmla="*/ 882 h 1084"/>
                      <a:gd name="T98" fmla="*/ 77 w 189"/>
                      <a:gd name="T99" fmla="*/ 876 h 1084"/>
                      <a:gd name="T100" fmla="*/ 142 w 189"/>
                      <a:gd name="T101" fmla="*/ 759 h 1084"/>
                      <a:gd name="T102" fmla="*/ 138 w 189"/>
                      <a:gd name="T103" fmla="*/ 789 h 1084"/>
                      <a:gd name="T104" fmla="*/ 142 w 189"/>
                      <a:gd name="T105" fmla="*/ 806 h 1084"/>
                      <a:gd name="T106" fmla="*/ 145 w 189"/>
                      <a:gd name="T107" fmla="*/ 834 h 1084"/>
                      <a:gd name="T108" fmla="*/ 113 w 189"/>
                      <a:gd name="T109" fmla="*/ 920 h 1084"/>
                      <a:gd name="T110" fmla="*/ 79 w 189"/>
                      <a:gd name="T111" fmla="*/ 939 h 1084"/>
                      <a:gd name="T112" fmla="*/ 142 w 189"/>
                      <a:gd name="T113" fmla="*/ 863 h 1084"/>
                      <a:gd name="T114" fmla="*/ 138 w 189"/>
                      <a:gd name="T115" fmla="*/ 907 h 1084"/>
                      <a:gd name="T116" fmla="*/ 143 w 189"/>
                      <a:gd name="T117" fmla="*/ 930 h 1084"/>
                      <a:gd name="T118" fmla="*/ 68 w 189"/>
                      <a:gd name="T119" fmla="*/ 1083 h 1084"/>
                      <a:gd name="T120" fmla="*/ 138 w 189"/>
                      <a:gd name="T121" fmla="*/ 967 h 1084"/>
                      <a:gd name="T122" fmla="*/ 153 w 189"/>
                      <a:gd name="T123" fmla="*/ 924 h 1084"/>
                      <a:gd name="T124" fmla="*/ 163 w 189"/>
                      <a:gd name="T125" fmla="*/ 886 h 10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91" name="Freeform 43"/>
                  <p:cNvSpPr/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>
                      <a:gd name="T0" fmla="*/ 1 w 180"/>
                      <a:gd name="T1" fmla="*/ 897 h 1085"/>
                      <a:gd name="T2" fmla="*/ 6 w 180"/>
                      <a:gd name="T3" fmla="*/ 858 h 1085"/>
                      <a:gd name="T4" fmla="*/ 51 w 180"/>
                      <a:gd name="T5" fmla="*/ 1084 h 1085"/>
                      <a:gd name="T6" fmla="*/ 16 w 180"/>
                      <a:gd name="T7" fmla="*/ 864 h 1085"/>
                      <a:gd name="T8" fmla="*/ 19 w 180"/>
                      <a:gd name="T9" fmla="*/ 840 h 1085"/>
                      <a:gd name="T10" fmla="*/ 63 w 180"/>
                      <a:gd name="T11" fmla="*/ 1001 h 1085"/>
                      <a:gd name="T12" fmla="*/ 18 w 180"/>
                      <a:gd name="T13" fmla="*/ 831 h 1085"/>
                      <a:gd name="T14" fmla="*/ 24 w 180"/>
                      <a:gd name="T15" fmla="*/ 795 h 1085"/>
                      <a:gd name="T16" fmla="*/ 29 w 180"/>
                      <a:gd name="T17" fmla="*/ 756 h 1085"/>
                      <a:gd name="T18" fmla="*/ 26 w 180"/>
                      <a:gd name="T19" fmla="*/ 728 h 1085"/>
                      <a:gd name="T20" fmla="*/ 32 w 180"/>
                      <a:gd name="T21" fmla="*/ 712 h 1085"/>
                      <a:gd name="T22" fmla="*/ 29 w 180"/>
                      <a:gd name="T23" fmla="*/ 709 h 1085"/>
                      <a:gd name="T24" fmla="*/ 29 w 180"/>
                      <a:gd name="T25" fmla="*/ 670 h 1085"/>
                      <a:gd name="T26" fmla="*/ 32 w 180"/>
                      <a:gd name="T27" fmla="*/ 643 h 1085"/>
                      <a:gd name="T28" fmla="*/ 84 w 180"/>
                      <a:gd name="T29" fmla="*/ 832 h 1085"/>
                      <a:gd name="T30" fmla="*/ 29 w 180"/>
                      <a:gd name="T31" fmla="*/ 634 h 1085"/>
                      <a:gd name="T32" fmla="*/ 35 w 180"/>
                      <a:gd name="T33" fmla="*/ 634 h 1085"/>
                      <a:gd name="T34" fmla="*/ 35 w 180"/>
                      <a:gd name="T35" fmla="*/ 576 h 1085"/>
                      <a:gd name="T36" fmla="*/ 102 w 180"/>
                      <a:gd name="T37" fmla="*/ 710 h 1085"/>
                      <a:gd name="T38" fmla="*/ 49 w 180"/>
                      <a:gd name="T39" fmla="*/ 617 h 1085"/>
                      <a:gd name="T40" fmla="*/ 30 w 180"/>
                      <a:gd name="T41" fmla="*/ 539 h 1085"/>
                      <a:gd name="T42" fmla="*/ 32 w 180"/>
                      <a:gd name="T43" fmla="*/ 511 h 1085"/>
                      <a:gd name="T44" fmla="*/ 43 w 180"/>
                      <a:gd name="T45" fmla="*/ 535 h 1085"/>
                      <a:gd name="T46" fmla="*/ 44 w 180"/>
                      <a:gd name="T47" fmla="*/ 501 h 1085"/>
                      <a:gd name="T48" fmla="*/ 94 w 180"/>
                      <a:gd name="T49" fmla="*/ 560 h 1085"/>
                      <a:gd name="T50" fmla="*/ 75 w 180"/>
                      <a:gd name="T51" fmla="*/ 530 h 1085"/>
                      <a:gd name="T52" fmla="*/ 37 w 180"/>
                      <a:gd name="T53" fmla="*/ 456 h 1085"/>
                      <a:gd name="T54" fmla="*/ 35 w 180"/>
                      <a:gd name="T55" fmla="*/ 407 h 1085"/>
                      <a:gd name="T56" fmla="*/ 39 w 180"/>
                      <a:gd name="T57" fmla="*/ 377 h 1085"/>
                      <a:gd name="T58" fmla="*/ 51 w 180"/>
                      <a:gd name="T59" fmla="*/ 399 h 1085"/>
                      <a:gd name="T60" fmla="*/ 49 w 180"/>
                      <a:gd name="T61" fmla="*/ 348 h 1085"/>
                      <a:gd name="T62" fmla="*/ 44 w 180"/>
                      <a:gd name="T63" fmla="*/ 314 h 1085"/>
                      <a:gd name="T64" fmla="*/ 48 w 180"/>
                      <a:gd name="T65" fmla="*/ 295 h 1085"/>
                      <a:gd name="T66" fmla="*/ 99 w 180"/>
                      <a:gd name="T67" fmla="*/ 387 h 1085"/>
                      <a:gd name="T68" fmla="*/ 160 w 180"/>
                      <a:gd name="T69" fmla="*/ 456 h 1085"/>
                      <a:gd name="T70" fmla="*/ 75 w 180"/>
                      <a:gd name="T71" fmla="*/ 342 h 1085"/>
                      <a:gd name="T72" fmla="*/ 48 w 180"/>
                      <a:gd name="T73" fmla="*/ 295 h 1085"/>
                      <a:gd name="T74" fmla="*/ 51 w 180"/>
                      <a:gd name="T75" fmla="*/ 268 h 1085"/>
                      <a:gd name="T76" fmla="*/ 45 w 180"/>
                      <a:gd name="T77" fmla="*/ 207 h 1085"/>
                      <a:gd name="T78" fmla="*/ 48 w 180"/>
                      <a:gd name="T79" fmla="*/ 165 h 1085"/>
                      <a:gd name="T80" fmla="*/ 75 w 180"/>
                      <a:gd name="T81" fmla="*/ 216 h 1085"/>
                      <a:gd name="T82" fmla="*/ 69 w 180"/>
                      <a:gd name="T83" fmla="*/ 201 h 1085"/>
                      <a:gd name="T84" fmla="*/ 51 w 180"/>
                      <a:gd name="T85" fmla="*/ 165 h 1085"/>
                      <a:gd name="T86" fmla="*/ 48 w 180"/>
                      <a:gd name="T87" fmla="*/ 146 h 1085"/>
                      <a:gd name="T88" fmla="*/ 39 w 180"/>
                      <a:gd name="T89" fmla="*/ 118 h 1085"/>
                      <a:gd name="T90" fmla="*/ 94 w 180"/>
                      <a:gd name="T91" fmla="*/ 168 h 1085"/>
                      <a:gd name="T92" fmla="*/ 39 w 180"/>
                      <a:gd name="T93" fmla="*/ 80 h 1085"/>
                      <a:gd name="T94" fmla="*/ 104 w 180"/>
                      <a:gd name="T95" fmla="*/ 80 h 1085"/>
                      <a:gd name="T96" fmla="*/ 133 w 180"/>
                      <a:gd name="T97" fmla="*/ 69 h 1085"/>
                      <a:gd name="T98" fmla="*/ 48 w 180"/>
                      <a:gd name="T99" fmla="*/ 80 h 1085"/>
                      <a:gd name="T100" fmla="*/ 35 w 180"/>
                      <a:gd name="T101" fmla="*/ 33 h 1085"/>
                      <a:gd name="T102" fmla="*/ 17 w 180"/>
                      <a:gd name="T103" fmla="*/ 13 h 1085"/>
                      <a:gd name="T104" fmla="*/ 0 w 180"/>
                      <a:gd name="T105" fmla="*/ 942 h 10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93" name="Freeform 45"/>
                <p:cNvSpPr/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>
                    <a:gd name="T0" fmla="*/ 9 w 48"/>
                    <a:gd name="T1" fmla="*/ 0 h 828"/>
                    <a:gd name="T2" fmla="*/ 18 w 48"/>
                    <a:gd name="T3" fmla="*/ 63 h 828"/>
                    <a:gd name="T4" fmla="*/ 28 w 48"/>
                    <a:gd name="T5" fmla="*/ 163 h 828"/>
                    <a:gd name="T6" fmla="*/ 37 w 48"/>
                    <a:gd name="T7" fmla="*/ 301 h 828"/>
                    <a:gd name="T8" fmla="*/ 47 w 48"/>
                    <a:gd name="T9" fmla="*/ 477 h 828"/>
                    <a:gd name="T10" fmla="*/ 47 w 48"/>
                    <a:gd name="T11" fmla="*/ 665 h 828"/>
                    <a:gd name="T12" fmla="*/ 42 w 48"/>
                    <a:gd name="T13" fmla="*/ 827 h 828"/>
                    <a:gd name="T14" fmla="*/ 37 w 48"/>
                    <a:gd name="T15" fmla="*/ 827 h 828"/>
                    <a:gd name="T16" fmla="*/ 42 w 48"/>
                    <a:gd name="T17" fmla="*/ 665 h 828"/>
                    <a:gd name="T18" fmla="*/ 42 w 48"/>
                    <a:gd name="T19" fmla="*/ 526 h 828"/>
                    <a:gd name="T20" fmla="*/ 33 w 48"/>
                    <a:gd name="T21" fmla="*/ 375 h 828"/>
                    <a:gd name="T22" fmla="*/ 18 w 48"/>
                    <a:gd name="T23" fmla="*/ 226 h 828"/>
                    <a:gd name="T24" fmla="*/ 0 w 48"/>
                    <a:gd name="T25" fmla="*/ 38 h 828"/>
                    <a:gd name="T26" fmla="*/ 9 w 48"/>
                    <a:gd name="T27" fmla="*/ 0 h 8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94" name="Freeform 46"/>
                <p:cNvSpPr/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>
                    <a:gd name="T0" fmla="*/ 40 w 141"/>
                    <a:gd name="T1" fmla="*/ 741 h 742"/>
                    <a:gd name="T2" fmla="*/ 30 w 141"/>
                    <a:gd name="T3" fmla="*/ 613 h 742"/>
                    <a:gd name="T4" fmla="*/ 26 w 141"/>
                    <a:gd name="T5" fmla="*/ 559 h 742"/>
                    <a:gd name="T6" fmla="*/ 16 w 141"/>
                    <a:gd name="T7" fmla="*/ 492 h 742"/>
                    <a:gd name="T8" fmla="*/ 5 w 141"/>
                    <a:gd name="T9" fmla="*/ 428 h 742"/>
                    <a:gd name="T10" fmla="*/ 2 w 141"/>
                    <a:gd name="T11" fmla="*/ 390 h 742"/>
                    <a:gd name="T12" fmla="*/ 0 w 141"/>
                    <a:gd name="T13" fmla="*/ 353 h 742"/>
                    <a:gd name="T14" fmla="*/ 2 w 141"/>
                    <a:gd name="T15" fmla="*/ 298 h 742"/>
                    <a:gd name="T16" fmla="*/ 4 w 141"/>
                    <a:gd name="T17" fmla="*/ 242 h 742"/>
                    <a:gd name="T18" fmla="*/ 20 w 141"/>
                    <a:gd name="T19" fmla="*/ 101 h 742"/>
                    <a:gd name="T20" fmla="*/ 26 w 141"/>
                    <a:gd name="T21" fmla="*/ 69 h 742"/>
                    <a:gd name="T22" fmla="*/ 40 w 141"/>
                    <a:gd name="T23" fmla="*/ 32 h 742"/>
                    <a:gd name="T24" fmla="*/ 50 w 141"/>
                    <a:gd name="T25" fmla="*/ 8 h 742"/>
                    <a:gd name="T26" fmla="*/ 65 w 141"/>
                    <a:gd name="T27" fmla="*/ 0 h 742"/>
                    <a:gd name="T28" fmla="*/ 76 w 141"/>
                    <a:gd name="T29" fmla="*/ 8 h 742"/>
                    <a:gd name="T30" fmla="*/ 91 w 141"/>
                    <a:gd name="T31" fmla="*/ 32 h 742"/>
                    <a:gd name="T32" fmla="*/ 105 w 141"/>
                    <a:gd name="T33" fmla="*/ 75 h 742"/>
                    <a:gd name="T34" fmla="*/ 109 w 141"/>
                    <a:gd name="T35" fmla="*/ 106 h 742"/>
                    <a:gd name="T36" fmla="*/ 119 w 141"/>
                    <a:gd name="T37" fmla="*/ 150 h 742"/>
                    <a:gd name="T38" fmla="*/ 126 w 141"/>
                    <a:gd name="T39" fmla="*/ 190 h 742"/>
                    <a:gd name="T40" fmla="*/ 137 w 141"/>
                    <a:gd name="T41" fmla="*/ 384 h 742"/>
                    <a:gd name="T42" fmla="*/ 140 w 141"/>
                    <a:gd name="T43" fmla="*/ 421 h 742"/>
                    <a:gd name="T44" fmla="*/ 137 w 141"/>
                    <a:gd name="T45" fmla="*/ 483 h 742"/>
                    <a:gd name="T46" fmla="*/ 129 w 141"/>
                    <a:gd name="T47" fmla="*/ 665 h 742"/>
                    <a:gd name="T48" fmla="*/ 129 w 141"/>
                    <a:gd name="T49" fmla="*/ 488 h 742"/>
                    <a:gd name="T50" fmla="*/ 126 w 141"/>
                    <a:gd name="T51" fmla="*/ 410 h 742"/>
                    <a:gd name="T52" fmla="*/ 123 w 141"/>
                    <a:gd name="T53" fmla="*/ 361 h 742"/>
                    <a:gd name="T54" fmla="*/ 118 w 141"/>
                    <a:gd name="T55" fmla="*/ 298 h 742"/>
                    <a:gd name="T56" fmla="*/ 111 w 141"/>
                    <a:gd name="T57" fmla="*/ 233 h 742"/>
                    <a:gd name="T58" fmla="*/ 103 w 141"/>
                    <a:gd name="T59" fmla="*/ 170 h 742"/>
                    <a:gd name="T60" fmla="*/ 92 w 141"/>
                    <a:gd name="T61" fmla="*/ 112 h 742"/>
                    <a:gd name="T62" fmla="*/ 84 w 141"/>
                    <a:gd name="T63" fmla="*/ 60 h 742"/>
                    <a:gd name="T64" fmla="*/ 76 w 141"/>
                    <a:gd name="T65" fmla="*/ 32 h 742"/>
                    <a:gd name="T66" fmla="*/ 66 w 141"/>
                    <a:gd name="T67" fmla="*/ 19 h 742"/>
                    <a:gd name="T68" fmla="*/ 57 w 141"/>
                    <a:gd name="T69" fmla="*/ 32 h 742"/>
                    <a:gd name="T70" fmla="*/ 48 w 141"/>
                    <a:gd name="T71" fmla="*/ 58 h 742"/>
                    <a:gd name="T72" fmla="*/ 44 w 141"/>
                    <a:gd name="T73" fmla="*/ 106 h 742"/>
                    <a:gd name="T74" fmla="*/ 44 w 141"/>
                    <a:gd name="T75" fmla="*/ 142 h 742"/>
                    <a:gd name="T76" fmla="*/ 42 w 141"/>
                    <a:gd name="T77" fmla="*/ 211 h 742"/>
                    <a:gd name="T78" fmla="*/ 39 w 141"/>
                    <a:gd name="T79" fmla="*/ 252 h 742"/>
                    <a:gd name="T80" fmla="*/ 28 w 141"/>
                    <a:gd name="T81" fmla="*/ 319 h 742"/>
                    <a:gd name="T82" fmla="*/ 26 w 141"/>
                    <a:gd name="T83" fmla="*/ 353 h 742"/>
                    <a:gd name="T84" fmla="*/ 24 w 141"/>
                    <a:gd name="T85" fmla="*/ 387 h 742"/>
                    <a:gd name="T86" fmla="*/ 24 w 141"/>
                    <a:gd name="T87" fmla="*/ 436 h 742"/>
                    <a:gd name="T88" fmla="*/ 42 w 141"/>
                    <a:gd name="T89" fmla="*/ 602 h 742"/>
                    <a:gd name="T90" fmla="*/ 40 w 141"/>
                    <a:gd name="T91" fmla="*/ 741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96" name="Freeform 48"/>
              <p:cNvSpPr/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>
                  <a:gd name="T0" fmla="*/ 57 w 74"/>
                  <a:gd name="T1" fmla="*/ 0 h 211"/>
                  <a:gd name="T2" fmla="*/ 53 w 74"/>
                  <a:gd name="T3" fmla="*/ 3 h 211"/>
                  <a:gd name="T4" fmla="*/ 28 w 74"/>
                  <a:gd name="T5" fmla="*/ 42 h 211"/>
                  <a:gd name="T6" fmla="*/ 15 w 74"/>
                  <a:gd name="T7" fmla="*/ 76 h 211"/>
                  <a:gd name="T8" fmla="*/ 0 w 74"/>
                  <a:gd name="T9" fmla="*/ 121 h 211"/>
                  <a:gd name="T10" fmla="*/ 0 w 74"/>
                  <a:gd name="T11" fmla="*/ 168 h 211"/>
                  <a:gd name="T12" fmla="*/ 6 w 74"/>
                  <a:gd name="T13" fmla="*/ 210 h 211"/>
                  <a:gd name="T14" fmla="*/ 15 w 74"/>
                  <a:gd name="T15" fmla="*/ 210 h 211"/>
                  <a:gd name="T16" fmla="*/ 6 w 74"/>
                  <a:gd name="T17" fmla="*/ 168 h 211"/>
                  <a:gd name="T18" fmla="*/ 6 w 74"/>
                  <a:gd name="T19" fmla="*/ 133 h 211"/>
                  <a:gd name="T20" fmla="*/ 22 w 74"/>
                  <a:gd name="T21" fmla="*/ 95 h 211"/>
                  <a:gd name="T22" fmla="*/ 44 w 74"/>
                  <a:gd name="T23" fmla="*/ 56 h 211"/>
                  <a:gd name="T24" fmla="*/ 73 w 74"/>
                  <a:gd name="T25" fmla="*/ 9 h 211"/>
                  <a:gd name="T26" fmla="*/ 57 w 74"/>
                  <a:gd name="T2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7" name="Freeform 49"/>
              <p:cNvSpPr/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>
                  <a:gd name="T0" fmla="*/ 19 w 99"/>
                  <a:gd name="T1" fmla="*/ 0 h 205"/>
                  <a:gd name="T2" fmla="*/ 39 w 99"/>
                  <a:gd name="T3" fmla="*/ 14 h 205"/>
                  <a:gd name="T4" fmla="*/ 58 w 99"/>
                  <a:gd name="T5" fmla="*/ 39 h 205"/>
                  <a:gd name="T6" fmla="*/ 78 w 99"/>
                  <a:gd name="T7" fmla="*/ 74 h 205"/>
                  <a:gd name="T8" fmla="*/ 98 w 99"/>
                  <a:gd name="T9" fmla="*/ 117 h 205"/>
                  <a:gd name="T10" fmla="*/ 98 w 99"/>
                  <a:gd name="T11" fmla="*/ 163 h 205"/>
                  <a:gd name="T12" fmla="*/ 88 w 99"/>
                  <a:gd name="T13" fmla="*/ 204 h 205"/>
                  <a:gd name="T14" fmla="*/ 78 w 99"/>
                  <a:gd name="T15" fmla="*/ 204 h 205"/>
                  <a:gd name="T16" fmla="*/ 88 w 99"/>
                  <a:gd name="T17" fmla="*/ 163 h 205"/>
                  <a:gd name="T18" fmla="*/ 88 w 99"/>
                  <a:gd name="T19" fmla="*/ 129 h 205"/>
                  <a:gd name="T20" fmla="*/ 69 w 99"/>
                  <a:gd name="T21" fmla="*/ 92 h 205"/>
                  <a:gd name="T22" fmla="*/ 39 w 99"/>
                  <a:gd name="T23" fmla="*/ 55 h 205"/>
                  <a:gd name="T24" fmla="*/ 0 w 99"/>
                  <a:gd name="T25" fmla="*/ 9 h 205"/>
                  <a:gd name="T26" fmla="*/ 19 w 99"/>
                  <a:gd name="T2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8" name="Freeform 50"/>
              <p:cNvSpPr/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>
                  <a:gd name="T0" fmla="*/ 160 w 165"/>
                  <a:gd name="T1" fmla="*/ 32 h 204"/>
                  <a:gd name="T2" fmla="*/ 125 w 165"/>
                  <a:gd name="T3" fmla="*/ 0 h 204"/>
                  <a:gd name="T4" fmla="*/ 103 w 165"/>
                  <a:gd name="T5" fmla="*/ 0 h 204"/>
                  <a:gd name="T6" fmla="*/ 85 w 165"/>
                  <a:gd name="T7" fmla="*/ 2 h 204"/>
                  <a:gd name="T8" fmla="*/ 70 w 165"/>
                  <a:gd name="T9" fmla="*/ 11 h 204"/>
                  <a:gd name="T10" fmla="*/ 32 w 165"/>
                  <a:gd name="T11" fmla="*/ 37 h 204"/>
                  <a:gd name="T12" fmla="*/ 19 w 165"/>
                  <a:gd name="T13" fmla="*/ 48 h 204"/>
                  <a:gd name="T14" fmla="*/ 12 w 165"/>
                  <a:gd name="T15" fmla="*/ 60 h 204"/>
                  <a:gd name="T16" fmla="*/ 2 w 165"/>
                  <a:gd name="T17" fmla="*/ 95 h 204"/>
                  <a:gd name="T18" fmla="*/ 0 w 165"/>
                  <a:gd name="T19" fmla="*/ 106 h 204"/>
                  <a:gd name="T20" fmla="*/ 2 w 165"/>
                  <a:gd name="T21" fmla="*/ 118 h 204"/>
                  <a:gd name="T22" fmla="*/ 9 w 165"/>
                  <a:gd name="T23" fmla="*/ 133 h 204"/>
                  <a:gd name="T24" fmla="*/ 24 w 165"/>
                  <a:gd name="T25" fmla="*/ 154 h 204"/>
                  <a:gd name="T26" fmla="*/ 36 w 165"/>
                  <a:gd name="T27" fmla="*/ 169 h 204"/>
                  <a:gd name="T28" fmla="*/ 55 w 165"/>
                  <a:gd name="T29" fmla="*/ 184 h 204"/>
                  <a:gd name="T30" fmla="*/ 92 w 165"/>
                  <a:gd name="T31" fmla="*/ 203 h 204"/>
                  <a:gd name="T32" fmla="*/ 72 w 165"/>
                  <a:gd name="T33" fmla="*/ 179 h 204"/>
                  <a:gd name="T34" fmla="*/ 57 w 165"/>
                  <a:gd name="T35" fmla="*/ 158 h 204"/>
                  <a:gd name="T36" fmla="*/ 49 w 165"/>
                  <a:gd name="T37" fmla="*/ 138 h 204"/>
                  <a:gd name="T38" fmla="*/ 51 w 165"/>
                  <a:gd name="T39" fmla="*/ 118 h 204"/>
                  <a:gd name="T40" fmla="*/ 55 w 165"/>
                  <a:gd name="T41" fmla="*/ 106 h 204"/>
                  <a:gd name="T42" fmla="*/ 49 w 165"/>
                  <a:gd name="T43" fmla="*/ 89 h 204"/>
                  <a:gd name="T44" fmla="*/ 45 w 165"/>
                  <a:gd name="T45" fmla="*/ 75 h 204"/>
                  <a:gd name="T46" fmla="*/ 60 w 165"/>
                  <a:gd name="T47" fmla="*/ 48 h 204"/>
                  <a:gd name="T48" fmla="*/ 63 w 165"/>
                  <a:gd name="T49" fmla="*/ 34 h 204"/>
                  <a:gd name="T50" fmla="*/ 77 w 165"/>
                  <a:gd name="T51" fmla="*/ 23 h 204"/>
                  <a:gd name="T52" fmla="*/ 103 w 165"/>
                  <a:gd name="T53" fmla="*/ 8 h 204"/>
                  <a:gd name="T54" fmla="*/ 117 w 165"/>
                  <a:gd name="T55" fmla="*/ 19 h 204"/>
                  <a:gd name="T56" fmla="*/ 164 w 165"/>
                  <a:gd name="T57" fmla="*/ 38 h 204"/>
                  <a:gd name="T58" fmla="*/ 160 w 165"/>
                  <a:gd name="T59" fmla="*/ 3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9" name="Freeform 51"/>
              <p:cNvSpPr/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>
                  <a:gd name="T0" fmla="*/ 139 w 307"/>
                  <a:gd name="T1" fmla="*/ 7 h 273"/>
                  <a:gd name="T2" fmla="*/ 21 w 307"/>
                  <a:gd name="T3" fmla="*/ 12 h 273"/>
                  <a:gd name="T4" fmla="*/ 130 w 307"/>
                  <a:gd name="T5" fmla="*/ 12 h 273"/>
                  <a:gd name="T6" fmla="*/ 113 w 307"/>
                  <a:gd name="T7" fmla="*/ 23 h 273"/>
                  <a:gd name="T8" fmla="*/ 113 w 307"/>
                  <a:gd name="T9" fmla="*/ 28 h 273"/>
                  <a:gd name="T10" fmla="*/ 60 w 307"/>
                  <a:gd name="T11" fmla="*/ 40 h 273"/>
                  <a:gd name="T12" fmla="*/ 99 w 307"/>
                  <a:gd name="T13" fmla="*/ 36 h 273"/>
                  <a:gd name="T14" fmla="*/ 99 w 307"/>
                  <a:gd name="T15" fmla="*/ 43 h 273"/>
                  <a:gd name="T16" fmla="*/ 110 w 307"/>
                  <a:gd name="T17" fmla="*/ 45 h 273"/>
                  <a:gd name="T18" fmla="*/ 12 w 307"/>
                  <a:gd name="T19" fmla="*/ 74 h 273"/>
                  <a:gd name="T20" fmla="*/ 104 w 307"/>
                  <a:gd name="T21" fmla="*/ 59 h 273"/>
                  <a:gd name="T22" fmla="*/ 82 w 307"/>
                  <a:gd name="T23" fmla="*/ 79 h 273"/>
                  <a:gd name="T24" fmla="*/ 12 w 307"/>
                  <a:gd name="T25" fmla="*/ 90 h 273"/>
                  <a:gd name="T26" fmla="*/ 87 w 307"/>
                  <a:gd name="T27" fmla="*/ 80 h 273"/>
                  <a:gd name="T28" fmla="*/ 29 w 307"/>
                  <a:gd name="T29" fmla="*/ 103 h 273"/>
                  <a:gd name="T30" fmla="*/ 64 w 307"/>
                  <a:gd name="T31" fmla="*/ 93 h 273"/>
                  <a:gd name="T32" fmla="*/ 87 w 307"/>
                  <a:gd name="T33" fmla="*/ 90 h 273"/>
                  <a:gd name="T34" fmla="*/ 87 w 307"/>
                  <a:gd name="T35" fmla="*/ 98 h 273"/>
                  <a:gd name="T36" fmla="*/ 73 w 307"/>
                  <a:gd name="T37" fmla="*/ 111 h 273"/>
                  <a:gd name="T38" fmla="*/ 8 w 307"/>
                  <a:gd name="T39" fmla="*/ 129 h 273"/>
                  <a:gd name="T40" fmla="*/ 82 w 307"/>
                  <a:gd name="T41" fmla="*/ 114 h 273"/>
                  <a:gd name="T42" fmla="*/ 69 w 307"/>
                  <a:gd name="T43" fmla="*/ 134 h 273"/>
                  <a:gd name="T44" fmla="*/ 52 w 307"/>
                  <a:gd name="T45" fmla="*/ 145 h 273"/>
                  <a:gd name="T46" fmla="*/ 60 w 307"/>
                  <a:gd name="T47" fmla="*/ 145 h 273"/>
                  <a:gd name="T48" fmla="*/ 60 w 307"/>
                  <a:gd name="T49" fmla="*/ 152 h 273"/>
                  <a:gd name="T50" fmla="*/ 12 w 307"/>
                  <a:gd name="T51" fmla="*/ 168 h 273"/>
                  <a:gd name="T52" fmla="*/ 52 w 307"/>
                  <a:gd name="T53" fmla="*/ 167 h 273"/>
                  <a:gd name="T54" fmla="*/ 52 w 307"/>
                  <a:gd name="T55" fmla="*/ 168 h 273"/>
                  <a:gd name="T56" fmla="*/ 56 w 307"/>
                  <a:gd name="T57" fmla="*/ 176 h 273"/>
                  <a:gd name="T58" fmla="*/ 46 w 307"/>
                  <a:gd name="T59" fmla="*/ 191 h 273"/>
                  <a:gd name="T60" fmla="*/ 56 w 307"/>
                  <a:gd name="T61" fmla="*/ 198 h 273"/>
                  <a:gd name="T62" fmla="*/ 60 w 307"/>
                  <a:gd name="T63" fmla="*/ 229 h 273"/>
                  <a:gd name="T64" fmla="*/ 69 w 307"/>
                  <a:gd name="T65" fmla="*/ 191 h 273"/>
                  <a:gd name="T66" fmla="*/ 143 w 307"/>
                  <a:gd name="T67" fmla="*/ 272 h 273"/>
                  <a:gd name="T68" fmla="*/ 99 w 307"/>
                  <a:gd name="T69" fmla="*/ 176 h 273"/>
                  <a:gd name="T70" fmla="*/ 99 w 307"/>
                  <a:gd name="T71" fmla="*/ 175 h 273"/>
                  <a:gd name="T72" fmla="*/ 104 w 307"/>
                  <a:gd name="T73" fmla="*/ 167 h 273"/>
                  <a:gd name="T74" fmla="*/ 166 w 307"/>
                  <a:gd name="T75" fmla="*/ 214 h 273"/>
                  <a:gd name="T76" fmla="*/ 126 w 307"/>
                  <a:gd name="T77" fmla="*/ 188 h 273"/>
                  <a:gd name="T78" fmla="*/ 113 w 307"/>
                  <a:gd name="T79" fmla="*/ 145 h 273"/>
                  <a:gd name="T80" fmla="*/ 116 w 307"/>
                  <a:gd name="T81" fmla="*/ 134 h 273"/>
                  <a:gd name="T82" fmla="*/ 139 w 307"/>
                  <a:gd name="T83" fmla="*/ 162 h 273"/>
                  <a:gd name="T84" fmla="*/ 126 w 307"/>
                  <a:gd name="T85" fmla="*/ 119 h 273"/>
                  <a:gd name="T86" fmla="*/ 148 w 307"/>
                  <a:gd name="T87" fmla="*/ 111 h 273"/>
                  <a:gd name="T88" fmla="*/ 166 w 307"/>
                  <a:gd name="T89" fmla="*/ 141 h 273"/>
                  <a:gd name="T90" fmla="*/ 143 w 307"/>
                  <a:gd name="T91" fmla="*/ 90 h 273"/>
                  <a:gd name="T92" fmla="*/ 148 w 307"/>
                  <a:gd name="T93" fmla="*/ 85 h 273"/>
                  <a:gd name="T94" fmla="*/ 152 w 307"/>
                  <a:gd name="T95" fmla="*/ 62 h 273"/>
                  <a:gd name="T96" fmla="*/ 174 w 307"/>
                  <a:gd name="T97" fmla="*/ 64 h 273"/>
                  <a:gd name="T98" fmla="*/ 253 w 307"/>
                  <a:gd name="T99" fmla="*/ 126 h 273"/>
                  <a:gd name="T100" fmla="*/ 195 w 307"/>
                  <a:gd name="T101" fmla="*/ 90 h 273"/>
                  <a:gd name="T102" fmla="*/ 166 w 307"/>
                  <a:gd name="T103" fmla="*/ 40 h 273"/>
                  <a:gd name="T104" fmla="*/ 174 w 307"/>
                  <a:gd name="T105" fmla="*/ 31 h 273"/>
                  <a:gd name="T106" fmla="*/ 213 w 307"/>
                  <a:gd name="T107" fmla="*/ 59 h 273"/>
                  <a:gd name="T108" fmla="*/ 205 w 307"/>
                  <a:gd name="T109" fmla="*/ 57 h 273"/>
                  <a:gd name="T110" fmla="*/ 187 w 307"/>
                  <a:gd name="T111" fmla="*/ 18 h 273"/>
                  <a:gd name="T112" fmla="*/ 236 w 307"/>
                  <a:gd name="T113" fmla="*/ 57 h 273"/>
                  <a:gd name="T114" fmla="*/ 204 w 307"/>
                  <a:gd name="T115" fmla="*/ 38 h 273"/>
                  <a:gd name="T116" fmla="*/ 179 w 307"/>
                  <a:gd name="T117" fmla="*/ 2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0" name="Freeform 52"/>
              <p:cNvSpPr/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>
                  <a:gd name="T0" fmla="*/ 54 w 232"/>
                  <a:gd name="T1" fmla="*/ 267 h 268"/>
                  <a:gd name="T2" fmla="*/ 8 w 232"/>
                  <a:gd name="T3" fmla="*/ 153 h 268"/>
                  <a:gd name="T4" fmla="*/ 4 w 232"/>
                  <a:gd name="T5" fmla="*/ 148 h 268"/>
                  <a:gd name="T6" fmla="*/ 1 w 232"/>
                  <a:gd name="T7" fmla="*/ 139 h 268"/>
                  <a:gd name="T8" fmla="*/ 1 w 232"/>
                  <a:gd name="T9" fmla="*/ 129 h 268"/>
                  <a:gd name="T10" fmla="*/ 0 w 232"/>
                  <a:gd name="T11" fmla="*/ 119 h 268"/>
                  <a:gd name="T12" fmla="*/ 1 w 232"/>
                  <a:gd name="T13" fmla="*/ 108 h 268"/>
                  <a:gd name="T14" fmla="*/ 6 w 232"/>
                  <a:gd name="T15" fmla="*/ 92 h 268"/>
                  <a:gd name="T16" fmla="*/ 32 w 232"/>
                  <a:gd name="T17" fmla="*/ 29 h 268"/>
                  <a:gd name="T18" fmla="*/ 39 w 232"/>
                  <a:gd name="T19" fmla="*/ 24 h 268"/>
                  <a:gd name="T20" fmla="*/ 49 w 232"/>
                  <a:gd name="T21" fmla="*/ 13 h 268"/>
                  <a:gd name="T22" fmla="*/ 62 w 232"/>
                  <a:gd name="T23" fmla="*/ 6 h 268"/>
                  <a:gd name="T24" fmla="*/ 81 w 232"/>
                  <a:gd name="T25" fmla="*/ 1 h 268"/>
                  <a:gd name="T26" fmla="*/ 96 w 232"/>
                  <a:gd name="T27" fmla="*/ 0 h 268"/>
                  <a:gd name="T28" fmla="*/ 109 w 232"/>
                  <a:gd name="T29" fmla="*/ 3 h 268"/>
                  <a:gd name="T30" fmla="*/ 125 w 232"/>
                  <a:gd name="T31" fmla="*/ 8 h 268"/>
                  <a:gd name="T32" fmla="*/ 144 w 232"/>
                  <a:gd name="T33" fmla="*/ 19 h 268"/>
                  <a:gd name="T34" fmla="*/ 166 w 232"/>
                  <a:gd name="T35" fmla="*/ 31 h 268"/>
                  <a:gd name="T36" fmla="*/ 179 w 232"/>
                  <a:gd name="T37" fmla="*/ 41 h 268"/>
                  <a:gd name="T38" fmla="*/ 189 w 232"/>
                  <a:gd name="T39" fmla="*/ 52 h 268"/>
                  <a:gd name="T40" fmla="*/ 194 w 232"/>
                  <a:gd name="T41" fmla="*/ 60 h 268"/>
                  <a:gd name="T42" fmla="*/ 213 w 232"/>
                  <a:gd name="T43" fmla="*/ 93 h 268"/>
                  <a:gd name="T44" fmla="*/ 214 w 232"/>
                  <a:gd name="T45" fmla="*/ 95 h 268"/>
                  <a:gd name="T46" fmla="*/ 219 w 232"/>
                  <a:gd name="T47" fmla="*/ 109 h 268"/>
                  <a:gd name="T48" fmla="*/ 221 w 232"/>
                  <a:gd name="T49" fmla="*/ 119 h 268"/>
                  <a:gd name="T50" fmla="*/ 231 w 232"/>
                  <a:gd name="T51" fmla="*/ 169 h 268"/>
                  <a:gd name="T52" fmla="*/ 218 w 232"/>
                  <a:gd name="T53" fmla="*/ 140 h 268"/>
                  <a:gd name="T54" fmla="*/ 206 w 232"/>
                  <a:gd name="T55" fmla="*/ 118 h 268"/>
                  <a:gd name="T56" fmla="*/ 194 w 232"/>
                  <a:gd name="T57" fmla="*/ 95 h 268"/>
                  <a:gd name="T58" fmla="*/ 178 w 232"/>
                  <a:gd name="T59" fmla="*/ 72 h 268"/>
                  <a:gd name="T60" fmla="*/ 122 w 232"/>
                  <a:gd name="T61" fmla="*/ 20 h 268"/>
                  <a:gd name="T62" fmla="*/ 109 w 232"/>
                  <a:gd name="T63" fmla="*/ 14 h 268"/>
                  <a:gd name="T64" fmla="*/ 96 w 232"/>
                  <a:gd name="T65" fmla="*/ 11 h 268"/>
                  <a:gd name="T66" fmla="*/ 86 w 232"/>
                  <a:gd name="T67" fmla="*/ 11 h 268"/>
                  <a:gd name="T68" fmla="*/ 75 w 232"/>
                  <a:gd name="T69" fmla="*/ 17 h 268"/>
                  <a:gd name="T70" fmla="*/ 60 w 232"/>
                  <a:gd name="T71" fmla="*/ 35 h 268"/>
                  <a:gd name="T72" fmla="*/ 44 w 232"/>
                  <a:gd name="T73" fmla="*/ 97 h 268"/>
                  <a:gd name="T74" fmla="*/ 28 w 232"/>
                  <a:gd name="T75" fmla="*/ 139 h 268"/>
                  <a:gd name="T76" fmla="*/ 27 w 232"/>
                  <a:gd name="T77" fmla="*/ 148 h 268"/>
                  <a:gd name="T78" fmla="*/ 28 w 232"/>
                  <a:gd name="T79" fmla="*/ 158 h 268"/>
                  <a:gd name="T80" fmla="*/ 31 w 232"/>
                  <a:gd name="T81" fmla="*/ 168 h 268"/>
                  <a:gd name="T82" fmla="*/ 43 w 232"/>
                  <a:gd name="T83" fmla="*/ 189 h 268"/>
                  <a:gd name="T84" fmla="*/ 35 w 232"/>
                  <a:gd name="T85" fmla="*/ 169 h 268"/>
                  <a:gd name="T86" fmla="*/ 51 w 232"/>
                  <a:gd name="T87" fmla="*/ 210 h 268"/>
                  <a:gd name="T88" fmla="*/ 59 w 232"/>
                  <a:gd name="T89" fmla="*/ 231 h 268"/>
                  <a:gd name="T90" fmla="*/ 62 w 232"/>
                  <a:gd name="T91" fmla="*/ 247 h 268"/>
                  <a:gd name="T92" fmla="*/ 56 w 232"/>
                  <a:gd name="T93" fmla="*/ 263 h 268"/>
                  <a:gd name="T94" fmla="*/ 54 w 232"/>
                  <a:gd name="T95" fmla="*/ 26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1" name="Freeform 53"/>
              <p:cNvSpPr/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>
                  <a:gd name="T0" fmla="*/ 252 w 257"/>
                  <a:gd name="T1" fmla="*/ 39 h 256"/>
                  <a:gd name="T2" fmla="*/ 234 w 257"/>
                  <a:gd name="T3" fmla="*/ 22 h 256"/>
                  <a:gd name="T4" fmla="*/ 225 w 257"/>
                  <a:gd name="T5" fmla="*/ 16 h 256"/>
                  <a:gd name="T6" fmla="*/ 206 w 257"/>
                  <a:gd name="T7" fmla="*/ 11 h 256"/>
                  <a:gd name="T8" fmla="*/ 189 w 257"/>
                  <a:gd name="T9" fmla="*/ 6 h 256"/>
                  <a:gd name="T10" fmla="*/ 165 w 257"/>
                  <a:gd name="T11" fmla="*/ 1 h 256"/>
                  <a:gd name="T12" fmla="*/ 145 w 257"/>
                  <a:gd name="T13" fmla="*/ 0 h 256"/>
                  <a:gd name="T14" fmla="*/ 126 w 257"/>
                  <a:gd name="T15" fmla="*/ 2 h 256"/>
                  <a:gd name="T16" fmla="*/ 105 w 257"/>
                  <a:gd name="T17" fmla="*/ 4 h 256"/>
                  <a:gd name="T18" fmla="*/ 81 w 257"/>
                  <a:gd name="T19" fmla="*/ 9 h 256"/>
                  <a:gd name="T20" fmla="*/ 66 w 257"/>
                  <a:gd name="T21" fmla="*/ 18 h 256"/>
                  <a:gd name="T22" fmla="*/ 51 w 257"/>
                  <a:gd name="T23" fmla="*/ 33 h 256"/>
                  <a:gd name="T24" fmla="*/ 35 w 257"/>
                  <a:gd name="T25" fmla="*/ 43 h 256"/>
                  <a:gd name="T26" fmla="*/ 24 w 257"/>
                  <a:gd name="T27" fmla="*/ 54 h 256"/>
                  <a:gd name="T28" fmla="*/ 9 w 257"/>
                  <a:gd name="T29" fmla="*/ 69 h 256"/>
                  <a:gd name="T30" fmla="*/ 0 w 257"/>
                  <a:gd name="T31" fmla="*/ 99 h 256"/>
                  <a:gd name="T32" fmla="*/ 3 w 257"/>
                  <a:gd name="T33" fmla="*/ 122 h 256"/>
                  <a:gd name="T34" fmla="*/ 14 w 257"/>
                  <a:gd name="T35" fmla="*/ 155 h 256"/>
                  <a:gd name="T36" fmla="*/ 35 w 257"/>
                  <a:gd name="T37" fmla="*/ 185 h 256"/>
                  <a:gd name="T38" fmla="*/ 81 w 257"/>
                  <a:gd name="T39" fmla="*/ 255 h 256"/>
                  <a:gd name="T40" fmla="*/ 64 w 257"/>
                  <a:gd name="T41" fmla="*/ 180 h 256"/>
                  <a:gd name="T42" fmla="*/ 53 w 257"/>
                  <a:gd name="T43" fmla="*/ 154 h 256"/>
                  <a:gd name="T44" fmla="*/ 48 w 257"/>
                  <a:gd name="T45" fmla="*/ 132 h 256"/>
                  <a:gd name="T46" fmla="*/ 44 w 257"/>
                  <a:gd name="T47" fmla="*/ 107 h 256"/>
                  <a:gd name="T48" fmla="*/ 51 w 257"/>
                  <a:gd name="T49" fmla="*/ 81 h 256"/>
                  <a:gd name="T50" fmla="*/ 57 w 257"/>
                  <a:gd name="T51" fmla="*/ 60 h 256"/>
                  <a:gd name="T52" fmla="*/ 69 w 257"/>
                  <a:gd name="T53" fmla="*/ 34 h 256"/>
                  <a:gd name="T54" fmla="*/ 88 w 257"/>
                  <a:gd name="T55" fmla="*/ 22 h 256"/>
                  <a:gd name="T56" fmla="*/ 112 w 257"/>
                  <a:gd name="T57" fmla="*/ 18 h 256"/>
                  <a:gd name="T58" fmla="*/ 174 w 257"/>
                  <a:gd name="T59" fmla="*/ 16 h 256"/>
                  <a:gd name="T60" fmla="*/ 213 w 257"/>
                  <a:gd name="T61" fmla="*/ 24 h 256"/>
                  <a:gd name="T62" fmla="*/ 256 w 257"/>
                  <a:gd name="T63" fmla="*/ 43 h 256"/>
                  <a:gd name="T64" fmla="*/ 252 w 257"/>
                  <a:gd name="T65" fmla="*/ 3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2" name="Freeform 54"/>
              <p:cNvSpPr/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>
                  <a:gd name="T0" fmla="*/ 77 w 267"/>
                  <a:gd name="T1" fmla="*/ 251 h 252"/>
                  <a:gd name="T2" fmla="*/ 59 w 267"/>
                  <a:gd name="T3" fmla="*/ 207 h 252"/>
                  <a:gd name="T4" fmla="*/ 51 w 267"/>
                  <a:gd name="T5" fmla="*/ 190 h 252"/>
                  <a:gd name="T6" fmla="*/ 32 w 267"/>
                  <a:gd name="T7" fmla="*/ 166 h 252"/>
                  <a:gd name="T8" fmla="*/ 12 w 267"/>
                  <a:gd name="T9" fmla="*/ 145 h 252"/>
                  <a:gd name="T10" fmla="*/ 2 w 267"/>
                  <a:gd name="T11" fmla="*/ 132 h 252"/>
                  <a:gd name="T12" fmla="*/ 0 w 267"/>
                  <a:gd name="T13" fmla="*/ 119 h 252"/>
                  <a:gd name="T14" fmla="*/ 4 w 267"/>
                  <a:gd name="T15" fmla="*/ 100 h 252"/>
                  <a:gd name="T16" fmla="*/ 8 w 267"/>
                  <a:gd name="T17" fmla="*/ 82 h 252"/>
                  <a:gd name="T18" fmla="*/ 37 w 267"/>
                  <a:gd name="T19" fmla="*/ 34 h 252"/>
                  <a:gd name="T20" fmla="*/ 51 w 267"/>
                  <a:gd name="T21" fmla="*/ 23 h 252"/>
                  <a:gd name="T22" fmla="*/ 75 w 267"/>
                  <a:gd name="T23" fmla="*/ 11 h 252"/>
                  <a:gd name="T24" fmla="*/ 96 w 267"/>
                  <a:gd name="T25" fmla="*/ 2 h 252"/>
                  <a:gd name="T26" fmla="*/ 123 w 267"/>
                  <a:gd name="T27" fmla="*/ 0 h 252"/>
                  <a:gd name="T28" fmla="*/ 145 w 267"/>
                  <a:gd name="T29" fmla="*/ 4 h 252"/>
                  <a:gd name="T30" fmla="*/ 173 w 267"/>
                  <a:gd name="T31" fmla="*/ 11 h 252"/>
                  <a:gd name="T32" fmla="*/ 199 w 267"/>
                  <a:gd name="T33" fmla="*/ 26 h 252"/>
                  <a:gd name="T34" fmla="*/ 208 w 267"/>
                  <a:gd name="T35" fmla="*/ 36 h 252"/>
                  <a:gd name="T36" fmla="*/ 225 w 267"/>
                  <a:gd name="T37" fmla="*/ 50 h 252"/>
                  <a:gd name="T38" fmla="*/ 239 w 267"/>
                  <a:gd name="T39" fmla="*/ 64 h 252"/>
                  <a:gd name="T40" fmla="*/ 263 w 267"/>
                  <a:gd name="T41" fmla="*/ 130 h 252"/>
                  <a:gd name="T42" fmla="*/ 266 w 267"/>
                  <a:gd name="T43" fmla="*/ 142 h 252"/>
                  <a:gd name="T44" fmla="*/ 261 w 267"/>
                  <a:gd name="T45" fmla="*/ 164 h 252"/>
                  <a:gd name="T46" fmla="*/ 246 w 267"/>
                  <a:gd name="T47" fmla="*/ 226 h 252"/>
                  <a:gd name="T48" fmla="*/ 247 w 267"/>
                  <a:gd name="T49" fmla="*/ 165 h 252"/>
                  <a:gd name="T50" fmla="*/ 239 w 267"/>
                  <a:gd name="T51" fmla="*/ 139 h 252"/>
                  <a:gd name="T52" fmla="*/ 233 w 267"/>
                  <a:gd name="T53" fmla="*/ 123 h 252"/>
                  <a:gd name="T54" fmla="*/ 223 w 267"/>
                  <a:gd name="T55" fmla="*/ 100 h 252"/>
                  <a:gd name="T56" fmla="*/ 212 w 267"/>
                  <a:gd name="T57" fmla="*/ 79 h 252"/>
                  <a:gd name="T58" fmla="*/ 196 w 267"/>
                  <a:gd name="T59" fmla="*/ 58 h 252"/>
                  <a:gd name="T60" fmla="*/ 177 w 267"/>
                  <a:gd name="T61" fmla="*/ 38 h 252"/>
                  <a:gd name="T62" fmla="*/ 161 w 267"/>
                  <a:gd name="T63" fmla="*/ 21 h 252"/>
                  <a:gd name="T64" fmla="*/ 145 w 267"/>
                  <a:gd name="T65" fmla="*/ 11 h 252"/>
                  <a:gd name="T66" fmla="*/ 126 w 267"/>
                  <a:gd name="T67" fmla="*/ 7 h 252"/>
                  <a:gd name="T68" fmla="*/ 107 w 267"/>
                  <a:gd name="T69" fmla="*/ 11 h 252"/>
                  <a:gd name="T70" fmla="*/ 94 w 267"/>
                  <a:gd name="T71" fmla="*/ 19 h 252"/>
                  <a:gd name="T72" fmla="*/ 85 w 267"/>
                  <a:gd name="T73" fmla="*/ 36 h 252"/>
                  <a:gd name="T74" fmla="*/ 85 w 267"/>
                  <a:gd name="T75" fmla="*/ 48 h 252"/>
                  <a:gd name="T76" fmla="*/ 80 w 267"/>
                  <a:gd name="T77" fmla="*/ 72 h 252"/>
                  <a:gd name="T78" fmla="*/ 72 w 267"/>
                  <a:gd name="T79" fmla="*/ 85 h 252"/>
                  <a:gd name="T80" fmla="*/ 53 w 267"/>
                  <a:gd name="T81" fmla="*/ 108 h 252"/>
                  <a:gd name="T82" fmla="*/ 51 w 267"/>
                  <a:gd name="T83" fmla="*/ 119 h 252"/>
                  <a:gd name="T84" fmla="*/ 48 w 267"/>
                  <a:gd name="T85" fmla="*/ 131 h 252"/>
                  <a:gd name="T86" fmla="*/ 48 w 267"/>
                  <a:gd name="T87" fmla="*/ 147 h 252"/>
                  <a:gd name="T88" fmla="*/ 80 w 267"/>
                  <a:gd name="T89" fmla="*/ 203 h 252"/>
                  <a:gd name="T90" fmla="*/ 77 w 267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3" name="Freeform 55"/>
              <p:cNvSpPr/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>
                  <a:gd name="T0" fmla="*/ 330 w 352"/>
                  <a:gd name="T1" fmla="*/ 8 h 364"/>
                  <a:gd name="T2" fmla="*/ 328 w 352"/>
                  <a:gd name="T3" fmla="*/ 0 h 364"/>
                  <a:gd name="T4" fmla="*/ 302 w 352"/>
                  <a:gd name="T5" fmla="*/ 3 h 364"/>
                  <a:gd name="T6" fmla="*/ 289 w 352"/>
                  <a:gd name="T7" fmla="*/ 12 h 364"/>
                  <a:gd name="T8" fmla="*/ 9 w 352"/>
                  <a:gd name="T9" fmla="*/ 79 h 364"/>
                  <a:gd name="T10" fmla="*/ 258 w 352"/>
                  <a:gd name="T11" fmla="*/ 32 h 364"/>
                  <a:gd name="T12" fmla="*/ 261 w 352"/>
                  <a:gd name="T13" fmla="*/ 40 h 364"/>
                  <a:gd name="T14" fmla="*/ 139 w 352"/>
                  <a:gd name="T15" fmla="*/ 97 h 364"/>
                  <a:gd name="T16" fmla="*/ 290 w 352"/>
                  <a:gd name="T17" fmla="*/ 53 h 364"/>
                  <a:gd name="T18" fmla="*/ 270 w 352"/>
                  <a:gd name="T19" fmla="*/ 71 h 364"/>
                  <a:gd name="T20" fmla="*/ 223 w 352"/>
                  <a:gd name="T21" fmla="*/ 102 h 364"/>
                  <a:gd name="T22" fmla="*/ 76 w 352"/>
                  <a:gd name="T23" fmla="*/ 185 h 364"/>
                  <a:gd name="T24" fmla="*/ 82 w 352"/>
                  <a:gd name="T25" fmla="*/ 178 h 364"/>
                  <a:gd name="T26" fmla="*/ 177 w 352"/>
                  <a:gd name="T27" fmla="*/ 127 h 364"/>
                  <a:gd name="T28" fmla="*/ 253 w 352"/>
                  <a:gd name="T29" fmla="*/ 87 h 364"/>
                  <a:gd name="T30" fmla="*/ 289 w 352"/>
                  <a:gd name="T31" fmla="*/ 68 h 364"/>
                  <a:gd name="T32" fmla="*/ 294 w 352"/>
                  <a:gd name="T33" fmla="*/ 75 h 364"/>
                  <a:gd name="T34" fmla="*/ 253 w 352"/>
                  <a:gd name="T35" fmla="*/ 100 h 364"/>
                  <a:gd name="T36" fmla="*/ 195 w 352"/>
                  <a:gd name="T37" fmla="*/ 135 h 364"/>
                  <a:gd name="T38" fmla="*/ 270 w 352"/>
                  <a:gd name="T39" fmla="*/ 87 h 364"/>
                  <a:gd name="T40" fmla="*/ 294 w 352"/>
                  <a:gd name="T41" fmla="*/ 75 h 364"/>
                  <a:gd name="T42" fmla="*/ 298 w 352"/>
                  <a:gd name="T43" fmla="*/ 89 h 364"/>
                  <a:gd name="T44" fmla="*/ 270 w 352"/>
                  <a:gd name="T45" fmla="*/ 112 h 364"/>
                  <a:gd name="T46" fmla="*/ 195 w 352"/>
                  <a:gd name="T47" fmla="*/ 144 h 364"/>
                  <a:gd name="T48" fmla="*/ 129 w 352"/>
                  <a:gd name="T49" fmla="*/ 173 h 364"/>
                  <a:gd name="T50" fmla="*/ 205 w 352"/>
                  <a:gd name="T51" fmla="*/ 143 h 364"/>
                  <a:gd name="T52" fmla="*/ 282 w 352"/>
                  <a:gd name="T53" fmla="*/ 109 h 364"/>
                  <a:gd name="T54" fmla="*/ 279 w 352"/>
                  <a:gd name="T55" fmla="*/ 121 h 364"/>
                  <a:gd name="T56" fmla="*/ 282 w 352"/>
                  <a:gd name="T57" fmla="*/ 141 h 364"/>
                  <a:gd name="T58" fmla="*/ 270 w 352"/>
                  <a:gd name="T59" fmla="*/ 151 h 364"/>
                  <a:gd name="T60" fmla="*/ 207 w 352"/>
                  <a:gd name="T61" fmla="*/ 179 h 364"/>
                  <a:gd name="T62" fmla="*/ 88 w 352"/>
                  <a:gd name="T63" fmla="*/ 226 h 364"/>
                  <a:gd name="T64" fmla="*/ 105 w 352"/>
                  <a:gd name="T65" fmla="*/ 216 h 364"/>
                  <a:gd name="T66" fmla="*/ 253 w 352"/>
                  <a:gd name="T67" fmla="*/ 159 h 364"/>
                  <a:gd name="T68" fmla="*/ 300 w 352"/>
                  <a:gd name="T69" fmla="*/ 136 h 364"/>
                  <a:gd name="T70" fmla="*/ 181 w 352"/>
                  <a:gd name="T71" fmla="*/ 208 h 364"/>
                  <a:gd name="T72" fmla="*/ 298 w 352"/>
                  <a:gd name="T73" fmla="*/ 157 h 364"/>
                  <a:gd name="T74" fmla="*/ 294 w 352"/>
                  <a:gd name="T75" fmla="*/ 178 h 364"/>
                  <a:gd name="T76" fmla="*/ 236 w 352"/>
                  <a:gd name="T77" fmla="*/ 226 h 364"/>
                  <a:gd name="T78" fmla="*/ 135 w 352"/>
                  <a:gd name="T79" fmla="*/ 261 h 364"/>
                  <a:gd name="T80" fmla="*/ 41 w 352"/>
                  <a:gd name="T81" fmla="*/ 292 h 364"/>
                  <a:gd name="T82" fmla="*/ 183 w 352"/>
                  <a:gd name="T83" fmla="*/ 249 h 364"/>
                  <a:gd name="T84" fmla="*/ 240 w 352"/>
                  <a:gd name="T85" fmla="*/ 223 h 364"/>
                  <a:gd name="T86" fmla="*/ 294 w 352"/>
                  <a:gd name="T87" fmla="*/ 185 h 364"/>
                  <a:gd name="T88" fmla="*/ 289 w 352"/>
                  <a:gd name="T89" fmla="*/ 203 h 364"/>
                  <a:gd name="T90" fmla="*/ 285 w 352"/>
                  <a:gd name="T91" fmla="*/ 219 h 364"/>
                  <a:gd name="T92" fmla="*/ 289 w 352"/>
                  <a:gd name="T93" fmla="*/ 235 h 364"/>
                  <a:gd name="T94" fmla="*/ 236 w 352"/>
                  <a:gd name="T95" fmla="*/ 267 h 364"/>
                  <a:gd name="T96" fmla="*/ 138 w 352"/>
                  <a:gd name="T97" fmla="*/ 296 h 364"/>
                  <a:gd name="T98" fmla="*/ 145 w 352"/>
                  <a:gd name="T99" fmla="*/ 293 h 364"/>
                  <a:gd name="T100" fmla="*/ 264 w 352"/>
                  <a:gd name="T101" fmla="*/ 255 h 364"/>
                  <a:gd name="T102" fmla="*/ 259 w 352"/>
                  <a:gd name="T103" fmla="*/ 265 h 364"/>
                  <a:gd name="T104" fmla="*/ 266 w 352"/>
                  <a:gd name="T105" fmla="*/ 270 h 364"/>
                  <a:gd name="T106" fmla="*/ 270 w 352"/>
                  <a:gd name="T107" fmla="*/ 279 h 364"/>
                  <a:gd name="T108" fmla="*/ 212 w 352"/>
                  <a:gd name="T109" fmla="*/ 308 h 364"/>
                  <a:gd name="T110" fmla="*/ 146 w 352"/>
                  <a:gd name="T111" fmla="*/ 314 h 364"/>
                  <a:gd name="T112" fmla="*/ 264 w 352"/>
                  <a:gd name="T113" fmla="*/ 289 h 364"/>
                  <a:gd name="T114" fmla="*/ 259 w 352"/>
                  <a:gd name="T115" fmla="*/ 303 h 364"/>
                  <a:gd name="T116" fmla="*/ 267 w 352"/>
                  <a:gd name="T117" fmla="*/ 312 h 364"/>
                  <a:gd name="T118" fmla="*/ 129 w 352"/>
                  <a:gd name="T119" fmla="*/ 363 h 364"/>
                  <a:gd name="T120" fmla="*/ 260 w 352"/>
                  <a:gd name="T121" fmla="*/ 324 h 364"/>
                  <a:gd name="T122" fmla="*/ 286 w 352"/>
                  <a:gd name="T123" fmla="*/ 309 h 364"/>
                  <a:gd name="T124" fmla="*/ 305 w 352"/>
                  <a:gd name="T125" fmla="*/ 297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4" name="Freeform 56"/>
              <p:cNvSpPr/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>
                  <a:gd name="T0" fmla="*/ 2 w 339"/>
                  <a:gd name="T1" fmla="*/ 301 h 366"/>
                  <a:gd name="T2" fmla="*/ 13 w 339"/>
                  <a:gd name="T3" fmla="*/ 289 h 366"/>
                  <a:gd name="T4" fmla="*/ 97 w 339"/>
                  <a:gd name="T5" fmla="*/ 365 h 366"/>
                  <a:gd name="T6" fmla="*/ 30 w 339"/>
                  <a:gd name="T7" fmla="*/ 290 h 366"/>
                  <a:gd name="T8" fmla="*/ 37 w 339"/>
                  <a:gd name="T9" fmla="*/ 283 h 366"/>
                  <a:gd name="T10" fmla="*/ 119 w 339"/>
                  <a:gd name="T11" fmla="*/ 336 h 366"/>
                  <a:gd name="T12" fmla="*/ 34 w 339"/>
                  <a:gd name="T13" fmla="*/ 279 h 366"/>
                  <a:gd name="T14" fmla="*/ 45 w 339"/>
                  <a:gd name="T15" fmla="*/ 268 h 366"/>
                  <a:gd name="T16" fmla="*/ 55 w 339"/>
                  <a:gd name="T17" fmla="*/ 254 h 366"/>
                  <a:gd name="T18" fmla="*/ 50 w 339"/>
                  <a:gd name="T19" fmla="*/ 244 h 366"/>
                  <a:gd name="T20" fmla="*/ 61 w 339"/>
                  <a:gd name="T21" fmla="*/ 240 h 366"/>
                  <a:gd name="T22" fmla="*/ 55 w 339"/>
                  <a:gd name="T23" fmla="*/ 238 h 366"/>
                  <a:gd name="T24" fmla="*/ 55 w 339"/>
                  <a:gd name="T25" fmla="*/ 226 h 366"/>
                  <a:gd name="T26" fmla="*/ 61 w 339"/>
                  <a:gd name="T27" fmla="*/ 216 h 366"/>
                  <a:gd name="T28" fmla="*/ 161 w 339"/>
                  <a:gd name="T29" fmla="*/ 280 h 366"/>
                  <a:gd name="T30" fmla="*/ 55 w 339"/>
                  <a:gd name="T31" fmla="*/ 214 h 366"/>
                  <a:gd name="T32" fmla="*/ 66 w 339"/>
                  <a:gd name="T33" fmla="*/ 214 h 366"/>
                  <a:gd name="T34" fmla="*/ 66 w 339"/>
                  <a:gd name="T35" fmla="*/ 194 h 366"/>
                  <a:gd name="T36" fmla="*/ 192 w 339"/>
                  <a:gd name="T37" fmla="*/ 238 h 366"/>
                  <a:gd name="T38" fmla="*/ 93 w 339"/>
                  <a:gd name="T39" fmla="*/ 207 h 366"/>
                  <a:gd name="T40" fmla="*/ 58 w 339"/>
                  <a:gd name="T41" fmla="*/ 181 h 366"/>
                  <a:gd name="T42" fmla="*/ 61 w 339"/>
                  <a:gd name="T43" fmla="*/ 171 h 366"/>
                  <a:gd name="T44" fmla="*/ 83 w 339"/>
                  <a:gd name="T45" fmla="*/ 180 h 366"/>
                  <a:gd name="T46" fmla="*/ 84 w 339"/>
                  <a:gd name="T47" fmla="*/ 169 h 366"/>
                  <a:gd name="T48" fmla="*/ 176 w 339"/>
                  <a:gd name="T49" fmla="*/ 189 h 366"/>
                  <a:gd name="T50" fmla="*/ 143 w 339"/>
                  <a:gd name="T51" fmla="*/ 178 h 366"/>
                  <a:gd name="T52" fmla="*/ 70 w 339"/>
                  <a:gd name="T53" fmla="*/ 153 h 366"/>
                  <a:gd name="T54" fmla="*/ 66 w 339"/>
                  <a:gd name="T55" fmla="*/ 137 h 366"/>
                  <a:gd name="T56" fmla="*/ 73 w 339"/>
                  <a:gd name="T57" fmla="*/ 127 h 366"/>
                  <a:gd name="T58" fmla="*/ 98 w 339"/>
                  <a:gd name="T59" fmla="*/ 134 h 366"/>
                  <a:gd name="T60" fmla="*/ 93 w 339"/>
                  <a:gd name="T61" fmla="*/ 117 h 366"/>
                  <a:gd name="T62" fmla="*/ 84 w 339"/>
                  <a:gd name="T63" fmla="*/ 106 h 366"/>
                  <a:gd name="T64" fmla="*/ 91 w 339"/>
                  <a:gd name="T65" fmla="*/ 98 h 366"/>
                  <a:gd name="T66" fmla="*/ 188 w 339"/>
                  <a:gd name="T67" fmla="*/ 129 h 366"/>
                  <a:gd name="T68" fmla="*/ 302 w 339"/>
                  <a:gd name="T69" fmla="*/ 153 h 366"/>
                  <a:gd name="T70" fmla="*/ 143 w 339"/>
                  <a:gd name="T71" fmla="*/ 115 h 366"/>
                  <a:gd name="T72" fmla="*/ 91 w 339"/>
                  <a:gd name="T73" fmla="*/ 98 h 366"/>
                  <a:gd name="T74" fmla="*/ 97 w 339"/>
                  <a:gd name="T75" fmla="*/ 90 h 366"/>
                  <a:gd name="T76" fmla="*/ 87 w 339"/>
                  <a:gd name="T77" fmla="*/ 70 h 366"/>
                  <a:gd name="T78" fmla="*/ 91 w 339"/>
                  <a:gd name="T79" fmla="*/ 55 h 366"/>
                  <a:gd name="T80" fmla="*/ 143 w 339"/>
                  <a:gd name="T81" fmla="*/ 73 h 366"/>
                  <a:gd name="T82" fmla="*/ 132 w 339"/>
                  <a:gd name="T83" fmla="*/ 68 h 366"/>
                  <a:gd name="T84" fmla="*/ 97 w 339"/>
                  <a:gd name="T85" fmla="*/ 55 h 366"/>
                  <a:gd name="T86" fmla="*/ 91 w 339"/>
                  <a:gd name="T87" fmla="*/ 49 h 366"/>
                  <a:gd name="T88" fmla="*/ 73 w 339"/>
                  <a:gd name="T89" fmla="*/ 39 h 366"/>
                  <a:gd name="T90" fmla="*/ 176 w 339"/>
                  <a:gd name="T91" fmla="*/ 56 h 366"/>
                  <a:gd name="T92" fmla="*/ 73 w 339"/>
                  <a:gd name="T93" fmla="*/ 27 h 366"/>
                  <a:gd name="T94" fmla="*/ 196 w 339"/>
                  <a:gd name="T95" fmla="*/ 27 h 366"/>
                  <a:gd name="T96" fmla="*/ 250 w 339"/>
                  <a:gd name="T97" fmla="*/ 23 h 366"/>
                  <a:gd name="T98" fmla="*/ 91 w 339"/>
                  <a:gd name="T99" fmla="*/ 27 h 366"/>
                  <a:gd name="T100" fmla="*/ 66 w 339"/>
                  <a:gd name="T101" fmla="*/ 11 h 366"/>
                  <a:gd name="T102" fmla="*/ 31 w 339"/>
                  <a:gd name="T103" fmla="*/ 4 h 366"/>
                  <a:gd name="T104" fmla="*/ 0 w 339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5" name="Freeform 57"/>
              <p:cNvSpPr/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>
                  <a:gd name="T0" fmla="*/ 18 w 91"/>
                  <a:gd name="T1" fmla="*/ 0 h 277"/>
                  <a:gd name="T2" fmla="*/ 35 w 91"/>
                  <a:gd name="T3" fmla="*/ 21 h 277"/>
                  <a:gd name="T4" fmla="*/ 54 w 91"/>
                  <a:gd name="T5" fmla="*/ 54 h 277"/>
                  <a:gd name="T6" fmla="*/ 72 w 91"/>
                  <a:gd name="T7" fmla="*/ 100 h 277"/>
                  <a:gd name="T8" fmla="*/ 90 w 91"/>
                  <a:gd name="T9" fmla="*/ 159 h 277"/>
                  <a:gd name="T10" fmla="*/ 90 w 91"/>
                  <a:gd name="T11" fmla="*/ 221 h 277"/>
                  <a:gd name="T12" fmla="*/ 80 w 91"/>
                  <a:gd name="T13" fmla="*/ 276 h 277"/>
                  <a:gd name="T14" fmla="*/ 72 w 91"/>
                  <a:gd name="T15" fmla="*/ 276 h 277"/>
                  <a:gd name="T16" fmla="*/ 80 w 91"/>
                  <a:gd name="T17" fmla="*/ 221 h 277"/>
                  <a:gd name="T18" fmla="*/ 80 w 91"/>
                  <a:gd name="T19" fmla="*/ 175 h 277"/>
                  <a:gd name="T20" fmla="*/ 62 w 91"/>
                  <a:gd name="T21" fmla="*/ 125 h 277"/>
                  <a:gd name="T22" fmla="*/ 35 w 91"/>
                  <a:gd name="T23" fmla="*/ 75 h 277"/>
                  <a:gd name="T24" fmla="*/ 0 w 91"/>
                  <a:gd name="T25" fmla="*/ 12 h 277"/>
                  <a:gd name="T26" fmla="*/ 18 w 91"/>
                  <a:gd name="T2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6" name="Freeform 58"/>
              <p:cNvSpPr/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>
                  <a:gd name="T0" fmla="*/ 239 w 244"/>
                  <a:gd name="T1" fmla="*/ 80 h 521"/>
                  <a:gd name="T2" fmla="*/ 222 w 244"/>
                  <a:gd name="T3" fmla="*/ 47 h 521"/>
                  <a:gd name="T4" fmla="*/ 214 w 244"/>
                  <a:gd name="T5" fmla="*/ 33 h 521"/>
                  <a:gd name="T6" fmla="*/ 197 w 244"/>
                  <a:gd name="T7" fmla="*/ 22 h 521"/>
                  <a:gd name="T8" fmla="*/ 179 w 244"/>
                  <a:gd name="T9" fmla="*/ 12 h 521"/>
                  <a:gd name="T10" fmla="*/ 157 w 244"/>
                  <a:gd name="T11" fmla="*/ 2 h 521"/>
                  <a:gd name="T12" fmla="*/ 137 w 244"/>
                  <a:gd name="T13" fmla="*/ 0 h 521"/>
                  <a:gd name="T14" fmla="*/ 120 w 244"/>
                  <a:gd name="T15" fmla="*/ 4 h 521"/>
                  <a:gd name="T16" fmla="*/ 99 w 244"/>
                  <a:gd name="T17" fmla="*/ 9 h 521"/>
                  <a:gd name="T18" fmla="*/ 76 w 244"/>
                  <a:gd name="T19" fmla="*/ 19 h 521"/>
                  <a:gd name="T20" fmla="*/ 63 w 244"/>
                  <a:gd name="T21" fmla="*/ 39 h 521"/>
                  <a:gd name="T22" fmla="*/ 48 w 244"/>
                  <a:gd name="T23" fmla="*/ 66 h 521"/>
                  <a:gd name="T24" fmla="*/ 34 w 244"/>
                  <a:gd name="T25" fmla="*/ 87 h 521"/>
                  <a:gd name="T26" fmla="*/ 22 w 244"/>
                  <a:gd name="T27" fmla="*/ 110 h 521"/>
                  <a:gd name="T28" fmla="*/ 9 w 244"/>
                  <a:gd name="T29" fmla="*/ 139 h 521"/>
                  <a:gd name="T30" fmla="*/ 0 w 244"/>
                  <a:gd name="T31" fmla="*/ 203 h 521"/>
                  <a:gd name="T32" fmla="*/ 3 w 244"/>
                  <a:gd name="T33" fmla="*/ 250 h 521"/>
                  <a:gd name="T34" fmla="*/ 14 w 244"/>
                  <a:gd name="T35" fmla="*/ 319 h 521"/>
                  <a:gd name="T36" fmla="*/ 34 w 244"/>
                  <a:gd name="T37" fmla="*/ 378 h 521"/>
                  <a:gd name="T38" fmla="*/ 76 w 244"/>
                  <a:gd name="T39" fmla="*/ 520 h 521"/>
                  <a:gd name="T40" fmla="*/ 60 w 244"/>
                  <a:gd name="T41" fmla="*/ 368 h 521"/>
                  <a:gd name="T42" fmla="*/ 51 w 244"/>
                  <a:gd name="T43" fmla="*/ 315 h 521"/>
                  <a:gd name="T44" fmla="*/ 45 w 244"/>
                  <a:gd name="T45" fmla="*/ 269 h 521"/>
                  <a:gd name="T46" fmla="*/ 42 w 244"/>
                  <a:gd name="T47" fmla="*/ 220 h 521"/>
                  <a:gd name="T48" fmla="*/ 48 w 244"/>
                  <a:gd name="T49" fmla="*/ 165 h 521"/>
                  <a:gd name="T50" fmla="*/ 55 w 244"/>
                  <a:gd name="T51" fmla="*/ 123 h 521"/>
                  <a:gd name="T52" fmla="*/ 65 w 244"/>
                  <a:gd name="T53" fmla="*/ 71 h 521"/>
                  <a:gd name="T54" fmla="*/ 83 w 244"/>
                  <a:gd name="T55" fmla="*/ 47 h 521"/>
                  <a:gd name="T56" fmla="*/ 105 w 244"/>
                  <a:gd name="T57" fmla="*/ 37 h 521"/>
                  <a:gd name="T58" fmla="*/ 166 w 244"/>
                  <a:gd name="T59" fmla="*/ 32 h 521"/>
                  <a:gd name="T60" fmla="*/ 202 w 244"/>
                  <a:gd name="T61" fmla="*/ 49 h 521"/>
                  <a:gd name="T62" fmla="*/ 243 w 244"/>
                  <a:gd name="T63" fmla="*/ 87 h 521"/>
                  <a:gd name="T64" fmla="*/ 239 w 244"/>
                  <a:gd name="T65" fmla="*/ 8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7" name="Freeform 59"/>
              <p:cNvSpPr/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>
                  <a:gd name="T0" fmla="*/ 73 w 250"/>
                  <a:gd name="T1" fmla="*/ 508 h 509"/>
                  <a:gd name="T2" fmla="*/ 55 w 250"/>
                  <a:gd name="T3" fmla="*/ 420 h 509"/>
                  <a:gd name="T4" fmla="*/ 48 w 250"/>
                  <a:gd name="T5" fmla="*/ 383 h 509"/>
                  <a:gd name="T6" fmla="*/ 29 w 250"/>
                  <a:gd name="T7" fmla="*/ 337 h 509"/>
                  <a:gd name="T8" fmla="*/ 12 w 250"/>
                  <a:gd name="T9" fmla="*/ 294 h 509"/>
                  <a:gd name="T10" fmla="*/ 2 w 250"/>
                  <a:gd name="T11" fmla="*/ 268 h 509"/>
                  <a:gd name="T12" fmla="*/ 0 w 250"/>
                  <a:gd name="T13" fmla="*/ 242 h 509"/>
                  <a:gd name="T14" fmla="*/ 4 w 250"/>
                  <a:gd name="T15" fmla="*/ 203 h 509"/>
                  <a:gd name="T16" fmla="*/ 8 w 250"/>
                  <a:gd name="T17" fmla="*/ 165 h 509"/>
                  <a:gd name="T18" fmla="*/ 34 w 250"/>
                  <a:gd name="T19" fmla="*/ 70 h 509"/>
                  <a:gd name="T20" fmla="*/ 48 w 250"/>
                  <a:gd name="T21" fmla="*/ 46 h 509"/>
                  <a:gd name="T22" fmla="*/ 71 w 250"/>
                  <a:gd name="T23" fmla="*/ 21 h 509"/>
                  <a:gd name="T24" fmla="*/ 90 w 250"/>
                  <a:gd name="T25" fmla="*/ 6 h 509"/>
                  <a:gd name="T26" fmla="*/ 115 w 250"/>
                  <a:gd name="T27" fmla="*/ 0 h 509"/>
                  <a:gd name="T28" fmla="*/ 135 w 250"/>
                  <a:gd name="T29" fmla="*/ 11 h 509"/>
                  <a:gd name="T30" fmla="*/ 161 w 250"/>
                  <a:gd name="T31" fmla="*/ 21 h 509"/>
                  <a:gd name="T32" fmla="*/ 187 w 250"/>
                  <a:gd name="T33" fmla="*/ 51 h 509"/>
                  <a:gd name="T34" fmla="*/ 196 w 250"/>
                  <a:gd name="T35" fmla="*/ 72 h 509"/>
                  <a:gd name="T36" fmla="*/ 212 w 250"/>
                  <a:gd name="T37" fmla="*/ 103 h 509"/>
                  <a:gd name="T38" fmla="*/ 224 w 250"/>
                  <a:gd name="T39" fmla="*/ 129 h 509"/>
                  <a:gd name="T40" fmla="*/ 246 w 250"/>
                  <a:gd name="T41" fmla="*/ 263 h 509"/>
                  <a:gd name="T42" fmla="*/ 249 w 250"/>
                  <a:gd name="T43" fmla="*/ 287 h 509"/>
                  <a:gd name="T44" fmla="*/ 244 w 250"/>
                  <a:gd name="T45" fmla="*/ 332 h 509"/>
                  <a:gd name="T46" fmla="*/ 230 w 250"/>
                  <a:gd name="T47" fmla="*/ 456 h 509"/>
                  <a:gd name="T48" fmla="*/ 231 w 250"/>
                  <a:gd name="T49" fmla="*/ 334 h 509"/>
                  <a:gd name="T50" fmla="*/ 224 w 250"/>
                  <a:gd name="T51" fmla="*/ 280 h 509"/>
                  <a:gd name="T52" fmla="*/ 219 w 250"/>
                  <a:gd name="T53" fmla="*/ 248 h 509"/>
                  <a:gd name="T54" fmla="*/ 208 w 250"/>
                  <a:gd name="T55" fmla="*/ 203 h 509"/>
                  <a:gd name="T56" fmla="*/ 198 w 250"/>
                  <a:gd name="T57" fmla="*/ 159 h 509"/>
                  <a:gd name="T58" fmla="*/ 183 w 250"/>
                  <a:gd name="T59" fmla="*/ 117 h 509"/>
                  <a:gd name="T60" fmla="*/ 166 w 250"/>
                  <a:gd name="T61" fmla="*/ 77 h 509"/>
                  <a:gd name="T62" fmla="*/ 151 w 250"/>
                  <a:gd name="T63" fmla="*/ 42 h 509"/>
                  <a:gd name="T64" fmla="*/ 135 w 250"/>
                  <a:gd name="T65" fmla="*/ 21 h 509"/>
                  <a:gd name="T66" fmla="*/ 118 w 250"/>
                  <a:gd name="T67" fmla="*/ 13 h 509"/>
                  <a:gd name="T68" fmla="*/ 100 w 250"/>
                  <a:gd name="T69" fmla="*/ 21 h 509"/>
                  <a:gd name="T70" fmla="*/ 88 w 250"/>
                  <a:gd name="T71" fmla="*/ 40 h 509"/>
                  <a:gd name="T72" fmla="*/ 80 w 250"/>
                  <a:gd name="T73" fmla="*/ 72 h 509"/>
                  <a:gd name="T74" fmla="*/ 80 w 250"/>
                  <a:gd name="T75" fmla="*/ 97 h 509"/>
                  <a:gd name="T76" fmla="*/ 74 w 250"/>
                  <a:gd name="T77" fmla="*/ 144 h 509"/>
                  <a:gd name="T78" fmla="*/ 67 w 250"/>
                  <a:gd name="T79" fmla="*/ 173 h 509"/>
                  <a:gd name="T80" fmla="*/ 50 w 250"/>
                  <a:gd name="T81" fmla="*/ 218 h 509"/>
                  <a:gd name="T82" fmla="*/ 48 w 250"/>
                  <a:gd name="T83" fmla="*/ 242 h 509"/>
                  <a:gd name="T84" fmla="*/ 44 w 250"/>
                  <a:gd name="T85" fmla="*/ 265 h 509"/>
                  <a:gd name="T86" fmla="*/ 44 w 250"/>
                  <a:gd name="T87" fmla="*/ 299 h 509"/>
                  <a:gd name="T88" fmla="*/ 74 w 250"/>
                  <a:gd name="T89" fmla="*/ 412 h 509"/>
                  <a:gd name="T90" fmla="*/ 73 w 250"/>
                  <a:gd name="T91" fmla="*/ 5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110" name="Group 62"/>
              <p:cNvGrpSpPr/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/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>
                    <a:gd name="T0" fmla="*/ 310 w 331"/>
                    <a:gd name="T1" fmla="*/ 17 h 740"/>
                    <a:gd name="T2" fmla="*/ 308 w 331"/>
                    <a:gd name="T3" fmla="*/ 0 h 740"/>
                    <a:gd name="T4" fmla="*/ 285 w 331"/>
                    <a:gd name="T5" fmla="*/ 6 h 740"/>
                    <a:gd name="T6" fmla="*/ 271 w 331"/>
                    <a:gd name="T7" fmla="*/ 25 h 740"/>
                    <a:gd name="T8" fmla="*/ 9 w 331"/>
                    <a:gd name="T9" fmla="*/ 162 h 740"/>
                    <a:gd name="T10" fmla="*/ 242 w 331"/>
                    <a:gd name="T11" fmla="*/ 65 h 740"/>
                    <a:gd name="T12" fmla="*/ 246 w 331"/>
                    <a:gd name="T13" fmla="*/ 84 h 740"/>
                    <a:gd name="T14" fmla="*/ 131 w 331"/>
                    <a:gd name="T15" fmla="*/ 200 h 740"/>
                    <a:gd name="T16" fmla="*/ 272 w 331"/>
                    <a:gd name="T17" fmla="*/ 107 h 740"/>
                    <a:gd name="T18" fmla="*/ 254 w 331"/>
                    <a:gd name="T19" fmla="*/ 146 h 740"/>
                    <a:gd name="T20" fmla="*/ 209 w 331"/>
                    <a:gd name="T21" fmla="*/ 209 h 740"/>
                    <a:gd name="T22" fmla="*/ 72 w 331"/>
                    <a:gd name="T23" fmla="*/ 377 h 740"/>
                    <a:gd name="T24" fmla="*/ 77 w 331"/>
                    <a:gd name="T25" fmla="*/ 363 h 740"/>
                    <a:gd name="T26" fmla="*/ 167 w 331"/>
                    <a:gd name="T27" fmla="*/ 259 h 740"/>
                    <a:gd name="T28" fmla="*/ 238 w 331"/>
                    <a:gd name="T29" fmla="*/ 178 h 740"/>
                    <a:gd name="T30" fmla="*/ 271 w 331"/>
                    <a:gd name="T31" fmla="*/ 139 h 740"/>
                    <a:gd name="T32" fmla="*/ 277 w 331"/>
                    <a:gd name="T33" fmla="*/ 152 h 740"/>
                    <a:gd name="T34" fmla="*/ 238 w 331"/>
                    <a:gd name="T35" fmla="*/ 203 h 740"/>
                    <a:gd name="T36" fmla="*/ 183 w 331"/>
                    <a:gd name="T37" fmla="*/ 274 h 740"/>
                    <a:gd name="T38" fmla="*/ 254 w 331"/>
                    <a:gd name="T39" fmla="*/ 178 h 740"/>
                    <a:gd name="T40" fmla="*/ 277 w 331"/>
                    <a:gd name="T41" fmla="*/ 152 h 740"/>
                    <a:gd name="T42" fmla="*/ 279 w 331"/>
                    <a:gd name="T43" fmla="*/ 180 h 740"/>
                    <a:gd name="T44" fmla="*/ 254 w 331"/>
                    <a:gd name="T45" fmla="*/ 229 h 740"/>
                    <a:gd name="T46" fmla="*/ 183 w 331"/>
                    <a:gd name="T47" fmla="*/ 294 h 740"/>
                    <a:gd name="T48" fmla="*/ 121 w 331"/>
                    <a:gd name="T49" fmla="*/ 352 h 740"/>
                    <a:gd name="T50" fmla="*/ 192 w 331"/>
                    <a:gd name="T51" fmla="*/ 292 h 740"/>
                    <a:gd name="T52" fmla="*/ 265 w 331"/>
                    <a:gd name="T53" fmla="*/ 222 h 740"/>
                    <a:gd name="T54" fmla="*/ 263 w 331"/>
                    <a:gd name="T55" fmla="*/ 246 h 740"/>
                    <a:gd name="T56" fmla="*/ 265 w 331"/>
                    <a:gd name="T57" fmla="*/ 287 h 740"/>
                    <a:gd name="T58" fmla="*/ 254 w 331"/>
                    <a:gd name="T59" fmla="*/ 306 h 740"/>
                    <a:gd name="T60" fmla="*/ 194 w 331"/>
                    <a:gd name="T61" fmla="*/ 366 h 740"/>
                    <a:gd name="T62" fmla="*/ 82 w 331"/>
                    <a:gd name="T63" fmla="*/ 460 h 740"/>
                    <a:gd name="T64" fmla="*/ 99 w 331"/>
                    <a:gd name="T65" fmla="*/ 440 h 740"/>
                    <a:gd name="T66" fmla="*/ 238 w 331"/>
                    <a:gd name="T67" fmla="*/ 325 h 740"/>
                    <a:gd name="T68" fmla="*/ 281 w 331"/>
                    <a:gd name="T69" fmla="*/ 276 h 740"/>
                    <a:gd name="T70" fmla="*/ 170 w 331"/>
                    <a:gd name="T71" fmla="*/ 424 h 740"/>
                    <a:gd name="T72" fmla="*/ 280 w 331"/>
                    <a:gd name="T73" fmla="*/ 320 h 740"/>
                    <a:gd name="T74" fmla="*/ 277 w 331"/>
                    <a:gd name="T75" fmla="*/ 362 h 740"/>
                    <a:gd name="T76" fmla="*/ 222 w 331"/>
                    <a:gd name="T77" fmla="*/ 460 h 740"/>
                    <a:gd name="T78" fmla="*/ 127 w 331"/>
                    <a:gd name="T79" fmla="*/ 531 h 740"/>
                    <a:gd name="T80" fmla="*/ 38 w 331"/>
                    <a:gd name="T81" fmla="*/ 595 h 740"/>
                    <a:gd name="T82" fmla="*/ 171 w 331"/>
                    <a:gd name="T83" fmla="*/ 506 h 740"/>
                    <a:gd name="T84" fmla="*/ 226 w 331"/>
                    <a:gd name="T85" fmla="*/ 454 h 740"/>
                    <a:gd name="T86" fmla="*/ 277 w 331"/>
                    <a:gd name="T87" fmla="*/ 378 h 740"/>
                    <a:gd name="T88" fmla="*/ 271 w 331"/>
                    <a:gd name="T89" fmla="*/ 413 h 740"/>
                    <a:gd name="T90" fmla="*/ 268 w 331"/>
                    <a:gd name="T91" fmla="*/ 446 h 740"/>
                    <a:gd name="T92" fmla="*/ 271 w 331"/>
                    <a:gd name="T93" fmla="*/ 479 h 740"/>
                    <a:gd name="T94" fmla="*/ 222 w 331"/>
                    <a:gd name="T95" fmla="*/ 544 h 740"/>
                    <a:gd name="T96" fmla="*/ 130 w 331"/>
                    <a:gd name="T97" fmla="*/ 602 h 740"/>
                    <a:gd name="T98" fmla="*/ 136 w 331"/>
                    <a:gd name="T99" fmla="*/ 597 h 740"/>
                    <a:gd name="T100" fmla="*/ 249 w 331"/>
                    <a:gd name="T101" fmla="*/ 518 h 740"/>
                    <a:gd name="T102" fmla="*/ 244 w 331"/>
                    <a:gd name="T103" fmla="*/ 538 h 740"/>
                    <a:gd name="T104" fmla="*/ 249 w 331"/>
                    <a:gd name="T105" fmla="*/ 550 h 740"/>
                    <a:gd name="T106" fmla="*/ 254 w 331"/>
                    <a:gd name="T107" fmla="*/ 569 h 740"/>
                    <a:gd name="T108" fmla="*/ 199 w 331"/>
                    <a:gd name="T109" fmla="*/ 628 h 740"/>
                    <a:gd name="T110" fmla="*/ 137 w 331"/>
                    <a:gd name="T111" fmla="*/ 641 h 740"/>
                    <a:gd name="T112" fmla="*/ 249 w 331"/>
                    <a:gd name="T113" fmla="*/ 589 h 740"/>
                    <a:gd name="T114" fmla="*/ 244 w 331"/>
                    <a:gd name="T115" fmla="*/ 618 h 740"/>
                    <a:gd name="T116" fmla="*/ 250 w 331"/>
                    <a:gd name="T117" fmla="*/ 635 h 740"/>
                    <a:gd name="T118" fmla="*/ 121 w 331"/>
                    <a:gd name="T119" fmla="*/ 739 h 740"/>
                    <a:gd name="T120" fmla="*/ 244 w 331"/>
                    <a:gd name="T121" fmla="*/ 659 h 740"/>
                    <a:gd name="T122" fmla="*/ 270 w 331"/>
                    <a:gd name="T123" fmla="*/ 631 h 740"/>
                    <a:gd name="T124" fmla="*/ 286 w 331"/>
                    <a:gd name="T125" fmla="*/ 605 h 7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09" name="Freeform 61"/>
                <p:cNvSpPr/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>
                    <a:gd name="T0" fmla="*/ 2 w 322"/>
                    <a:gd name="T1" fmla="*/ 614 h 744"/>
                    <a:gd name="T2" fmla="*/ 12 w 322"/>
                    <a:gd name="T3" fmla="*/ 588 h 744"/>
                    <a:gd name="T4" fmla="*/ 91 w 322"/>
                    <a:gd name="T5" fmla="*/ 743 h 744"/>
                    <a:gd name="T6" fmla="*/ 28 w 322"/>
                    <a:gd name="T7" fmla="*/ 593 h 744"/>
                    <a:gd name="T8" fmla="*/ 35 w 322"/>
                    <a:gd name="T9" fmla="*/ 575 h 744"/>
                    <a:gd name="T10" fmla="*/ 113 w 322"/>
                    <a:gd name="T11" fmla="*/ 686 h 744"/>
                    <a:gd name="T12" fmla="*/ 33 w 322"/>
                    <a:gd name="T13" fmla="*/ 569 h 744"/>
                    <a:gd name="T14" fmla="*/ 43 w 322"/>
                    <a:gd name="T15" fmla="*/ 544 h 744"/>
                    <a:gd name="T16" fmla="*/ 52 w 322"/>
                    <a:gd name="T17" fmla="*/ 517 h 744"/>
                    <a:gd name="T18" fmla="*/ 47 w 322"/>
                    <a:gd name="T19" fmla="*/ 499 h 744"/>
                    <a:gd name="T20" fmla="*/ 58 w 322"/>
                    <a:gd name="T21" fmla="*/ 487 h 744"/>
                    <a:gd name="T22" fmla="*/ 52 w 322"/>
                    <a:gd name="T23" fmla="*/ 486 h 744"/>
                    <a:gd name="T24" fmla="*/ 52 w 322"/>
                    <a:gd name="T25" fmla="*/ 460 h 744"/>
                    <a:gd name="T26" fmla="*/ 58 w 322"/>
                    <a:gd name="T27" fmla="*/ 440 h 744"/>
                    <a:gd name="T28" fmla="*/ 152 w 322"/>
                    <a:gd name="T29" fmla="*/ 570 h 744"/>
                    <a:gd name="T30" fmla="*/ 52 w 322"/>
                    <a:gd name="T31" fmla="*/ 434 h 744"/>
                    <a:gd name="T32" fmla="*/ 63 w 322"/>
                    <a:gd name="T33" fmla="*/ 434 h 744"/>
                    <a:gd name="T34" fmla="*/ 63 w 322"/>
                    <a:gd name="T35" fmla="*/ 395 h 744"/>
                    <a:gd name="T36" fmla="*/ 183 w 322"/>
                    <a:gd name="T37" fmla="*/ 486 h 744"/>
                    <a:gd name="T38" fmla="*/ 89 w 322"/>
                    <a:gd name="T39" fmla="*/ 423 h 744"/>
                    <a:gd name="T40" fmla="*/ 55 w 322"/>
                    <a:gd name="T41" fmla="*/ 370 h 744"/>
                    <a:gd name="T42" fmla="*/ 58 w 322"/>
                    <a:gd name="T43" fmla="*/ 350 h 744"/>
                    <a:gd name="T44" fmla="*/ 79 w 322"/>
                    <a:gd name="T45" fmla="*/ 367 h 744"/>
                    <a:gd name="T46" fmla="*/ 80 w 322"/>
                    <a:gd name="T47" fmla="*/ 344 h 744"/>
                    <a:gd name="T48" fmla="*/ 168 w 322"/>
                    <a:gd name="T49" fmla="*/ 383 h 744"/>
                    <a:gd name="T50" fmla="*/ 136 w 322"/>
                    <a:gd name="T51" fmla="*/ 364 h 744"/>
                    <a:gd name="T52" fmla="*/ 67 w 322"/>
                    <a:gd name="T53" fmla="*/ 313 h 744"/>
                    <a:gd name="T54" fmla="*/ 63 w 322"/>
                    <a:gd name="T55" fmla="*/ 278 h 744"/>
                    <a:gd name="T56" fmla="*/ 69 w 322"/>
                    <a:gd name="T57" fmla="*/ 258 h 744"/>
                    <a:gd name="T58" fmla="*/ 92 w 322"/>
                    <a:gd name="T59" fmla="*/ 273 h 744"/>
                    <a:gd name="T60" fmla="*/ 88 w 322"/>
                    <a:gd name="T61" fmla="*/ 238 h 744"/>
                    <a:gd name="T62" fmla="*/ 80 w 322"/>
                    <a:gd name="T63" fmla="*/ 215 h 744"/>
                    <a:gd name="T64" fmla="*/ 85 w 322"/>
                    <a:gd name="T65" fmla="*/ 201 h 744"/>
                    <a:gd name="T66" fmla="*/ 178 w 322"/>
                    <a:gd name="T67" fmla="*/ 265 h 744"/>
                    <a:gd name="T68" fmla="*/ 287 w 322"/>
                    <a:gd name="T69" fmla="*/ 313 h 744"/>
                    <a:gd name="T70" fmla="*/ 136 w 322"/>
                    <a:gd name="T71" fmla="*/ 235 h 744"/>
                    <a:gd name="T72" fmla="*/ 85 w 322"/>
                    <a:gd name="T73" fmla="*/ 201 h 744"/>
                    <a:gd name="T74" fmla="*/ 91 w 322"/>
                    <a:gd name="T75" fmla="*/ 183 h 744"/>
                    <a:gd name="T76" fmla="*/ 83 w 322"/>
                    <a:gd name="T77" fmla="*/ 142 h 744"/>
                    <a:gd name="T78" fmla="*/ 85 w 322"/>
                    <a:gd name="T79" fmla="*/ 113 h 744"/>
                    <a:gd name="T80" fmla="*/ 136 w 322"/>
                    <a:gd name="T81" fmla="*/ 148 h 744"/>
                    <a:gd name="T82" fmla="*/ 124 w 322"/>
                    <a:gd name="T83" fmla="*/ 138 h 744"/>
                    <a:gd name="T84" fmla="*/ 91 w 322"/>
                    <a:gd name="T85" fmla="*/ 113 h 744"/>
                    <a:gd name="T86" fmla="*/ 85 w 322"/>
                    <a:gd name="T87" fmla="*/ 100 h 744"/>
                    <a:gd name="T88" fmla="*/ 69 w 322"/>
                    <a:gd name="T89" fmla="*/ 81 h 744"/>
                    <a:gd name="T90" fmla="*/ 168 w 322"/>
                    <a:gd name="T91" fmla="*/ 115 h 744"/>
                    <a:gd name="T92" fmla="*/ 69 w 322"/>
                    <a:gd name="T93" fmla="*/ 55 h 744"/>
                    <a:gd name="T94" fmla="*/ 186 w 322"/>
                    <a:gd name="T95" fmla="*/ 55 h 744"/>
                    <a:gd name="T96" fmla="*/ 237 w 322"/>
                    <a:gd name="T97" fmla="*/ 48 h 744"/>
                    <a:gd name="T98" fmla="*/ 85 w 322"/>
                    <a:gd name="T99" fmla="*/ 55 h 744"/>
                    <a:gd name="T100" fmla="*/ 63 w 322"/>
                    <a:gd name="T101" fmla="*/ 22 h 744"/>
                    <a:gd name="T102" fmla="*/ 30 w 322"/>
                    <a:gd name="T103" fmla="*/ 9 h 744"/>
                    <a:gd name="T104" fmla="*/ 0 w 322"/>
                    <a:gd name="T105" fmla="*/ 646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111" name="Freeform 63"/>
              <p:cNvSpPr/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>
                  <a:gd name="T0" fmla="*/ 17 w 83"/>
                  <a:gd name="T1" fmla="*/ 0 h 568"/>
                  <a:gd name="T2" fmla="*/ 33 w 83"/>
                  <a:gd name="T3" fmla="*/ 43 h 568"/>
                  <a:gd name="T4" fmla="*/ 48 w 83"/>
                  <a:gd name="T5" fmla="*/ 111 h 568"/>
                  <a:gd name="T6" fmla="*/ 65 w 83"/>
                  <a:gd name="T7" fmla="*/ 206 h 568"/>
                  <a:gd name="T8" fmla="*/ 82 w 83"/>
                  <a:gd name="T9" fmla="*/ 326 h 568"/>
                  <a:gd name="T10" fmla="*/ 82 w 83"/>
                  <a:gd name="T11" fmla="*/ 455 h 568"/>
                  <a:gd name="T12" fmla="*/ 73 w 83"/>
                  <a:gd name="T13" fmla="*/ 567 h 568"/>
                  <a:gd name="T14" fmla="*/ 65 w 83"/>
                  <a:gd name="T15" fmla="*/ 567 h 568"/>
                  <a:gd name="T16" fmla="*/ 73 w 83"/>
                  <a:gd name="T17" fmla="*/ 455 h 568"/>
                  <a:gd name="T18" fmla="*/ 73 w 83"/>
                  <a:gd name="T19" fmla="*/ 361 h 568"/>
                  <a:gd name="T20" fmla="*/ 56 w 83"/>
                  <a:gd name="T21" fmla="*/ 257 h 568"/>
                  <a:gd name="T22" fmla="*/ 33 w 83"/>
                  <a:gd name="T23" fmla="*/ 154 h 568"/>
                  <a:gd name="T24" fmla="*/ 0 w 83"/>
                  <a:gd name="T25" fmla="*/ 25 h 568"/>
                  <a:gd name="T26" fmla="*/ 17 w 83"/>
                  <a:gd name="T2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2" name="Freeform 64"/>
              <p:cNvSpPr/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>
                  <a:gd name="T0" fmla="*/ 213 w 214"/>
                  <a:gd name="T1" fmla="*/ 271 h 272"/>
                  <a:gd name="T2" fmla="*/ 180 w 214"/>
                  <a:gd name="T3" fmla="*/ 210 h 272"/>
                  <a:gd name="T4" fmla="*/ 154 w 214"/>
                  <a:gd name="T5" fmla="*/ 144 h 272"/>
                  <a:gd name="T6" fmla="*/ 140 w 214"/>
                  <a:gd name="T7" fmla="*/ 114 h 272"/>
                  <a:gd name="T8" fmla="*/ 120 w 214"/>
                  <a:gd name="T9" fmla="*/ 81 h 272"/>
                  <a:gd name="T10" fmla="*/ 95 w 214"/>
                  <a:gd name="T11" fmla="*/ 45 h 272"/>
                  <a:gd name="T12" fmla="*/ 76 w 214"/>
                  <a:gd name="T13" fmla="*/ 22 h 272"/>
                  <a:gd name="T14" fmla="*/ 61 w 214"/>
                  <a:gd name="T15" fmla="*/ 12 h 272"/>
                  <a:gd name="T16" fmla="*/ 42 w 214"/>
                  <a:gd name="T17" fmla="*/ 3 h 272"/>
                  <a:gd name="T18" fmla="*/ 19 w 214"/>
                  <a:gd name="T19" fmla="*/ 0 h 272"/>
                  <a:gd name="T20" fmla="*/ 10 w 214"/>
                  <a:gd name="T21" fmla="*/ 7 h 272"/>
                  <a:gd name="T22" fmla="*/ 0 w 214"/>
                  <a:gd name="T23" fmla="*/ 2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3" name="Freeform 65"/>
              <p:cNvSpPr/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>
                  <a:gd name="T0" fmla="*/ 450 w 668"/>
                  <a:gd name="T1" fmla="*/ 11 h 976"/>
                  <a:gd name="T2" fmla="*/ 430 w 668"/>
                  <a:gd name="T3" fmla="*/ 42 h 976"/>
                  <a:gd name="T4" fmla="*/ 284 w 668"/>
                  <a:gd name="T5" fmla="*/ 35 h 976"/>
                  <a:gd name="T6" fmla="*/ 342 w 668"/>
                  <a:gd name="T7" fmla="*/ 48 h 976"/>
                  <a:gd name="T8" fmla="*/ 405 w 668"/>
                  <a:gd name="T9" fmla="*/ 66 h 976"/>
                  <a:gd name="T10" fmla="*/ 265 w 668"/>
                  <a:gd name="T11" fmla="*/ 91 h 976"/>
                  <a:gd name="T12" fmla="*/ 373 w 668"/>
                  <a:gd name="T13" fmla="*/ 98 h 976"/>
                  <a:gd name="T14" fmla="*/ 385 w 668"/>
                  <a:gd name="T15" fmla="*/ 128 h 976"/>
                  <a:gd name="T16" fmla="*/ 67 w 668"/>
                  <a:gd name="T17" fmla="*/ 267 h 976"/>
                  <a:gd name="T18" fmla="*/ 361 w 668"/>
                  <a:gd name="T19" fmla="*/ 165 h 976"/>
                  <a:gd name="T20" fmla="*/ 297 w 668"/>
                  <a:gd name="T21" fmla="*/ 221 h 976"/>
                  <a:gd name="T22" fmla="*/ 338 w 668"/>
                  <a:gd name="T23" fmla="*/ 227 h 976"/>
                  <a:gd name="T24" fmla="*/ 284 w 668"/>
                  <a:gd name="T25" fmla="*/ 304 h 976"/>
                  <a:gd name="T26" fmla="*/ 167 w 668"/>
                  <a:gd name="T27" fmla="*/ 388 h 976"/>
                  <a:gd name="T28" fmla="*/ 297 w 668"/>
                  <a:gd name="T29" fmla="*/ 326 h 976"/>
                  <a:gd name="T30" fmla="*/ 190 w 668"/>
                  <a:gd name="T31" fmla="*/ 449 h 976"/>
                  <a:gd name="T32" fmla="*/ 288 w 668"/>
                  <a:gd name="T33" fmla="*/ 369 h 976"/>
                  <a:gd name="T34" fmla="*/ 312 w 668"/>
                  <a:gd name="T35" fmla="*/ 369 h 976"/>
                  <a:gd name="T36" fmla="*/ 273 w 668"/>
                  <a:gd name="T37" fmla="*/ 441 h 976"/>
                  <a:gd name="T38" fmla="*/ 305 w 668"/>
                  <a:gd name="T39" fmla="*/ 441 h 976"/>
                  <a:gd name="T40" fmla="*/ 244 w 668"/>
                  <a:gd name="T41" fmla="*/ 525 h 976"/>
                  <a:gd name="T42" fmla="*/ 278 w 668"/>
                  <a:gd name="T43" fmla="*/ 504 h 976"/>
                  <a:gd name="T44" fmla="*/ 248 w 668"/>
                  <a:gd name="T45" fmla="*/ 582 h 976"/>
                  <a:gd name="T46" fmla="*/ 273 w 668"/>
                  <a:gd name="T47" fmla="*/ 558 h 976"/>
                  <a:gd name="T48" fmla="*/ 302 w 668"/>
                  <a:gd name="T49" fmla="*/ 550 h 976"/>
                  <a:gd name="T50" fmla="*/ 284 w 668"/>
                  <a:gd name="T51" fmla="*/ 608 h 976"/>
                  <a:gd name="T52" fmla="*/ 221 w 668"/>
                  <a:gd name="T53" fmla="*/ 716 h 976"/>
                  <a:gd name="T54" fmla="*/ 302 w 668"/>
                  <a:gd name="T55" fmla="*/ 633 h 976"/>
                  <a:gd name="T56" fmla="*/ 320 w 668"/>
                  <a:gd name="T57" fmla="*/ 618 h 976"/>
                  <a:gd name="T58" fmla="*/ 316 w 668"/>
                  <a:gd name="T59" fmla="*/ 707 h 976"/>
                  <a:gd name="T60" fmla="*/ 342 w 668"/>
                  <a:gd name="T61" fmla="*/ 752 h 976"/>
                  <a:gd name="T62" fmla="*/ 352 w 668"/>
                  <a:gd name="T63" fmla="*/ 701 h 976"/>
                  <a:gd name="T64" fmla="*/ 590 w 668"/>
                  <a:gd name="T65" fmla="*/ 836 h 976"/>
                  <a:gd name="T66" fmla="*/ 373 w 668"/>
                  <a:gd name="T67" fmla="*/ 640 h 976"/>
                  <a:gd name="T68" fmla="*/ 420 w 668"/>
                  <a:gd name="T69" fmla="*/ 681 h 976"/>
                  <a:gd name="T70" fmla="*/ 357 w 668"/>
                  <a:gd name="T71" fmla="*/ 574 h 976"/>
                  <a:gd name="T72" fmla="*/ 617 w 668"/>
                  <a:gd name="T73" fmla="*/ 660 h 976"/>
                  <a:gd name="T74" fmla="*/ 357 w 668"/>
                  <a:gd name="T75" fmla="*/ 540 h 976"/>
                  <a:gd name="T76" fmla="*/ 393 w 668"/>
                  <a:gd name="T77" fmla="*/ 512 h 976"/>
                  <a:gd name="T78" fmla="*/ 364 w 668"/>
                  <a:gd name="T79" fmla="*/ 468 h 976"/>
                  <a:gd name="T80" fmla="*/ 405 w 668"/>
                  <a:gd name="T81" fmla="*/ 468 h 976"/>
                  <a:gd name="T82" fmla="*/ 522 w 668"/>
                  <a:gd name="T83" fmla="*/ 551 h 976"/>
                  <a:gd name="T84" fmla="*/ 410 w 668"/>
                  <a:gd name="T85" fmla="*/ 393 h 976"/>
                  <a:gd name="T86" fmla="*/ 388 w 668"/>
                  <a:gd name="T87" fmla="*/ 335 h 976"/>
                  <a:gd name="T88" fmla="*/ 420 w 668"/>
                  <a:gd name="T89" fmla="*/ 325 h 976"/>
                  <a:gd name="T90" fmla="*/ 414 w 668"/>
                  <a:gd name="T91" fmla="*/ 269 h 976"/>
                  <a:gd name="T92" fmla="*/ 428 w 668"/>
                  <a:gd name="T93" fmla="*/ 263 h 976"/>
                  <a:gd name="T94" fmla="*/ 507 w 668"/>
                  <a:gd name="T95" fmla="*/ 314 h 976"/>
                  <a:gd name="T96" fmla="*/ 445 w 668"/>
                  <a:gd name="T97" fmla="*/ 232 h 976"/>
                  <a:gd name="T98" fmla="*/ 450 w 668"/>
                  <a:gd name="T99" fmla="*/ 163 h 976"/>
                  <a:gd name="T100" fmla="*/ 445 w 668"/>
                  <a:gd name="T101" fmla="*/ 124 h 976"/>
                  <a:gd name="T102" fmla="*/ 513 w 668"/>
                  <a:gd name="T103" fmla="*/ 122 h 976"/>
                  <a:gd name="T104" fmla="*/ 497 w 668"/>
                  <a:gd name="T105" fmla="*/ 66 h 976"/>
                  <a:gd name="T106" fmla="*/ 527 w 668"/>
                  <a:gd name="T107" fmla="*/ 51 h 976"/>
                  <a:gd name="T108" fmla="*/ 518 w 668"/>
                  <a:gd name="T109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4" name="Freeform 66"/>
              <p:cNvSpPr/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>
                  <a:gd name="T0" fmla="*/ 248 w 249"/>
                  <a:gd name="T1" fmla="*/ 159 h 445"/>
                  <a:gd name="T2" fmla="*/ 222 w 249"/>
                  <a:gd name="T3" fmla="*/ 16 h 445"/>
                  <a:gd name="T4" fmla="*/ 189 w 249"/>
                  <a:gd name="T5" fmla="*/ 2 h 445"/>
                  <a:gd name="T6" fmla="*/ 161 w 249"/>
                  <a:gd name="T7" fmla="*/ 0 h 445"/>
                  <a:gd name="T8" fmla="*/ 119 w 249"/>
                  <a:gd name="T9" fmla="*/ 6 h 445"/>
                  <a:gd name="T10" fmla="*/ 93 w 249"/>
                  <a:gd name="T11" fmla="*/ 22 h 445"/>
                  <a:gd name="T12" fmla="*/ 64 w 249"/>
                  <a:gd name="T13" fmla="*/ 44 h 445"/>
                  <a:gd name="T14" fmla="*/ 35 w 249"/>
                  <a:gd name="T15" fmla="*/ 84 h 445"/>
                  <a:gd name="T16" fmla="*/ 19 w 249"/>
                  <a:gd name="T17" fmla="*/ 140 h 445"/>
                  <a:gd name="T18" fmla="*/ 11 w 249"/>
                  <a:gd name="T19" fmla="*/ 187 h 445"/>
                  <a:gd name="T20" fmla="*/ 0 w 249"/>
                  <a:gd name="T21" fmla="*/ 253 h 445"/>
                  <a:gd name="T22" fmla="*/ 0 w 249"/>
                  <a:gd name="T23" fmla="*/ 296 h 445"/>
                  <a:gd name="T24" fmla="*/ 19 w 249"/>
                  <a:gd name="T25" fmla="*/ 354 h 445"/>
                  <a:gd name="T26" fmla="*/ 56 w 249"/>
                  <a:gd name="T27" fmla="*/ 404 h 445"/>
                  <a:gd name="T28" fmla="*/ 93 w 249"/>
                  <a:gd name="T29" fmla="*/ 444 h 445"/>
                  <a:gd name="T30" fmla="*/ 72 w 249"/>
                  <a:gd name="T31" fmla="*/ 384 h 445"/>
                  <a:gd name="T32" fmla="*/ 64 w 249"/>
                  <a:gd name="T33" fmla="*/ 327 h 445"/>
                  <a:gd name="T34" fmla="*/ 68 w 249"/>
                  <a:gd name="T35" fmla="*/ 269 h 445"/>
                  <a:gd name="T36" fmla="*/ 72 w 249"/>
                  <a:gd name="T37" fmla="*/ 217 h 445"/>
                  <a:gd name="T38" fmla="*/ 80 w 249"/>
                  <a:gd name="T39" fmla="*/ 164 h 445"/>
                  <a:gd name="T40" fmla="*/ 93 w 249"/>
                  <a:gd name="T41" fmla="*/ 119 h 445"/>
                  <a:gd name="T42" fmla="*/ 96 w 249"/>
                  <a:gd name="T43" fmla="*/ 83 h 445"/>
                  <a:gd name="T44" fmla="*/ 113 w 249"/>
                  <a:gd name="T45" fmla="*/ 45 h 445"/>
                  <a:gd name="T46" fmla="*/ 149 w 249"/>
                  <a:gd name="T47" fmla="*/ 17 h 445"/>
                  <a:gd name="T48" fmla="*/ 181 w 249"/>
                  <a:gd name="T49" fmla="*/ 19 h 445"/>
                  <a:gd name="T50" fmla="*/ 213 w 249"/>
                  <a:gd name="T51" fmla="*/ 100 h 445"/>
                  <a:gd name="T52" fmla="*/ 237 w 249"/>
                  <a:gd name="T53" fmla="*/ 119 h 445"/>
                  <a:gd name="T54" fmla="*/ 248 w 249"/>
                  <a:gd name="T55" fmla="*/ 15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5" name="Freeform 67"/>
              <p:cNvSpPr/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>
                  <a:gd name="T0" fmla="*/ 5 w 276"/>
                  <a:gd name="T1" fmla="*/ 86 h 543"/>
                  <a:gd name="T2" fmla="*/ 64 w 276"/>
                  <a:gd name="T3" fmla="*/ 0 h 543"/>
                  <a:gd name="T4" fmla="*/ 99 w 276"/>
                  <a:gd name="T5" fmla="*/ 2 h 543"/>
                  <a:gd name="T6" fmla="*/ 130 w 276"/>
                  <a:gd name="T7" fmla="*/ 7 h 543"/>
                  <a:gd name="T8" fmla="*/ 155 w 276"/>
                  <a:gd name="T9" fmla="*/ 30 h 543"/>
                  <a:gd name="T10" fmla="*/ 218 w 276"/>
                  <a:gd name="T11" fmla="*/ 100 h 543"/>
                  <a:gd name="T12" fmla="*/ 239 w 276"/>
                  <a:gd name="T13" fmla="*/ 131 h 543"/>
                  <a:gd name="T14" fmla="*/ 254 w 276"/>
                  <a:gd name="T15" fmla="*/ 162 h 543"/>
                  <a:gd name="T16" fmla="*/ 269 w 276"/>
                  <a:gd name="T17" fmla="*/ 254 h 543"/>
                  <a:gd name="T18" fmla="*/ 275 w 276"/>
                  <a:gd name="T19" fmla="*/ 282 h 543"/>
                  <a:gd name="T20" fmla="*/ 269 w 276"/>
                  <a:gd name="T21" fmla="*/ 318 h 543"/>
                  <a:gd name="T22" fmla="*/ 258 w 276"/>
                  <a:gd name="T23" fmla="*/ 355 h 543"/>
                  <a:gd name="T24" fmla="*/ 233 w 276"/>
                  <a:gd name="T25" fmla="*/ 413 h 543"/>
                  <a:gd name="T26" fmla="*/ 214 w 276"/>
                  <a:gd name="T27" fmla="*/ 451 h 543"/>
                  <a:gd name="T28" fmla="*/ 182 w 276"/>
                  <a:gd name="T29" fmla="*/ 492 h 543"/>
                  <a:gd name="T30" fmla="*/ 120 w 276"/>
                  <a:gd name="T31" fmla="*/ 542 h 543"/>
                  <a:gd name="T32" fmla="*/ 151 w 276"/>
                  <a:gd name="T33" fmla="*/ 478 h 543"/>
                  <a:gd name="T34" fmla="*/ 177 w 276"/>
                  <a:gd name="T35" fmla="*/ 420 h 543"/>
                  <a:gd name="T36" fmla="*/ 193 w 276"/>
                  <a:gd name="T37" fmla="*/ 367 h 543"/>
                  <a:gd name="T38" fmla="*/ 186 w 276"/>
                  <a:gd name="T39" fmla="*/ 318 h 543"/>
                  <a:gd name="T40" fmla="*/ 182 w 276"/>
                  <a:gd name="T41" fmla="*/ 282 h 543"/>
                  <a:gd name="T42" fmla="*/ 193 w 276"/>
                  <a:gd name="T43" fmla="*/ 238 h 543"/>
                  <a:gd name="T44" fmla="*/ 198 w 276"/>
                  <a:gd name="T45" fmla="*/ 201 h 543"/>
                  <a:gd name="T46" fmla="*/ 171 w 276"/>
                  <a:gd name="T47" fmla="*/ 131 h 543"/>
                  <a:gd name="T48" fmla="*/ 167 w 276"/>
                  <a:gd name="T49" fmla="*/ 92 h 543"/>
                  <a:gd name="T50" fmla="*/ 145 w 276"/>
                  <a:gd name="T51" fmla="*/ 63 h 543"/>
                  <a:gd name="T52" fmla="*/ 99 w 276"/>
                  <a:gd name="T53" fmla="*/ 23 h 543"/>
                  <a:gd name="T54" fmla="*/ 77 w 276"/>
                  <a:gd name="T55" fmla="*/ 54 h 543"/>
                  <a:gd name="T56" fmla="*/ 0 w 276"/>
                  <a:gd name="T57" fmla="*/ 103 h 543"/>
                  <a:gd name="T58" fmla="*/ 5 w 276"/>
                  <a:gd name="T59" fmla="*/ 86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2159" name="Group 111"/>
            <p:cNvGrpSpPr/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2132" name="Group 84"/>
              <p:cNvGrpSpPr/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/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>
                    <a:gd name="T0" fmla="*/ 0 w 160"/>
                    <a:gd name="T1" fmla="*/ 400 h 401"/>
                    <a:gd name="T2" fmla="*/ 23 w 160"/>
                    <a:gd name="T3" fmla="*/ 310 h 401"/>
                    <a:gd name="T4" fmla="*/ 43 w 160"/>
                    <a:gd name="T5" fmla="*/ 212 h 401"/>
                    <a:gd name="T6" fmla="*/ 53 w 160"/>
                    <a:gd name="T7" fmla="*/ 168 h 401"/>
                    <a:gd name="T8" fmla="*/ 67 w 160"/>
                    <a:gd name="T9" fmla="*/ 119 h 401"/>
                    <a:gd name="T10" fmla="*/ 87 w 160"/>
                    <a:gd name="T11" fmla="*/ 66 h 401"/>
                    <a:gd name="T12" fmla="*/ 101 w 160"/>
                    <a:gd name="T13" fmla="*/ 33 h 401"/>
                    <a:gd name="T14" fmla="*/ 113 w 160"/>
                    <a:gd name="T15" fmla="*/ 17 h 401"/>
                    <a:gd name="T16" fmla="*/ 127 w 160"/>
                    <a:gd name="T17" fmla="*/ 4 h 401"/>
                    <a:gd name="T18" fmla="*/ 143 w 160"/>
                    <a:gd name="T19" fmla="*/ 0 h 401"/>
                    <a:gd name="T20" fmla="*/ 150 w 160"/>
                    <a:gd name="T21" fmla="*/ 11 h 401"/>
                    <a:gd name="T22" fmla="*/ 159 w 160"/>
                    <a:gd name="T23" fmla="*/ 37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18" name="Freeform 70"/>
                <p:cNvSpPr/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>
                    <a:gd name="T0" fmla="*/ 127 w 128"/>
                    <a:gd name="T1" fmla="*/ 680 h 681"/>
                    <a:gd name="T2" fmla="*/ 101 w 128"/>
                    <a:gd name="T3" fmla="*/ 273 h 681"/>
                    <a:gd name="T4" fmla="*/ 82 w 128"/>
                    <a:gd name="T5" fmla="*/ 70 h 681"/>
                    <a:gd name="T6" fmla="*/ 76 w 128"/>
                    <a:gd name="T7" fmla="*/ 28 h 681"/>
                    <a:gd name="T8" fmla="*/ 66 w 128"/>
                    <a:gd name="T9" fmla="*/ 7 h 681"/>
                    <a:gd name="T10" fmla="*/ 47 w 128"/>
                    <a:gd name="T11" fmla="*/ 0 h 681"/>
                    <a:gd name="T12" fmla="*/ 31 w 128"/>
                    <a:gd name="T13" fmla="*/ 8 h 681"/>
                    <a:gd name="T14" fmla="*/ 15 w 128"/>
                    <a:gd name="T15" fmla="*/ 30 h 681"/>
                    <a:gd name="T16" fmla="*/ 0 w 128"/>
                    <a:gd name="T17" fmla="*/ 69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19" name="Freeform 71"/>
                <p:cNvSpPr/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>
                    <a:gd name="T0" fmla="*/ 170 w 172"/>
                    <a:gd name="T1" fmla="*/ 1723 h 1724"/>
                    <a:gd name="T2" fmla="*/ 171 w 172"/>
                    <a:gd name="T3" fmla="*/ 1473 h 1724"/>
                    <a:gd name="T4" fmla="*/ 171 w 172"/>
                    <a:gd name="T5" fmla="*/ 1358 h 1724"/>
                    <a:gd name="T6" fmla="*/ 167 w 172"/>
                    <a:gd name="T7" fmla="*/ 1278 h 1724"/>
                    <a:gd name="T8" fmla="*/ 164 w 172"/>
                    <a:gd name="T9" fmla="*/ 1181 h 1724"/>
                    <a:gd name="T10" fmla="*/ 165 w 172"/>
                    <a:gd name="T11" fmla="*/ 1079 h 1724"/>
                    <a:gd name="T12" fmla="*/ 163 w 172"/>
                    <a:gd name="T13" fmla="*/ 994 h 1724"/>
                    <a:gd name="T14" fmla="*/ 159 w 172"/>
                    <a:gd name="T15" fmla="*/ 918 h 1724"/>
                    <a:gd name="T16" fmla="*/ 153 w 172"/>
                    <a:gd name="T17" fmla="*/ 783 h 1724"/>
                    <a:gd name="T18" fmla="*/ 145 w 172"/>
                    <a:gd name="T19" fmla="*/ 634 h 1724"/>
                    <a:gd name="T20" fmla="*/ 135 w 172"/>
                    <a:gd name="T21" fmla="*/ 485 h 1724"/>
                    <a:gd name="T22" fmla="*/ 126 w 172"/>
                    <a:gd name="T23" fmla="*/ 323 h 1724"/>
                    <a:gd name="T24" fmla="*/ 118 w 172"/>
                    <a:gd name="T25" fmla="*/ 228 h 1724"/>
                    <a:gd name="T26" fmla="*/ 112 w 172"/>
                    <a:gd name="T27" fmla="*/ 191 h 1724"/>
                    <a:gd name="T28" fmla="*/ 96 w 172"/>
                    <a:gd name="T29" fmla="*/ 126 h 1724"/>
                    <a:gd name="T30" fmla="*/ 82 w 172"/>
                    <a:gd name="T31" fmla="*/ 79 h 1724"/>
                    <a:gd name="T32" fmla="*/ 65 w 172"/>
                    <a:gd name="T33" fmla="*/ 40 h 1724"/>
                    <a:gd name="T34" fmla="*/ 48 w 172"/>
                    <a:gd name="T35" fmla="*/ 10 h 1724"/>
                    <a:gd name="T36" fmla="*/ 36 w 172"/>
                    <a:gd name="T37" fmla="*/ 1 h 1724"/>
                    <a:gd name="T38" fmla="*/ 19 w 172"/>
                    <a:gd name="T39" fmla="*/ 0 h 1724"/>
                    <a:gd name="T40" fmla="*/ 7 w 172"/>
                    <a:gd name="T41" fmla="*/ 10 h 1724"/>
                    <a:gd name="T42" fmla="*/ 0 w 172"/>
                    <a:gd name="T43" fmla="*/ 28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0" name="Freeform 72"/>
                <p:cNvSpPr/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>
                    <a:gd name="T0" fmla="*/ 176 w 177"/>
                    <a:gd name="T1" fmla="*/ 551 h 552"/>
                    <a:gd name="T2" fmla="*/ 150 w 177"/>
                    <a:gd name="T3" fmla="*/ 428 h 552"/>
                    <a:gd name="T4" fmla="*/ 127 w 177"/>
                    <a:gd name="T5" fmla="*/ 292 h 552"/>
                    <a:gd name="T6" fmla="*/ 116 w 177"/>
                    <a:gd name="T7" fmla="*/ 233 h 552"/>
                    <a:gd name="T8" fmla="*/ 100 w 177"/>
                    <a:gd name="T9" fmla="*/ 164 h 552"/>
                    <a:gd name="T10" fmla="*/ 78 w 177"/>
                    <a:gd name="T11" fmla="*/ 92 h 552"/>
                    <a:gd name="T12" fmla="*/ 62 w 177"/>
                    <a:gd name="T13" fmla="*/ 46 h 552"/>
                    <a:gd name="T14" fmla="*/ 50 w 177"/>
                    <a:gd name="T15" fmla="*/ 24 h 552"/>
                    <a:gd name="T16" fmla="*/ 34 w 177"/>
                    <a:gd name="T17" fmla="*/ 7 h 552"/>
                    <a:gd name="T18" fmla="*/ 16 w 177"/>
                    <a:gd name="T19" fmla="*/ 0 h 552"/>
                    <a:gd name="T20" fmla="*/ 8 w 177"/>
                    <a:gd name="T21" fmla="*/ 15 h 552"/>
                    <a:gd name="T22" fmla="*/ 0 w 177"/>
                    <a:gd name="T23" fmla="*/ 5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1" name="Freeform 73"/>
                <p:cNvSpPr/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>
                    <a:gd name="T0" fmla="*/ 170 w 171"/>
                    <a:gd name="T1" fmla="*/ 603 h 604"/>
                    <a:gd name="T2" fmla="*/ 144 w 171"/>
                    <a:gd name="T3" fmla="*/ 545 h 604"/>
                    <a:gd name="T4" fmla="*/ 135 w 171"/>
                    <a:gd name="T5" fmla="*/ 509 h 604"/>
                    <a:gd name="T6" fmla="*/ 127 w 171"/>
                    <a:gd name="T7" fmla="*/ 480 h 604"/>
                    <a:gd name="T8" fmla="*/ 90 w 171"/>
                    <a:gd name="T9" fmla="*/ 202 h 604"/>
                    <a:gd name="T10" fmla="*/ 70 w 171"/>
                    <a:gd name="T11" fmla="*/ 113 h 604"/>
                    <a:gd name="T12" fmla="*/ 54 w 171"/>
                    <a:gd name="T13" fmla="*/ 57 h 604"/>
                    <a:gd name="T14" fmla="*/ 42 w 171"/>
                    <a:gd name="T15" fmla="*/ 30 h 604"/>
                    <a:gd name="T16" fmla="*/ 29 w 171"/>
                    <a:gd name="T17" fmla="*/ 8 h 604"/>
                    <a:gd name="T18" fmla="*/ 15 w 171"/>
                    <a:gd name="T19" fmla="*/ 0 h 604"/>
                    <a:gd name="T20" fmla="*/ 5 w 171"/>
                    <a:gd name="T21" fmla="*/ 5 h 604"/>
                    <a:gd name="T22" fmla="*/ 0 w 171"/>
                    <a:gd name="T23" fmla="*/ 4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2" name="Freeform 74"/>
                <p:cNvSpPr/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>
                    <a:gd name="T0" fmla="*/ 366 w 367"/>
                    <a:gd name="T1" fmla="*/ 914 h 915"/>
                    <a:gd name="T2" fmla="*/ 356 w 367"/>
                    <a:gd name="T3" fmla="*/ 842 h 915"/>
                    <a:gd name="T4" fmla="*/ 240 w 367"/>
                    <a:gd name="T5" fmla="*/ 344 h 915"/>
                    <a:gd name="T6" fmla="*/ 189 w 367"/>
                    <a:gd name="T7" fmla="*/ 192 h 915"/>
                    <a:gd name="T8" fmla="*/ 174 w 367"/>
                    <a:gd name="T9" fmla="*/ 140 h 915"/>
                    <a:gd name="T10" fmla="*/ 154 w 367"/>
                    <a:gd name="T11" fmla="*/ 83 h 915"/>
                    <a:gd name="T12" fmla="*/ 131 w 367"/>
                    <a:gd name="T13" fmla="*/ 40 h 915"/>
                    <a:gd name="T14" fmla="*/ 110 w 367"/>
                    <a:gd name="T15" fmla="*/ 17 h 915"/>
                    <a:gd name="T16" fmla="*/ 84 w 367"/>
                    <a:gd name="T17" fmla="*/ 1 h 915"/>
                    <a:gd name="T18" fmla="*/ 57 w 367"/>
                    <a:gd name="T19" fmla="*/ 0 h 915"/>
                    <a:gd name="T20" fmla="*/ 38 w 367"/>
                    <a:gd name="T21" fmla="*/ 17 h 915"/>
                    <a:gd name="T22" fmla="*/ 0 w 367"/>
                    <a:gd name="T23" fmla="*/ 102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3" name="Freeform 75"/>
                <p:cNvSpPr/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>
                    <a:gd name="T0" fmla="*/ 0 w 364"/>
                    <a:gd name="T1" fmla="*/ 1518 h 1519"/>
                    <a:gd name="T2" fmla="*/ 96 w 364"/>
                    <a:gd name="T3" fmla="*/ 1087 h 1519"/>
                    <a:gd name="T4" fmla="*/ 148 w 364"/>
                    <a:gd name="T5" fmla="*/ 871 h 1519"/>
                    <a:gd name="T6" fmla="*/ 193 w 364"/>
                    <a:gd name="T7" fmla="*/ 666 h 1519"/>
                    <a:gd name="T8" fmla="*/ 221 w 364"/>
                    <a:gd name="T9" fmla="*/ 523 h 1519"/>
                    <a:gd name="T10" fmla="*/ 234 w 364"/>
                    <a:gd name="T11" fmla="*/ 447 h 1519"/>
                    <a:gd name="T12" fmla="*/ 242 w 364"/>
                    <a:gd name="T13" fmla="*/ 365 h 1519"/>
                    <a:gd name="T14" fmla="*/ 253 w 364"/>
                    <a:gd name="T15" fmla="*/ 290 h 1519"/>
                    <a:gd name="T16" fmla="*/ 271 w 364"/>
                    <a:gd name="T17" fmla="*/ 200 h 1519"/>
                    <a:gd name="T18" fmla="*/ 289 w 364"/>
                    <a:gd name="T19" fmla="*/ 119 h 1519"/>
                    <a:gd name="T20" fmla="*/ 314 w 364"/>
                    <a:gd name="T21" fmla="*/ 47 h 1519"/>
                    <a:gd name="T22" fmla="*/ 333 w 364"/>
                    <a:gd name="T23" fmla="*/ 4 h 1519"/>
                    <a:gd name="T24" fmla="*/ 345 w 364"/>
                    <a:gd name="T25" fmla="*/ 0 h 1519"/>
                    <a:gd name="T26" fmla="*/ 356 w 364"/>
                    <a:gd name="T27" fmla="*/ 21 h 1519"/>
                    <a:gd name="T28" fmla="*/ 363 w 364"/>
                    <a:gd name="T29" fmla="*/ 102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4" name="Freeform 76"/>
                <p:cNvSpPr/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>
                    <a:gd name="T0" fmla="*/ 0 w 269"/>
                    <a:gd name="T1" fmla="*/ 519 h 520"/>
                    <a:gd name="T2" fmla="*/ 50 w 269"/>
                    <a:gd name="T3" fmla="*/ 406 h 520"/>
                    <a:gd name="T4" fmla="*/ 81 w 269"/>
                    <a:gd name="T5" fmla="*/ 277 h 520"/>
                    <a:gd name="T6" fmla="*/ 98 w 269"/>
                    <a:gd name="T7" fmla="*/ 219 h 520"/>
                    <a:gd name="T8" fmla="*/ 121 w 269"/>
                    <a:gd name="T9" fmla="*/ 152 h 520"/>
                    <a:gd name="T10" fmla="*/ 152 w 269"/>
                    <a:gd name="T11" fmla="*/ 83 h 520"/>
                    <a:gd name="T12" fmla="*/ 174 w 269"/>
                    <a:gd name="T13" fmla="*/ 41 h 520"/>
                    <a:gd name="T14" fmla="*/ 191 w 269"/>
                    <a:gd name="T15" fmla="*/ 20 h 520"/>
                    <a:gd name="T16" fmla="*/ 216 w 269"/>
                    <a:gd name="T17" fmla="*/ 2 h 520"/>
                    <a:gd name="T18" fmla="*/ 242 w 269"/>
                    <a:gd name="T19" fmla="*/ 0 h 520"/>
                    <a:gd name="T20" fmla="*/ 253 w 269"/>
                    <a:gd name="T21" fmla="*/ 24 h 520"/>
                    <a:gd name="T22" fmla="*/ 268 w 269"/>
                    <a:gd name="T23" fmla="*/ 63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5" name="Freeform 77"/>
                <p:cNvSpPr/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>
                    <a:gd name="T0" fmla="*/ 0 w 128"/>
                    <a:gd name="T1" fmla="*/ 0 h 253"/>
                    <a:gd name="T2" fmla="*/ 21 w 128"/>
                    <a:gd name="T3" fmla="*/ 15 h 253"/>
                    <a:gd name="T4" fmla="*/ 47 w 128"/>
                    <a:gd name="T5" fmla="*/ 34 h 253"/>
                    <a:gd name="T6" fmla="*/ 70 w 128"/>
                    <a:gd name="T7" fmla="*/ 70 h 253"/>
                    <a:gd name="T8" fmla="*/ 92 w 128"/>
                    <a:gd name="T9" fmla="*/ 99 h 253"/>
                    <a:gd name="T10" fmla="*/ 109 w 128"/>
                    <a:gd name="T11" fmla="*/ 131 h 253"/>
                    <a:gd name="T12" fmla="*/ 118 w 128"/>
                    <a:gd name="T13" fmla="*/ 158 h 253"/>
                    <a:gd name="T14" fmla="*/ 124 w 128"/>
                    <a:gd name="T15" fmla="*/ 182 h 253"/>
                    <a:gd name="T16" fmla="*/ 127 w 128"/>
                    <a:gd name="T17" fmla="*/ 217 h 253"/>
                    <a:gd name="T18" fmla="*/ 127 w 128"/>
                    <a:gd name="T19" fmla="*/ 252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6" name="Freeform 78"/>
                <p:cNvSpPr/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>
                    <a:gd name="T0" fmla="*/ 0 w 110"/>
                    <a:gd name="T1" fmla="*/ 1000 h 1001"/>
                    <a:gd name="T2" fmla="*/ 0 w 110"/>
                    <a:gd name="T3" fmla="*/ 906 h 1001"/>
                    <a:gd name="T4" fmla="*/ 0 w 110"/>
                    <a:gd name="T5" fmla="*/ 835 h 1001"/>
                    <a:gd name="T6" fmla="*/ 2 w 110"/>
                    <a:gd name="T7" fmla="*/ 787 h 1001"/>
                    <a:gd name="T8" fmla="*/ 3 w 110"/>
                    <a:gd name="T9" fmla="*/ 726 h 1001"/>
                    <a:gd name="T10" fmla="*/ 3 w 110"/>
                    <a:gd name="T11" fmla="*/ 664 h 1001"/>
                    <a:gd name="T12" fmla="*/ 4 w 110"/>
                    <a:gd name="T13" fmla="*/ 612 h 1001"/>
                    <a:gd name="T14" fmla="*/ 7 w 110"/>
                    <a:gd name="T15" fmla="*/ 564 h 1001"/>
                    <a:gd name="T16" fmla="*/ 10 w 110"/>
                    <a:gd name="T17" fmla="*/ 482 h 1001"/>
                    <a:gd name="T18" fmla="*/ 16 w 110"/>
                    <a:gd name="T19" fmla="*/ 389 h 1001"/>
                    <a:gd name="T20" fmla="*/ 23 w 110"/>
                    <a:gd name="T21" fmla="*/ 297 h 1001"/>
                    <a:gd name="T22" fmla="*/ 28 w 110"/>
                    <a:gd name="T23" fmla="*/ 200 h 1001"/>
                    <a:gd name="T24" fmla="*/ 33 w 110"/>
                    <a:gd name="T25" fmla="*/ 141 h 1001"/>
                    <a:gd name="T26" fmla="*/ 36 w 110"/>
                    <a:gd name="T27" fmla="*/ 117 h 1001"/>
                    <a:gd name="T28" fmla="*/ 46 w 110"/>
                    <a:gd name="T29" fmla="*/ 77 h 1001"/>
                    <a:gd name="T30" fmla="*/ 56 w 110"/>
                    <a:gd name="T31" fmla="*/ 48 h 1001"/>
                    <a:gd name="T32" fmla="*/ 67 w 110"/>
                    <a:gd name="T33" fmla="*/ 25 h 1001"/>
                    <a:gd name="T34" fmla="*/ 78 w 110"/>
                    <a:gd name="T35" fmla="*/ 5 h 1001"/>
                    <a:gd name="T36" fmla="*/ 85 w 110"/>
                    <a:gd name="T37" fmla="*/ 0 h 1001"/>
                    <a:gd name="T38" fmla="*/ 96 w 110"/>
                    <a:gd name="T39" fmla="*/ 0 h 1001"/>
                    <a:gd name="T40" fmla="*/ 105 w 110"/>
                    <a:gd name="T41" fmla="*/ 7 h 1001"/>
                    <a:gd name="T42" fmla="*/ 109 w 110"/>
                    <a:gd name="T43" fmla="*/ 1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7" name="Freeform 79"/>
                <p:cNvSpPr/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>
                    <a:gd name="T0" fmla="*/ 131 w 132"/>
                    <a:gd name="T1" fmla="*/ 278 h 279"/>
                    <a:gd name="T2" fmla="*/ 111 w 132"/>
                    <a:gd name="T3" fmla="*/ 216 h 279"/>
                    <a:gd name="T4" fmla="*/ 95 w 132"/>
                    <a:gd name="T5" fmla="*/ 147 h 279"/>
                    <a:gd name="T6" fmla="*/ 86 w 132"/>
                    <a:gd name="T7" fmla="*/ 117 h 279"/>
                    <a:gd name="T8" fmla="*/ 74 w 132"/>
                    <a:gd name="T9" fmla="*/ 83 h 279"/>
                    <a:gd name="T10" fmla="*/ 58 w 132"/>
                    <a:gd name="T11" fmla="*/ 45 h 279"/>
                    <a:gd name="T12" fmla="*/ 47 w 132"/>
                    <a:gd name="T13" fmla="*/ 22 h 279"/>
                    <a:gd name="T14" fmla="*/ 37 w 132"/>
                    <a:gd name="T15" fmla="*/ 12 h 279"/>
                    <a:gd name="T16" fmla="*/ 25 w 132"/>
                    <a:gd name="T17" fmla="*/ 2 h 279"/>
                    <a:gd name="T18" fmla="*/ 12 w 132"/>
                    <a:gd name="T19" fmla="*/ 0 h 279"/>
                    <a:gd name="T20" fmla="*/ 6 w 132"/>
                    <a:gd name="T21" fmla="*/ 7 h 279"/>
                    <a:gd name="T22" fmla="*/ 0 w 132"/>
                    <a:gd name="T23" fmla="*/ 25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8" name="Freeform 80"/>
                <p:cNvSpPr/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>
                    <a:gd name="T0" fmla="*/ 87 w 89"/>
                    <a:gd name="T1" fmla="*/ 697 h 698"/>
                    <a:gd name="T2" fmla="*/ 88 w 89"/>
                    <a:gd name="T3" fmla="*/ 632 h 698"/>
                    <a:gd name="T4" fmla="*/ 88 w 89"/>
                    <a:gd name="T5" fmla="*/ 582 h 698"/>
                    <a:gd name="T6" fmla="*/ 86 w 89"/>
                    <a:gd name="T7" fmla="*/ 548 h 698"/>
                    <a:gd name="T8" fmla="*/ 85 w 89"/>
                    <a:gd name="T9" fmla="*/ 505 h 698"/>
                    <a:gd name="T10" fmla="*/ 85 w 89"/>
                    <a:gd name="T11" fmla="*/ 462 h 698"/>
                    <a:gd name="T12" fmla="*/ 84 w 89"/>
                    <a:gd name="T13" fmla="*/ 426 h 698"/>
                    <a:gd name="T14" fmla="*/ 81 w 89"/>
                    <a:gd name="T15" fmla="*/ 393 h 698"/>
                    <a:gd name="T16" fmla="*/ 79 w 89"/>
                    <a:gd name="T17" fmla="*/ 334 h 698"/>
                    <a:gd name="T18" fmla="*/ 74 w 89"/>
                    <a:gd name="T19" fmla="*/ 271 h 698"/>
                    <a:gd name="T20" fmla="*/ 69 w 89"/>
                    <a:gd name="T21" fmla="*/ 208 h 698"/>
                    <a:gd name="T22" fmla="*/ 65 w 89"/>
                    <a:gd name="T23" fmla="*/ 139 h 698"/>
                    <a:gd name="T24" fmla="*/ 60 w 89"/>
                    <a:gd name="T25" fmla="*/ 97 h 698"/>
                    <a:gd name="T26" fmla="*/ 58 w 89"/>
                    <a:gd name="T27" fmla="*/ 81 h 698"/>
                    <a:gd name="T28" fmla="*/ 50 w 89"/>
                    <a:gd name="T29" fmla="*/ 54 h 698"/>
                    <a:gd name="T30" fmla="*/ 42 w 89"/>
                    <a:gd name="T31" fmla="*/ 34 h 698"/>
                    <a:gd name="T32" fmla="*/ 33 w 89"/>
                    <a:gd name="T33" fmla="*/ 18 h 698"/>
                    <a:gd name="T34" fmla="*/ 24 w 89"/>
                    <a:gd name="T35" fmla="*/ 4 h 698"/>
                    <a:gd name="T36" fmla="*/ 18 w 89"/>
                    <a:gd name="T37" fmla="*/ 0 h 698"/>
                    <a:gd name="T38" fmla="*/ 10 w 89"/>
                    <a:gd name="T39" fmla="*/ 0 h 698"/>
                    <a:gd name="T40" fmla="*/ 2 w 89"/>
                    <a:gd name="T41" fmla="*/ 5 h 698"/>
                    <a:gd name="T42" fmla="*/ 0 w 89"/>
                    <a:gd name="T43" fmla="*/ 1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9" name="Freeform 81"/>
                <p:cNvSpPr/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>
                    <a:gd name="T0" fmla="*/ 0 w 140"/>
                    <a:gd name="T1" fmla="*/ 261 h 262"/>
                    <a:gd name="T2" fmla="*/ 20 w 140"/>
                    <a:gd name="T3" fmla="*/ 236 h 262"/>
                    <a:gd name="T4" fmla="*/ 28 w 140"/>
                    <a:gd name="T5" fmla="*/ 220 h 262"/>
                    <a:gd name="T6" fmla="*/ 34 w 140"/>
                    <a:gd name="T7" fmla="*/ 207 h 262"/>
                    <a:gd name="T8" fmla="*/ 64 w 140"/>
                    <a:gd name="T9" fmla="*/ 87 h 262"/>
                    <a:gd name="T10" fmla="*/ 81 w 140"/>
                    <a:gd name="T11" fmla="*/ 48 h 262"/>
                    <a:gd name="T12" fmla="*/ 93 w 140"/>
                    <a:gd name="T13" fmla="*/ 24 h 262"/>
                    <a:gd name="T14" fmla="*/ 103 w 140"/>
                    <a:gd name="T15" fmla="*/ 12 h 262"/>
                    <a:gd name="T16" fmla="*/ 115 w 140"/>
                    <a:gd name="T17" fmla="*/ 4 h 262"/>
                    <a:gd name="T18" fmla="*/ 126 w 140"/>
                    <a:gd name="T19" fmla="*/ 0 h 262"/>
                    <a:gd name="T20" fmla="*/ 134 w 140"/>
                    <a:gd name="T21" fmla="*/ 2 h 262"/>
                    <a:gd name="T22" fmla="*/ 139 w 140"/>
                    <a:gd name="T23" fmla="*/ 17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30" name="Freeform 82"/>
                <p:cNvSpPr/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>
                    <a:gd name="T0" fmla="*/ 328 w 329"/>
                    <a:gd name="T1" fmla="*/ 914 h 915"/>
                    <a:gd name="T2" fmla="*/ 316 w 329"/>
                    <a:gd name="T3" fmla="*/ 807 h 915"/>
                    <a:gd name="T4" fmla="*/ 301 w 329"/>
                    <a:gd name="T5" fmla="*/ 690 h 915"/>
                    <a:gd name="T6" fmla="*/ 288 w 329"/>
                    <a:gd name="T7" fmla="*/ 600 h 915"/>
                    <a:gd name="T8" fmla="*/ 274 w 329"/>
                    <a:gd name="T9" fmla="*/ 519 h 915"/>
                    <a:gd name="T10" fmla="*/ 256 w 329"/>
                    <a:gd name="T11" fmla="*/ 449 h 915"/>
                    <a:gd name="T12" fmla="*/ 238 w 329"/>
                    <a:gd name="T13" fmla="*/ 372 h 915"/>
                    <a:gd name="T14" fmla="*/ 213 w 329"/>
                    <a:gd name="T15" fmla="*/ 308 h 915"/>
                    <a:gd name="T16" fmla="*/ 160 w 329"/>
                    <a:gd name="T17" fmla="*/ 178 h 915"/>
                    <a:gd name="T18" fmla="*/ 145 w 329"/>
                    <a:gd name="T19" fmla="*/ 141 h 915"/>
                    <a:gd name="T20" fmla="*/ 134 w 329"/>
                    <a:gd name="T21" fmla="*/ 122 h 915"/>
                    <a:gd name="T22" fmla="*/ 109 w 329"/>
                    <a:gd name="T23" fmla="*/ 73 h 915"/>
                    <a:gd name="T24" fmla="*/ 94 w 329"/>
                    <a:gd name="T25" fmla="*/ 50 h 915"/>
                    <a:gd name="T26" fmla="*/ 77 w 329"/>
                    <a:gd name="T27" fmla="*/ 31 h 915"/>
                    <a:gd name="T28" fmla="*/ 50 w 329"/>
                    <a:gd name="T29" fmla="*/ 11 h 915"/>
                    <a:gd name="T30" fmla="*/ 33 w 329"/>
                    <a:gd name="T31" fmla="*/ 1 h 915"/>
                    <a:gd name="T32" fmla="*/ 20 w 329"/>
                    <a:gd name="T33" fmla="*/ 0 h 915"/>
                    <a:gd name="T34" fmla="*/ 8 w 329"/>
                    <a:gd name="T35" fmla="*/ 5 h 915"/>
                    <a:gd name="T36" fmla="*/ 0 w 329"/>
                    <a:gd name="T37" fmla="*/ 18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31" name="Freeform 83"/>
                <p:cNvSpPr/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>
                    <a:gd name="T0" fmla="*/ 135 w 136"/>
                    <a:gd name="T1" fmla="*/ 753 h 754"/>
                    <a:gd name="T2" fmla="*/ 62 w 136"/>
                    <a:gd name="T3" fmla="*/ 28 h 754"/>
                    <a:gd name="T4" fmla="*/ 56 w 136"/>
                    <a:gd name="T5" fmla="*/ 18 h 754"/>
                    <a:gd name="T6" fmla="*/ 48 w 136"/>
                    <a:gd name="T7" fmla="*/ 5 h 754"/>
                    <a:gd name="T8" fmla="*/ 41 w 136"/>
                    <a:gd name="T9" fmla="*/ 2 h 754"/>
                    <a:gd name="T10" fmla="*/ 29 w 136"/>
                    <a:gd name="T11" fmla="*/ 0 h 754"/>
                    <a:gd name="T12" fmla="*/ 21 w 136"/>
                    <a:gd name="T13" fmla="*/ 2 h 754"/>
                    <a:gd name="T14" fmla="*/ 13 w 136"/>
                    <a:gd name="T15" fmla="*/ 11 h 754"/>
                    <a:gd name="T16" fmla="*/ 5 w 136"/>
                    <a:gd name="T17" fmla="*/ 24 h 754"/>
                    <a:gd name="T18" fmla="*/ 0 w 136"/>
                    <a:gd name="T19" fmla="*/ 47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133" name="Freeform 85"/>
              <p:cNvSpPr/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>
                  <a:gd name="T0" fmla="*/ 47 w 48"/>
                  <a:gd name="T1" fmla="*/ 0 h 470"/>
                  <a:gd name="T2" fmla="*/ 29 w 48"/>
                  <a:gd name="T3" fmla="*/ 30 h 470"/>
                  <a:gd name="T4" fmla="*/ 20 w 48"/>
                  <a:gd name="T5" fmla="*/ 89 h 470"/>
                  <a:gd name="T6" fmla="*/ 9 w 48"/>
                  <a:gd name="T7" fmla="*/ 168 h 470"/>
                  <a:gd name="T8" fmla="*/ 0 w 48"/>
                  <a:gd name="T9" fmla="*/ 267 h 470"/>
                  <a:gd name="T10" fmla="*/ 0 w 48"/>
                  <a:gd name="T11" fmla="*/ 375 h 470"/>
                  <a:gd name="T12" fmla="*/ 5 w 48"/>
                  <a:gd name="T13" fmla="*/ 469 h 470"/>
                  <a:gd name="T14" fmla="*/ 9 w 48"/>
                  <a:gd name="T15" fmla="*/ 469 h 470"/>
                  <a:gd name="T16" fmla="*/ 5 w 48"/>
                  <a:gd name="T17" fmla="*/ 375 h 470"/>
                  <a:gd name="T18" fmla="*/ 5 w 48"/>
                  <a:gd name="T19" fmla="*/ 296 h 470"/>
                  <a:gd name="T20" fmla="*/ 14 w 48"/>
                  <a:gd name="T21" fmla="*/ 211 h 470"/>
                  <a:gd name="T22" fmla="*/ 29 w 48"/>
                  <a:gd name="T23" fmla="*/ 125 h 470"/>
                  <a:gd name="T24" fmla="*/ 46 w 48"/>
                  <a:gd name="T25" fmla="*/ 12 h 470"/>
                  <a:gd name="T26" fmla="*/ 47 w 48"/>
                  <a:gd name="T2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4" name="Freeform 86"/>
              <p:cNvSpPr/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>
                  <a:gd name="T0" fmla="*/ 15 w 77"/>
                  <a:gd name="T1" fmla="*/ 0 h 486"/>
                  <a:gd name="T2" fmla="*/ 30 w 77"/>
                  <a:gd name="T3" fmla="*/ 37 h 486"/>
                  <a:gd name="T4" fmla="*/ 45 w 77"/>
                  <a:gd name="T5" fmla="*/ 96 h 486"/>
                  <a:gd name="T6" fmla="*/ 60 w 77"/>
                  <a:gd name="T7" fmla="*/ 177 h 486"/>
                  <a:gd name="T8" fmla="*/ 76 w 77"/>
                  <a:gd name="T9" fmla="*/ 279 h 486"/>
                  <a:gd name="T10" fmla="*/ 76 w 77"/>
                  <a:gd name="T11" fmla="*/ 390 h 486"/>
                  <a:gd name="T12" fmla="*/ 68 w 77"/>
                  <a:gd name="T13" fmla="*/ 485 h 486"/>
                  <a:gd name="T14" fmla="*/ 60 w 77"/>
                  <a:gd name="T15" fmla="*/ 485 h 486"/>
                  <a:gd name="T16" fmla="*/ 68 w 77"/>
                  <a:gd name="T17" fmla="*/ 390 h 486"/>
                  <a:gd name="T18" fmla="*/ 68 w 77"/>
                  <a:gd name="T19" fmla="*/ 309 h 486"/>
                  <a:gd name="T20" fmla="*/ 53 w 77"/>
                  <a:gd name="T21" fmla="*/ 220 h 486"/>
                  <a:gd name="T22" fmla="*/ 30 w 77"/>
                  <a:gd name="T23" fmla="*/ 132 h 486"/>
                  <a:gd name="T24" fmla="*/ 0 w 77"/>
                  <a:gd name="T25" fmla="*/ 23 h 486"/>
                  <a:gd name="T26" fmla="*/ 15 w 77"/>
                  <a:gd name="T27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5" name="Freeform 87"/>
              <p:cNvSpPr/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>
                  <a:gd name="T0" fmla="*/ 124 w 213"/>
                  <a:gd name="T1" fmla="*/ 14 h 578"/>
                  <a:gd name="T2" fmla="*/ 106 w 213"/>
                  <a:gd name="T3" fmla="*/ 37 h 578"/>
                  <a:gd name="T4" fmla="*/ 67 w 213"/>
                  <a:gd name="T5" fmla="*/ 61 h 578"/>
                  <a:gd name="T6" fmla="*/ 82 w 213"/>
                  <a:gd name="T7" fmla="*/ 56 h 578"/>
                  <a:gd name="T8" fmla="*/ 87 w 213"/>
                  <a:gd name="T9" fmla="*/ 71 h 578"/>
                  <a:gd name="T10" fmla="*/ 82 w 213"/>
                  <a:gd name="T11" fmla="*/ 84 h 578"/>
                  <a:gd name="T12" fmla="*/ 60 w 213"/>
                  <a:gd name="T13" fmla="*/ 112 h 578"/>
                  <a:gd name="T14" fmla="*/ 60 w 213"/>
                  <a:gd name="T15" fmla="*/ 119 h 578"/>
                  <a:gd name="T16" fmla="*/ 76 w 213"/>
                  <a:gd name="T17" fmla="*/ 119 h 578"/>
                  <a:gd name="T18" fmla="*/ 69 w 213"/>
                  <a:gd name="T19" fmla="*/ 128 h 578"/>
                  <a:gd name="T20" fmla="*/ 60 w 213"/>
                  <a:gd name="T21" fmla="*/ 156 h 578"/>
                  <a:gd name="T22" fmla="*/ 69 w 213"/>
                  <a:gd name="T23" fmla="*/ 151 h 578"/>
                  <a:gd name="T24" fmla="*/ 73 w 213"/>
                  <a:gd name="T25" fmla="*/ 169 h 578"/>
                  <a:gd name="T26" fmla="*/ 21 w 213"/>
                  <a:gd name="T27" fmla="*/ 217 h 578"/>
                  <a:gd name="T28" fmla="*/ 54 w 213"/>
                  <a:gd name="T29" fmla="*/ 202 h 578"/>
                  <a:gd name="T30" fmla="*/ 42 w 213"/>
                  <a:gd name="T31" fmla="*/ 231 h 578"/>
                  <a:gd name="T32" fmla="*/ 27 w 213"/>
                  <a:gd name="T33" fmla="*/ 235 h 578"/>
                  <a:gd name="T34" fmla="*/ 63 w 213"/>
                  <a:gd name="T35" fmla="*/ 202 h 578"/>
                  <a:gd name="T36" fmla="*/ 73 w 213"/>
                  <a:gd name="T37" fmla="*/ 217 h 578"/>
                  <a:gd name="T38" fmla="*/ 45 w 213"/>
                  <a:gd name="T39" fmla="*/ 260 h 578"/>
                  <a:gd name="T40" fmla="*/ 24 w 213"/>
                  <a:gd name="T41" fmla="*/ 289 h 578"/>
                  <a:gd name="T42" fmla="*/ 49 w 213"/>
                  <a:gd name="T43" fmla="*/ 270 h 578"/>
                  <a:gd name="T44" fmla="*/ 57 w 213"/>
                  <a:gd name="T45" fmla="*/ 283 h 578"/>
                  <a:gd name="T46" fmla="*/ 45 w 213"/>
                  <a:gd name="T47" fmla="*/ 316 h 578"/>
                  <a:gd name="T48" fmla="*/ 27 w 213"/>
                  <a:gd name="T49" fmla="*/ 336 h 578"/>
                  <a:gd name="T50" fmla="*/ 33 w 213"/>
                  <a:gd name="T51" fmla="*/ 345 h 578"/>
                  <a:gd name="T52" fmla="*/ 36 w 213"/>
                  <a:gd name="T53" fmla="*/ 359 h 578"/>
                  <a:gd name="T54" fmla="*/ 33 w 213"/>
                  <a:gd name="T55" fmla="*/ 364 h 578"/>
                  <a:gd name="T56" fmla="*/ 30 w 213"/>
                  <a:gd name="T57" fmla="*/ 378 h 578"/>
                  <a:gd name="T58" fmla="*/ 33 w 213"/>
                  <a:gd name="T59" fmla="*/ 392 h 578"/>
                  <a:gd name="T60" fmla="*/ 6 w 213"/>
                  <a:gd name="T61" fmla="*/ 448 h 578"/>
                  <a:gd name="T62" fmla="*/ 39 w 213"/>
                  <a:gd name="T63" fmla="*/ 415 h 578"/>
                  <a:gd name="T64" fmla="*/ 69 w 213"/>
                  <a:gd name="T65" fmla="*/ 577 h 578"/>
                  <a:gd name="T66" fmla="*/ 45 w 213"/>
                  <a:gd name="T67" fmla="*/ 434 h 578"/>
                  <a:gd name="T68" fmla="*/ 60 w 213"/>
                  <a:gd name="T69" fmla="*/ 397 h 578"/>
                  <a:gd name="T70" fmla="*/ 63 w 213"/>
                  <a:gd name="T71" fmla="*/ 378 h 578"/>
                  <a:gd name="T72" fmla="*/ 73 w 213"/>
                  <a:gd name="T73" fmla="*/ 411 h 578"/>
                  <a:gd name="T74" fmla="*/ 69 w 213"/>
                  <a:gd name="T75" fmla="*/ 349 h 578"/>
                  <a:gd name="T76" fmla="*/ 91 w 213"/>
                  <a:gd name="T77" fmla="*/ 430 h 578"/>
                  <a:gd name="T78" fmla="*/ 100 w 213"/>
                  <a:gd name="T79" fmla="*/ 434 h 578"/>
                  <a:gd name="T80" fmla="*/ 76 w 213"/>
                  <a:gd name="T81" fmla="*/ 378 h 578"/>
                  <a:gd name="T82" fmla="*/ 82 w 213"/>
                  <a:gd name="T83" fmla="*/ 312 h 578"/>
                  <a:gd name="T84" fmla="*/ 145 w 213"/>
                  <a:gd name="T85" fmla="*/ 500 h 578"/>
                  <a:gd name="T86" fmla="*/ 87 w 213"/>
                  <a:gd name="T87" fmla="*/ 326 h 578"/>
                  <a:gd name="T88" fmla="*/ 93 w 213"/>
                  <a:gd name="T89" fmla="*/ 250 h 578"/>
                  <a:gd name="T90" fmla="*/ 124 w 213"/>
                  <a:gd name="T91" fmla="*/ 359 h 578"/>
                  <a:gd name="T92" fmla="*/ 102 w 213"/>
                  <a:gd name="T93" fmla="*/ 256 h 578"/>
                  <a:gd name="T94" fmla="*/ 129 w 213"/>
                  <a:gd name="T95" fmla="*/ 415 h 578"/>
                  <a:gd name="T96" fmla="*/ 106 w 213"/>
                  <a:gd name="T97" fmla="*/ 202 h 578"/>
                  <a:gd name="T98" fmla="*/ 111 w 213"/>
                  <a:gd name="T99" fmla="*/ 151 h 578"/>
                  <a:gd name="T100" fmla="*/ 148 w 213"/>
                  <a:gd name="T101" fmla="*/ 240 h 578"/>
                  <a:gd name="T102" fmla="*/ 148 w 213"/>
                  <a:gd name="T103" fmla="*/ 240 h 578"/>
                  <a:gd name="T104" fmla="*/ 120 w 213"/>
                  <a:gd name="T105" fmla="*/ 161 h 578"/>
                  <a:gd name="T106" fmla="*/ 124 w 213"/>
                  <a:gd name="T107" fmla="*/ 119 h 578"/>
                  <a:gd name="T108" fmla="*/ 133 w 213"/>
                  <a:gd name="T109" fmla="*/ 138 h 578"/>
                  <a:gd name="T110" fmla="*/ 212 w 213"/>
                  <a:gd name="T111" fmla="*/ 223 h 578"/>
                  <a:gd name="T112" fmla="*/ 129 w 213"/>
                  <a:gd name="T113" fmla="*/ 123 h 578"/>
                  <a:gd name="T114" fmla="*/ 145 w 213"/>
                  <a:gd name="T115" fmla="*/ 112 h 578"/>
                  <a:gd name="T116" fmla="*/ 194 w 213"/>
                  <a:gd name="T117" fmla="*/ 208 h 578"/>
                  <a:gd name="T118" fmla="*/ 139 w 213"/>
                  <a:gd name="T119" fmla="*/ 56 h 578"/>
                  <a:gd name="T120" fmla="*/ 135 w 213"/>
                  <a:gd name="T121" fmla="*/ 28 h 578"/>
                  <a:gd name="T122" fmla="*/ 151 w 213"/>
                  <a:gd name="T12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6" name="Freeform 88"/>
              <p:cNvSpPr/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>
                  <a:gd name="T0" fmla="*/ 131 w 132"/>
                  <a:gd name="T1" fmla="*/ 179 h 502"/>
                  <a:gd name="T2" fmla="*/ 117 w 132"/>
                  <a:gd name="T3" fmla="*/ 18 h 502"/>
                  <a:gd name="T4" fmla="*/ 99 w 132"/>
                  <a:gd name="T5" fmla="*/ 2 h 502"/>
                  <a:gd name="T6" fmla="*/ 85 w 132"/>
                  <a:gd name="T7" fmla="*/ 0 h 502"/>
                  <a:gd name="T8" fmla="*/ 63 w 132"/>
                  <a:gd name="T9" fmla="*/ 7 h 502"/>
                  <a:gd name="T10" fmla="*/ 49 w 132"/>
                  <a:gd name="T11" fmla="*/ 25 h 502"/>
                  <a:gd name="T12" fmla="*/ 33 w 132"/>
                  <a:gd name="T13" fmla="*/ 50 h 502"/>
                  <a:gd name="T14" fmla="*/ 18 w 132"/>
                  <a:gd name="T15" fmla="*/ 94 h 502"/>
                  <a:gd name="T16" fmla="*/ 10 w 132"/>
                  <a:gd name="T17" fmla="*/ 157 h 502"/>
                  <a:gd name="T18" fmla="*/ 6 w 132"/>
                  <a:gd name="T19" fmla="*/ 211 h 502"/>
                  <a:gd name="T20" fmla="*/ 0 w 132"/>
                  <a:gd name="T21" fmla="*/ 285 h 502"/>
                  <a:gd name="T22" fmla="*/ 0 w 132"/>
                  <a:gd name="T23" fmla="*/ 334 h 502"/>
                  <a:gd name="T24" fmla="*/ 10 w 132"/>
                  <a:gd name="T25" fmla="*/ 400 h 502"/>
                  <a:gd name="T26" fmla="*/ 30 w 132"/>
                  <a:gd name="T27" fmla="*/ 456 h 502"/>
                  <a:gd name="T28" fmla="*/ 49 w 132"/>
                  <a:gd name="T29" fmla="*/ 501 h 502"/>
                  <a:gd name="T30" fmla="*/ 38 w 132"/>
                  <a:gd name="T31" fmla="*/ 433 h 502"/>
                  <a:gd name="T32" fmla="*/ 33 w 132"/>
                  <a:gd name="T33" fmla="*/ 370 h 502"/>
                  <a:gd name="T34" fmla="*/ 36 w 132"/>
                  <a:gd name="T35" fmla="*/ 304 h 502"/>
                  <a:gd name="T36" fmla="*/ 38 w 132"/>
                  <a:gd name="T37" fmla="*/ 245 h 502"/>
                  <a:gd name="T38" fmla="*/ 42 w 132"/>
                  <a:gd name="T39" fmla="*/ 186 h 502"/>
                  <a:gd name="T40" fmla="*/ 49 w 132"/>
                  <a:gd name="T41" fmla="*/ 133 h 502"/>
                  <a:gd name="T42" fmla="*/ 51 w 132"/>
                  <a:gd name="T43" fmla="*/ 93 h 502"/>
                  <a:gd name="T44" fmla="*/ 59 w 132"/>
                  <a:gd name="T45" fmla="*/ 53 h 502"/>
                  <a:gd name="T46" fmla="*/ 79 w 132"/>
                  <a:gd name="T47" fmla="*/ 20 h 502"/>
                  <a:gd name="T48" fmla="*/ 96 w 132"/>
                  <a:gd name="T49" fmla="*/ 22 h 502"/>
                  <a:gd name="T50" fmla="*/ 112 w 132"/>
                  <a:gd name="T51" fmla="*/ 113 h 502"/>
                  <a:gd name="T52" fmla="*/ 125 w 132"/>
                  <a:gd name="T53" fmla="*/ 133 h 502"/>
                  <a:gd name="T54" fmla="*/ 131 w 132"/>
                  <a:gd name="T55" fmla="*/ 17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7" name="Freeform 89"/>
              <p:cNvSpPr/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>
                  <a:gd name="T0" fmla="*/ 193 w 288"/>
                  <a:gd name="T1" fmla="*/ 11 h 1029"/>
                  <a:gd name="T2" fmla="*/ 185 w 288"/>
                  <a:gd name="T3" fmla="*/ 44 h 1029"/>
                  <a:gd name="T4" fmla="*/ 122 w 288"/>
                  <a:gd name="T5" fmla="*/ 37 h 1029"/>
                  <a:gd name="T6" fmla="*/ 147 w 288"/>
                  <a:gd name="T7" fmla="*/ 51 h 1029"/>
                  <a:gd name="T8" fmla="*/ 174 w 288"/>
                  <a:gd name="T9" fmla="*/ 70 h 1029"/>
                  <a:gd name="T10" fmla="*/ 114 w 288"/>
                  <a:gd name="T11" fmla="*/ 96 h 1029"/>
                  <a:gd name="T12" fmla="*/ 161 w 288"/>
                  <a:gd name="T13" fmla="*/ 104 h 1029"/>
                  <a:gd name="T14" fmla="*/ 164 w 288"/>
                  <a:gd name="T15" fmla="*/ 135 h 1029"/>
                  <a:gd name="T16" fmla="*/ 28 w 288"/>
                  <a:gd name="T17" fmla="*/ 280 h 1029"/>
                  <a:gd name="T18" fmla="*/ 155 w 288"/>
                  <a:gd name="T19" fmla="*/ 175 h 1029"/>
                  <a:gd name="T20" fmla="*/ 128 w 288"/>
                  <a:gd name="T21" fmla="*/ 234 h 1029"/>
                  <a:gd name="T22" fmla="*/ 145 w 288"/>
                  <a:gd name="T23" fmla="*/ 240 h 1029"/>
                  <a:gd name="T24" fmla="*/ 122 w 288"/>
                  <a:gd name="T25" fmla="*/ 322 h 1029"/>
                  <a:gd name="T26" fmla="*/ 72 w 288"/>
                  <a:gd name="T27" fmla="*/ 409 h 1029"/>
                  <a:gd name="T28" fmla="*/ 128 w 288"/>
                  <a:gd name="T29" fmla="*/ 345 h 1029"/>
                  <a:gd name="T30" fmla="*/ 82 w 288"/>
                  <a:gd name="T31" fmla="*/ 474 h 1029"/>
                  <a:gd name="T32" fmla="*/ 124 w 288"/>
                  <a:gd name="T33" fmla="*/ 389 h 1029"/>
                  <a:gd name="T34" fmla="*/ 134 w 288"/>
                  <a:gd name="T35" fmla="*/ 389 h 1029"/>
                  <a:gd name="T36" fmla="*/ 117 w 288"/>
                  <a:gd name="T37" fmla="*/ 465 h 1029"/>
                  <a:gd name="T38" fmla="*/ 131 w 288"/>
                  <a:gd name="T39" fmla="*/ 465 h 1029"/>
                  <a:gd name="T40" fmla="*/ 105 w 288"/>
                  <a:gd name="T41" fmla="*/ 553 h 1029"/>
                  <a:gd name="T42" fmla="*/ 120 w 288"/>
                  <a:gd name="T43" fmla="*/ 531 h 1029"/>
                  <a:gd name="T44" fmla="*/ 106 w 288"/>
                  <a:gd name="T45" fmla="*/ 615 h 1029"/>
                  <a:gd name="T46" fmla="*/ 117 w 288"/>
                  <a:gd name="T47" fmla="*/ 588 h 1029"/>
                  <a:gd name="T48" fmla="*/ 130 w 288"/>
                  <a:gd name="T49" fmla="*/ 579 h 1029"/>
                  <a:gd name="T50" fmla="*/ 122 w 288"/>
                  <a:gd name="T51" fmla="*/ 641 h 1029"/>
                  <a:gd name="T52" fmla="*/ 95 w 288"/>
                  <a:gd name="T53" fmla="*/ 754 h 1029"/>
                  <a:gd name="T54" fmla="*/ 130 w 288"/>
                  <a:gd name="T55" fmla="*/ 667 h 1029"/>
                  <a:gd name="T56" fmla="*/ 138 w 288"/>
                  <a:gd name="T57" fmla="*/ 652 h 1029"/>
                  <a:gd name="T58" fmla="*/ 135 w 288"/>
                  <a:gd name="T59" fmla="*/ 746 h 1029"/>
                  <a:gd name="T60" fmla="*/ 147 w 288"/>
                  <a:gd name="T61" fmla="*/ 793 h 1029"/>
                  <a:gd name="T62" fmla="*/ 151 w 288"/>
                  <a:gd name="T63" fmla="*/ 740 h 1029"/>
                  <a:gd name="T64" fmla="*/ 254 w 288"/>
                  <a:gd name="T65" fmla="*/ 881 h 1029"/>
                  <a:gd name="T66" fmla="*/ 161 w 288"/>
                  <a:gd name="T67" fmla="*/ 677 h 1029"/>
                  <a:gd name="T68" fmla="*/ 180 w 288"/>
                  <a:gd name="T69" fmla="*/ 720 h 1029"/>
                  <a:gd name="T70" fmla="*/ 153 w 288"/>
                  <a:gd name="T71" fmla="*/ 605 h 1029"/>
                  <a:gd name="T72" fmla="*/ 265 w 288"/>
                  <a:gd name="T73" fmla="*/ 695 h 1029"/>
                  <a:gd name="T74" fmla="*/ 153 w 288"/>
                  <a:gd name="T75" fmla="*/ 570 h 1029"/>
                  <a:gd name="T76" fmla="*/ 169 w 288"/>
                  <a:gd name="T77" fmla="*/ 542 h 1029"/>
                  <a:gd name="T78" fmla="*/ 156 w 288"/>
                  <a:gd name="T79" fmla="*/ 494 h 1029"/>
                  <a:gd name="T80" fmla="*/ 174 w 288"/>
                  <a:gd name="T81" fmla="*/ 494 h 1029"/>
                  <a:gd name="T82" fmla="*/ 225 w 288"/>
                  <a:gd name="T83" fmla="*/ 582 h 1029"/>
                  <a:gd name="T84" fmla="*/ 176 w 288"/>
                  <a:gd name="T85" fmla="*/ 415 h 1029"/>
                  <a:gd name="T86" fmla="*/ 166 w 288"/>
                  <a:gd name="T87" fmla="*/ 353 h 1029"/>
                  <a:gd name="T88" fmla="*/ 180 w 288"/>
                  <a:gd name="T89" fmla="*/ 342 h 1029"/>
                  <a:gd name="T90" fmla="*/ 178 w 288"/>
                  <a:gd name="T91" fmla="*/ 284 h 1029"/>
                  <a:gd name="T92" fmla="*/ 184 w 288"/>
                  <a:gd name="T93" fmla="*/ 277 h 1029"/>
                  <a:gd name="T94" fmla="*/ 218 w 288"/>
                  <a:gd name="T95" fmla="*/ 330 h 1029"/>
                  <a:gd name="T96" fmla="*/ 191 w 288"/>
                  <a:gd name="T97" fmla="*/ 245 h 1029"/>
                  <a:gd name="T98" fmla="*/ 193 w 288"/>
                  <a:gd name="T99" fmla="*/ 172 h 1029"/>
                  <a:gd name="T100" fmla="*/ 191 w 288"/>
                  <a:gd name="T101" fmla="*/ 132 h 1029"/>
                  <a:gd name="T102" fmla="*/ 221 w 288"/>
                  <a:gd name="T103" fmla="*/ 129 h 1029"/>
                  <a:gd name="T104" fmla="*/ 213 w 288"/>
                  <a:gd name="T105" fmla="*/ 70 h 1029"/>
                  <a:gd name="T106" fmla="*/ 226 w 288"/>
                  <a:gd name="T107" fmla="*/ 56 h 1029"/>
                  <a:gd name="T108" fmla="*/ 222 w 288"/>
                  <a:gd name="T109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8" name="Freeform 90"/>
              <p:cNvSpPr/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>
                  <a:gd name="T0" fmla="*/ 2 w 120"/>
                  <a:gd name="T1" fmla="*/ 91 h 573"/>
                  <a:gd name="T2" fmla="*/ 27 w 120"/>
                  <a:gd name="T3" fmla="*/ 0 h 573"/>
                  <a:gd name="T4" fmla="*/ 43 w 120"/>
                  <a:gd name="T5" fmla="*/ 2 h 573"/>
                  <a:gd name="T6" fmla="*/ 56 w 120"/>
                  <a:gd name="T7" fmla="*/ 8 h 573"/>
                  <a:gd name="T8" fmla="*/ 67 w 120"/>
                  <a:gd name="T9" fmla="*/ 33 h 573"/>
                  <a:gd name="T10" fmla="*/ 94 w 120"/>
                  <a:gd name="T11" fmla="*/ 106 h 573"/>
                  <a:gd name="T12" fmla="*/ 103 w 120"/>
                  <a:gd name="T13" fmla="*/ 139 h 573"/>
                  <a:gd name="T14" fmla="*/ 110 w 120"/>
                  <a:gd name="T15" fmla="*/ 171 h 573"/>
                  <a:gd name="T16" fmla="*/ 116 w 120"/>
                  <a:gd name="T17" fmla="*/ 268 h 573"/>
                  <a:gd name="T18" fmla="*/ 119 w 120"/>
                  <a:gd name="T19" fmla="*/ 297 h 573"/>
                  <a:gd name="T20" fmla="*/ 116 w 120"/>
                  <a:gd name="T21" fmla="*/ 336 h 573"/>
                  <a:gd name="T22" fmla="*/ 111 w 120"/>
                  <a:gd name="T23" fmla="*/ 375 h 573"/>
                  <a:gd name="T24" fmla="*/ 101 w 120"/>
                  <a:gd name="T25" fmla="*/ 436 h 573"/>
                  <a:gd name="T26" fmla="*/ 92 w 120"/>
                  <a:gd name="T27" fmla="*/ 475 h 573"/>
                  <a:gd name="T28" fmla="*/ 79 w 120"/>
                  <a:gd name="T29" fmla="*/ 518 h 573"/>
                  <a:gd name="T30" fmla="*/ 52 w 120"/>
                  <a:gd name="T31" fmla="*/ 572 h 573"/>
                  <a:gd name="T32" fmla="*/ 65 w 120"/>
                  <a:gd name="T33" fmla="*/ 505 h 573"/>
                  <a:gd name="T34" fmla="*/ 77 w 120"/>
                  <a:gd name="T35" fmla="*/ 444 h 573"/>
                  <a:gd name="T36" fmla="*/ 83 w 120"/>
                  <a:gd name="T37" fmla="*/ 388 h 573"/>
                  <a:gd name="T38" fmla="*/ 80 w 120"/>
                  <a:gd name="T39" fmla="*/ 336 h 573"/>
                  <a:gd name="T40" fmla="*/ 79 w 120"/>
                  <a:gd name="T41" fmla="*/ 297 h 573"/>
                  <a:gd name="T42" fmla="*/ 83 w 120"/>
                  <a:gd name="T43" fmla="*/ 251 h 573"/>
                  <a:gd name="T44" fmla="*/ 86 w 120"/>
                  <a:gd name="T45" fmla="*/ 214 h 573"/>
                  <a:gd name="T46" fmla="*/ 74 w 120"/>
                  <a:gd name="T47" fmla="*/ 139 h 573"/>
                  <a:gd name="T48" fmla="*/ 71 w 120"/>
                  <a:gd name="T49" fmla="*/ 97 h 573"/>
                  <a:gd name="T50" fmla="*/ 63 w 120"/>
                  <a:gd name="T51" fmla="*/ 66 h 573"/>
                  <a:gd name="T52" fmla="*/ 43 w 120"/>
                  <a:gd name="T53" fmla="*/ 24 h 573"/>
                  <a:gd name="T54" fmla="*/ 33 w 120"/>
                  <a:gd name="T55" fmla="*/ 57 h 573"/>
                  <a:gd name="T56" fmla="*/ 0 w 120"/>
                  <a:gd name="T57" fmla="*/ 109 h 573"/>
                  <a:gd name="T58" fmla="*/ 2 w 120"/>
                  <a:gd name="T59" fmla="*/ 91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9" name="Freeform 91"/>
              <p:cNvSpPr/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>
                  <a:gd name="T0" fmla="*/ 39 w 50"/>
                  <a:gd name="T1" fmla="*/ 0 h 585"/>
                  <a:gd name="T2" fmla="*/ 35 w 50"/>
                  <a:gd name="T3" fmla="*/ 11 h 585"/>
                  <a:gd name="T4" fmla="*/ 19 w 50"/>
                  <a:gd name="T5" fmla="*/ 115 h 585"/>
                  <a:gd name="T6" fmla="*/ 9 w 50"/>
                  <a:gd name="T7" fmla="*/ 212 h 585"/>
                  <a:gd name="T8" fmla="*/ 0 w 50"/>
                  <a:gd name="T9" fmla="*/ 335 h 585"/>
                  <a:gd name="T10" fmla="*/ 0 w 50"/>
                  <a:gd name="T11" fmla="*/ 467 h 585"/>
                  <a:gd name="T12" fmla="*/ 4 w 50"/>
                  <a:gd name="T13" fmla="*/ 584 h 585"/>
                  <a:gd name="T14" fmla="*/ 9 w 50"/>
                  <a:gd name="T15" fmla="*/ 584 h 585"/>
                  <a:gd name="T16" fmla="*/ 4 w 50"/>
                  <a:gd name="T17" fmla="*/ 467 h 585"/>
                  <a:gd name="T18" fmla="*/ 4 w 50"/>
                  <a:gd name="T19" fmla="*/ 371 h 585"/>
                  <a:gd name="T20" fmla="*/ 14 w 50"/>
                  <a:gd name="T21" fmla="*/ 264 h 585"/>
                  <a:gd name="T22" fmla="*/ 29 w 50"/>
                  <a:gd name="T23" fmla="*/ 159 h 585"/>
                  <a:gd name="T24" fmla="*/ 49 w 50"/>
                  <a:gd name="T25" fmla="*/ 25 h 585"/>
                  <a:gd name="T26" fmla="*/ 39 w 50"/>
                  <a:gd name="T2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0" name="Freeform 92"/>
              <p:cNvSpPr/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>
                  <a:gd name="T0" fmla="*/ 8 w 45"/>
                  <a:gd name="T1" fmla="*/ 0 h 354"/>
                  <a:gd name="T2" fmla="*/ 17 w 45"/>
                  <a:gd name="T3" fmla="*/ 25 h 354"/>
                  <a:gd name="T4" fmla="*/ 26 w 45"/>
                  <a:gd name="T5" fmla="*/ 69 h 354"/>
                  <a:gd name="T6" fmla="*/ 35 w 45"/>
                  <a:gd name="T7" fmla="*/ 128 h 354"/>
                  <a:gd name="T8" fmla="*/ 44 w 45"/>
                  <a:gd name="T9" fmla="*/ 203 h 354"/>
                  <a:gd name="T10" fmla="*/ 44 w 45"/>
                  <a:gd name="T11" fmla="*/ 282 h 354"/>
                  <a:gd name="T12" fmla="*/ 39 w 45"/>
                  <a:gd name="T13" fmla="*/ 353 h 354"/>
                  <a:gd name="T14" fmla="*/ 35 w 45"/>
                  <a:gd name="T15" fmla="*/ 353 h 354"/>
                  <a:gd name="T16" fmla="*/ 39 w 45"/>
                  <a:gd name="T17" fmla="*/ 282 h 354"/>
                  <a:gd name="T18" fmla="*/ 39 w 45"/>
                  <a:gd name="T19" fmla="*/ 224 h 354"/>
                  <a:gd name="T20" fmla="*/ 30 w 45"/>
                  <a:gd name="T21" fmla="*/ 159 h 354"/>
                  <a:gd name="T22" fmla="*/ 17 w 45"/>
                  <a:gd name="T23" fmla="*/ 96 h 354"/>
                  <a:gd name="T24" fmla="*/ 0 w 45"/>
                  <a:gd name="T25" fmla="*/ 15 h 354"/>
                  <a:gd name="T26" fmla="*/ 8 w 45"/>
                  <a:gd name="T27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1" name="Freeform 93"/>
              <p:cNvSpPr/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>
                  <a:gd name="T0" fmla="*/ 73 w 76"/>
                  <a:gd name="T1" fmla="*/ 54 h 353"/>
                  <a:gd name="T2" fmla="*/ 57 w 76"/>
                  <a:gd name="T3" fmla="*/ 0 h 353"/>
                  <a:gd name="T4" fmla="*/ 47 w 76"/>
                  <a:gd name="T5" fmla="*/ 1 h 353"/>
                  <a:gd name="T6" fmla="*/ 38 w 76"/>
                  <a:gd name="T7" fmla="*/ 4 h 353"/>
                  <a:gd name="T8" fmla="*/ 32 w 76"/>
                  <a:gd name="T9" fmla="*/ 18 h 353"/>
                  <a:gd name="T10" fmla="*/ 15 w 76"/>
                  <a:gd name="T11" fmla="*/ 64 h 353"/>
                  <a:gd name="T12" fmla="*/ 8 w 76"/>
                  <a:gd name="T13" fmla="*/ 85 h 353"/>
                  <a:gd name="T14" fmla="*/ 6 w 76"/>
                  <a:gd name="T15" fmla="*/ 105 h 353"/>
                  <a:gd name="T16" fmla="*/ 0 w 76"/>
                  <a:gd name="T17" fmla="*/ 165 h 353"/>
                  <a:gd name="T18" fmla="*/ 0 w 76"/>
                  <a:gd name="T19" fmla="*/ 183 h 353"/>
                  <a:gd name="T20" fmla="*/ 0 w 76"/>
                  <a:gd name="T21" fmla="*/ 206 h 353"/>
                  <a:gd name="T22" fmla="*/ 4 w 76"/>
                  <a:gd name="T23" fmla="*/ 230 h 353"/>
                  <a:gd name="T24" fmla="*/ 10 w 76"/>
                  <a:gd name="T25" fmla="*/ 268 h 353"/>
                  <a:gd name="T26" fmla="*/ 16 w 76"/>
                  <a:gd name="T27" fmla="*/ 292 h 353"/>
                  <a:gd name="T28" fmla="*/ 25 w 76"/>
                  <a:gd name="T29" fmla="*/ 320 h 353"/>
                  <a:gd name="T30" fmla="*/ 42 w 76"/>
                  <a:gd name="T31" fmla="*/ 352 h 353"/>
                  <a:gd name="T32" fmla="*/ 33 w 76"/>
                  <a:gd name="T33" fmla="*/ 311 h 353"/>
                  <a:gd name="T34" fmla="*/ 26 w 76"/>
                  <a:gd name="T35" fmla="*/ 274 h 353"/>
                  <a:gd name="T36" fmla="*/ 22 w 76"/>
                  <a:gd name="T37" fmla="*/ 239 h 353"/>
                  <a:gd name="T38" fmla="*/ 23 w 76"/>
                  <a:gd name="T39" fmla="*/ 206 h 353"/>
                  <a:gd name="T40" fmla="*/ 25 w 76"/>
                  <a:gd name="T41" fmla="*/ 183 h 353"/>
                  <a:gd name="T42" fmla="*/ 22 w 76"/>
                  <a:gd name="T43" fmla="*/ 154 h 353"/>
                  <a:gd name="T44" fmla="*/ 21 w 76"/>
                  <a:gd name="T45" fmla="*/ 131 h 353"/>
                  <a:gd name="T46" fmla="*/ 27 w 76"/>
                  <a:gd name="T47" fmla="*/ 85 h 353"/>
                  <a:gd name="T48" fmla="*/ 29 w 76"/>
                  <a:gd name="T49" fmla="*/ 60 h 353"/>
                  <a:gd name="T50" fmla="*/ 35 w 76"/>
                  <a:gd name="T51" fmla="*/ 40 h 353"/>
                  <a:gd name="T52" fmla="*/ 47 w 76"/>
                  <a:gd name="T53" fmla="*/ 14 h 353"/>
                  <a:gd name="T54" fmla="*/ 53 w 76"/>
                  <a:gd name="T55" fmla="*/ 34 h 353"/>
                  <a:gd name="T56" fmla="*/ 75 w 76"/>
                  <a:gd name="T57" fmla="*/ 66 h 353"/>
                  <a:gd name="T58" fmla="*/ 73 w 76"/>
                  <a:gd name="T59" fmla="*/ 5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2" name="Freeform 94"/>
              <p:cNvSpPr/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>
                  <a:gd name="T0" fmla="*/ 60 w 185"/>
                  <a:gd name="T1" fmla="*/ 7 h 636"/>
                  <a:gd name="T2" fmla="*/ 64 w 185"/>
                  <a:gd name="T3" fmla="*/ 27 h 636"/>
                  <a:gd name="T4" fmla="*/ 105 w 185"/>
                  <a:gd name="T5" fmla="*/ 24 h 636"/>
                  <a:gd name="T6" fmla="*/ 89 w 185"/>
                  <a:gd name="T7" fmla="*/ 33 h 636"/>
                  <a:gd name="T8" fmla="*/ 72 w 185"/>
                  <a:gd name="T9" fmla="*/ 43 h 636"/>
                  <a:gd name="T10" fmla="*/ 111 w 185"/>
                  <a:gd name="T11" fmla="*/ 59 h 636"/>
                  <a:gd name="T12" fmla="*/ 80 w 185"/>
                  <a:gd name="T13" fmla="*/ 64 h 636"/>
                  <a:gd name="T14" fmla="*/ 78 w 185"/>
                  <a:gd name="T15" fmla="*/ 83 h 636"/>
                  <a:gd name="T16" fmla="*/ 165 w 185"/>
                  <a:gd name="T17" fmla="*/ 172 h 636"/>
                  <a:gd name="T18" fmla="*/ 85 w 185"/>
                  <a:gd name="T19" fmla="*/ 107 h 636"/>
                  <a:gd name="T20" fmla="*/ 102 w 185"/>
                  <a:gd name="T21" fmla="*/ 145 h 636"/>
                  <a:gd name="T22" fmla="*/ 90 w 185"/>
                  <a:gd name="T23" fmla="*/ 148 h 636"/>
                  <a:gd name="T24" fmla="*/ 105 w 185"/>
                  <a:gd name="T25" fmla="*/ 198 h 636"/>
                  <a:gd name="T26" fmla="*/ 137 w 185"/>
                  <a:gd name="T27" fmla="*/ 251 h 636"/>
                  <a:gd name="T28" fmla="*/ 102 w 185"/>
                  <a:gd name="T29" fmla="*/ 213 h 636"/>
                  <a:gd name="T30" fmla="*/ 132 w 185"/>
                  <a:gd name="T31" fmla="*/ 293 h 636"/>
                  <a:gd name="T32" fmla="*/ 104 w 185"/>
                  <a:gd name="T33" fmla="*/ 240 h 636"/>
                  <a:gd name="T34" fmla="*/ 98 w 185"/>
                  <a:gd name="T35" fmla="*/ 240 h 636"/>
                  <a:gd name="T36" fmla="*/ 108 w 185"/>
                  <a:gd name="T37" fmla="*/ 287 h 636"/>
                  <a:gd name="T38" fmla="*/ 99 w 185"/>
                  <a:gd name="T39" fmla="*/ 287 h 636"/>
                  <a:gd name="T40" fmla="*/ 117 w 185"/>
                  <a:gd name="T41" fmla="*/ 342 h 636"/>
                  <a:gd name="T42" fmla="*/ 107 w 185"/>
                  <a:gd name="T43" fmla="*/ 328 h 636"/>
                  <a:gd name="T44" fmla="*/ 115 w 185"/>
                  <a:gd name="T45" fmla="*/ 380 h 636"/>
                  <a:gd name="T46" fmla="*/ 108 w 185"/>
                  <a:gd name="T47" fmla="*/ 362 h 636"/>
                  <a:gd name="T48" fmla="*/ 100 w 185"/>
                  <a:gd name="T49" fmla="*/ 358 h 636"/>
                  <a:gd name="T50" fmla="*/ 105 w 185"/>
                  <a:gd name="T51" fmla="*/ 395 h 636"/>
                  <a:gd name="T52" fmla="*/ 123 w 185"/>
                  <a:gd name="T53" fmla="*/ 465 h 636"/>
                  <a:gd name="T54" fmla="*/ 100 w 185"/>
                  <a:gd name="T55" fmla="*/ 411 h 636"/>
                  <a:gd name="T56" fmla="*/ 95 w 185"/>
                  <a:gd name="T57" fmla="*/ 403 h 636"/>
                  <a:gd name="T58" fmla="*/ 96 w 185"/>
                  <a:gd name="T59" fmla="*/ 460 h 636"/>
                  <a:gd name="T60" fmla="*/ 89 w 185"/>
                  <a:gd name="T61" fmla="*/ 489 h 636"/>
                  <a:gd name="T62" fmla="*/ 87 w 185"/>
                  <a:gd name="T63" fmla="*/ 456 h 636"/>
                  <a:gd name="T64" fmla="*/ 21 w 185"/>
                  <a:gd name="T65" fmla="*/ 544 h 636"/>
                  <a:gd name="T66" fmla="*/ 80 w 185"/>
                  <a:gd name="T67" fmla="*/ 417 h 636"/>
                  <a:gd name="T68" fmla="*/ 69 w 185"/>
                  <a:gd name="T69" fmla="*/ 444 h 636"/>
                  <a:gd name="T70" fmla="*/ 86 w 185"/>
                  <a:gd name="T71" fmla="*/ 374 h 636"/>
                  <a:gd name="T72" fmla="*/ 13 w 185"/>
                  <a:gd name="T73" fmla="*/ 429 h 636"/>
                  <a:gd name="T74" fmla="*/ 86 w 185"/>
                  <a:gd name="T75" fmla="*/ 351 h 636"/>
                  <a:gd name="T76" fmla="*/ 76 w 185"/>
                  <a:gd name="T77" fmla="*/ 334 h 636"/>
                  <a:gd name="T78" fmla="*/ 83 w 185"/>
                  <a:gd name="T79" fmla="*/ 305 h 636"/>
                  <a:gd name="T80" fmla="*/ 72 w 185"/>
                  <a:gd name="T81" fmla="*/ 305 h 636"/>
                  <a:gd name="T82" fmla="*/ 40 w 185"/>
                  <a:gd name="T83" fmla="*/ 359 h 636"/>
                  <a:gd name="T84" fmla="*/ 71 w 185"/>
                  <a:gd name="T85" fmla="*/ 256 h 636"/>
                  <a:gd name="T86" fmla="*/ 77 w 185"/>
                  <a:gd name="T87" fmla="*/ 218 h 636"/>
                  <a:gd name="T88" fmla="*/ 69 w 185"/>
                  <a:gd name="T89" fmla="*/ 211 h 636"/>
                  <a:gd name="T90" fmla="*/ 70 w 185"/>
                  <a:gd name="T91" fmla="*/ 175 h 636"/>
                  <a:gd name="T92" fmla="*/ 65 w 185"/>
                  <a:gd name="T93" fmla="*/ 171 h 636"/>
                  <a:gd name="T94" fmla="*/ 43 w 185"/>
                  <a:gd name="T95" fmla="*/ 203 h 636"/>
                  <a:gd name="T96" fmla="*/ 61 w 185"/>
                  <a:gd name="T97" fmla="*/ 152 h 636"/>
                  <a:gd name="T98" fmla="*/ 60 w 185"/>
                  <a:gd name="T99" fmla="*/ 106 h 636"/>
                  <a:gd name="T100" fmla="*/ 61 w 185"/>
                  <a:gd name="T101" fmla="*/ 80 h 636"/>
                  <a:gd name="T102" fmla="*/ 42 w 185"/>
                  <a:gd name="T103" fmla="*/ 79 h 636"/>
                  <a:gd name="T104" fmla="*/ 48 w 185"/>
                  <a:gd name="T105" fmla="*/ 43 h 636"/>
                  <a:gd name="T106" fmla="*/ 39 w 185"/>
                  <a:gd name="T107" fmla="*/ 34 h 636"/>
                  <a:gd name="T108" fmla="*/ 40 w 185"/>
                  <a:gd name="T10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3" name="Freeform 95"/>
              <p:cNvSpPr/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>
                  <a:gd name="T0" fmla="*/ 29 w 38"/>
                  <a:gd name="T1" fmla="*/ 0 h 246"/>
                  <a:gd name="T2" fmla="*/ 22 w 38"/>
                  <a:gd name="T3" fmla="*/ 18 h 246"/>
                  <a:gd name="T4" fmla="*/ 14 w 38"/>
                  <a:gd name="T5" fmla="*/ 48 h 246"/>
                  <a:gd name="T6" fmla="*/ 7 w 38"/>
                  <a:gd name="T7" fmla="*/ 88 h 246"/>
                  <a:gd name="T8" fmla="*/ 0 w 38"/>
                  <a:gd name="T9" fmla="*/ 140 h 246"/>
                  <a:gd name="T10" fmla="*/ 0 w 38"/>
                  <a:gd name="T11" fmla="*/ 196 h 246"/>
                  <a:gd name="T12" fmla="*/ 3 w 38"/>
                  <a:gd name="T13" fmla="*/ 245 h 246"/>
                  <a:gd name="T14" fmla="*/ 7 w 38"/>
                  <a:gd name="T15" fmla="*/ 245 h 246"/>
                  <a:gd name="T16" fmla="*/ 3 w 38"/>
                  <a:gd name="T17" fmla="*/ 196 h 246"/>
                  <a:gd name="T18" fmla="*/ 3 w 38"/>
                  <a:gd name="T19" fmla="*/ 156 h 246"/>
                  <a:gd name="T20" fmla="*/ 10 w 38"/>
                  <a:gd name="T21" fmla="*/ 111 h 246"/>
                  <a:gd name="T22" fmla="*/ 22 w 38"/>
                  <a:gd name="T23" fmla="*/ 67 h 246"/>
                  <a:gd name="T24" fmla="*/ 37 w 38"/>
                  <a:gd name="T25" fmla="*/ 11 h 246"/>
                  <a:gd name="T26" fmla="*/ 29 w 38"/>
                  <a:gd name="T2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4" name="Freeform 96"/>
              <p:cNvSpPr/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>
                  <a:gd name="T0" fmla="*/ 1 w 63"/>
                  <a:gd name="T1" fmla="*/ 39 h 247"/>
                  <a:gd name="T2" fmla="*/ 14 w 63"/>
                  <a:gd name="T3" fmla="*/ 0 h 247"/>
                  <a:gd name="T4" fmla="*/ 23 w 63"/>
                  <a:gd name="T5" fmla="*/ 0 h 247"/>
                  <a:gd name="T6" fmla="*/ 29 w 63"/>
                  <a:gd name="T7" fmla="*/ 2 h 247"/>
                  <a:gd name="T8" fmla="*/ 35 w 63"/>
                  <a:gd name="T9" fmla="*/ 13 h 247"/>
                  <a:gd name="T10" fmla="*/ 49 w 63"/>
                  <a:gd name="T11" fmla="*/ 44 h 247"/>
                  <a:gd name="T12" fmla="*/ 54 w 63"/>
                  <a:gd name="T13" fmla="*/ 59 h 247"/>
                  <a:gd name="T14" fmla="*/ 57 w 63"/>
                  <a:gd name="T15" fmla="*/ 73 h 247"/>
                  <a:gd name="T16" fmla="*/ 61 w 63"/>
                  <a:gd name="T17" fmla="*/ 115 h 247"/>
                  <a:gd name="T18" fmla="*/ 62 w 63"/>
                  <a:gd name="T19" fmla="*/ 128 h 247"/>
                  <a:gd name="T20" fmla="*/ 61 w 63"/>
                  <a:gd name="T21" fmla="*/ 144 h 247"/>
                  <a:gd name="T22" fmla="*/ 58 w 63"/>
                  <a:gd name="T23" fmla="*/ 162 h 247"/>
                  <a:gd name="T24" fmla="*/ 53 w 63"/>
                  <a:gd name="T25" fmla="*/ 188 h 247"/>
                  <a:gd name="T26" fmla="*/ 47 w 63"/>
                  <a:gd name="T27" fmla="*/ 205 h 247"/>
                  <a:gd name="T28" fmla="*/ 40 w 63"/>
                  <a:gd name="T29" fmla="*/ 222 h 247"/>
                  <a:gd name="T30" fmla="*/ 27 w 63"/>
                  <a:gd name="T31" fmla="*/ 246 h 247"/>
                  <a:gd name="T32" fmla="*/ 34 w 63"/>
                  <a:gd name="T33" fmla="*/ 217 h 247"/>
                  <a:gd name="T34" fmla="*/ 39 w 63"/>
                  <a:gd name="T35" fmla="*/ 191 h 247"/>
                  <a:gd name="T36" fmla="*/ 43 w 63"/>
                  <a:gd name="T37" fmla="*/ 167 h 247"/>
                  <a:gd name="T38" fmla="*/ 42 w 63"/>
                  <a:gd name="T39" fmla="*/ 144 h 247"/>
                  <a:gd name="T40" fmla="*/ 40 w 63"/>
                  <a:gd name="T41" fmla="*/ 128 h 247"/>
                  <a:gd name="T42" fmla="*/ 43 w 63"/>
                  <a:gd name="T43" fmla="*/ 108 h 247"/>
                  <a:gd name="T44" fmla="*/ 45 w 63"/>
                  <a:gd name="T45" fmla="*/ 91 h 247"/>
                  <a:gd name="T46" fmla="*/ 38 w 63"/>
                  <a:gd name="T47" fmla="*/ 59 h 247"/>
                  <a:gd name="T48" fmla="*/ 38 w 63"/>
                  <a:gd name="T49" fmla="*/ 41 h 247"/>
                  <a:gd name="T50" fmla="*/ 32 w 63"/>
                  <a:gd name="T51" fmla="*/ 27 h 247"/>
                  <a:gd name="T52" fmla="*/ 23 w 63"/>
                  <a:gd name="T53" fmla="*/ 10 h 247"/>
                  <a:gd name="T54" fmla="*/ 17 w 63"/>
                  <a:gd name="T55" fmla="*/ 24 h 247"/>
                  <a:gd name="T56" fmla="*/ 0 w 63"/>
                  <a:gd name="T57" fmla="*/ 46 h 247"/>
                  <a:gd name="T58" fmla="*/ 1 w 63"/>
                  <a:gd name="T59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5" name="Freeform 97"/>
              <p:cNvSpPr/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>
                  <a:gd name="T0" fmla="*/ 103 w 154"/>
                  <a:gd name="T1" fmla="*/ 5 h 444"/>
                  <a:gd name="T2" fmla="*/ 98 w 154"/>
                  <a:gd name="T3" fmla="*/ 18 h 444"/>
                  <a:gd name="T4" fmla="*/ 64 w 154"/>
                  <a:gd name="T5" fmla="*/ 17 h 444"/>
                  <a:gd name="T6" fmla="*/ 78 w 154"/>
                  <a:gd name="T7" fmla="*/ 23 h 444"/>
                  <a:gd name="T8" fmla="*/ 92 w 154"/>
                  <a:gd name="T9" fmla="*/ 30 h 444"/>
                  <a:gd name="T10" fmla="*/ 60 w 154"/>
                  <a:gd name="T11" fmla="*/ 41 h 444"/>
                  <a:gd name="T12" fmla="*/ 85 w 154"/>
                  <a:gd name="T13" fmla="*/ 46 h 444"/>
                  <a:gd name="T14" fmla="*/ 88 w 154"/>
                  <a:gd name="T15" fmla="*/ 57 h 444"/>
                  <a:gd name="T16" fmla="*/ 16 w 154"/>
                  <a:gd name="T17" fmla="*/ 120 h 444"/>
                  <a:gd name="T18" fmla="*/ 82 w 154"/>
                  <a:gd name="T19" fmla="*/ 74 h 444"/>
                  <a:gd name="T20" fmla="*/ 68 w 154"/>
                  <a:gd name="T21" fmla="*/ 102 h 444"/>
                  <a:gd name="T22" fmla="*/ 77 w 154"/>
                  <a:gd name="T23" fmla="*/ 103 h 444"/>
                  <a:gd name="T24" fmla="*/ 64 w 154"/>
                  <a:gd name="T25" fmla="*/ 138 h 444"/>
                  <a:gd name="T26" fmla="*/ 38 w 154"/>
                  <a:gd name="T27" fmla="*/ 175 h 444"/>
                  <a:gd name="T28" fmla="*/ 68 w 154"/>
                  <a:gd name="T29" fmla="*/ 148 h 444"/>
                  <a:gd name="T30" fmla="*/ 43 w 154"/>
                  <a:gd name="T31" fmla="*/ 204 h 444"/>
                  <a:gd name="T32" fmla="*/ 65 w 154"/>
                  <a:gd name="T33" fmla="*/ 166 h 444"/>
                  <a:gd name="T34" fmla="*/ 71 w 154"/>
                  <a:gd name="T35" fmla="*/ 166 h 444"/>
                  <a:gd name="T36" fmla="*/ 63 w 154"/>
                  <a:gd name="T37" fmla="*/ 201 h 444"/>
                  <a:gd name="T38" fmla="*/ 70 w 154"/>
                  <a:gd name="T39" fmla="*/ 201 h 444"/>
                  <a:gd name="T40" fmla="*/ 55 w 154"/>
                  <a:gd name="T41" fmla="*/ 238 h 444"/>
                  <a:gd name="T42" fmla="*/ 64 w 154"/>
                  <a:gd name="T43" fmla="*/ 230 h 444"/>
                  <a:gd name="T44" fmla="*/ 56 w 154"/>
                  <a:gd name="T45" fmla="*/ 264 h 444"/>
                  <a:gd name="T46" fmla="*/ 63 w 154"/>
                  <a:gd name="T47" fmla="*/ 253 h 444"/>
                  <a:gd name="T48" fmla="*/ 69 w 154"/>
                  <a:gd name="T49" fmla="*/ 250 h 444"/>
                  <a:gd name="T50" fmla="*/ 64 w 154"/>
                  <a:gd name="T51" fmla="*/ 276 h 444"/>
                  <a:gd name="T52" fmla="*/ 50 w 154"/>
                  <a:gd name="T53" fmla="*/ 325 h 444"/>
                  <a:gd name="T54" fmla="*/ 69 w 154"/>
                  <a:gd name="T55" fmla="*/ 287 h 444"/>
                  <a:gd name="T56" fmla="*/ 73 w 154"/>
                  <a:gd name="T57" fmla="*/ 280 h 444"/>
                  <a:gd name="T58" fmla="*/ 72 w 154"/>
                  <a:gd name="T59" fmla="*/ 322 h 444"/>
                  <a:gd name="T60" fmla="*/ 78 w 154"/>
                  <a:gd name="T61" fmla="*/ 340 h 444"/>
                  <a:gd name="T62" fmla="*/ 80 w 154"/>
                  <a:gd name="T63" fmla="*/ 319 h 444"/>
                  <a:gd name="T64" fmla="*/ 135 w 154"/>
                  <a:gd name="T65" fmla="*/ 379 h 444"/>
                  <a:gd name="T66" fmla="*/ 85 w 154"/>
                  <a:gd name="T67" fmla="*/ 290 h 444"/>
                  <a:gd name="T68" fmla="*/ 96 w 154"/>
                  <a:gd name="T69" fmla="*/ 310 h 444"/>
                  <a:gd name="T70" fmla="*/ 81 w 154"/>
                  <a:gd name="T71" fmla="*/ 260 h 444"/>
                  <a:gd name="T72" fmla="*/ 141 w 154"/>
                  <a:gd name="T73" fmla="*/ 299 h 444"/>
                  <a:gd name="T74" fmla="*/ 81 w 154"/>
                  <a:gd name="T75" fmla="*/ 245 h 444"/>
                  <a:gd name="T76" fmla="*/ 89 w 154"/>
                  <a:gd name="T77" fmla="*/ 233 h 444"/>
                  <a:gd name="T78" fmla="*/ 83 w 154"/>
                  <a:gd name="T79" fmla="*/ 212 h 444"/>
                  <a:gd name="T80" fmla="*/ 92 w 154"/>
                  <a:gd name="T81" fmla="*/ 212 h 444"/>
                  <a:gd name="T82" fmla="*/ 120 w 154"/>
                  <a:gd name="T83" fmla="*/ 250 h 444"/>
                  <a:gd name="T84" fmla="*/ 93 w 154"/>
                  <a:gd name="T85" fmla="*/ 178 h 444"/>
                  <a:gd name="T86" fmla="*/ 88 w 154"/>
                  <a:gd name="T87" fmla="*/ 152 h 444"/>
                  <a:gd name="T88" fmla="*/ 96 w 154"/>
                  <a:gd name="T89" fmla="*/ 148 h 444"/>
                  <a:gd name="T90" fmla="*/ 94 w 154"/>
                  <a:gd name="T91" fmla="*/ 122 h 444"/>
                  <a:gd name="T92" fmla="*/ 97 w 154"/>
                  <a:gd name="T93" fmla="*/ 119 h 444"/>
                  <a:gd name="T94" fmla="*/ 116 w 154"/>
                  <a:gd name="T95" fmla="*/ 142 h 444"/>
                  <a:gd name="T96" fmla="*/ 102 w 154"/>
                  <a:gd name="T97" fmla="*/ 106 h 444"/>
                  <a:gd name="T98" fmla="*/ 103 w 154"/>
                  <a:gd name="T99" fmla="*/ 74 h 444"/>
                  <a:gd name="T100" fmla="*/ 102 w 154"/>
                  <a:gd name="T101" fmla="*/ 56 h 444"/>
                  <a:gd name="T102" fmla="*/ 117 w 154"/>
                  <a:gd name="T103" fmla="*/ 56 h 444"/>
                  <a:gd name="T104" fmla="*/ 112 w 154"/>
                  <a:gd name="T105" fmla="*/ 30 h 444"/>
                  <a:gd name="T106" fmla="*/ 120 w 154"/>
                  <a:gd name="T107" fmla="*/ 24 h 444"/>
                  <a:gd name="T108" fmla="*/ 118 w 154"/>
                  <a:gd name="T109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6" name="Freeform 98"/>
              <p:cNvSpPr/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>
                  <a:gd name="T0" fmla="*/ 8 w 42"/>
                  <a:gd name="T1" fmla="*/ 0 h 254"/>
                  <a:gd name="T2" fmla="*/ 10 w 42"/>
                  <a:gd name="T3" fmla="*/ 4 h 254"/>
                  <a:gd name="T4" fmla="*/ 24 w 42"/>
                  <a:gd name="T5" fmla="*/ 50 h 254"/>
                  <a:gd name="T6" fmla="*/ 32 w 42"/>
                  <a:gd name="T7" fmla="*/ 92 h 254"/>
                  <a:gd name="T8" fmla="*/ 41 w 42"/>
                  <a:gd name="T9" fmla="*/ 145 h 254"/>
                  <a:gd name="T10" fmla="*/ 41 w 42"/>
                  <a:gd name="T11" fmla="*/ 202 h 254"/>
                  <a:gd name="T12" fmla="*/ 36 w 42"/>
                  <a:gd name="T13" fmla="*/ 253 h 254"/>
                  <a:gd name="T14" fmla="*/ 32 w 42"/>
                  <a:gd name="T15" fmla="*/ 253 h 254"/>
                  <a:gd name="T16" fmla="*/ 36 w 42"/>
                  <a:gd name="T17" fmla="*/ 202 h 254"/>
                  <a:gd name="T18" fmla="*/ 36 w 42"/>
                  <a:gd name="T19" fmla="*/ 161 h 254"/>
                  <a:gd name="T20" fmla="*/ 28 w 42"/>
                  <a:gd name="T21" fmla="*/ 115 h 254"/>
                  <a:gd name="T22" fmla="*/ 16 w 42"/>
                  <a:gd name="T23" fmla="*/ 69 h 254"/>
                  <a:gd name="T24" fmla="*/ 0 w 42"/>
                  <a:gd name="T25" fmla="*/ 11 h 254"/>
                  <a:gd name="T26" fmla="*/ 8 w 42"/>
                  <a:gd name="T2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7" name="Freeform 99"/>
              <p:cNvSpPr/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>
                  <a:gd name="T0" fmla="*/ 28 w 37"/>
                  <a:gd name="T1" fmla="*/ 0 h 433"/>
                  <a:gd name="T2" fmla="*/ 36 w 37"/>
                  <a:gd name="T3" fmla="*/ 15 h 433"/>
                  <a:gd name="T4" fmla="*/ 25 w 37"/>
                  <a:gd name="T5" fmla="*/ 180 h 433"/>
                  <a:gd name="T6" fmla="*/ 27 w 37"/>
                  <a:gd name="T7" fmla="*/ 227 h 433"/>
                  <a:gd name="T8" fmla="*/ 31 w 37"/>
                  <a:gd name="T9" fmla="*/ 432 h 433"/>
                  <a:gd name="T10" fmla="*/ 9 w 37"/>
                  <a:gd name="T11" fmla="*/ 269 h 433"/>
                  <a:gd name="T12" fmla="*/ 5 w 37"/>
                  <a:gd name="T13" fmla="*/ 221 h 433"/>
                  <a:gd name="T14" fmla="*/ 1 w 37"/>
                  <a:gd name="T15" fmla="*/ 184 h 433"/>
                  <a:gd name="T16" fmla="*/ 0 w 37"/>
                  <a:gd name="T17" fmla="*/ 146 h 433"/>
                  <a:gd name="T18" fmla="*/ 4 w 37"/>
                  <a:gd name="T19" fmla="*/ 109 h 433"/>
                  <a:gd name="T20" fmla="*/ 8 w 37"/>
                  <a:gd name="T21" fmla="*/ 61 h 433"/>
                  <a:gd name="T22" fmla="*/ 28 w 37"/>
                  <a:gd name="T2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8" name="Freeform 100"/>
              <p:cNvSpPr/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>
                  <a:gd name="T0" fmla="*/ 124 w 224"/>
                  <a:gd name="T1" fmla="*/ 24 h 609"/>
                  <a:gd name="T2" fmla="*/ 115 w 224"/>
                  <a:gd name="T3" fmla="*/ 45 h 609"/>
                  <a:gd name="T4" fmla="*/ 41 w 224"/>
                  <a:gd name="T5" fmla="*/ 61 h 609"/>
                  <a:gd name="T6" fmla="*/ 110 w 224"/>
                  <a:gd name="T7" fmla="*/ 61 h 609"/>
                  <a:gd name="T8" fmla="*/ 90 w 224"/>
                  <a:gd name="T9" fmla="*/ 106 h 609"/>
                  <a:gd name="T10" fmla="*/ 79 w 224"/>
                  <a:gd name="T11" fmla="*/ 129 h 609"/>
                  <a:gd name="T12" fmla="*/ 89 w 224"/>
                  <a:gd name="T13" fmla="*/ 132 h 609"/>
                  <a:gd name="T14" fmla="*/ 54 w 224"/>
                  <a:gd name="T15" fmla="*/ 168 h 609"/>
                  <a:gd name="T16" fmla="*/ 81 w 224"/>
                  <a:gd name="T17" fmla="*/ 168 h 609"/>
                  <a:gd name="T18" fmla="*/ 73 w 224"/>
                  <a:gd name="T19" fmla="*/ 183 h 609"/>
                  <a:gd name="T20" fmla="*/ 79 w 224"/>
                  <a:gd name="T21" fmla="*/ 195 h 609"/>
                  <a:gd name="T22" fmla="*/ 14 w 224"/>
                  <a:gd name="T23" fmla="*/ 258 h 609"/>
                  <a:gd name="T24" fmla="*/ 74 w 224"/>
                  <a:gd name="T25" fmla="*/ 242 h 609"/>
                  <a:gd name="T26" fmla="*/ 80 w 224"/>
                  <a:gd name="T27" fmla="*/ 263 h 609"/>
                  <a:gd name="T28" fmla="*/ 31 w 224"/>
                  <a:gd name="T29" fmla="*/ 321 h 609"/>
                  <a:gd name="T30" fmla="*/ 49 w 224"/>
                  <a:gd name="T31" fmla="*/ 311 h 609"/>
                  <a:gd name="T32" fmla="*/ 64 w 224"/>
                  <a:gd name="T33" fmla="*/ 326 h 609"/>
                  <a:gd name="T34" fmla="*/ 0 w 224"/>
                  <a:gd name="T35" fmla="*/ 439 h 609"/>
                  <a:gd name="T36" fmla="*/ 55 w 224"/>
                  <a:gd name="T37" fmla="*/ 376 h 609"/>
                  <a:gd name="T38" fmla="*/ 63 w 224"/>
                  <a:gd name="T39" fmla="*/ 399 h 609"/>
                  <a:gd name="T40" fmla="*/ 49 w 224"/>
                  <a:gd name="T41" fmla="*/ 425 h 609"/>
                  <a:gd name="T42" fmla="*/ 57 w 224"/>
                  <a:gd name="T43" fmla="*/ 444 h 609"/>
                  <a:gd name="T44" fmla="*/ 50 w 224"/>
                  <a:gd name="T45" fmla="*/ 487 h 609"/>
                  <a:gd name="T46" fmla="*/ 42 w 224"/>
                  <a:gd name="T47" fmla="*/ 573 h 609"/>
                  <a:gd name="T48" fmla="*/ 63 w 224"/>
                  <a:gd name="T49" fmla="*/ 503 h 609"/>
                  <a:gd name="T50" fmla="*/ 103 w 224"/>
                  <a:gd name="T51" fmla="*/ 606 h 609"/>
                  <a:gd name="T52" fmla="*/ 89 w 224"/>
                  <a:gd name="T53" fmla="*/ 461 h 609"/>
                  <a:gd name="T54" fmla="*/ 83 w 224"/>
                  <a:gd name="T55" fmla="*/ 412 h 609"/>
                  <a:gd name="T56" fmla="*/ 178 w 224"/>
                  <a:gd name="T57" fmla="*/ 606 h 609"/>
                  <a:gd name="T58" fmla="*/ 91 w 224"/>
                  <a:gd name="T59" fmla="*/ 385 h 609"/>
                  <a:gd name="T60" fmla="*/ 103 w 224"/>
                  <a:gd name="T61" fmla="*/ 376 h 609"/>
                  <a:gd name="T62" fmla="*/ 113 w 224"/>
                  <a:gd name="T63" fmla="*/ 419 h 609"/>
                  <a:gd name="T64" fmla="*/ 107 w 224"/>
                  <a:gd name="T65" fmla="*/ 337 h 609"/>
                  <a:gd name="T66" fmla="*/ 158 w 224"/>
                  <a:gd name="T67" fmla="*/ 526 h 609"/>
                  <a:gd name="T68" fmla="*/ 121 w 224"/>
                  <a:gd name="T69" fmla="*/ 274 h 609"/>
                  <a:gd name="T70" fmla="*/ 115 w 224"/>
                  <a:gd name="T71" fmla="*/ 234 h 609"/>
                  <a:gd name="T72" fmla="*/ 118 w 224"/>
                  <a:gd name="T73" fmla="*/ 199 h 609"/>
                  <a:gd name="T74" fmla="*/ 124 w 224"/>
                  <a:gd name="T75" fmla="*/ 168 h 609"/>
                  <a:gd name="T76" fmla="*/ 189 w 224"/>
                  <a:gd name="T77" fmla="*/ 336 h 609"/>
                  <a:gd name="T78" fmla="*/ 148 w 224"/>
                  <a:gd name="T79" fmla="*/ 240 h 609"/>
                  <a:gd name="T80" fmla="*/ 139 w 224"/>
                  <a:gd name="T81" fmla="*/ 148 h 609"/>
                  <a:gd name="T82" fmla="*/ 149 w 224"/>
                  <a:gd name="T83" fmla="*/ 163 h 609"/>
                  <a:gd name="T84" fmla="*/ 144 w 224"/>
                  <a:gd name="T85" fmla="*/ 132 h 609"/>
                  <a:gd name="T86" fmla="*/ 158 w 224"/>
                  <a:gd name="T87" fmla="*/ 132 h 609"/>
                  <a:gd name="T88" fmla="*/ 151 w 224"/>
                  <a:gd name="T89" fmla="*/ 87 h 609"/>
                  <a:gd name="T90" fmla="*/ 156 w 224"/>
                  <a:gd name="T91" fmla="*/ 47 h 609"/>
                  <a:gd name="T92" fmla="*/ 145 w 224"/>
                  <a:gd name="T93" fmla="*/ 1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9" name="Freeform 101"/>
              <p:cNvSpPr/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>
                  <a:gd name="T0" fmla="*/ 106 w 109"/>
                  <a:gd name="T1" fmla="*/ 44 h 423"/>
                  <a:gd name="T2" fmla="*/ 68 w 109"/>
                  <a:gd name="T3" fmla="*/ 0 h 423"/>
                  <a:gd name="T4" fmla="*/ 56 w 109"/>
                  <a:gd name="T5" fmla="*/ 1 h 423"/>
                  <a:gd name="T6" fmla="*/ 46 w 109"/>
                  <a:gd name="T7" fmla="*/ 5 h 423"/>
                  <a:gd name="T8" fmla="*/ 38 w 109"/>
                  <a:gd name="T9" fmla="*/ 23 h 423"/>
                  <a:gd name="T10" fmla="*/ 18 w 109"/>
                  <a:gd name="T11" fmla="*/ 79 h 423"/>
                  <a:gd name="T12" fmla="*/ 11 w 109"/>
                  <a:gd name="T13" fmla="*/ 102 h 423"/>
                  <a:gd name="T14" fmla="*/ 6 w 109"/>
                  <a:gd name="T15" fmla="*/ 125 h 423"/>
                  <a:gd name="T16" fmla="*/ 1 w 109"/>
                  <a:gd name="T17" fmla="*/ 198 h 423"/>
                  <a:gd name="T18" fmla="*/ 0 w 109"/>
                  <a:gd name="T19" fmla="*/ 220 h 423"/>
                  <a:gd name="T20" fmla="*/ 1 w 109"/>
                  <a:gd name="T21" fmla="*/ 247 h 423"/>
                  <a:gd name="T22" fmla="*/ 4 w 109"/>
                  <a:gd name="T23" fmla="*/ 276 h 423"/>
                  <a:gd name="T24" fmla="*/ 12 w 109"/>
                  <a:gd name="T25" fmla="*/ 322 h 423"/>
                  <a:gd name="T26" fmla="*/ 19 w 109"/>
                  <a:gd name="T27" fmla="*/ 351 h 423"/>
                  <a:gd name="T28" fmla="*/ 29 w 109"/>
                  <a:gd name="T29" fmla="*/ 383 h 423"/>
                  <a:gd name="T30" fmla="*/ 49 w 109"/>
                  <a:gd name="T31" fmla="*/ 422 h 423"/>
                  <a:gd name="T32" fmla="*/ 39 w 109"/>
                  <a:gd name="T33" fmla="*/ 373 h 423"/>
                  <a:gd name="T34" fmla="*/ 31 w 109"/>
                  <a:gd name="T35" fmla="*/ 326 h 423"/>
                  <a:gd name="T36" fmla="*/ 26 w 109"/>
                  <a:gd name="T37" fmla="*/ 286 h 423"/>
                  <a:gd name="T38" fmla="*/ 28 w 109"/>
                  <a:gd name="T39" fmla="*/ 247 h 423"/>
                  <a:gd name="T40" fmla="*/ 29 w 109"/>
                  <a:gd name="T41" fmla="*/ 220 h 423"/>
                  <a:gd name="T42" fmla="*/ 26 w 109"/>
                  <a:gd name="T43" fmla="*/ 187 h 423"/>
                  <a:gd name="T44" fmla="*/ 24 w 109"/>
                  <a:gd name="T45" fmla="*/ 158 h 423"/>
                  <a:gd name="T46" fmla="*/ 32 w 109"/>
                  <a:gd name="T47" fmla="*/ 102 h 423"/>
                  <a:gd name="T48" fmla="*/ 34 w 109"/>
                  <a:gd name="T49" fmla="*/ 73 h 423"/>
                  <a:gd name="T50" fmla="*/ 41 w 109"/>
                  <a:gd name="T51" fmla="*/ 48 h 423"/>
                  <a:gd name="T52" fmla="*/ 56 w 109"/>
                  <a:gd name="T53" fmla="*/ 18 h 423"/>
                  <a:gd name="T54" fmla="*/ 71 w 109"/>
                  <a:gd name="T55" fmla="*/ 18 h 423"/>
                  <a:gd name="T56" fmla="*/ 108 w 109"/>
                  <a:gd name="T57" fmla="*/ 59 h 423"/>
                  <a:gd name="T58" fmla="*/ 106 w 109"/>
                  <a:gd name="T59" fmla="*/ 4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0" name="Freeform 102"/>
              <p:cNvSpPr/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>
                  <a:gd name="T0" fmla="*/ 135 w 194"/>
                  <a:gd name="T1" fmla="*/ 454 h 455"/>
                  <a:gd name="T2" fmla="*/ 150 w 194"/>
                  <a:gd name="T3" fmla="*/ 376 h 455"/>
                  <a:gd name="T4" fmla="*/ 155 w 194"/>
                  <a:gd name="T5" fmla="*/ 343 h 455"/>
                  <a:gd name="T6" fmla="*/ 168 w 194"/>
                  <a:gd name="T7" fmla="*/ 301 h 455"/>
                  <a:gd name="T8" fmla="*/ 183 w 194"/>
                  <a:gd name="T9" fmla="*/ 262 h 455"/>
                  <a:gd name="T10" fmla="*/ 191 w 194"/>
                  <a:gd name="T11" fmla="*/ 239 h 455"/>
                  <a:gd name="T12" fmla="*/ 193 w 194"/>
                  <a:gd name="T13" fmla="*/ 216 h 455"/>
                  <a:gd name="T14" fmla="*/ 188 w 194"/>
                  <a:gd name="T15" fmla="*/ 182 h 455"/>
                  <a:gd name="T16" fmla="*/ 186 w 194"/>
                  <a:gd name="T17" fmla="*/ 147 h 455"/>
                  <a:gd name="T18" fmla="*/ 165 w 194"/>
                  <a:gd name="T19" fmla="*/ 61 h 455"/>
                  <a:gd name="T20" fmla="*/ 155 w 194"/>
                  <a:gd name="T21" fmla="*/ 41 h 455"/>
                  <a:gd name="T22" fmla="*/ 138 w 194"/>
                  <a:gd name="T23" fmla="*/ 18 h 455"/>
                  <a:gd name="T24" fmla="*/ 122 w 194"/>
                  <a:gd name="T25" fmla="*/ 4 h 455"/>
                  <a:gd name="T26" fmla="*/ 103 w 194"/>
                  <a:gd name="T27" fmla="*/ 0 h 455"/>
                  <a:gd name="T28" fmla="*/ 87 w 194"/>
                  <a:gd name="T29" fmla="*/ 10 h 455"/>
                  <a:gd name="T30" fmla="*/ 68 w 194"/>
                  <a:gd name="T31" fmla="*/ 18 h 455"/>
                  <a:gd name="T32" fmla="*/ 48 w 194"/>
                  <a:gd name="T33" fmla="*/ 45 h 455"/>
                  <a:gd name="T34" fmla="*/ 41 w 194"/>
                  <a:gd name="T35" fmla="*/ 64 h 455"/>
                  <a:gd name="T36" fmla="*/ 29 w 194"/>
                  <a:gd name="T37" fmla="*/ 91 h 455"/>
                  <a:gd name="T38" fmla="*/ 19 w 194"/>
                  <a:gd name="T39" fmla="*/ 116 h 455"/>
                  <a:gd name="T40" fmla="*/ 1 w 194"/>
                  <a:gd name="T41" fmla="*/ 235 h 455"/>
                  <a:gd name="T42" fmla="*/ 0 w 194"/>
                  <a:gd name="T43" fmla="*/ 258 h 455"/>
                  <a:gd name="T44" fmla="*/ 4 w 194"/>
                  <a:gd name="T45" fmla="*/ 297 h 455"/>
                  <a:gd name="T46" fmla="*/ 14 w 194"/>
                  <a:gd name="T47" fmla="*/ 409 h 455"/>
                  <a:gd name="T48" fmla="*/ 13 w 194"/>
                  <a:gd name="T49" fmla="*/ 298 h 455"/>
                  <a:gd name="T50" fmla="*/ 19 w 194"/>
                  <a:gd name="T51" fmla="*/ 251 h 455"/>
                  <a:gd name="T52" fmla="*/ 23 w 194"/>
                  <a:gd name="T53" fmla="*/ 221 h 455"/>
                  <a:gd name="T54" fmla="*/ 31 w 194"/>
                  <a:gd name="T55" fmla="*/ 182 h 455"/>
                  <a:gd name="T56" fmla="*/ 38 w 194"/>
                  <a:gd name="T57" fmla="*/ 143 h 455"/>
                  <a:gd name="T58" fmla="*/ 50 w 194"/>
                  <a:gd name="T59" fmla="*/ 103 h 455"/>
                  <a:gd name="T60" fmla="*/ 64 w 194"/>
                  <a:gd name="T61" fmla="*/ 68 h 455"/>
                  <a:gd name="T62" fmla="*/ 75 w 194"/>
                  <a:gd name="T63" fmla="*/ 37 h 455"/>
                  <a:gd name="T64" fmla="*/ 87 w 194"/>
                  <a:gd name="T65" fmla="*/ 18 h 455"/>
                  <a:gd name="T66" fmla="*/ 101 w 194"/>
                  <a:gd name="T67" fmla="*/ 11 h 455"/>
                  <a:gd name="T68" fmla="*/ 115 w 194"/>
                  <a:gd name="T69" fmla="*/ 18 h 455"/>
                  <a:gd name="T70" fmla="*/ 124 w 194"/>
                  <a:gd name="T71" fmla="*/ 34 h 455"/>
                  <a:gd name="T72" fmla="*/ 130 w 194"/>
                  <a:gd name="T73" fmla="*/ 64 h 455"/>
                  <a:gd name="T74" fmla="*/ 130 w 194"/>
                  <a:gd name="T75" fmla="*/ 87 h 455"/>
                  <a:gd name="T76" fmla="*/ 134 w 194"/>
                  <a:gd name="T77" fmla="*/ 129 h 455"/>
                  <a:gd name="T78" fmla="*/ 140 w 194"/>
                  <a:gd name="T79" fmla="*/ 155 h 455"/>
                  <a:gd name="T80" fmla="*/ 153 w 194"/>
                  <a:gd name="T81" fmla="*/ 195 h 455"/>
                  <a:gd name="T82" fmla="*/ 155 w 194"/>
                  <a:gd name="T83" fmla="*/ 216 h 455"/>
                  <a:gd name="T84" fmla="*/ 158 w 194"/>
                  <a:gd name="T85" fmla="*/ 237 h 455"/>
                  <a:gd name="T86" fmla="*/ 158 w 194"/>
                  <a:gd name="T87" fmla="*/ 267 h 455"/>
                  <a:gd name="T88" fmla="*/ 134 w 194"/>
                  <a:gd name="T89" fmla="*/ 369 h 455"/>
                  <a:gd name="T90" fmla="*/ 135 w 194"/>
                  <a:gd name="T9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1" name="Freeform 103"/>
              <p:cNvSpPr/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>
                  <a:gd name="T0" fmla="*/ 157 w 162"/>
                  <a:gd name="T1" fmla="*/ 66 h 414"/>
                  <a:gd name="T2" fmla="*/ 124 w 162"/>
                  <a:gd name="T3" fmla="*/ 0 h 414"/>
                  <a:gd name="T4" fmla="*/ 102 w 162"/>
                  <a:gd name="T5" fmla="*/ 1 h 414"/>
                  <a:gd name="T6" fmla="*/ 84 w 162"/>
                  <a:gd name="T7" fmla="*/ 5 h 414"/>
                  <a:gd name="T8" fmla="*/ 69 w 162"/>
                  <a:gd name="T9" fmla="*/ 23 h 414"/>
                  <a:gd name="T10" fmla="*/ 33 w 162"/>
                  <a:gd name="T11" fmla="*/ 76 h 414"/>
                  <a:gd name="T12" fmla="*/ 20 w 162"/>
                  <a:gd name="T13" fmla="*/ 100 h 414"/>
                  <a:gd name="T14" fmla="*/ 11 w 162"/>
                  <a:gd name="T15" fmla="*/ 123 h 414"/>
                  <a:gd name="T16" fmla="*/ 3 w 162"/>
                  <a:gd name="T17" fmla="*/ 194 h 414"/>
                  <a:gd name="T18" fmla="*/ 0 w 162"/>
                  <a:gd name="T19" fmla="*/ 214 h 414"/>
                  <a:gd name="T20" fmla="*/ 3 w 162"/>
                  <a:gd name="T21" fmla="*/ 241 h 414"/>
                  <a:gd name="T22" fmla="*/ 8 w 162"/>
                  <a:gd name="T23" fmla="*/ 270 h 414"/>
                  <a:gd name="T24" fmla="*/ 24 w 162"/>
                  <a:gd name="T25" fmla="*/ 315 h 414"/>
                  <a:gd name="T26" fmla="*/ 35 w 162"/>
                  <a:gd name="T27" fmla="*/ 343 h 414"/>
                  <a:gd name="T28" fmla="*/ 53 w 162"/>
                  <a:gd name="T29" fmla="*/ 375 h 414"/>
                  <a:gd name="T30" fmla="*/ 90 w 162"/>
                  <a:gd name="T31" fmla="*/ 413 h 414"/>
                  <a:gd name="T32" fmla="*/ 72 w 162"/>
                  <a:gd name="T33" fmla="*/ 364 h 414"/>
                  <a:gd name="T34" fmla="*/ 56 w 162"/>
                  <a:gd name="T35" fmla="*/ 320 h 414"/>
                  <a:gd name="T36" fmla="*/ 47 w 162"/>
                  <a:gd name="T37" fmla="*/ 280 h 414"/>
                  <a:gd name="T38" fmla="*/ 51 w 162"/>
                  <a:gd name="T39" fmla="*/ 241 h 414"/>
                  <a:gd name="T40" fmla="*/ 53 w 162"/>
                  <a:gd name="T41" fmla="*/ 214 h 414"/>
                  <a:gd name="T42" fmla="*/ 47 w 162"/>
                  <a:gd name="T43" fmla="*/ 182 h 414"/>
                  <a:gd name="T44" fmla="*/ 44 w 162"/>
                  <a:gd name="T45" fmla="*/ 153 h 414"/>
                  <a:gd name="T46" fmla="*/ 60 w 162"/>
                  <a:gd name="T47" fmla="*/ 100 h 414"/>
                  <a:gd name="T48" fmla="*/ 62 w 162"/>
                  <a:gd name="T49" fmla="*/ 70 h 414"/>
                  <a:gd name="T50" fmla="*/ 75 w 162"/>
                  <a:gd name="T51" fmla="*/ 48 h 414"/>
                  <a:gd name="T52" fmla="*/ 102 w 162"/>
                  <a:gd name="T53" fmla="*/ 17 h 414"/>
                  <a:gd name="T54" fmla="*/ 115 w 162"/>
                  <a:gd name="T55" fmla="*/ 41 h 414"/>
                  <a:gd name="T56" fmla="*/ 161 w 162"/>
                  <a:gd name="T57" fmla="*/ 79 h 414"/>
                  <a:gd name="T58" fmla="*/ 157 w 162"/>
                  <a:gd name="T59" fmla="*/ 66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2" name="Freeform 104"/>
              <p:cNvSpPr/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>
                  <a:gd name="T0" fmla="*/ 3 w 163"/>
                  <a:gd name="T1" fmla="*/ 44 h 279"/>
                  <a:gd name="T2" fmla="*/ 37 w 163"/>
                  <a:gd name="T3" fmla="*/ 0 h 279"/>
                  <a:gd name="T4" fmla="*/ 58 w 163"/>
                  <a:gd name="T5" fmla="*/ 1 h 279"/>
                  <a:gd name="T6" fmla="*/ 77 w 163"/>
                  <a:gd name="T7" fmla="*/ 4 h 279"/>
                  <a:gd name="T8" fmla="*/ 91 w 163"/>
                  <a:gd name="T9" fmla="*/ 15 h 279"/>
                  <a:gd name="T10" fmla="*/ 129 w 163"/>
                  <a:gd name="T11" fmla="*/ 51 h 279"/>
                  <a:gd name="T12" fmla="*/ 140 w 163"/>
                  <a:gd name="T13" fmla="*/ 67 h 279"/>
                  <a:gd name="T14" fmla="*/ 149 w 163"/>
                  <a:gd name="T15" fmla="*/ 83 h 279"/>
                  <a:gd name="T16" fmla="*/ 158 w 163"/>
                  <a:gd name="T17" fmla="*/ 130 h 279"/>
                  <a:gd name="T18" fmla="*/ 162 w 163"/>
                  <a:gd name="T19" fmla="*/ 144 h 279"/>
                  <a:gd name="T20" fmla="*/ 158 w 163"/>
                  <a:gd name="T21" fmla="*/ 163 h 279"/>
                  <a:gd name="T22" fmla="*/ 153 w 163"/>
                  <a:gd name="T23" fmla="*/ 181 h 279"/>
                  <a:gd name="T24" fmla="*/ 137 w 163"/>
                  <a:gd name="T25" fmla="*/ 212 h 279"/>
                  <a:gd name="T26" fmla="*/ 125 w 163"/>
                  <a:gd name="T27" fmla="*/ 232 h 279"/>
                  <a:gd name="T28" fmla="*/ 107 w 163"/>
                  <a:gd name="T29" fmla="*/ 252 h 279"/>
                  <a:gd name="T30" fmla="*/ 70 w 163"/>
                  <a:gd name="T31" fmla="*/ 278 h 279"/>
                  <a:gd name="T32" fmla="*/ 89 w 163"/>
                  <a:gd name="T33" fmla="*/ 245 h 279"/>
                  <a:gd name="T34" fmla="*/ 105 w 163"/>
                  <a:gd name="T35" fmla="*/ 216 h 279"/>
                  <a:gd name="T36" fmla="*/ 113 w 163"/>
                  <a:gd name="T37" fmla="*/ 189 h 279"/>
                  <a:gd name="T38" fmla="*/ 110 w 163"/>
                  <a:gd name="T39" fmla="*/ 163 h 279"/>
                  <a:gd name="T40" fmla="*/ 107 w 163"/>
                  <a:gd name="T41" fmla="*/ 144 h 279"/>
                  <a:gd name="T42" fmla="*/ 113 w 163"/>
                  <a:gd name="T43" fmla="*/ 123 h 279"/>
                  <a:gd name="T44" fmla="*/ 116 w 163"/>
                  <a:gd name="T45" fmla="*/ 103 h 279"/>
                  <a:gd name="T46" fmla="*/ 101 w 163"/>
                  <a:gd name="T47" fmla="*/ 67 h 279"/>
                  <a:gd name="T48" fmla="*/ 97 w 163"/>
                  <a:gd name="T49" fmla="*/ 47 h 279"/>
                  <a:gd name="T50" fmla="*/ 85 w 163"/>
                  <a:gd name="T51" fmla="*/ 32 h 279"/>
                  <a:gd name="T52" fmla="*/ 58 w 163"/>
                  <a:gd name="T53" fmla="*/ 11 h 279"/>
                  <a:gd name="T54" fmla="*/ 46 w 163"/>
                  <a:gd name="T55" fmla="*/ 27 h 279"/>
                  <a:gd name="T56" fmla="*/ 0 w 163"/>
                  <a:gd name="T57" fmla="*/ 53 h 279"/>
                  <a:gd name="T58" fmla="*/ 3 w 163"/>
                  <a:gd name="T5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3" name="Freeform 105"/>
              <p:cNvSpPr/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>
                  <a:gd name="T0" fmla="*/ 294 w 313"/>
                  <a:gd name="T1" fmla="*/ 14 h 637"/>
                  <a:gd name="T2" fmla="*/ 292 w 313"/>
                  <a:gd name="T3" fmla="*/ 0 h 637"/>
                  <a:gd name="T4" fmla="*/ 269 w 313"/>
                  <a:gd name="T5" fmla="*/ 5 h 637"/>
                  <a:gd name="T6" fmla="*/ 256 w 313"/>
                  <a:gd name="T7" fmla="*/ 23 h 637"/>
                  <a:gd name="T8" fmla="*/ 8 w 313"/>
                  <a:gd name="T9" fmla="*/ 139 h 637"/>
                  <a:gd name="T10" fmla="*/ 229 w 313"/>
                  <a:gd name="T11" fmla="*/ 56 h 637"/>
                  <a:gd name="T12" fmla="*/ 232 w 313"/>
                  <a:gd name="T13" fmla="*/ 71 h 637"/>
                  <a:gd name="T14" fmla="*/ 124 w 313"/>
                  <a:gd name="T15" fmla="*/ 172 h 637"/>
                  <a:gd name="T16" fmla="*/ 258 w 313"/>
                  <a:gd name="T17" fmla="*/ 92 h 637"/>
                  <a:gd name="T18" fmla="*/ 241 w 313"/>
                  <a:gd name="T19" fmla="*/ 125 h 637"/>
                  <a:gd name="T20" fmla="*/ 198 w 313"/>
                  <a:gd name="T21" fmla="*/ 179 h 637"/>
                  <a:gd name="T22" fmla="*/ 67 w 313"/>
                  <a:gd name="T23" fmla="*/ 325 h 637"/>
                  <a:gd name="T24" fmla="*/ 73 w 313"/>
                  <a:gd name="T25" fmla="*/ 313 h 637"/>
                  <a:gd name="T26" fmla="*/ 158 w 313"/>
                  <a:gd name="T27" fmla="*/ 223 h 637"/>
                  <a:gd name="T28" fmla="*/ 225 w 313"/>
                  <a:gd name="T29" fmla="*/ 152 h 637"/>
                  <a:gd name="T30" fmla="*/ 256 w 313"/>
                  <a:gd name="T31" fmla="*/ 119 h 637"/>
                  <a:gd name="T32" fmla="*/ 261 w 313"/>
                  <a:gd name="T33" fmla="*/ 130 h 637"/>
                  <a:gd name="T34" fmla="*/ 225 w 313"/>
                  <a:gd name="T35" fmla="*/ 175 h 637"/>
                  <a:gd name="T36" fmla="*/ 172 w 313"/>
                  <a:gd name="T37" fmla="*/ 235 h 637"/>
                  <a:gd name="T38" fmla="*/ 241 w 313"/>
                  <a:gd name="T39" fmla="*/ 152 h 637"/>
                  <a:gd name="T40" fmla="*/ 261 w 313"/>
                  <a:gd name="T41" fmla="*/ 130 h 637"/>
                  <a:gd name="T42" fmla="*/ 264 w 313"/>
                  <a:gd name="T43" fmla="*/ 155 h 637"/>
                  <a:gd name="T44" fmla="*/ 241 w 313"/>
                  <a:gd name="T45" fmla="*/ 197 h 637"/>
                  <a:gd name="T46" fmla="*/ 172 w 313"/>
                  <a:gd name="T47" fmla="*/ 253 h 637"/>
                  <a:gd name="T48" fmla="*/ 114 w 313"/>
                  <a:gd name="T49" fmla="*/ 303 h 637"/>
                  <a:gd name="T50" fmla="*/ 182 w 313"/>
                  <a:gd name="T51" fmla="*/ 251 h 637"/>
                  <a:gd name="T52" fmla="*/ 251 w 313"/>
                  <a:gd name="T53" fmla="*/ 191 h 637"/>
                  <a:gd name="T54" fmla="*/ 248 w 313"/>
                  <a:gd name="T55" fmla="*/ 211 h 637"/>
                  <a:gd name="T56" fmla="*/ 251 w 313"/>
                  <a:gd name="T57" fmla="*/ 247 h 637"/>
                  <a:gd name="T58" fmla="*/ 240 w 313"/>
                  <a:gd name="T59" fmla="*/ 264 h 637"/>
                  <a:gd name="T60" fmla="*/ 184 w 313"/>
                  <a:gd name="T61" fmla="*/ 315 h 637"/>
                  <a:gd name="T62" fmla="*/ 77 w 313"/>
                  <a:gd name="T63" fmla="*/ 397 h 637"/>
                  <a:gd name="T64" fmla="*/ 93 w 313"/>
                  <a:gd name="T65" fmla="*/ 379 h 637"/>
                  <a:gd name="T66" fmla="*/ 225 w 313"/>
                  <a:gd name="T67" fmla="*/ 280 h 637"/>
                  <a:gd name="T68" fmla="*/ 266 w 313"/>
                  <a:gd name="T69" fmla="*/ 237 h 637"/>
                  <a:gd name="T70" fmla="*/ 161 w 313"/>
                  <a:gd name="T71" fmla="*/ 365 h 637"/>
                  <a:gd name="T72" fmla="*/ 265 w 313"/>
                  <a:gd name="T73" fmla="*/ 276 h 637"/>
                  <a:gd name="T74" fmla="*/ 262 w 313"/>
                  <a:gd name="T75" fmla="*/ 312 h 637"/>
                  <a:gd name="T76" fmla="*/ 210 w 313"/>
                  <a:gd name="T77" fmla="*/ 397 h 637"/>
                  <a:gd name="T78" fmla="*/ 120 w 313"/>
                  <a:gd name="T79" fmla="*/ 457 h 637"/>
                  <a:gd name="T80" fmla="*/ 36 w 313"/>
                  <a:gd name="T81" fmla="*/ 512 h 637"/>
                  <a:gd name="T82" fmla="*/ 162 w 313"/>
                  <a:gd name="T83" fmla="*/ 435 h 637"/>
                  <a:gd name="T84" fmla="*/ 214 w 313"/>
                  <a:gd name="T85" fmla="*/ 391 h 637"/>
                  <a:gd name="T86" fmla="*/ 261 w 313"/>
                  <a:gd name="T87" fmla="*/ 326 h 637"/>
                  <a:gd name="T88" fmla="*/ 256 w 313"/>
                  <a:gd name="T89" fmla="*/ 355 h 637"/>
                  <a:gd name="T90" fmla="*/ 253 w 313"/>
                  <a:gd name="T91" fmla="*/ 384 h 637"/>
                  <a:gd name="T92" fmla="*/ 256 w 313"/>
                  <a:gd name="T93" fmla="*/ 412 h 637"/>
                  <a:gd name="T94" fmla="*/ 210 w 313"/>
                  <a:gd name="T95" fmla="*/ 467 h 637"/>
                  <a:gd name="T96" fmla="*/ 123 w 313"/>
                  <a:gd name="T97" fmla="*/ 518 h 637"/>
                  <a:gd name="T98" fmla="*/ 128 w 313"/>
                  <a:gd name="T99" fmla="*/ 513 h 637"/>
                  <a:gd name="T100" fmla="*/ 236 w 313"/>
                  <a:gd name="T101" fmla="*/ 446 h 637"/>
                  <a:gd name="T102" fmla="*/ 230 w 313"/>
                  <a:gd name="T103" fmla="*/ 463 h 637"/>
                  <a:gd name="T104" fmla="*/ 236 w 313"/>
                  <a:gd name="T105" fmla="*/ 473 h 637"/>
                  <a:gd name="T106" fmla="*/ 241 w 313"/>
                  <a:gd name="T107" fmla="*/ 490 h 637"/>
                  <a:gd name="T108" fmla="*/ 188 w 313"/>
                  <a:gd name="T109" fmla="*/ 541 h 637"/>
                  <a:gd name="T110" fmla="*/ 130 w 313"/>
                  <a:gd name="T111" fmla="*/ 551 h 637"/>
                  <a:gd name="T112" fmla="*/ 236 w 313"/>
                  <a:gd name="T113" fmla="*/ 506 h 637"/>
                  <a:gd name="T114" fmla="*/ 230 w 313"/>
                  <a:gd name="T115" fmla="*/ 532 h 637"/>
                  <a:gd name="T116" fmla="*/ 237 w 313"/>
                  <a:gd name="T117" fmla="*/ 546 h 637"/>
                  <a:gd name="T118" fmla="*/ 114 w 313"/>
                  <a:gd name="T119" fmla="*/ 636 h 637"/>
                  <a:gd name="T120" fmla="*/ 230 w 313"/>
                  <a:gd name="T121" fmla="*/ 568 h 637"/>
                  <a:gd name="T122" fmla="*/ 255 w 313"/>
                  <a:gd name="T123" fmla="*/ 543 h 637"/>
                  <a:gd name="T124" fmla="*/ 270 w 313"/>
                  <a:gd name="T125" fmla="*/ 52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4" name="Freeform 106"/>
              <p:cNvSpPr/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>
                  <a:gd name="T0" fmla="*/ 126 w 277"/>
                  <a:gd name="T1" fmla="*/ 12 h 472"/>
                  <a:gd name="T2" fmla="*/ 19 w 277"/>
                  <a:gd name="T3" fmla="*/ 21 h 472"/>
                  <a:gd name="T4" fmla="*/ 118 w 277"/>
                  <a:gd name="T5" fmla="*/ 21 h 472"/>
                  <a:gd name="T6" fmla="*/ 102 w 277"/>
                  <a:gd name="T7" fmla="*/ 41 h 472"/>
                  <a:gd name="T8" fmla="*/ 102 w 277"/>
                  <a:gd name="T9" fmla="*/ 50 h 472"/>
                  <a:gd name="T10" fmla="*/ 54 w 277"/>
                  <a:gd name="T11" fmla="*/ 70 h 472"/>
                  <a:gd name="T12" fmla="*/ 90 w 277"/>
                  <a:gd name="T13" fmla="*/ 63 h 472"/>
                  <a:gd name="T14" fmla="*/ 90 w 277"/>
                  <a:gd name="T15" fmla="*/ 74 h 472"/>
                  <a:gd name="T16" fmla="*/ 98 w 277"/>
                  <a:gd name="T17" fmla="*/ 79 h 472"/>
                  <a:gd name="T18" fmla="*/ 11 w 277"/>
                  <a:gd name="T19" fmla="*/ 128 h 472"/>
                  <a:gd name="T20" fmla="*/ 94 w 277"/>
                  <a:gd name="T21" fmla="*/ 103 h 472"/>
                  <a:gd name="T22" fmla="*/ 74 w 277"/>
                  <a:gd name="T23" fmla="*/ 136 h 472"/>
                  <a:gd name="T24" fmla="*/ 11 w 277"/>
                  <a:gd name="T25" fmla="*/ 157 h 472"/>
                  <a:gd name="T26" fmla="*/ 78 w 277"/>
                  <a:gd name="T27" fmla="*/ 141 h 472"/>
                  <a:gd name="T28" fmla="*/ 27 w 277"/>
                  <a:gd name="T29" fmla="*/ 178 h 472"/>
                  <a:gd name="T30" fmla="*/ 58 w 277"/>
                  <a:gd name="T31" fmla="*/ 161 h 472"/>
                  <a:gd name="T32" fmla="*/ 78 w 277"/>
                  <a:gd name="T33" fmla="*/ 157 h 472"/>
                  <a:gd name="T34" fmla="*/ 78 w 277"/>
                  <a:gd name="T35" fmla="*/ 169 h 472"/>
                  <a:gd name="T36" fmla="*/ 66 w 277"/>
                  <a:gd name="T37" fmla="*/ 194 h 472"/>
                  <a:gd name="T38" fmla="*/ 7 w 277"/>
                  <a:gd name="T39" fmla="*/ 223 h 472"/>
                  <a:gd name="T40" fmla="*/ 74 w 277"/>
                  <a:gd name="T41" fmla="*/ 198 h 472"/>
                  <a:gd name="T42" fmla="*/ 62 w 277"/>
                  <a:gd name="T43" fmla="*/ 231 h 472"/>
                  <a:gd name="T44" fmla="*/ 47 w 277"/>
                  <a:gd name="T45" fmla="*/ 252 h 472"/>
                  <a:gd name="T46" fmla="*/ 54 w 277"/>
                  <a:gd name="T47" fmla="*/ 252 h 472"/>
                  <a:gd name="T48" fmla="*/ 54 w 277"/>
                  <a:gd name="T49" fmla="*/ 265 h 472"/>
                  <a:gd name="T50" fmla="*/ 11 w 277"/>
                  <a:gd name="T51" fmla="*/ 293 h 472"/>
                  <a:gd name="T52" fmla="*/ 47 w 277"/>
                  <a:gd name="T53" fmla="*/ 289 h 472"/>
                  <a:gd name="T54" fmla="*/ 47 w 277"/>
                  <a:gd name="T55" fmla="*/ 293 h 472"/>
                  <a:gd name="T56" fmla="*/ 51 w 277"/>
                  <a:gd name="T57" fmla="*/ 306 h 472"/>
                  <a:gd name="T58" fmla="*/ 42 w 277"/>
                  <a:gd name="T59" fmla="*/ 331 h 472"/>
                  <a:gd name="T60" fmla="*/ 51 w 277"/>
                  <a:gd name="T61" fmla="*/ 342 h 472"/>
                  <a:gd name="T62" fmla="*/ 54 w 277"/>
                  <a:gd name="T63" fmla="*/ 397 h 472"/>
                  <a:gd name="T64" fmla="*/ 62 w 277"/>
                  <a:gd name="T65" fmla="*/ 331 h 472"/>
                  <a:gd name="T66" fmla="*/ 129 w 277"/>
                  <a:gd name="T67" fmla="*/ 471 h 472"/>
                  <a:gd name="T68" fmla="*/ 90 w 277"/>
                  <a:gd name="T69" fmla="*/ 306 h 472"/>
                  <a:gd name="T70" fmla="*/ 90 w 277"/>
                  <a:gd name="T71" fmla="*/ 302 h 472"/>
                  <a:gd name="T72" fmla="*/ 94 w 277"/>
                  <a:gd name="T73" fmla="*/ 289 h 472"/>
                  <a:gd name="T74" fmla="*/ 149 w 277"/>
                  <a:gd name="T75" fmla="*/ 371 h 472"/>
                  <a:gd name="T76" fmla="*/ 113 w 277"/>
                  <a:gd name="T77" fmla="*/ 326 h 472"/>
                  <a:gd name="T78" fmla="*/ 102 w 277"/>
                  <a:gd name="T79" fmla="*/ 252 h 472"/>
                  <a:gd name="T80" fmla="*/ 105 w 277"/>
                  <a:gd name="T81" fmla="*/ 231 h 472"/>
                  <a:gd name="T82" fmla="*/ 126 w 277"/>
                  <a:gd name="T83" fmla="*/ 280 h 472"/>
                  <a:gd name="T84" fmla="*/ 113 w 277"/>
                  <a:gd name="T85" fmla="*/ 205 h 472"/>
                  <a:gd name="T86" fmla="*/ 134 w 277"/>
                  <a:gd name="T87" fmla="*/ 194 h 472"/>
                  <a:gd name="T88" fmla="*/ 149 w 277"/>
                  <a:gd name="T89" fmla="*/ 244 h 472"/>
                  <a:gd name="T90" fmla="*/ 129 w 277"/>
                  <a:gd name="T91" fmla="*/ 157 h 472"/>
                  <a:gd name="T92" fmla="*/ 134 w 277"/>
                  <a:gd name="T93" fmla="*/ 148 h 472"/>
                  <a:gd name="T94" fmla="*/ 138 w 277"/>
                  <a:gd name="T95" fmla="*/ 108 h 472"/>
                  <a:gd name="T96" fmla="*/ 156 w 277"/>
                  <a:gd name="T97" fmla="*/ 112 h 472"/>
                  <a:gd name="T98" fmla="*/ 228 w 277"/>
                  <a:gd name="T99" fmla="*/ 218 h 472"/>
                  <a:gd name="T100" fmla="*/ 177 w 277"/>
                  <a:gd name="T101" fmla="*/ 157 h 472"/>
                  <a:gd name="T102" fmla="*/ 149 w 277"/>
                  <a:gd name="T103" fmla="*/ 70 h 472"/>
                  <a:gd name="T104" fmla="*/ 156 w 277"/>
                  <a:gd name="T105" fmla="*/ 54 h 472"/>
                  <a:gd name="T106" fmla="*/ 192 w 277"/>
                  <a:gd name="T107" fmla="*/ 103 h 472"/>
                  <a:gd name="T108" fmla="*/ 185 w 277"/>
                  <a:gd name="T109" fmla="*/ 99 h 472"/>
                  <a:gd name="T110" fmla="*/ 169 w 277"/>
                  <a:gd name="T111" fmla="*/ 33 h 472"/>
                  <a:gd name="T112" fmla="*/ 212 w 277"/>
                  <a:gd name="T113" fmla="*/ 99 h 472"/>
                  <a:gd name="T114" fmla="*/ 184 w 277"/>
                  <a:gd name="T115" fmla="*/ 66 h 472"/>
                  <a:gd name="T116" fmla="*/ 162 w 277"/>
                  <a:gd name="T117" fmla="*/ 4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5" name="Freeform 107"/>
              <p:cNvSpPr/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>
                  <a:gd name="T0" fmla="*/ 225 w 229"/>
                  <a:gd name="T1" fmla="*/ 68 h 448"/>
                  <a:gd name="T2" fmla="*/ 208 w 229"/>
                  <a:gd name="T3" fmla="*/ 40 h 448"/>
                  <a:gd name="T4" fmla="*/ 201 w 229"/>
                  <a:gd name="T5" fmla="*/ 28 h 448"/>
                  <a:gd name="T6" fmla="*/ 184 w 229"/>
                  <a:gd name="T7" fmla="*/ 18 h 448"/>
                  <a:gd name="T8" fmla="*/ 169 w 229"/>
                  <a:gd name="T9" fmla="*/ 10 h 448"/>
                  <a:gd name="T10" fmla="*/ 147 w 229"/>
                  <a:gd name="T11" fmla="*/ 1 h 448"/>
                  <a:gd name="T12" fmla="*/ 129 w 229"/>
                  <a:gd name="T13" fmla="*/ 0 h 448"/>
                  <a:gd name="T14" fmla="*/ 113 w 229"/>
                  <a:gd name="T15" fmla="*/ 4 h 448"/>
                  <a:gd name="T16" fmla="*/ 93 w 229"/>
                  <a:gd name="T17" fmla="*/ 8 h 448"/>
                  <a:gd name="T18" fmla="*/ 72 w 229"/>
                  <a:gd name="T19" fmla="*/ 17 h 448"/>
                  <a:gd name="T20" fmla="*/ 58 w 229"/>
                  <a:gd name="T21" fmla="*/ 33 h 448"/>
                  <a:gd name="T22" fmla="*/ 45 w 229"/>
                  <a:gd name="T23" fmla="*/ 57 h 448"/>
                  <a:gd name="T24" fmla="*/ 32 w 229"/>
                  <a:gd name="T25" fmla="*/ 76 h 448"/>
                  <a:gd name="T26" fmla="*/ 21 w 229"/>
                  <a:gd name="T27" fmla="*/ 94 h 448"/>
                  <a:gd name="T28" fmla="*/ 8 w 229"/>
                  <a:gd name="T29" fmla="*/ 120 h 448"/>
                  <a:gd name="T30" fmla="*/ 0 w 229"/>
                  <a:gd name="T31" fmla="*/ 173 h 448"/>
                  <a:gd name="T32" fmla="*/ 2 w 229"/>
                  <a:gd name="T33" fmla="*/ 215 h 448"/>
                  <a:gd name="T34" fmla="*/ 13 w 229"/>
                  <a:gd name="T35" fmla="*/ 274 h 448"/>
                  <a:gd name="T36" fmla="*/ 32 w 229"/>
                  <a:gd name="T37" fmla="*/ 324 h 448"/>
                  <a:gd name="T38" fmla="*/ 72 w 229"/>
                  <a:gd name="T39" fmla="*/ 447 h 448"/>
                  <a:gd name="T40" fmla="*/ 57 w 229"/>
                  <a:gd name="T41" fmla="*/ 316 h 448"/>
                  <a:gd name="T42" fmla="*/ 48 w 229"/>
                  <a:gd name="T43" fmla="*/ 271 h 448"/>
                  <a:gd name="T44" fmla="*/ 42 w 229"/>
                  <a:gd name="T45" fmla="*/ 231 h 448"/>
                  <a:gd name="T46" fmla="*/ 40 w 229"/>
                  <a:gd name="T47" fmla="*/ 189 h 448"/>
                  <a:gd name="T48" fmla="*/ 45 w 229"/>
                  <a:gd name="T49" fmla="*/ 142 h 448"/>
                  <a:gd name="T50" fmla="*/ 50 w 229"/>
                  <a:gd name="T51" fmla="*/ 106 h 448"/>
                  <a:gd name="T52" fmla="*/ 61 w 229"/>
                  <a:gd name="T53" fmla="*/ 61 h 448"/>
                  <a:gd name="T54" fmla="*/ 78 w 229"/>
                  <a:gd name="T55" fmla="*/ 40 h 448"/>
                  <a:gd name="T56" fmla="*/ 99 w 229"/>
                  <a:gd name="T57" fmla="*/ 31 h 448"/>
                  <a:gd name="T58" fmla="*/ 155 w 229"/>
                  <a:gd name="T59" fmla="*/ 27 h 448"/>
                  <a:gd name="T60" fmla="*/ 190 w 229"/>
                  <a:gd name="T61" fmla="*/ 41 h 448"/>
                  <a:gd name="T62" fmla="*/ 228 w 229"/>
                  <a:gd name="T63" fmla="*/ 74 h 448"/>
                  <a:gd name="T64" fmla="*/ 225 w 229"/>
                  <a:gd name="T65" fmla="*/ 6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6" name="Freeform 108"/>
              <p:cNvSpPr/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>
                  <a:gd name="T0" fmla="*/ 68 w 234"/>
                  <a:gd name="T1" fmla="*/ 438 h 439"/>
                  <a:gd name="T2" fmla="*/ 51 w 234"/>
                  <a:gd name="T3" fmla="*/ 361 h 439"/>
                  <a:gd name="T4" fmla="*/ 44 w 234"/>
                  <a:gd name="T5" fmla="*/ 331 h 439"/>
                  <a:gd name="T6" fmla="*/ 28 w 234"/>
                  <a:gd name="T7" fmla="*/ 291 h 439"/>
                  <a:gd name="T8" fmla="*/ 11 w 234"/>
                  <a:gd name="T9" fmla="*/ 253 h 439"/>
                  <a:gd name="T10" fmla="*/ 1 w 234"/>
                  <a:gd name="T11" fmla="*/ 231 h 439"/>
                  <a:gd name="T12" fmla="*/ 0 w 234"/>
                  <a:gd name="T13" fmla="*/ 208 h 439"/>
                  <a:gd name="T14" fmla="*/ 4 w 234"/>
                  <a:gd name="T15" fmla="*/ 175 h 439"/>
                  <a:gd name="T16" fmla="*/ 7 w 234"/>
                  <a:gd name="T17" fmla="*/ 142 h 439"/>
                  <a:gd name="T18" fmla="*/ 32 w 234"/>
                  <a:gd name="T19" fmla="*/ 60 h 439"/>
                  <a:gd name="T20" fmla="*/ 44 w 234"/>
                  <a:gd name="T21" fmla="*/ 40 h 439"/>
                  <a:gd name="T22" fmla="*/ 65 w 234"/>
                  <a:gd name="T23" fmla="*/ 18 h 439"/>
                  <a:gd name="T24" fmla="*/ 84 w 234"/>
                  <a:gd name="T25" fmla="*/ 4 h 439"/>
                  <a:gd name="T26" fmla="*/ 107 w 234"/>
                  <a:gd name="T27" fmla="*/ 0 h 439"/>
                  <a:gd name="T28" fmla="*/ 127 w 234"/>
                  <a:gd name="T29" fmla="*/ 10 h 439"/>
                  <a:gd name="T30" fmla="*/ 151 w 234"/>
                  <a:gd name="T31" fmla="*/ 18 h 439"/>
                  <a:gd name="T32" fmla="*/ 175 w 234"/>
                  <a:gd name="T33" fmla="*/ 44 h 439"/>
                  <a:gd name="T34" fmla="*/ 183 w 234"/>
                  <a:gd name="T35" fmla="*/ 63 h 439"/>
                  <a:gd name="T36" fmla="*/ 198 w 234"/>
                  <a:gd name="T37" fmla="*/ 89 h 439"/>
                  <a:gd name="T38" fmla="*/ 209 w 234"/>
                  <a:gd name="T39" fmla="*/ 112 h 439"/>
                  <a:gd name="T40" fmla="*/ 231 w 234"/>
                  <a:gd name="T41" fmla="*/ 226 h 439"/>
                  <a:gd name="T42" fmla="*/ 233 w 234"/>
                  <a:gd name="T43" fmla="*/ 247 h 439"/>
                  <a:gd name="T44" fmla="*/ 228 w 234"/>
                  <a:gd name="T45" fmla="*/ 286 h 439"/>
                  <a:gd name="T46" fmla="*/ 216 w 234"/>
                  <a:gd name="T47" fmla="*/ 393 h 439"/>
                  <a:gd name="T48" fmla="*/ 216 w 234"/>
                  <a:gd name="T49" fmla="*/ 288 h 439"/>
                  <a:gd name="T50" fmla="*/ 209 w 234"/>
                  <a:gd name="T51" fmla="*/ 242 h 439"/>
                  <a:gd name="T52" fmla="*/ 204 w 234"/>
                  <a:gd name="T53" fmla="*/ 213 h 439"/>
                  <a:gd name="T54" fmla="*/ 195 w 234"/>
                  <a:gd name="T55" fmla="*/ 175 h 439"/>
                  <a:gd name="T56" fmla="*/ 185 w 234"/>
                  <a:gd name="T57" fmla="*/ 138 h 439"/>
                  <a:gd name="T58" fmla="*/ 171 w 234"/>
                  <a:gd name="T59" fmla="*/ 100 h 439"/>
                  <a:gd name="T60" fmla="*/ 155 w 234"/>
                  <a:gd name="T61" fmla="*/ 66 h 439"/>
                  <a:gd name="T62" fmla="*/ 141 w 234"/>
                  <a:gd name="T63" fmla="*/ 36 h 439"/>
                  <a:gd name="T64" fmla="*/ 127 w 234"/>
                  <a:gd name="T65" fmla="*/ 18 h 439"/>
                  <a:gd name="T66" fmla="*/ 111 w 234"/>
                  <a:gd name="T67" fmla="*/ 11 h 439"/>
                  <a:gd name="T68" fmla="*/ 94 w 234"/>
                  <a:gd name="T69" fmla="*/ 18 h 439"/>
                  <a:gd name="T70" fmla="*/ 82 w 234"/>
                  <a:gd name="T71" fmla="*/ 34 h 439"/>
                  <a:gd name="T72" fmla="*/ 75 w 234"/>
                  <a:gd name="T73" fmla="*/ 63 h 439"/>
                  <a:gd name="T74" fmla="*/ 75 w 234"/>
                  <a:gd name="T75" fmla="*/ 85 h 439"/>
                  <a:gd name="T76" fmla="*/ 70 w 234"/>
                  <a:gd name="T77" fmla="*/ 125 h 439"/>
                  <a:gd name="T78" fmla="*/ 63 w 234"/>
                  <a:gd name="T79" fmla="*/ 149 h 439"/>
                  <a:gd name="T80" fmla="*/ 47 w 234"/>
                  <a:gd name="T81" fmla="*/ 188 h 439"/>
                  <a:gd name="T82" fmla="*/ 44 w 234"/>
                  <a:gd name="T83" fmla="*/ 208 h 439"/>
                  <a:gd name="T84" fmla="*/ 41 w 234"/>
                  <a:gd name="T85" fmla="*/ 229 h 439"/>
                  <a:gd name="T86" fmla="*/ 41 w 234"/>
                  <a:gd name="T87" fmla="*/ 257 h 439"/>
                  <a:gd name="T88" fmla="*/ 70 w 234"/>
                  <a:gd name="T89" fmla="*/ 355 h 439"/>
                  <a:gd name="T90" fmla="*/ 68 w 234"/>
                  <a:gd name="T91" fmla="*/ 438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7" name="Freeform 109"/>
              <p:cNvSpPr/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>
                  <a:gd name="T0" fmla="*/ 1 w 303"/>
                  <a:gd name="T1" fmla="*/ 526 h 638"/>
                  <a:gd name="T2" fmla="*/ 12 w 303"/>
                  <a:gd name="T3" fmla="*/ 504 h 638"/>
                  <a:gd name="T4" fmla="*/ 86 w 303"/>
                  <a:gd name="T5" fmla="*/ 637 h 638"/>
                  <a:gd name="T6" fmla="*/ 27 w 303"/>
                  <a:gd name="T7" fmla="*/ 509 h 638"/>
                  <a:gd name="T8" fmla="*/ 33 w 303"/>
                  <a:gd name="T9" fmla="*/ 494 h 638"/>
                  <a:gd name="T10" fmla="*/ 107 w 303"/>
                  <a:gd name="T11" fmla="*/ 588 h 638"/>
                  <a:gd name="T12" fmla="*/ 31 w 303"/>
                  <a:gd name="T13" fmla="*/ 488 h 638"/>
                  <a:gd name="T14" fmla="*/ 41 w 303"/>
                  <a:gd name="T15" fmla="*/ 467 h 638"/>
                  <a:gd name="T16" fmla="*/ 50 w 303"/>
                  <a:gd name="T17" fmla="*/ 444 h 638"/>
                  <a:gd name="T18" fmla="*/ 44 w 303"/>
                  <a:gd name="T19" fmla="*/ 428 h 638"/>
                  <a:gd name="T20" fmla="*/ 54 w 303"/>
                  <a:gd name="T21" fmla="*/ 418 h 638"/>
                  <a:gd name="T22" fmla="*/ 50 w 303"/>
                  <a:gd name="T23" fmla="*/ 416 h 638"/>
                  <a:gd name="T24" fmla="*/ 50 w 303"/>
                  <a:gd name="T25" fmla="*/ 393 h 638"/>
                  <a:gd name="T26" fmla="*/ 54 w 303"/>
                  <a:gd name="T27" fmla="*/ 378 h 638"/>
                  <a:gd name="T28" fmla="*/ 143 w 303"/>
                  <a:gd name="T29" fmla="*/ 488 h 638"/>
                  <a:gd name="T30" fmla="*/ 50 w 303"/>
                  <a:gd name="T31" fmla="*/ 372 h 638"/>
                  <a:gd name="T32" fmla="*/ 59 w 303"/>
                  <a:gd name="T33" fmla="*/ 372 h 638"/>
                  <a:gd name="T34" fmla="*/ 59 w 303"/>
                  <a:gd name="T35" fmla="*/ 339 h 638"/>
                  <a:gd name="T36" fmla="*/ 172 w 303"/>
                  <a:gd name="T37" fmla="*/ 416 h 638"/>
                  <a:gd name="T38" fmla="*/ 83 w 303"/>
                  <a:gd name="T39" fmla="*/ 363 h 638"/>
                  <a:gd name="T40" fmla="*/ 51 w 303"/>
                  <a:gd name="T41" fmla="*/ 317 h 638"/>
                  <a:gd name="T42" fmla="*/ 54 w 303"/>
                  <a:gd name="T43" fmla="*/ 300 h 638"/>
                  <a:gd name="T44" fmla="*/ 74 w 303"/>
                  <a:gd name="T45" fmla="*/ 314 h 638"/>
                  <a:gd name="T46" fmla="*/ 75 w 303"/>
                  <a:gd name="T47" fmla="*/ 294 h 638"/>
                  <a:gd name="T48" fmla="*/ 158 w 303"/>
                  <a:gd name="T49" fmla="*/ 329 h 638"/>
                  <a:gd name="T50" fmla="*/ 128 w 303"/>
                  <a:gd name="T51" fmla="*/ 312 h 638"/>
                  <a:gd name="T52" fmla="*/ 63 w 303"/>
                  <a:gd name="T53" fmla="*/ 268 h 638"/>
                  <a:gd name="T54" fmla="*/ 59 w 303"/>
                  <a:gd name="T55" fmla="*/ 238 h 638"/>
                  <a:gd name="T56" fmla="*/ 65 w 303"/>
                  <a:gd name="T57" fmla="*/ 221 h 638"/>
                  <a:gd name="T58" fmla="*/ 87 w 303"/>
                  <a:gd name="T59" fmla="*/ 234 h 638"/>
                  <a:gd name="T60" fmla="*/ 83 w 303"/>
                  <a:gd name="T61" fmla="*/ 204 h 638"/>
                  <a:gd name="T62" fmla="*/ 75 w 303"/>
                  <a:gd name="T63" fmla="*/ 184 h 638"/>
                  <a:gd name="T64" fmla="*/ 81 w 303"/>
                  <a:gd name="T65" fmla="*/ 173 h 638"/>
                  <a:gd name="T66" fmla="*/ 167 w 303"/>
                  <a:gd name="T67" fmla="*/ 227 h 638"/>
                  <a:gd name="T68" fmla="*/ 270 w 303"/>
                  <a:gd name="T69" fmla="*/ 268 h 638"/>
                  <a:gd name="T70" fmla="*/ 128 w 303"/>
                  <a:gd name="T71" fmla="*/ 201 h 638"/>
                  <a:gd name="T72" fmla="*/ 81 w 303"/>
                  <a:gd name="T73" fmla="*/ 173 h 638"/>
                  <a:gd name="T74" fmla="*/ 86 w 303"/>
                  <a:gd name="T75" fmla="*/ 156 h 638"/>
                  <a:gd name="T76" fmla="*/ 78 w 303"/>
                  <a:gd name="T77" fmla="*/ 122 h 638"/>
                  <a:gd name="T78" fmla="*/ 81 w 303"/>
                  <a:gd name="T79" fmla="*/ 97 h 638"/>
                  <a:gd name="T80" fmla="*/ 128 w 303"/>
                  <a:gd name="T81" fmla="*/ 126 h 638"/>
                  <a:gd name="T82" fmla="*/ 117 w 303"/>
                  <a:gd name="T83" fmla="*/ 119 h 638"/>
                  <a:gd name="T84" fmla="*/ 86 w 303"/>
                  <a:gd name="T85" fmla="*/ 97 h 638"/>
                  <a:gd name="T86" fmla="*/ 81 w 303"/>
                  <a:gd name="T87" fmla="*/ 86 h 638"/>
                  <a:gd name="T88" fmla="*/ 65 w 303"/>
                  <a:gd name="T89" fmla="*/ 70 h 638"/>
                  <a:gd name="T90" fmla="*/ 158 w 303"/>
                  <a:gd name="T91" fmla="*/ 99 h 638"/>
                  <a:gd name="T92" fmla="*/ 65 w 303"/>
                  <a:gd name="T93" fmla="*/ 47 h 638"/>
                  <a:gd name="T94" fmla="*/ 175 w 303"/>
                  <a:gd name="T95" fmla="*/ 47 h 638"/>
                  <a:gd name="T96" fmla="*/ 223 w 303"/>
                  <a:gd name="T97" fmla="*/ 40 h 638"/>
                  <a:gd name="T98" fmla="*/ 81 w 303"/>
                  <a:gd name="T99" fmla="*/ 47 h 638"/>
                  <a:gd name="T100" fmla="*/ 59 w 303"/>
                  <a:gd name="T101" fmla="*/ 18 h 638"/>
                  <a:gd name="T102" fmla="*/ 28 w 303"/>
                  <a:gd name="T103" fmla="*/ 8 h 638"/>
                  <a:gd name="T104" fmla="*/ 0 w 303"/>
                  <a:gd name="T105" fmla="*/ 553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8" name="Freeform 110"/>
              <p:cNvSpPr/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>
                  <a:gd name="T0" fmla="*/ 158 w 163"/>
                  <a:gd name="T1" fmla="*/ 44 h 281"/>
                  <a:gd name="T2" fmla="*/ 124 w 163"/>
                  <a:gd name="T3" fmla="*/ 0 h 281"/>
                  <a:gd name="T4" fmla="*/ 103 w 163"/>
                  <a:gd name="T5" fmla="*/ 1 h 281"/>
                  <a:gd name="T6" fmla="*/ 84 w 163"/>
                  <a:gd name="T7" fmla="*/ 4 h 281"/>
                  <a:gd name="T8" fmla="*/ 70 w 163"/>
                  <a:gd name="T9" fmla="*/ 15 h 281"/>
                  <a:gd name="T10" fmla="*/ 32 w 163"/>
                  <a:gd name="T11" fmla="*/ 51 h 281"/>
                  <a:gd name="T12" fmla="*/ 21 w 163"/>
                  <a:gd name="T13" fmla="*/ 67 h 281"/>
                  <a:gd name="T14" fmla="*/ 12 w 163"/>
                  <a:gd name="T15" fmla="*/ 83 h 281"/>
                  <a:gd name="T16" fmla="*/ 3 w 163"/>
                  <a:gd name="T17" fmla="*/ 131 h 281"/>
                  <a:gd name="T18" fmla="*/ 0 w 163"/>
                  <a:gd name="T19" fmla="*/ 145 h 281"/>
                  <a:gd name="T20" fmla="*/ 3 w 163"/>
                  <a:gd name="T21" fmla="*/ 164 h 281"/>
                  <a:gd name="T22" fmla="*/ 8 w 163"/>
                  <a:gd name="T23" fmla="*/ 183 h 281"/>
                  <a:gd name="T24" fmla="*/ 24 w 163"/>
                  <a:gd name="T25" fmla="*/ 213 h 281"/>
                  <a:gd name="T26" fmla="*/ 36 w 163"/>
                  <a:gd name="T27" fmla="*/ 233 h 281"/>
                  <a:gd name="T28" fmla="*/ 54 w 163"/>
                  <a:gd name="T29" fmla="*/ 254 h 281"/>
                  <a:gd name="T30" fmla="*/ 91 w 163"/>
                  <a:gd name="T31" fmla="*/ 280 h 281"/>
                  <a:gd name="T32" fmla="*/ 72 w 163"/>
                  <a:gd name="T33" fmla="*/ 246 h 281"/>
                  <a:gd name="T34" fmla="*/ 56 w 163"/>
                  <a:gd name="T35" fmla="*/ 217 h 281"/>
                  <a:gd name="T36" fmla="*/ 48 w 163"/>
                  <a:gd name="T37" fmla="*/ 190 h 281"/>
                  <a:gd name="T38" fmla="*/ 51 w 163"/>
                  <a:gd name="T39" fmla="*/ 164 h 281"/>
                  <a:gd name="T40" fmla="*/ 54 w 163"/>
                  <a:gd name="T41" fmla="*/ 145 h 281"/>
                  <a:gd name="T42" fmla="*/ 48 w 163"/>
                  <a:gd name="T43" fmla="*/ 124 h 281"/>
                  <a:gd name="T44" fmla="*/ 45 w 163"/>
                  <a:gd name="T45" fmla="*/ 103 h 281"/>
                  <a:gd name="T46" fmla="*/ 60 w 163"/>
                  <a:gd name="T47" fmla="*/ 67 h 281"/>
                  <a:gd name="T48" fmla="*/ 64 w 163"/>
                  <a:gd name="T49" fmla="*/ 47 h 281"/>
                  <a:gd name="T50" fmla="*/ 76 w 163"/>
                  <a:gd name="T51" fmla="*/ 33 h 281"/>
                  <a:gd name="T52" fmla="*/ 103 w 163"/>
                  <a:gd name="T53" fmla="*/ 11 h 281"/>
                  <a:gd name="T54" fmla="*/ 115 w 163"/>
                  <a:gd name="T55" fmla="*/ 27 h 281"/>
                  <a:gd name="T56" fmla="*/ 162 w 163"/>
                  <a:gd name="T57" fmla="*/ 53 h 281"/>
                  <a:gd name="T58" fmla="*/ 158 w 163"/>
                  <a:gd name="T59" fmla="*/ 44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524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048000"/>
            <a:ext cx="85344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914400" y="64008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4008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4008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4191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4191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7907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7907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" name="Group 112"/>
          <p:cNvGrpSpPr/>
          <p:nvPr/>
        </p:nvGrpSpPr>
        <p:grpSpPr bwMode="auto">
          <a:xfrm>
            <a:off x="14818" y="4291013"/>
            <a:ext cx="12208933" cy="2589212"/>
            <a:chOff x="7" y="2703"/>
            <a:chExt cx="5768" cy="1631"/>
          </a:xfrm>
        </p:grpSpPr>
        <p:sp>
          <p:nvSpPr>
            <p:cNvPr id="1026" name="Freeform 2"/>
            <p:cNvSpPr/>
            <p:nvPr/>
          </p:nvSpPr>
          <p:spPr bwMode="ltGray">
            <a:xfrm>
              <a:off x="7" y="4067"/>
              <a:ext cx="5760" cy="267"/>
            </a:xfrm>
            <a:custGeom>
              <a:avLst/>
              <a:gdLst>
                <a:gd name="T0" fmla="*/ 0 w 5760"/>
                <a:gd name="T1" fmla="*/ 266 h 267"/>
                <a:gd name="T2" fmla="*/ 5759 w 5760"/>
                <a:gd name="T3" fmla="*/ 266 h 267"/>
                <a:gd name="T4" fmla="*/ 5759 w 5760"/>
                <a:gd name="T5" fmla="*/ 81 h 267"/>
                <a:gd name="T6" fmla="*/ 5573 w 5760"/>
                <a:gd name="T7" fmla="*/ 111 h 267"/>
                <a:gd name="T8" fmla="*/ 5104 w 5760"/>
                <a:gd name="T9" fmla="*/ 131 h 267"/>
                <a:gd name="T10" fmla="*/ 4602 w 5760"/>
                <a:gd name="T11" fmla="*/ 101 h 267"/>
                <a:gd name="T12" fmla="*/ 4143 w 5760"/>
                <a:gd name="T13" fmla="*/ 141 h 267"/>
                <a:gd name="T14" fmla="*/ 3918 w 5760"/>
                <a:gd name="T15" fmla="*/ 141 h 267"/>
                <a:gd name="T16" fmla="*/ 3790 w 5760"/>
                <a:gd name="T17" fmla="*/ 131 h 267"/>
                <a:gd name="T18" fmla="*/ 3459 w 5760"/>
                <a:gd name="T19" fmla="*/ 81 h 267"/>
                <a:gd name="T20" fmla="*/ 2979 w 5760"/>
                <a:gd name="T21" fmla="*/ 91 h 267"/>
                <a:gd name="T22" fmla="*/ 2733 w 5760"/>
                <a:gd name="T23" fmla="*/ 20 h 267"/>
                <a:gd name="T24" fmla="*/ 2434 w 5760"/>
                <a:gd name="T25" fmla="*/ 51 h 267"/>
                <a:gd name="T26" fmla="*/ 2220 w 5760"/>
                <a:gd name="T27" fmla="*/ 81 h 267"/>
                <a:gd name="T28" fmla="*/ 2050 w 5760"/>
                <a:gd name="T29" fmla="*/ 91 h 267"/>
                <a:gd name="T30" fmla="*/ 1751 w 5760"/>
                <a:gd name="T31" fmla="*/ 71 h 267"/>
                <a:gd name="T32" fmla="*/ 1441 w 5760"/>
                <a:gd name="T33" fmla="*/ 51 h 267"/>
                <a:gd name="T34" fmla="*/ 1131 w 5760"/>
                <a:gd name="T35" fmla="*/ 20 h 267"/>
                <a:gd name="T36" fmla="*/ 757 w 5760"/>
                <a:gd name="T37" fmla="*/ 40 h 267"/>
                <a:gd name="T38" fmla="*/ 384 w 5760"/>
                <a:gd name="T39" fmla="*/ 71 h 267"/>
                <a:gd name="T40" fmla="*/ 128 w 5760"/>
                <a:gd name="T41" fmla="*/ 10 h 267"/>
                <a:gd name="T42" fmla="*/ 0 w 5760"/>
                <a:gd name="T43" fmla="*/ 0 h 267"/>
                <a:gd name="T44" fmla="*/ 0 w 5760"/>
                <a:gd name="T45" fmla="*/ 26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1092" name="Group 68"/>
            <p:cNvGrpSpPr/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52" name="Group 28"/>
              <p:cNvGrpSpPr/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1029" name="Group 5"/>
                <p:cNvGrpSpPr/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/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>
                      <a:gd name="T0" fmla="*/ 0 w 132"/>
                      <a:gd name="T1" fmla="*/ 238 h 239"/>
                      <a:gd name="T2" fmla="*/ 19 w 132"/>
                      <a:gd name="T3" fmla="*/ 184 h 239"/>
                      <a:gd name="T4" fmla="*/ 36 w 132"/>
                      <a:gd name="T5" fmla="*/ 126 h 239"/>
                      <a:gd name="T6" fmla="*/ 44 w 132"/>
                      <a:gd name="T7" fmla="*/ 100 h 239"/>
                      <a:gd name="T8" fmla="*/ 55 w 132"/>
                      <a:gd name="T9" fmla="*/ 70 h 239"/>
                      <a:gd name="T10" fmla="*/ 72 w 132"/>
                      <a:gd name="T11" fmla="*/ 39 h 239"/>
                      <a:gd name="T12" fmla="*/ 83 w 132"/>
                      <a:gd name="T13" fmla="*/ 19 h 239"/>
                      <a:gd name="T14" fmla="*/ 93 w 132"/>
                      <a:gd name="T15" fmla="*/ 10 h 239"/>
                      <a:gd name="T16" fmla="*/ 105 w 132"/>
                      <a:gd name="T17" fmla="*/ 2 h 239"/>
                      <a:gd name="T18" fmla="*/ 118 w 132"/>
                      <a:gd name="T19" fmla="*/ 0 h 239"/>
                      <a:gd name="T20" fmla="*/ 124 w 132"/>
                      <a:gd name="T21" fmla="*/ 6 h 239"/>
                      <a:gd name="T22" fmla="*/ 131 w 132"/>
                      <a:gd name="T23" fmla="*/ 22 h 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28" name="Freeform 4"/>
                  <p:cNvSpPr/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>
                      <a:gd name="T0" fmla="*/ 0 w 90"/>
                      <a:gd name="T1" fmla="*/ 583 h 584"/>
                      <a:gd name="T2" fmla="*/ 0 w 90"/>
                      <a:gd name="T3" fmla="*/ 528 h 584"/>
                      <a:gd name="T4" fmla="*/ 0 w 90"/>
                      <a:gd name="T5" fmla="*/ 487 h 584"/>
                      <a:gd name="T6" fmla="*/ 2 w 90"/>
                      <a:gd name="T7" fmla="*/ 458 h 584"/>
                      <a:gd name="T8" fmla="*/ 2 w 90"/>
                      <a:gd name="T9" fmla="*/ 423 h 584"/>
                      <a:gd name="T10" fmla="*/ 2 w 90"/>
                      <a:gd name="T11" fmla="*/ 387 h 584"/>
                      <a:gd name="T12" fmla="*/ 3 w 90"/>
                      <a:gd name="T13" fmla="*/ 357 h 584"/>
                      <a:gd name="T14" fmla="*/ 5 w 90"/>
                      <a:gd name="T15" fmla="*/ 329 h 584"/>
                      <a:gd name="T16" fmla="*/ 8 w 90"/>
                      <a:gd name="T17" fmla="*/ 280 h 584"/>
                      <a:gd name="T18" fmla="*/ 13 w 90"/>
                      <a:gd name="T19" fmla="*/ 227 h 584"/>
                      <a:gd name="T20" fmla="*/ 19 w 90"/>
                      <a:gd name="T21" fmla="*/ 173 h 584"/>
                      <a:gd name="T22" fmla="*/ 23 w 90"/>
                      <a:gd name="T23" fmla="*/ 116 h 584"/>
                      <a:gd name="T24" fmla="*/ 27 w 90"/>
                      <a:gd name="T25" fmla="*/ 81 h 584"/>
                      <a:gd name="T26" fmla="*/ 30 w 90"/>
                      <a:gd name="T27" fmla="*/ 68 h 584"/>
                      <a:gd name="T28" fmla="*/ 38 w 90"/>
                      <a:gd name="T29" fmla="*/ 45 h 584"/>
                      <a:gd name="T30" fmla="*/ 46 w 90"/>
                      <a:gd name="T31" fmla="*/ 28 h 584"/>
                      <a:gd name="T32" fmla="*/ 55 w 90"/>
                      <a:gd name="T33" fmla="*/ 15 h 584"/>
                      <a:gd name="T34" fmla="*/ 63 w 90"/>
                      <a:gd name="T35" fmla="*/ 3 h 584"/>
                      <a:gd name="T36" fmla="*/ 69 w 90"/>
                      <a:gd name="T37" fmla="*/ 0 h 584"/>
                      <a:gd name="T38" fmla="*/ 78 w 90"/>
                      <a:gd name="T39" fmla="*/ 0 h 584"/>
                      <a:gd name="T40" fmla="*/ 86 w 90"/>
                      <a:gd name="T41" fmla="*/ 4 h 584"/>
                      <a:gd name="T42" fmla="*/ 89 w 90"/>
                      <a:gd name="T43" fmla="*/ 10 h 5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grpSp>
              <p:nvGrpSpPr>
                <p:cNvPr id="1032" name="Group 8"/>
                <p:cNvGrpSpPr/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/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>
                      <a:gd name="T0" fmla="*/ 162 w 163"/>
                      <a:gd name="T1" fmla="*/ 264 h 265"/>
                      <a:gd name="T2" fmla="*/ 138 w 163"/>
                      <a:gd name="T3" fmla="*/ 239 h 265"/>
                      <a:gd name="T4" fmla="*/ 128 w 163"/>
                      <a:gd name="T5" fmla="*/ 222 h 265"/>
                      <a:gd name="T6" fmla="*/ 122 w 163"/>
                      <a:gd name="T7" fmla="*/ 210 h 265"/>
                      <a:gd name="T8" fmla="*/ 86 w 163"/>
                      <a:gd name="T9" fmla="*/ 88 h 265"/>
                      <a:gd name="T10" fmla="*/ 66 w 163"/>
                      <a:gd name="T11" fmla="*/ 49 h 265"/>
                      <a:gd name="T12" fmla="*/ 52 w 163"/>
                      <a:gd name="T13" fmla="*/ 24 h 265"/>
                      <a:gd name="T14" fmla="*/ 41 w 163"/>
                      <a:gd name="T15" fmla="*/ 13 h 265"/>
                      <a:gd name="T16" fmla="*/ 27 w 163"/>
                      <a:gd name="T17" fmla="*/ 3 h 265"/>
                      <a:gd name="T18" fmla="*/ 15 w 163"/>
                      <a:gd name="T19" fmla="*/ 0 h 265"/>
                      <a:gd name="T20" fmla="*/ 5 w 163"/>
                      <a:gd name="T21" fmla="*/ 2 h 265"/>
                      <a:gd name="T22" fmla="*/ 0 w 163"/>
                      <a:gd name="T23" fmla="*/ 17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1" name="Freeform 7"/>
                  <p:cNvSpPr/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>
                      <a:gd name="T0" fmla="*/ 249 w 250"/>
                      <a:gd name="T1" fmla="*/ 627 h 628"/>
                      <a:gd name="T2" fmla="*/ 242 w 250"/>
                      <a:gd name="T3" fmla="*/ 577 h 628"/>
                      <a:gd name="T4" fmla="*/ 164 w 250"/>
                      <a:gd name="T5" fmla="*/ 237 h 628"/>
                      <a:gd name="T6" fmla="*/ 128 w 250"/>
                      <a:gd name="T7" fmla="*/ 132 h 628"/>
                      <a:gd name="T8" fmla="*/ 118 w 250"/>
                      <a:gd name="T9" fmla="*/ 97 h 628"/>
                      <a:gd name="T10" fmla="*/ 105 w 250"/>
                      <a:gd name="T11" fmla="*/ 57 h 628"/>
                      <a:gd name="T12" fmla="*/ 90 w 250"/>
                      <a:gd name="T13" fmla="*/ 27 h 628"/>
                      <a:gd name="T14" fmla="*/ 75 w 250"/>
                      <a:gd name="T15" fmla="*/ 11 h 628"/>
                      <a:gd name="T16" fmla="*/ 57 w 250"/>
                      <a:gd name="T17" fmla="*/ 0 h 628"/>
                      <a:gd name="T18" fmla="*/ 38 w 250"/>
                      <a:gd name="T19" fmla="*/ 0 h 628"/>
                      <a:gd name="T20" fmla="*/ 26 w 250"/>
                      <a:gd name="T21" fmla="*/ 12 h 628"/>
                      <a:gd name="T22" fmla="*/ 0 w 250"/>
                      <a:gd name="T23" fmla="*/ 70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33" name="Freeform 9"/>
                <p:cNvSpPr/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>
                    <a:gd name="T0" fmla="*/ 0 w 59"/>
                    <a:gd name="T1" fmla="*/ 261 h 262"/>
                    <a:gd name="T2" fmla="*/ 8 w 59"/>
                    <a:gd name="T3" fmla="*/ 202 h 262"/>
                    <a:gd name="T4" fmla="*/ 15 w 59"/>
                    <a:gd name="T5" fmla="*/ 138 h 262"/>
                    <a:gd name="T6" fmla="*/ 19 w 59"/>
                    <a:gd name="T7" fmla="*/ 110 h 262"/>
                    <a:gd name="T8" fmla="*/ 24 w 59"/>
                    <a:gd name="T9" fmla="*/ 77 h 262"/>
                    <a:gd name="T10" fmla="*/ 31 w 59"/>
                    <a:gd name="T11" fmla="*/ 43 h 262"/>
                    <a:gd name="T12" fmla="*/ 36 w 59"/>
                    <a:gd name="T13" fmla="*/ 21 h 262"/>
                    <a:gd name="T14" fmla="*/ 41 w 59"/>
                    <a:gd name="T15" fmla="*/ 11 h 262"/>
                    <a:gd name="T16" fmla="*/ 46 w 59"/>
                    <a:gd name="T17" fmla="*/ 2 h 262"/>
                    <a:gd name="T18" fmla="*/ 52 w 59"/>
                    <a:gd name="T19" fmla="*/ 0 h 262"/>
                    <a:gd name="T20" fmla="*/ 55 w 59"/>
                    <a:gd name="T21" fmla="*/ 7 h 262"/>
                    <a:gd name="T22" fmla="*/ 58 w 59"/>
                    <a:gd name="T23" fmla="*/ 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34" name="Freeform 10"/>
                <p:cNvSpPr/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>
                    <a:gd name="T0" fmla="*/ 0 w 41"/>
                    <a:gd name="T1" fmla="*/ 639 h 640"/>
                    <a:gd name="T2" fmla="*/ 0 w 41"/>
                    <a:gd name="T3" fmla="*/ 579 h 640"/>
                    <a:gd name="T4" fmla="*/ 0 w 41"/>
                    <a:gd name="T5" fmla="*/ 534 h 640"/>
                    <a:gd name="T6" fmla="*/ 0 w 41"/>
                    <a:gd name="T7" fmla="*/ 503 h 640"/>
                    <a:gd name="T8" fmla="*/ 1 w 41"/>
                    <a:gd name="T9" fmla="*/ 464 h 640"/>
                    <a:gd name="T10" fmla="*/ 1 w 41"/>
                    <a:gd name="T11" fmla="*/ 424 h 640"/>
                    <a:gd name="T12" fmla="*/ 1 w 41"/>
                    <a:gd name="T13" fmla="*/ 391 h 640"/>
                    <a:gd name="T14" fmla="*/ 2 w 41"/>
                    <a:gd name="T15" fmla="*/ 361 h 640"/>
                    <a:gd name="T16" fmla="*/ 4 w 41"/>
                    <a:gd name="T17" fmla="*/ 307 h 640"/>
                    <a:gd name="T18" fmla="*/ 5 w 41"/>
                    <a:gd name="T19" fmla="*/ 249 h 640"/>
                    <a:gd name="T20" fmla="*/ 8 w 41"/>
                    <a:gd name="T21" fmla="*/ 190 h 640"/>
                    <a:gd name="T22" fmla="*/ 10 w 41"/>
                    <a:gd name="T23" fmla="*/ 127 h 640"/>
                    <a:gd name="T24" fmla="*/ 12 w 41"/>
                    <a:gd name="T25" fmla="*/ 89 h 640"/>
                    <a:gd name="T26" fmla="*/ 13 w 41"/>
                    <a:gd name="T27" fmla="*/ 75 h 640"/>
                    <a:gd name="T28" fmla="*/ 17 w 41"/>
                    <a:gd name="T29" fmla="*/ 49 h 640"/>
                    <a:gd name="T30" fmla="*/ 20 w 41"/>
                    <a:gd name="T31" fmla="*/ 31 h 640"/>
                    <a:gd name="T32" fmla="*/ 24 w 41"/>
                    <a:gd name="T33" fmla="*/ 16 h 640"/>
                    <a:gd name="T34" fmla="*/ 28 w 41"/>
                    <a:gd name="T35" fmla="*/ 3 h 640"/>
                    <a:gd name="T36" fmla="*/ 31 w 41"/>
                    <a:gd name="T37" fmla="*/ 0 h 640"/>
                    <a:gd name="T38" fmla="*/ 35 w 41"/>
                    <a:gd name="T39" fmla="*/ 0 h 640"/>
                    <a:gd name="T40" fmla="*/ 38 w 41"/>
                    <a:gd name="T41" fmla="*/ 5 h 640"/>
                    <a:gd name="T42" fmla="*/ 40 w 41"/>
                    <a:gd name="T43" fmla="*/ 10 h 6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35" name="Freeform 11"/>
                <p:cNvSpPr/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>
                    <a:gd name="T0" fmla="*/ 139 w 140"/>
                    <a:gd name="T1" fmla="*/ 1096 h 1097"/>
                    <a:gd name="T2" fmla="*/ 135 w 140"/>
                    <a:gd name="T3" fmla="*/ 1009 h 1097"/>
                    <a:gd name="T4" fmla="*/ 90 w 140"/>
                    <a:gd name="T5" fmla="*/ 415 h 1097"/>
                    <a:gd name="T6" fmla="*/ 71 w 140"/>
                    <a:gd name="T7" fmla="*/ 230 h 1097"/>
                    <a:gd name="T8" fmla="*/ 66 w 140"/>
                    <a:gd name="T9" fmla="*/ 170 h 1097"/>
                    <a:gd name="T10" fmla="*/ 58 w 140"/>
                    <a:gd name="T11" fmla="*/ 100 h 1097"/>
                    <a:gd name="T12" fmla="*/ 50 w 140"/>
                    <a:gd name="T13" fmla="*/ 47 h 1097"/>
                    <a:gd name="T14" fmla="*/ 41 w 140"/>
                    <a:gd name="T15" fmla="*/ 19 h 1097"/>
                    <a:gd name="T16" fmla="*/ 32 w 140"/>
                    <a:gd name="T17" fmla="*/ 1 h 1097"/>
                    <a:gd name="T18" fmla="*/ 21 w 140"/>
                    <a:gd name="T19" fmla="*/ 0 h 1097"/>
                    <a:gd name="T20" fmla="*/ 14 w 140"/>
                    <a:gd name="T21" fmla="*/ 21 h 1097"/>
                    <a:gd name="T22" fmla="*/ 0 w 140"/>
                    <a:gd name="T23" fmla="*/ 12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1040" name="Group 16"/>
                <p:cNvGrpSpPr/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/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>
                      <a:gd name="T0" fmla="*/ 91 w 92"/>
                      <a:gd name="T1" fmla="*/ 385 h 386"/>
                      <a:gd name="T2" fmla="*/ 77 w 92"/>
                      <a:gd name="T3" fmla="*/ 347 h 386"/>
                      <a:gd name="T4" fmla="*/ 72 w 92"/>
                      <a:gd name="T5" fmla="*/ 325 h 386"/>
                      <a:gd name="T6" fmla="*/ 69 w 92"/>
                      <a:gd name="T7" fmla="*/ 306 h 386"/>
                      <a:gd name="T8" fmla="*/ 48 w 92"/>
                      <a:gd name="T9" fmla="*/ 129 h 386"/>
                      <a:gd name="T10" fmla="*/ 37 w 92"/>
                      <a:gd name="T11" fmla="*/ 73 h 386"/>
                      <a:gd name="T12" fmla="*/ 29 w 92"/>
                      <a:gd name="T13" fmla="*/ 37 h 386"/>
                      <a:gd name="T14" fmla="*/ 23 w 92"/>
                      <a:gd name="T15" fmla="*/ 18 h 386"/>
                      <a:gd name="T16" fmla="*/ 15 w 92"/>
                      <a:gd name="T17" fmla="*/ 5 h 386"/>
                      <a:gd name="T18" fmla="*/ 8 w 92"/>
                      <a:gd name="T19" fmla="*/ 0 h 386"/>
                      <a:gd name="T20" fmla="*/ 2 w 92"/>
                      <a:gd name="T21" fmla="*/ 3 h 386"/>
                      <a:gd name="T22" fmla="*/ 0 w 92"/>
                      <a:gd name="T23" fmla="*/ 25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7" name="Freeform 13"/>
                  <p:cNvSpPr/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>
                      <a:gd name="T0" fmla="*/ 0 w 130"/>
                      <a:gd name="T1" fmla="*/ 1412 h 1413"/>
                      <a:gd name="T2" fmla="*/ 45 w 130"/>
                      <a:gd name="T3" fmla="*/ 888 h 1413"/>
                      <a:gd name="T4" fmla="*/ 50 w 130"/>
                      <a:gd name="T5" fmla="*/ 804 h 1413"/>
                      <a:gd name="T6" fmla="*/ 62 w 130"/>
                      <a:gd name="T7" fmla="*/ 668 h 1413"/>
                      <a:gd name="T8" fmla="*/ 73 w 130"/>
                      <a:gd name="T9" fmla="*/ 526 h 1413"/>
                      <a:gd name="T10" fmla="*/ 79 w 130"/>
                      <a:gd name="T11" fmla="*/ 450 h 1413"/>
                      <a:gd name="T12" fmla="*/ 82 w 130"/>
                      <a:gd name="T13" fmla="*/ 368 h 1413"/>
                      <a:gd name="T14" fmla="*/ 85 w 130"/>
                      <a:gd name="T15" fmla="*/ 291 h 1413"/>
                      <a:gd name="T16" fmla="*/ 93 w 130"/>
                      <a:gd name="T17" fmla="*/ 202 h 1413"/>
                      <a:gd name="T18" fmla="*/ 100 w 130"/>
                      <a:gd name="T19" fmla="*/ 120 h 1413"/>
                      <a:gd name="T20" fmla="*/ 110 w 130"/>
                      <a:gd name="T21" fmla="*/ 48 h 1413"/>
                      <a:gd name="T22" fmla="*/ 117 w 130"/>
                      <a:gd name="T23" fmla="*/ 3 h 1413"/>
                      <a:gd name="T24" fmla="*/ 122 w 130"/>
                      <a:gd name="T25" fmla="*/ 0 h 1413"/>
                      <a:gd name="T26" fmla="*/ 126 w 130"/>
                      <a:gd name="T27" fmla="*/ 23 h 1413"/>
                      <a:gd name="T28" fmla="*/ 129 w 130"/>
                      <a:gd name="T29" fmla="*/ 102 h 14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8" name="Freeform 14"/>
                  <p:cNvSpPr/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>
                      <a:gd name="T0" fmla="*/ 0 w 106"/>
                      <a:gd name="T1" fmla="*/ 521 h 522"/>
                      <a:gd name="T2" fmla="*/ 20 w 106"/>
                      <a:gd name="T3" fmla="*/ 408 h 522"/>
                      <a:gd name="T4" fmla="*/ 32 w 106"/>
                      <a:gd name="T5" fmla="*/ 278 h 522"/>
                      <a:gd name="T6" fmla="*/ 38 w 106"/>
                      <a:gd name="T7" fmla="*/ 220 h 522"/>
                      <a:gd name="T8" fmla="*/ 47 w 106"/>
                      <a:gd name="T9" fmla="*/ 153 h 522"/>
                      <a:gd name="T10" fmla="*/ 59 w 106"/>
                      <a:gd name="T11" fmla="*/ 84 h 522"/>
                      <a:gd name="T12" fmla="*/ 69 w 106"/>
                      <a:gd name="T13" fmla="*/ 40 h 522"/>
                      <a:gd name="T14" fmla="*/ 75 w 106"/>
                      <a:gd name="T15" fmla="*/ 19 h 522"/>
                      <a:gd name="T16" fmla="*/ 84 w 106"/>
                      <a:gd name="T17" fmla="*/ 3 h 522"/>
                      <a:gd name="T18" fmla="*/ 96 w 106"/>
                      <a:gd name="T19" fmla="*/ 0 h 522"/>
                      <a:gd name="T20" fmla="*/ 101 w 106"/>
                      <a:gd name="T21" fmla="*/ 11 h 522"/>
                      <a:gd name="T22" fmla="*/ 105 w 106"/>
                      <a:gd name="T23" fmla="*/ 46 h 5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9" name="Freeform 15"/>
                  <p:cNvSpPr/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>
                      <a:gd name="T0" fmla="*/ 0 w 48"/>
                      <a:gd name="T1" fmla="*/ 0 h 255"/>
                      <a:gd name="T2" fmla="*/ 7 w 48"/>
                      <a:gd name="T3" fmla="*/ 16 h 255"/>
                      <a:gd name="T4" fmla="*/ 18 w 48"/>
                      <a:gd name="T5" fmla="*/ 34 h 255"/>
                      <a:gd name="T6" fmla="*/ 26 w 48"/>
                      <a:gd name="T7" fmla="*/ 70 h 255"/>
                      <a:gd name="T8" fmla="*/ 33 w 48"/>
                      <a:gd name="T9" fmla="*/ 101 h 255"/>
                      <a:gd name="T10" fmla="*/ 40 w 48"/>
                      <a:gd name="T11" fmla="*/ 132 h 255"/>
                      <a:gd name="T12" fmla="*/ 43 w 48"/>
                      <a:gd name="T13" fmla="*/ 158 h 255"/>
                      <a:gd name="T14" fmla="*/ 45 w 48"/>
                      <a:gd name="T15" fmla="*/ 184 h 255"/>
                      <a:gd name="T16" fmla="*/ 47 w 48"/>
                      <a:gd name="T17" fmla="*/ 219 h 255"/>
                      <a:gd name="T18" fmla="*/ 47 w 48"/>
                      <a:gd name="T19" fmla="*/ 254 h 2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41" name="Freeform 17"/>
                <p:cNvSpPr/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>
                    <a:gd name="T0" fmla="*/ 163 w 164"/>
                    <a:gd name="T1" fmla="*/ 129 h 130"/>
                    <a:gd name="T2" fmla="*/ 138 w 164"/>
                    <a:gd name="T3" fmla="*/ 116 h 130"/>
                    <a:gd name="T4" fmla="*/ 129 w 164"/>
                    <a:gd name="T5" fmla="*/ 109 h 130"/>
                    <a:gd name="T6" fmla="*/ 123 w 164"/>
                    <a:gd name="T7" fmla="*/ 103 h 130"/>
                    <a:gd name="T8" fmla="*/ 86 w 164"/>
                    <a:gd name="T9" fmla="*/ 43 h 130"/>
                    <a:gd name="T10" fmla="*/ 67 w 164"/>
                    <a:gd name="T11" fmla="*/ 24 h 130"/>
                    <a:gd name="T12" fmla="*/ 52 w 164"/>
                    <a:gd name="T13" fmla="*/ 12 h 130"/>
                    <a:gd name="T14" fmla="*/ 41 w 164"/>
                    <a:gd name="T15" fmla="*/ 6 h 130"/>
                    <a:gd name="T16" fmla="*/ 27 w 164"/>
                    <a:gd name="T17" fmla="*/ 2 h 130"/>
                    <a:gd name="T18" fmla="*/ 14 w 164"/>
                    <a:gd name="T19" fmla="*/ 0 h 130"/>
                    <a:gd name="T20" fmla="*/ 5 w 164"/>
                    <a:gd name="T21" fmla="*/ 0 h 130"/>
                    <a:gd name="T22" fmla="*/ 0 w 164"/>
                    <a:gd name="T23" fmla="*/ 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2" name="Freeform 18"/>
                <p:cNvSpPr/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>
                    <a:gd name="T0" fmla="*/ 0 w 218"/>
                    <a:gd name="T1" fmla="*/ 139 h 140"/>
                    <a:gd name="T2" fmla="*/ 32 w 218"/>
                    <a:gd name="T3" fmla="*/ 108 h 140"/>
                    <a:gd name="T4" fmla="*/ 59 w 218"/>
                    <a:gd name="T5" fmla="*/ 73 h 140"/>
                    <a:gd name="T6" fmla="*/ 73 w 218"/>
                    <a:gd name="T7" fmla="*/ 58 h 140"/>
                    <a:gd name="T8" fmla="*/ 93 w 218"/>
                    <a:gd name="T9" fmla="*/ 41 h 140"/>
                    <a:gd name="T10" fmla="*/ 119 w 218"/>
                    <a:gd name="T11" fmla="*/ 23 h 140"/>
                    <a:gd name="T12" fmla="*/ 139 w 218"/>
                    <a:gd name="T13" fmla="*/ 11 h 140"/>
                    <a:gd name="T14" fmla="*/ 153 w 218"/>
                    <a:gd name="T15" fmla="*/ 5 h 140"/>
                    <a:gd name="T16" fmla="*/ 173 w 218"/>
                    <a:gd name="T17" fmla="*/ 1 h 140"/>
                    <a:gd name="T18" fmla="*/ 196 w 218"/>
                    <a:gd name="T19" fmla="*/ 0 h 140"/>
                    <a:gd name="T20" fmla="*/ 206 w 218"/>
                    <a:gd name="T21" fmla="*/ 3 h 140"/>
                    <a:gd name="T22" fmla="*/ 217 w 218"/>
                    <a:gd name="T23" fmla="*/ 1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3" name="Freeform 19"/>
                <p:cNvSpPr/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>
                    <a:gd name="T0" fmla="*/ 0 w 150"/>
                    <a:gd name="T1" fmla="*/ 344 h 345"/>
                    <a:gd name="T2" fmla="*/ 0 w 150"/>
                    <a:gd name="T3" fmla="*/ 311 h 345"/>
                    <a:gd name="T4" fmla="*/ 0 w 150"/>
                    <a:gd name="T5" fmla="*/ 287 h 345"/>
                    <a:gd name="T6" fmla="*/ 3 w 150"/>
                    <a:gd name="T7" fmla="*/ 270 h 345"/>
                    <a:gd name="T8" fmla="*/ 5 w 150"/>
                    <a:gd name="T9" fmla="*/ 249 h 345"/>
                    <a:gd name="T10" fmla="*/ 5 w 150"/>
                    <a:gd name="T11" fmla="*/ 228 h 345"/>
                    <a:gd name="T12" fmla="*/ 5 w 150"/>
                    <a:gd name="T13" fmla="*/ 211 h 345"/>
                    <a:gd name="T14" fmla="*/ 10 w 150"/>
                    <a:gd name="T15" fmla="*/ 194 h 345"/>
                    <a:gd name="T16" fmla="*/ 14 w 150"/>
                    <a:gd name="T17" fmla="*/ 165 h 345"/>
                    <a:gd name="T18" fmla="*/ 22 w 150"/>
                    <a:gd name="T19" fmla="*/ 134 h 345"/>
                    <a:gd name="T20" fmla="*/ 31 w 150"/>
                    <a:gd name="T21" fmla="*/ 102 h 345"/>
                    <a:gd name="T22" fmla="*/ 38 w 150"/>
                    <a:gd name="T23" fmla="*/ 68 h 345"/>
                    <a:gd name="T24" fmla="*/ 45 w 150"/>
                    <a:gd name="T25" fmla="*/ 48 h 345"/>
                    <a:gd name="T26" fmla="*/ 50 w 150"/>
                    <a:gd name="T27" fmla="*/ 40 h 345"/>
                    <a:gd name="T28" fmla="*/ 64 w 150"/>
                    <a:gd name="T29" fmla="*/ 27 h 345"/>
                    <a:gd name="T30" fmla="*/ 77 w 150"/>
                    <a:gd name="T31" fmla="*/ 16 h 345"/>
                    <a:gd name="T32" fmla="*/ 91 w 150"/>
                    <a:gd name="T33" fmla="*/ 8 h 345"/>
                    <a:gd name="T34" fmla="*/ 106 w 150"/>
                    <a:gd name="T35" fmla="*/ 2 h 345"/>
                    <a:gd name="T36" fmla="*/ 117 w 150"/>
                    <a:gd name="T37" fmla="*/ 0 h 345"/>
                    <a:gd name="T38" fmla="*/ 131 w 150"/>
                    <a:gd name="T39" fmla="*/ 0 h 345"/>
                    <a:gd name="T40" fmla="*/ 143 w 150"/>
                    <a:gd name="T41" fmla="*/ 2 h 345"/>
                    <a:gd name="T42" fmla="*/ 149 w 150"/>
                    <a:gd name="T43" fmla="*/ 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4" name="Freeform 20"/>
                <p:cNvSpPr/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>
                    <a:gd name="T0" fmla="*/ 260 w 261"/>
                    <a:gd name="T1" fmla="*/ 311 h 312"/>
                    <a:gd name="T2" fmla="*/ 252 w 261"/>
                    <a:gd name="T3" fmla="*/ 286 h 312"/>
                    <a:gd name="T4" fmla="*/ 171 w 261"/>
                    <a:gd name="T5" fmla="*/ 117 h 312"/>
                    <a:gd name="T6" fmla="*/ 134 w 261"/>
                    <a:gd name="T7" fmla="*/ 65 h 312"/>
                    <a:gd name="T8" fmla="*/ 124 w 261"/>
                    <a:gd name="T9" fmla="*/ 48 h 312"/>
                    <a:gd name="T10" fmla="*/ 109 w 261"/>
                    <a:gd name="T11" fmla="*/ 28 h 312"/>
                    <a:gd name="T12" fmla="*/ 94 w 261"/>
                    <a:gd name="T13" fmla="*/ 13 h 312"/>
                    <a:gd name="T14" fmla="*/ 78 w 261"/>
                    <a:gd name="T15" fmla="*/ 5 h 312"/>
                    <a:gd name="T16" fmla="*/ 59 w 261"/>
                    <a:gd name="T17" fmla="*/ 0 h 312"/>
                    <a:gd name="T18" fmla="*/ 40 w 261"/>
                    <a:gd name="T19" fmla="*/ 0 h 312"/>
                    <a:gd name="T20" fmla="*/ 27 w 261"/>
                    <a:gd name="T21" fmla="*/ 5 h 312"/>
                    <a:gd name="T22" fmla="*/ 0 w 261"/>
                    <a:gd name="T23" fmla="*/ 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5" name="Freeform 21"/>
                <p:cNvSpPr/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>
                    <a:gd name="T0" fmla="*/ 0 w 236"/>
                    <a:gd name="T1" fmla="*/ 478 h 479"/>
                    <a:gd name="T2" fmla="*/ 84 w 236"/>
                    <a:gd name="T3" fmla="*/ 300 h 479"/>
                    <a:gd name="T4" fmla="*/ 93 w 236"/>
                    <a:gd name="T5" fmla="*/ 272 h 479"/>
                    <a:gd name="T6" fmla="*/ 114 w 236"/>
                    <a:gd name="T7" fmla="*/ 226 h 479"/>
                    <a:gd name="T8" fmla="*/ 133 w 236"/>
                    <a:gd name="T9" fmla="*/ 178 h 479"/>
                    <a:gd name="T10" fmla="*/ 144 w 236"/>
                    <a:gd name="T11" fmla="*/ 152 h 479"/>
                    <a:gd name="T12" fmla="*/ 149 w 236"/>
                    <a:gd name="T13" fmla="*/ 124 h 479"/>
                    <a:gd name="T14" fmla="*/ 157 w 236"/>
                    <a:gd name="T15" fmla="*/ 98 h 479"/>
                    <a:gd name="T16" fmla="*/ 169 w 236"/>
                    <a:gd name="T17" fmla="*/ 68 h 479"/>
                    <a:gd name="T18" fmla="*/ 183 w 236"/>
                    <a:gd name="T19" fmla="*/ 40 h 479"/>
                    <a:gd name="T20" fmla="*/ 200 w 236"/>
                    <a:gd name="T21" fmla="*/ 16 h 479"/>
                    <a:gd name="T22" fmla="*/ 214 w 236"/>
                    <a:gd name="T23" fmla="*/ 1 h 479"/>
                    <a:gd name="T24" fmla="*/ 222 w 236"/>
                    <a:gd name="T25" fmla="*/ 0 h 479"/>
                    <a:gd name="T26" fmla="*/ 230 w 236"/>
                    <a:gd name="T27" fmla="*/ 8 h 479"/>
                    <a:gd name="T28" fmla="*/ 235 w 236"/>
                    <a:gd name="T29" fmla="*/ 34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6" name="Freeform 22"/>
                <p:cNvSpPr/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>
                    <a:gd name="T0" fmla="*/ 0 w 189"/>
                    <a:gd name="T1" fmla="*/ 177 h 178"/>
                    <a:gd name="T2" fmla="*/ 35 w 189"/>
                    <a:gd name="T3" fmla="*/ 138 h 178"/>
                    <a:gd name="T4" fmla="*/ 57 w 189"/>
                    <a:gd name="T5" fmla="*/ 94 h 178"/>
                    <a:gd name="T6" fmla="*/ 70 w 189"/>
                    <a:gd name="T7" fmla="*/ 74 h 178"/>
                    <a:gd name="T8" fmla="*/ 86 w 189"/>
                    <a:gd name="T9" fmla="*/ 51 h 178"/>
                    <a:gd name="T10" fmla="*/ 107 w 189"/>
                    <a:gd name="T11" fmla="*/ 28 h 178"/>
                    <a:gd name="T12" fmla="*/ 123 w 189"/>
                    <a:gd name="T13" fmla="*/ 13 h 178"/>
                    <a:gd name="T14" fmla="*/ 136 w 189"/>
                    <a:gd name="T15" fmla="*/ 6 h 178"/>
                    <a:gd name="T16" fmla="*/ 152 w 189"/>
                    <a:gd name="T17" fmla="*/ 1 h 178"/>
                    <a:gd name="T18" fmla="*/ 171 w 189"/>
                    <a:gd name="T19" fmla="*/ 0 h 178"/>
                    <a:gd name="T20" fmla="*/ 179 w 189"/>
                    <a:gd name="T21" fmla="*/ 3 h 178"/>
                    <a:gd name="T22" fmla="*/ 188 w 189"/>
                    <a:gd name="T23" fmla="*/ 1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7" name="Freeform 23"/>
                <p:cNvSpPr/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>
                    <a:gd name="T0" fmla="*/ 0 w 91"/>
                    <a:gd name="T1" fmla="*/ 0 h 87"/>
                    <a:gd name="T2" fmla="*/ 15 w 91"/>
                    <a:gd name="T3" fmla="*/ 5 h 87"/>
                    <a:gd name="T4" fmla="*/ 33 w 91"/>
                    <a:gd name="T5" fmla="*/ 11 h 87"/>
                    <a:gd name="T6" fmla="*/ 50 w 91"/>
                    <a:gd name="T7" fmla="*/ 23 h 87"/>
                    <a:gd name="T8" fmla="*/ 65 w 91"/>
                    <a:gd name="T9" fmla="*/ 33 h 87"/>
                    <a:gd name="T10" fmla="*/ 77 w 91"/>
                    <a:gd name="T11" fmla="*/ 44 h 87"/>
                    <a:gd name="T12" fmla="*/ 84 w 91"/>
                    <a:gd name="T13" fmla="*/ 53 h 87"/>
                    <a:gd name="T14" fmla="*/ 87 w 91"/>
                    <a:gd name="T15" fmla="*/ 62 h 87"/>
                    <a:gd name="T16" fmla="*/ 90 w 91"/>
                    <a:gd name="T17" fmla="*/ 74 h 87"/>
                    <a:gd name="T18" fmla="*/ 90 w 91"/>
                    <a:gd name="T19" fmla="*/ 8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8" name="Freeform 24"/>
                <p:cNvSpPr/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>
                    <a:gd name="T0" fmla="*/ 0 w 227"/>
                    <a:gd name="T1" fmla="*/ 967 h 968"/>
                    <a:gd name="T2" fmla="*/ 80 w 227"/>
                    <a:gd name="T3" fmla="*/ 608 h 968"/>
                    <a:gd name="T4" fmla="*/ 89 w 227"/>
                    <a:gd name="T5" fmla="*/ 550 h 968"/>
                    <a:gd name="T6" fmla="*/ 109 w 227"/>
                    <a:gd name="T7" fmla="*/ 458 h 968"/>
                    <a:gd name="T8" fmla="*/ 128 w 227"/>
                    <a:gd name="T9" fmla="*/ 361 h 968"/>
                    <a:gd name="T10" fmla="*/ 138 w 227"/>
                    <a:gd name="T11" fmla="*/ 307 h 968"/>
                    <a:gd name="T12" fmla="*/ 143 w 227"/>
                    <a:gd name="T13" fmla="*/ 252 h 968"/>
                    <a:gd name="T14" fmla="*/ 151 w 227"/>
                    <a:gd name="T15" fmla="*/ 199 h 968"/>
                    <a:gd name="T16" fmla="*/ 163 w 227"/>
                    <a:gd name="T17" fmla="*/ 138 h 968"/>
                    <a:gd name="T18" fmla="*/ 175 w 227"/>
                    <a:gd name="T19" fmla="*/ 81 h 968"/>
                    <a:gd name="T20" fmla="*/ 192 w 227"/>
                    <a:gd name="T21" fmla="*/ 32 h 968"/>
                    <a:gd name="T22" fmla="*/ 206 w 227"/>
                    <a:gd name="T23" fmla="*/ 2 h 968"/>
                    <a:gd name="T24" fmla="*/ 214 w 227"/>
                    <a:gd name="T25" fmla="*/ 0 h 968"/>
                    <a:gd name="T26" fmla="*/ 221 w 227"/>
                    <a:gd name="T27" fmla="*/ 15 h 968"/>
                    <a:gd name="T28" fmla="*/ 226 w 227"/>
                    <a:gd name="T29" fmla="*/ 69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9" name="Freeform 25"/>
                <p:cNvSpPr/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>
                    <a:gd name="T0" fmla="*/ 0 w 179"/>
                    <a:gd name="T1" fmla="*/ 359 h 360"/>
                    <a:gd name="T2" fmla="*/ 33 w 179"/>
                    <a:gd name="T3" fmla="*/ 281 h 360"/>
                    <a:gd name="T4" fmla="*/ 54 w 179"/>
                    <a:gd name="T5" fmla="*/ 191 h 360"/>
                    <a:gd name="T6" fmla="*/ 65 w 179"/>
                    <a:gd name="T7" fmla="*/ 151 h 360"/>
                    <a:gd name="T8" fmla="*/ 81 w 179"/>
                    <a:gd name="T9" fmla="*/ 105 h 360"/>
                    <a:gd name="T10" fmla="*/ 101 w 179"/>
                    <a:gd name="T11" fmla="*/ 57 h 360"/>
                    <a:gd name="T12" fmla="*/ 117 w 179"/>
                    <a:gd name="T13" fmla="*/ 28 h 360"/>
                    <a:gd name="T14" fmla="*/ 128 w 179"/>
                    <a:gd name="T15" fmla="*/ 13 h 360"/>
                    <a:gd name="T16" fmla="*/ 144 w 179"/>
                    <a:gd name="T17" fmla="*/ 2 h 360"/>
                    <a:gd name="T18" fmla="*/ 162 w 179"/>
                    <a:gd name="T19" fmla="*/ 0 h 360"/>
                    <a:gd name="T20" fmla="*/ 169 w 179"/>
                    <a:gd name="T21" fmla="*/ 8 h 360"/>
                    <a:gd name="T22" fmla="*/ 178 w 179"/>
                    <a:gd name="T23" fmla="*/ 31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0" name="Freeform 26"/>
                <p:cNvSpPr/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>
                    <a:gd name="T0" fmla="*/ 0 w 88"/>
                    <a:gd name="T1" fmla="*/ 0 h 174"/>
                    <a:gd name="T2" fmla="*/ 14 w 88"/>
                    <a:gd name="T3" fmla="*/ 10 h 174"/>
                    <a:gd name="T4" fmla="*/ 32 w 88"/>
                    <a:gd name="T5" fmla="*/ 24 h 174"/>
                    <a:gd name="T6" fmla="*/ 48 w 88"/>
                    <a:gd name="T7" fmla="*/ 47 h 174"/>
                    <a:gd name="T8" fmla="*/ 62 w 88"/>
                    <a:gd name="T9" fmla="*/ 68 h 174"/>
                    <a:gd name="T10" fmla="*/ 75 w 88"/>
                    <a:gd name="T11" fmla="*/ 90 h 174"/>
                    <a:gd name="T12" fmla="*/ 81 w 88"/>
                    <a:gd name="T13" fmla="*/ 108 h 174"/>
                    <a:gd name="T14" fmla="*/ 84 w 88"/>
                    <a:gd name="T15" fmla="*/ 125 h 174"/>
                    <a:gd name="T16" fmla="*/ 87 w 88"/>
                    <a:gd name="T17" fmla="*/ 148 h 174"/>
                    <a:gd name="T18" fmla="*/ 87 w 88"/>
                    <a:gd name="T19" fmla="*/ 17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1" name="Freeform 27"/>
                <p:cNvSpPr/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>
                    <a:gd name="T0" fmla="*/ 121 w 123"/>
                    <a:gd name="T1" fmla="*/ 804 h 805"/>
                    <a:gd name="T2" fmla="*/ 122 w 123"/>
                    <a:gd name="T3" fmla="*/ 687 h 805"/>
                    <a:gd name="T4" fmla="*/ 122 w 123"/>
                    <a:gd name="T5" fmla="*/ 634 h 805"/>
                    <a:gd name="T6" fmla="*/ 119 w 123"/>
                    <a:gd name="T7" fmla="*/ 596 h 805"/>
                    <a:gd name="T8" fmla="*/ 117 w 123"/>
                    <a:gd name="T9" fmla="*/ 551 h 805"/>
                    <a:gd name="T10" fmla="*/ 118 w 123"/>
                    <a:gd name="T11" fmla="*/ 503 h 805"/>
                    <a:gd name="T12" fmla="*/ 116 w 123"/>
                    <a:gd name="T13" fmla="*/ 464 h 805"/>
                    <a:gd name="T14" fmla="*/ 114 w 123"/>
                    <a:gd name="T15" fmla="*/ 428 h 805"/>
                    <a:gd name="T16" fmla="*/ 109 w 123"/>
                    <a:gd name="T17" fmla="*/ 365 h 805"/>
                    <a:gd name="T18" fmla="*/ 103 w 123"/>
                    <a:gd name="T19" fmla="*/ 296 h 805"/>
                    <a:gd name="T20" fmla="*/ 96 w 123"/>
                    <a:gd name="T21" fmla="*/ 226 h 805"/>
                    <a:gd name="T22" fmla="*/ 90 w 123"/>
                    <a:gd name="T23" fmla="*/ 151 h 805"/>
                    <a:gd name="T24" fmla="*/ 84 w 123"/>
                    <a:gd name="T25" fmla="*/ 106 h 805"/>
                    <a:gd name="T26" fmla="*/ 80 w 123"/>
                    <a:gd name="T27" fmla="*/ 89 h 805"/>
                    <a:gd name="T28" fmla="*/ 68 w 123"/>
                    <a:gd name="T29" fmla="*/ 59 h 805"/>
                    <a:gd name="T30" fmla="*/ 58 w 123"/>
                    <a:gd name="T31" fmla="*/ 37 h 805"/>
                    <a:gd name="T32" fmla="*/ 47 w 123"/>
                    <a:gd name="T33" fmla="*/ 18 h 805"/>
                    <a:gd name="T34" fmla="*/ 34 w 123"/>
                    <a:gd name="T35" fmla="*/ 4 h 805"/>
                    <a:gd name="T36" fmla="*/ 26 w 123"/>
                    <a:gd name="T37" fmla="*/ 0 h 805"/>
                    <a:gd name="T38" fmla="*/ 14 w 123"/>
                    <a:gd name="T39" fmla="*/ 0 h 805"/>
                    <a:gd name="T40" fmla="*/ 5 w 123"/>
                    <a:gd name="T41" fmla="*/ 5 h 805"/>
                    <a:gd name="T42" fmla="*/ 0 w 123"/>
                    <a:gd name="T43" fmla="*/ 13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53" name="Freeform 29"/>
              <p:cNvSpPr/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>
                  <a:gd name="T0" fmla="*/ 27 w 29"/>
                  <a:gd name="T1" fmla="*/ 35 h 224"/>
                  <a:gd name="T2" fmla="*/ 21 w 29"/>
                  <a:gd name="T3" fmla="*/ 0 h 224"/>
                  <a:gd name="T4" fmla="*/ 17 w 29"/>
                  <a:gd name="T5" fmla="*/ 0 h 224"/>
                  <a:gd name="T6" fmla="*/ 14 w 29"/>
                  <a:gd name="T7" fmla="*/ 2 h 224"/>
                  <a:gd name="T8" fmla="*/ 12 w 29"/>
                  <a:gd name="T9" fmla="*/ 11 h 224"/>
                  <a:gd name="T10" fmla="*/ 5 w 29"/>
                  <a:gd name="T11" fmla="*/ 40 h 224"/>
                  <a:gd name="T12" fmla="*/ 3 w 29"/>
                  <a:gd name="T13" fmla="*/ 53 h 224"/>
                  <a:gd name="T14" fmla="*/ 2 w 29"/>
                  <a:gd name="T15" fmla="*/ 66 h 224"/>
                  <a:gd name="T16" fmla="*/ 0 w 29"/>
                  <a:gd name="T17" fmla="*/ 104 h 224"/>
                  <a:gd name="T18" fmla="*/ 0 w 29"/>
                  <a:gd name="T19" fmla="*/ 116 h 224"/>
                  <a:gd name="T20" fmla="*/ 0 w 29"/>
                  <a:gd name="T21" fmla="*/ 130 h 224"/>
                  <a:gd name="T22" fmla="*/ 1 w 29"/>
                  <a:gd name="T23" fmla="*/ 146 h 224"/>
                  <a:gd name="T24" fmla="*/ 3 w 29"/>
                  <a:gd name="T25" fmla="*/ 169 h 224"/>
                  <a:gd name="T26" fmla="*/ 6 w 29"/>
                  <a:gd name="T27" fmla="*/ 185 h 224"/>
                  <a:gd name="T28" fmla="*/ 9 w 29"/>
                  <a:gd name="T29" fmla="*/ 202 h 224"/>
                  <a:gd name="T30" fmla="*/ 15 w 29"/>
                  <a:gd name="T31" fmla="*/ 223 h 224"/>
                  <a:gd name="T32" fmla="*/ 12 w 29"/>
                  <a:gd name="T33" fmla="*/ 197 h 224"/>
                  <a:gd name="T34" fmla="*/ 9 w 29"/>
                  <a:gd name="T35" fmla="*/ 173 h 224"/>
                  <a:gd name="T36" fmla="*/ 8 w 29"/>
                  <a:gd name="T37" fmla="*/ 152 h 224"/>
                  <a:gd name="T38" fmla="*/ 9 w 29"/>
                  <a:gd name="T39" fmla="*/ 130 h 224"/>
                  <a:gd name="T40" fmla="*/ 9 w 29"/>
                  <a:gd name="T41" fmla="*/ 116 h 224"/>
                  <a:gd name="T42" fmla="*/ 8 w 29"/>
                  <a:gd name="T43" fmla="*/ 97 h 224"/>
                  <a:gd name="T44" fmla="*/ 7 w 29"/>
                  <a:gd name="T45" fmla="*/ 83 h 224"/>
                  <a:gd name="T46" fmla="*/ 10 w 29"/>
                  <a:gd name="T47" fmla="*/ 53 h 224"/>
                  <a:gd name="T48" fmla="*/ 10 w 29"/>
                  <a:gd name="T49" fmla="*/ 38 h 224"/>
                  <a:gd name="T50" fmla="*/ 12 w 29"/>
                  <a:gd name="T51" fmla="*/ 25 h 224"/>
                  <a:gd name="T52" fmla="*/ 17 w 29"/>
                  <a:gd name="T53" fmla="*/ 8 h 224"/>
                  <a:gd name="T54" fmla="*/ 19 w 29"/>
                  <a:gd name="T55" fmla="*/ 21 h 224"/>
                  <a:gd name="T56" fmla="*/ 28 w 29"/>
                  <a:gd name="T57" fmla="*/ 42 h 224"/>
                  <a:gd name="T58" fmla="*/ 27 w 29"/>
                  <a:gd name="T59" fmla="*/ 3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57" name="Group 33"/>
              <p:cNvGrpSpPr/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/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>
                    <a:gd name="T0" fmla="*/ 7 w 38"/>
                    <a:gd name="T1" fmla="*/ 0 h 206"/>
                    <a:gd name="T2" fmla="*/ 14 w 38"/>
                    <a:gd name="T3" fmla="*/ 15 h 206"/>
                    <a:gd name="T4" fmla="*/ 22 w 38"/>
                    <a:gd name="T5" fmla="*/ 40 h 206"/>
                    <a:gd name="T6" fmla="*/ 29 w 38"/>
                    <a:gd name="T7" fmla="*/ 74 h 206"/>
                    <a:gd name="T8" fmla="*/ 37 w 38"/>
                    <a:gd name="T9" fmla="*/ 118 h 206"/>
                    <a:gd name="T10" fmla="*/ 37 w 38"/>
                    <a:gd name="T11" fmla="*/ 164 h 206"/>
                    <a:gd name="T12" fmla="*/ 33 w 38"/>
                    <a:gd name="T13" fmla="*/ 205 h 206"/>
                    <a:gd name="T14" fmla="*/ 29 w 38"/>
                    <a:gd name="T15" fmla="*/ 205 h 206"/>
                    <a:gd name="T16" fmla="*/ 33 w 38"/>
                    <a:gd name="T17" fmla="*/ 164 h 206"/>
                    <a:gd name="T18" fmla="*/ 33 w 38"/>
                    <a:gd name="T19" fmla="*/ 130 h 206"/>
                    <a:gd name="T20" fmla="*/ 26 w 38"/>
                    <a:gd name="T21" fmla="*/ 93 h 206"/>
                    <a:gd name="T22" fmla="*/ 14 w 38"/>
                    <a:gd name="T23" fmla="*/ 56 h 206"/>
                    <a:gd name="T24" fmla="*/ 0 w 38"/>
                    <a:gd name="T25" fmla="*/ 9 h 206"/>
                    <a:gd name="T26" fmla="*/ 7 w 38"/>
                    <a:gd name="T2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5" name="Freeform 31"/>
                <p:cNvSpPr/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>
                    <a:gd name="T0" fmla="*/ 58 w 61"/>
                    <a:gd name="T1" fmla="*/ 32 h 205"/>
                    <a:gd name="T2" fmla="*/ 46 w 61"/>
                    <a:gd name="T3" fmla="*/ 0 h 205"/>
                    <a:gd name="T4" fmla="*/ 37 w 61"/>
                    <a:gd name="T5" fmla="*/ 0 h 205"/>
                    <a:gd name="T6" fmla="*/ 31 w 61"/>
                    <a:gd name="T7" fmla="*/ 2 h 205"/>
                    <a:gd name="T8" fmla="*/ 26 w 61"/>
                    <a:gd name="T9" fmla="*/ 10 h 205"/>
                    <a:gd name="T10" fmla="*/ 12 w 61"/>
                    <a:gd name="T11" fmla="*/ 37 h 205"/>
                    <a:gd name="T12" fmla="*/ 7 w 61"/>
                    <a:gd name="T13" fmla="*/ 48 h 205"/>
                    <a:gd name="T14" fmla="*/ 4 w 61"/>
                    <a:gd name="T15" fmla="*/ 60 h 205"/>
                    <a:gd name="T16" fmla="*/ 0 w 61"/>
                    <a:gd name="T17" fmla="*/ 95 h 205"/>
                    <a:gd name="T18" fmla="*/ 0 w 61"/>
                    <a:gd name="T19" fmla="*/ 106 h 205"/>
                    <a:gd name="T20" fmla="*/ 0 w 61"/>
                    <a:gd name="T21" fmla="*/ 119 h 205"/>
                    <a:gd name="T22" fmla="*/ 2 w 61"/>
                    <a:gd name="T23" fmla="*/ 133 h 205"/>
                    <a:gd name="T24" fmla="*/ 8 w 61"/>
                    <a:gd name="T25" fmla="*/ 155 h 205"/>
                    <a:gd name="T26" fmla="*/ 13 w 61"/>
                    <a:gd name="T27" fmla="*/ 169 h 205"/>
                    <a:gd name="T28" fmla="*/ 20 w 61"/>
                    <a:gd name="T29" fmla="*/ 184 h 205"/>
                    <a:gd name="T30" fmla="*/ 33 w 61"/>
                    <a:gd name="T31" fmla="*/ 204 h 205"/>
                    <a:gd name="T32" fmla="*/ 26 w 61"/>
                    <a:gd name="T33" fmla="*/ 180 h 205"/>
                    <a:gd name="T34" fmla="*/ 20 w 61"/>
                    <a:gd name="T35" fmla="*/ 158 h 205"/>
                    <a:gd name="T36" fmla="*/ 18 w 61"/>
                    <a:gd name="T37" fmla="*/ 138 h 205"/>
                    <a:gd name="T38" fmla="*/ 18 w 61"/>
                    <a:gd name="T39" fmla="*/ 119 h 205"/>
                    <a:gd name="T40" fmla="*/ 20 w 61"/>
                    <a:gd name="T41" fmla="*/ 106 h 205"/>
                    <a:gd name="T42" fmla="*/ 18 w 61"/>
                    <a:gd name="T43" fmla="*/ 89 h 205"/>
                    <a:gd name="T44" fmla="*/ 16 w 61"/>
                    <a:gd name="T45" fmla="*/ 76 h 205"/>
                    <a:gd name="T46" fmla="*/ 22 w 61"/>
                    <a:gd name="T47" fmla="*/ 48 h 205"/>
                    <a:gd name="T48" fmla="*/ 23 w 61"/>
                    <a:gd name="T49" fmla="*/ 35 h 205"/>
                    <a:gd name="T50" fmla="*/ 28 w 61"/>
                    <a:gd name="T51" fmla="*/ 23 h 205"/>
                    <a:gd name="T52" fmla="*/ 37 w 61"/>
                    <a:gd name="T53" fmla="*/ 8 h 205"/>
                    <a:gd name="T54" fmla="*/ 42 w 61"/>
                    <a:gd name="T55" fmla="*/ 19 h 205"/>
                    <a:gd name="T56" fmla="*/ 60 w 61"/>
                    <a:gd name="T57" fmla="*/ 38 h 205"/>
                    <a:gd name="T58" fmla="*/ 58 w 61"/>
                    <a:gd name="T59" fmla="*/ 32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6" name="Freeform 32"/>
                <p:cNvSpPr/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>
                    <a:gd name="T0" fmla="*/ 48 w 150"/>
                    <a:gd name="T1" fmla="*/ 4 h 369"/>
                    <a:gd name="T2" fmla="*/ 52 w 150"/>
                    <a:gd name="T3" fmla="*/ 15 h 369"/>
                    <a:gd name="T4" fmla="*/ 85 w 150"/>
                    <a:gd name="T5" fmla="*/ 13 h 369"/>
                    <a:gd name="T6" fmla="*/ 72 w 150"/>
                    <a:gd name="T7" fmla="*/ 19 h 369"/>
                    <a:gd name="T8" fmla="*/ 58 w 150"/>
                    <a:gd name="T9" fmla="*/ 24 h 369"/>
                    <a:gd name="T10" fmla="*/ 89 w 150"/>
                    <a:gd name="T11" fmla="*/ 34 h 369"/>
                    <a:gd name="T12" fmla="*/ 65 w 150"/>
                    <a:gd name="T13" fmla="*/ 38 h 369"/>
                    <a:gd name="T14" fmla="*/ 63 w 150"/>
                    <a:gd name="T15" fmla="*/ 48 h 369"/>
                    <a:gd name="T16" fmla="*/ 133 w 150"/>
                    <a:gd name="T17" fmla="*/ 100 h 369"/>
                    <a:gd name="T18" fmla="*/ 68 w 150"/>
                    <a:gd name="T19" fmla="*/ 62 h 369"/>
                    <a:gd name="T20" fmla="*/ 82 w 150"/>
                    <a:gd name="T21" fmla="*/ 84 h 369"/>
                    <a:gd name="T22" fmla="*/ 73 w 150"/>
                    <a:gd name="T23" fmla="*/ 85 h 369"/>
                    <a:gd name="T24" fmla="*/ 85 w 150"/>
                    <a:gd name="T25" fmla="*/ 115 h 369"/>
                    <a:gd name="T26" fmla="*/ 112 w 150"/>
                    <a:gd name="T27" fmla="*/ 146 h 369"/>
                    <a:gd name="T28" fmla="*/ 82 w 150"/>
                    <a:gd name="T29" fmla="*/ 123 h 369"/>
                    <a:gd name="T30" fmla="*/ 107 w 150"/>
                    <a:gd name="T31" fmla="*/ 170 h 369"/>
                    <a:gd name="T32" fmla="*/ 85 w 150"/>
                    <a:gd name="T33" fmla="*/ 139 h 369"/>
                    <a:gd name="T34" fmla="*/ 79 w 150"/>
                    <a:gd name="T35" fmla="*/ 139 h 369"/>
                    <a:gd name="T36" fmla="*/ 87 w 150"/>
                    <a:gd name="T37" fmla="*/ 166 h 369"/>
                    <a:gd name="T38" fmla="*/ 81 w 150"/>
                    <a:gd name="T39" fmla="*/ 166 h 369"/>
                    <a:gd name="T40" fmla="*/ 94 w 150"/>
                    <a:gd name="T41" fmla="*/ 198 h 369"/>
                    <a:gd name="T42" fmla="*/ 86 w 150"/>
                    <a:gd name="T43" fmla="*/ 190 h 369"/>
                    <a:gd name="T44" fmla="*/ 93 w 150"/>
                    <a:gd name="T45" fmla="*/ 220 h 369"/>
                    <a:gd name="T46" fmla="*/ 87 w 150"/>
                    <a:gd name="T47" fmla="*/ 210 h 369"/>
                    <a:gd name="T48" fmla="*/ 81 w 150"/>
                    <a:gd name="T49" fmla="*/ 207 h 369"/>
                    <a:gd name="T50" fmla="*/ 85 w 150"/>
                    <a:gd name="T51" fmla="*/ 229 h 369"/>
                    <a:gd name="T52" fmla="*/ 99 w 150"/>
                    <a:gd name="T53" fmla="*/ 269 h 369"/>
                    <a:gd name="T54" fmla="*/ 81 w 150"/>
                    <a:gd name="T55" fmla="*/ 238 h 369"/>
                    <a:gd name="T56" fmla="*/ 77 w 150"/>
                    <a:gd name="T57" fmla="*/ 233 h 369"/>
                    <a:gd name="T58" fmla="*/ 78 w 150"/>
                    <a:gd name="T59" fmla="*/ 267 h 369"/>
                    <a:gd name="T60" fmla="*/ 72 w 150"/>
                    <a:gd name="T61" fmla="*/ 283 h 369"/>
                    <a:gd name="T62" fmla="*/ 70 w 150"/>
                    <a:gd name="T63" fmla="*/ 264 h 369"/>
                    <a:gd name="T64" fmla="*/ 17 w 150"/>
                    <a:gd name="T65" fmla="*/ 315 h 369"/>
                    <a:gd name="T66" fmla="*/ 65 w 150"/>
                    <a:gd name="T67" fmla="*/ 241 h 369"/>
                    <a:gd name="T68" fmla="*/ 55 w 150"/>
                    <a:gd name="T69" fmla="*/ 257 h 369"/>
                    <a:gd name="T70" fmla="*/ 69 w 150"/>
                    <a:gd name="T71" fmla="*/ 216 h 369"/>
                    <a:gd name="T72" fmla="*/ 10 w 150"/>
                    <a:gd name="T73" fmla="*/ 248 h 369"/>
                    <a:gd name="T74" fmla="*/ 69 w 150"/>
                    <a:gd name="T75" fmla="*/ 204 h 369"/>
                    <a:gd name="T76" fmla="*/ 61 w 150"/>
                    <a:gd name="T77" fmla="*/ 193 h 369"/>
                    <a:gd name="T78" fmla="*/ 67 w 150"/>
                    <a:gd name="T79" fmla="*/ 177 h 369"/>
                    <a:gd name="T80" fmla="*/ 58 w 150"/>
                    <a:gd name="T81" fmla="*/ 177 h 369"/>
                    <a:gd name="T82" fmla="*/ 32 w 150"/>
                    <a:gd name="T83" fmla="*/ 208 h 369"/>
                    <a:gd name="T84" fmla="*/ 57 w 150"/>
                    <a:gd name="T85" fmla="*/ 148 h 369"/>
                    <a:gd name="T86" fmla="*/ 62 w 150"/>
                    <a:gd name="T87" fmla="*/ 126 h 369"/>
                    <a:gd name="T88" fmla="*/ 55 w 150"/>
                    <a:gd name="T89" fmla="*/ 122 h 369"/>
                    <a:gd name="T90" fmla="*/ 57 w 150"/>
                    <a:gd name="T91" fmla="*/ 101 h 369"/>
                    <a:gd name="T92" fmla="*/ 53 w 150"/>
                    <a:gd name="T93" fmla="*/ 99 h 369"/>
                    <a:gd name="T94" fmla="*/ 35 w 150"/>
                    <a:gd name="T95" fmla="*/ 117 h 369"/>
                    <a:gd name="T96" fmla="*/ 49 w 150"/>
                    <a:gd name="T97" fmla="*/ 87 h 369"/>
                    <a:gd name="T98" fmla="*/ 48 w 150"/>
                    <a:gd name="T99" fmla="*/ 62 h 369"/>
                    <a:gd name="T100" fmla="*/ 49 w 150"/>
                    <a:gd name="T101" fmla="*/ 46 h 369"/>
                    <a:gd name="T102" fmla="*/ 34 w 150"/>
                    <a:gd name="T103" fmla="*/ 46 h 369"/>
                    <a:gd name="T104" fmla="*/ 38 w 150"/>
                    <a:gd name="T105" fmla="*/ 24 h 369"/>
                    <a:gd name="T106" fmla="*/ 31 w 150"/>
                    <a:gd name="T107" fmla="*/ 19 h 369"/>
                    <a:gd name="T108" fmla="*/ 33 w 150"/>
                    <a:gd name="T10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58" name="Freeform 34"/>
              <p:cNvSpPr/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>
                  <a:gd name="T0" fmla="*/ 2 w 17"/>
                  <a:gd name="T1" fmla="*/ 0 h 225"/>
                  <a:gd name="T2" fmla="*/ 6 w 17"/>
                  <a:gd name="T3" fmla="*/ 16 h 225"/>
                  <a:gd name="T4" fmla="*/ 9 w 17"/>
                  <a:gd name="T5" fmla="*/ 43 h 225"/>
                  <a:gd name="T6" fmla="*/ 13 w 17"/>
                  <a:gd name="T7" fmla="*/ 81 h 225"/>
                  <a:gd name="T8" fmla="*/ 16 w 17"/>
                  <a:gd name="T9" fmla="*/ 128 h 225"/>
                  <a:gd name="T10" fmla="*/ 16 w 17"/>
                  <a:gd name="T11" fmla="*/ 179 h 225"/>
                  <a:gd name="T12" fmla="*/ 14 w 17"/>
                  <a:gd name="T13" fmla="*/ 224 h 225"/>
                  <a:gd name="T14" fmla="*/ 13 w 17"/>
                  <a:gd name="T15" fmla="*/ 224 h 225"/>
                  <a:gd name="T16" fmla="*/ 14 w 17"/>
                  <a:gd name="T17" fmla="*/ 179 h 225"/>
                  <a:gd name="T18" fmla="*/ 14 w 17"/>
                  <a:gd name="T19" fmla="*/ 142 h 225"/>
                  <a:gd name="T20" fmla="*/ 10 w 17"/>
                  <a:gd name="T21" fmla="*/ 101 h 225"/>
                  <a:gd name="T22" fmla="*/ 6 w 17"/>
                  <a:gd name="T23" fmla="*/ 61 h 225"/>
                  <a:gd name="T24" fmla="*/ 0 w 17"/>
                  <a:gd name="T25" fmla="*/ 10 h 225"/>
                  <a:gd name="T26" fmla="*/ 2 w 17"/>
                  <a:gd name="T2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59" name="Freeform 35"/>
              <p:cNvSpPr/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>
                  <a:gd name="T0" fmla="*/ 22 w 70"/>
                  <a:gd name="T1" fmla="*/ 5 h 404"/>
                  <a:gd name="T2" fmla="*/ 23 w 70"/>
                  <a:gd name="T3" fmla="*/ 16 h 404"/>
                  <a:gd name="T4" fmla="*/ 39 w 70"/>
                  <a:gd name="T5" fmla="*/ 15 h 404"/>
                  <a:gd name="T6" fmla="*/ 33 w 70"/>
                  <a:gd name="T7" fmla="*/ 20 h 404"/>
                  <a:gd name="T8" fmla="*/ 26 w 70"/>
                  <a:gd name="T9" fmla="*/ 27 h 404"/>
                  <a:gd name="T10" fmla="*/ 41 w 70"/>
                  <a:gd name="T11" fmla="*/ 37 h 404"/>
                  <a:gd name="T12" fmla="*/ 30 w 70"/>
                  <a:gd name="T13" fmla="*/ 40 h 404"/>
                  <a:gd name="T14" fmla="*/ 29 w 70"/>
                  <a:gd name="T15" fmla="*/ 52 h 404"/>
                  <a:gd name="T16" fmla="*/ 61 w 70"/>
                  <a:gd name="T17" fmla="*/ 109 h 404"/>
                  <a:gd name="T18" fmla="*/ 31 w 70"/>
                  <a:gd name="T19" fmla="*/ 68 h 404"/>
                  <a:gd name="T20" fmla="*/ 38 w 70"/>
                  <a:gd name="T21" fmla="*/ 92 h 404"/>
                  <a:gd name="T22" fmla="*/ 34 w 70"/>
                  <a:gd name="T23" fmla="*/ 94 h 404"/>
                  <a:gd name="T24" fmla="*/ 39 w 70"/>
                  <a:gd name="T25" fmla="*/ 126 h 404"/>
                  <a:gd name="T26" fmla="*/ 51 w 70"/>
                  <a:gd name="T27" fmla="*/ 160 h 404"/>
                  <a:gd name="T28" fmla="*/ 38 w 70"/>
                  <a:gd name="T29" fmla="*/ 135 h 404"/>
                  <a:gd name="T30" fmla="*/ 49 w 70"/>
                  <a:gd name="T31" fmla="*/ 186 h 404"/>
                  <a:gd name="T32" fmla="*/ 39 w 70"/>
                  <a:gd name="T33" fmla="*/ 152 h 404"/>
                  <a:gd name="T34" fmla="*/ 37 w 70"/>
                  <a:gd name="T35" fmla="*/ 152 h 404"/>
                  <a:gd name="T36" fmla="*/ 40 w 70"/>
                  <a:gd name="T37" fmla="*/ 182 h 404"/>
                  <a:gd name="T38" fmla="*/ 37 w 70"/>
                  <a:gd name="T39" fmla="*/ 182 h 404"/>
                  <a:gd name="T40" fmla="*/ 44 w 70"/>
                  <a:gd name="T41" fmla="*/ 217 h 404"/>
                  <a:gd name="T42" fmla="*/ 39 w 70"/>
                  <a:gd name="T43" fmla="*/ 208 h 404"/>
                  <a:gd name="T44" fmla="*/ 43 w 70"/>
                  <a:gd name="T45" fmla="*/ 240 h 404"/>
                  <a:gd name="T46" fmla="*/ 40 w 70"/>
                  <a:gd name="T47" fmla="*/ 230 h 404"/>
                  <a:gd name="T48" fmla="*/ 37 w 70"/>
                  <a:gd name="T49" fmla="*/ 227 h 404"/>
                  <a:gd name="T50" fmla="*/ 39 w 70"/>
                  <a:gd name="T51" fmla="*/ 251 h 404"/>
                  <a:gd name="T52" fmla="*/ 46 w 70"/>
                  <a:gd name="T53" fmla="*/ 295 h 404"/>
                  <a:gd name="T54" fmla="*/ 37 w 70"/>
                  <a:gd name="T55" fmla="*/ 261 h 404"/>
                  <a:gd name="T56" fmla="*/ 35 w 70"/>
                  <a:gd name="T57" fmla="*/ 255 h 404"/>
                  <a:gd name="T58" fmla="*/ 36 w 70"/>
                  <a:gd name="T59" fmla="*/ 292 h 404"/>
                  <a:gd name="T60" fmla="*/ 33 w 70"/>
                  <a:gd name="T61" fmla="*/ 310 h 404"/>
                  <a:gd name="T62" fmla="*/ 32 w 70"/>
                  <a:gd name="T63" fmla="*/ 290 h 404"/>
                  <a:gd name="T64" fmla="*/ 7 w 70"/>
                  <a:gd name="T65" fmla="*/ 345 h 404"/>
                  <a:gd name="T66" fmla="*/ 30 w 70"/>
                  <a:gd name="T67" fmla="*/ 264 h 404"/>
                  <a:gd name="T68" fmla="*/ 26 w 70"/>
                  <a:gd name="T69" fmla="*/ 282 h 404"/>
                  <a:gd name="T70" fmla="*/ 31 w 70"/>
                  <a:gd name="T71" fmla="*/ 236 h 404"/>
                  <a:gd name="T72" fmla="*/ 5 w 70"/>
                  <a:gd name="T73" fmla="*/ 272 h 404"/>
                  <a:gd name="T74" fmla="*/ 31 w 70"/>
                  <a:gd name="T75" fmla="*/ 223 h 404"/>
                  <a:gd name="T76" fmla="*/ 28 w 70"/>
                  <a:gd name="T77" fmla="*/ 212 h 404"/>
                  <a:gd name="T78" fmla="*/ 31 w 70"/>
                  <a:gd name="T79" fmla="*/ 193 h 404"/>
                  <a:gd name="T80" fmla="*/ 26 w 70"/>
                  <a:gd name="T81" fmla="*/ 193 h 404"/>
                  <a:gd name="T82" fmla="*/ 15 w 70"/>
                  <a:gd name="T83" fmla="*/ 228 h 404"/>
                  <a:gd name="T84" fmla="*/ 26 w 70"/>
                  <a:gd name="T85" fmla="*/ 162 h 404"/>
                  <a:gd name="T86" fmla="*/ 29 w 70"/>
                  <a:gd name="T87" fmla="*/ 138 h 404"/>
                  <a:gd name="T88" fmla="*/ 26 w 70"/>
                  <a:gd name="T89" fmla="*/ 133 h 404"/>
                  <a:gd name="T90" fmla="*/ 26 w 70"/>
                  <a:gd name="T91" fmla="*/ 111 h 404"/>
                  <a:gd name="T92" fmla="*/ 24 w 70"/>
                  <a:gd name="T93" fmla="*/ 108 h 404"/>
                  <a:gd name="T94" fmla="*/ 16 w 70"/>
                  <a:gd name="T95" fmla="*/ 129 h 404"/>
                  <a:gd name="T96" fmla="*/ 23 w 70"/>
                  <a:gd name="T97" fmla="*/ 96 h 404"/>
                  <a:gd name="T98" fmla="*/ 22 w 70"/>
                  <a:gd name="T99" fmla="*/ 68 h 404"/>
                  <a:gd name="T100" fmla="*/ 23 w 70"/>
                  <a:gd name="T101" fmla="*/ 51 h 404"/>
                  <a:gd name="T102" fmla="*/ 15 w 70"/>
                  <a:gd name="T103" fmla="*/ 50 h 404"/>
                  <a:gd name="T104" fmla="*/ 18 w 70"/>
                  <a:gd name="T105" fmla="*/ 27 h 404"/>
                  <a:gd name="T106" fmla="*/ 14 w 70"/>
                  <a:gd name="T107" fmla="*/ 21 h 404"/>
                  <a:gd name="T108" fmla="*/ 15 w 70"/>
                  <a:gd name="T10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62" name="Group 38"/>
              <p:cNvGrpSpPr/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/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>
                    <a:gd name="T0" fmla="*/ 37 w 48"/>
                    <a:gd name="T1" fmla="*/ 0 h 255"/>
                    <a:gd name="T2" fmla="*/ 34 w 48"/>
                    <a:gd name="T3" fmla="*/ 5 h 255"/>
                    <a:gd name="T4" fmla="*/ 18 w 48"/>
                    <a:gd name="T5" fmla="*/ 50 h 255"/>
                    <a:gd name="T6" fmla="*/ 9 w 48"/>
                    <a:gd name="T7" fmla="*/ 92 h 255"/>
                    <a:gd name="T8" fmla="*/ 0 w 48"/>
                    <a:gd name="T9" fmla="*/ 145 h 255"/>
                    <a:gd name="T10" fmla="*/ 0 w 48"/>
                    <a:gd name="T11" fmla="*/ 203 h 255"/>
                    <a:gd name="T12" fmla="*/ 4 w 48"/>
                    <a:gd name="T13" fmla="*/ 254 h 255"/>
                    <a:gd name="T14" fmla="*/ 9 w 48"/>
                    <a:gd name="T15" fmla="*/ 254 h 255"/>
                    <a:gd name="T16" fmla="*/ 4 w 48"/>
                    <a:gd name="T17" fmla="*/ 203 h 255"/>
                    <a:gd name="T18" fmla="*/ 4 w 48"/>
                    <a:gd name="T19" fmla="*/ 161 h 255"/>
                    <a:gd name="T20" fmla="*/ 14 w 48"/>
                    <a:gd name="T21" fmla="*/ 115 h 255"/>
                    <a:gd name="T22" fmla="*/ 28 w 48"/>
                    <a:gd name="T23" fmla="*/ 69 h 255"/>
                    <a:gd name="T24" fmla="*/ 47 w 48"/>
                    <a:gd name="T25" fmla="*/ 11 h 255"/>
                    <a:gd name="T26" fmla="*/ 37 w 48"/>
                    <a:gd name="T27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61" name="Freeform 37"/>
                <p:cNvSpPr/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>
                    <a:gd name="T0" fmla="*/ 84 w 186"/>
                    <a:gd name="T1" fmla="*/ 8 h 326"/>
                    <a:gd name="T2" fmla="*/ 13 w 186"/>
                    <a:gd name="T3" fmla="*/ 14 h 326"/>
                    <a:gd name="T4" fmla="*/ 79 w 186"/>
                    <a:gd name="T5" fmla="*/ 14 h 326"/>
                    <a:gd name="T6" fmla="*/ 68 w 186"/>
                    <a:gd name="T7" fmla="*/ 28 h 326"/>
                    <a:gd name="T8" fmla="*/ 68 w 186"/>
                    <a:gd name="T9" fmla="*/ 34 h 326"/>
                    <a:gd name="T10" fmla="*/ 36 w 186"/>
                    <a:gd name="T11" fmla="*/ 49 h 326"/>
                    <a:gd name="T12" fmla="*/ 60 w 186"/>
                    <a:gd name="T13" fmla="*/ 43 h 326"/>
                    <a:gd name="T14" fmla="*/ 60 w 186"/>
                    <a:gd name="T15" fmla="*/ 51 h 326"/>
                    <a:gd name="T16" fmla="*/ 66 w 186"/>
                    <a:gd name="T17" fmla="*/ 54 h 326"/>
                    <a:gd name="T18" fmla="*/ 8 w 186"/>
                    <a:gd name="T19" fmla="*/ 88 h 326"/>
                    <a:gd name="T20" fmla="*/ 63 w 186"/>
                    <a:gd name="T21" fmla="*/ 71 h 326"/>
                    <a:gd name="T22" fmla="*/ 49 w 186"/>
                    <a:gd name="T23" fmla="*/ 94 h 326"/>
                    <a:gd name="T24" fmla="*/ 8 w 186"/>
                    <a:gd name="T25" fmla="*/ 109 h 326"/>
                    <a:gd name="T26" fmla="*/ 52 w 186"/>
                    <a:gd name="T27" fmla="*/ 97 h 326"/>
                    <a:gd name="T28" fmla="*/ 18 w 186"/>
                    <a:gd name="T29" fmla="*/ 122 h 326"/>
                    <a:gd name="T30" fmla="*/ 39 w 186"/>
                    <a:gd name="T31" fmla="*/ 111 h 326"/>
                    <a:gd name="T32" fmla="*/ 52 w 186"/>
                    <a:gd name="T33" fmla="*/ 109 h 326"/>
                    <a:gd name="T34" fmla="*/ 52 w 186"/>
                    <a:gd name="T35" fmla="*/ 117 h 326"/>
                    <a:gd name="T36" fmla="*/ 44 w 186"/>
                    <a:gd name="T37" fmla="*/ 133 h 326"/>
                    <a:gd name="T38" fmla="*/ 5 w 186"/>
                    <a:gd name="T39" fmla="*/ 154 h 326"/>
                    <a:gd name="T40" fmla="*/ 49 w 186"/>
                    <a:gd name="T41" fmla="*/ 136 h 326"/>
                    <a:gd name="T42" fmla="*/ 42 w 186"/>
                    <a:gd name="T43" fmla="*/ 160 h 326"/>
                    <a:gd name="T44" fmla="*/ 32 w 186"/>
                    <a:gd name="T45" fmla="*/ 174 h 326"/>
                    <a:gd name="T46" fmla="*/ 36 w 186"/>
                    <a:gd name="T47" fmla="*/ 174 h 326"/>
                    <a:gd name="T48" fmla="*/ 36 w 186"/>
                    <a:gd name="T49" fmla="*/ 182 h 326"/>
                    <a:gd name="T50" fmla="*/ 8 w 186"/>
                    <a:gd name="T51" fmla="*/ 202 h 326"/>
                    <a:gd name="T52" fmla="*/ 32 w 186"/>
                    <a:gd name="T53" fmla="*/ 199 h 326"/>
                    <a:gd name="T54" fmla="*/ 32 w 186"/>
                    <a:gd name="T55" fmla="*/ 202 h 326"/>
                    <a:gd name="T56" fmla="*/ 34 w 186"/>
                    <a:gd name="T57" fmla="*/ 211 h 326"/>
                    <a:gd name="T58" fmla="*/ 28 w 186"/>
                    <a:gd name="T59" fmla="*/ 228 h 326"/>
                    <a:gd name="T60" fmla="*/ 34 w 186"/>
                    <a:gd name="T61" fmla="*/ 237 h 326"/>
                    <a:gd name="T62" fmla="*/ 36 w 186"/>
                    <a:gd name="T63" fmla="*/ 273 h 326"/>
                    <a:gd name="T64" fmla="*/ 42 w 186"/>
                    <a:gd name="T65" fmla="*/ 228 h 326"/>
                    <a:gd name="T66" fmla="*/ 86 w 186"/>
                    <a:gd name="T67" fmla="*/ 325 h 326"/>
                    <a:gd name="T68" fmla="*/ 60 w 186"/>
                    <a:gd name="T69" fmla="*/ 211 h 326"/>
                    <a:gd name="T70" fmla="*/ 60 w 186"/>
                    <a:gd name="T71" fmla="*/ 208 h 326"/>
                    <a:gd name="T72" fmla="*/ 63 w 186"/>
                    <a:gd name="T73" fmla="*/ 199 h 326"/>
                    <a:gd name="T74" fmla="*/ 100 w 186"/>
                    <a:gd name="T75" fmla="*/ 256 h 326"/>
                    <a:gd name="T76" fmla="*/ 76 w 186"/>
                    <a:gd name="T77" fmla="*/ 225 h 326"/>
                    <a:gd name="T78" fmla="*/ 68 w 186"/>
                    <a:gd name="T79" fmla="*/ 174 h 326"/>
                    <a:gd name="T80" fmla="*/ 70 w 186"/>
                    <a:gd name="T81" fmla="*/ 160 h 326"/>
                    <a:gd name="T82" fmla="*/ 84 w 186"/>
                    <a:gd name="T83" fmla="*/ 193 h 326"/>
                    <a:gd name="T84" fmla="*/ 76 w 186"/>
                    <a:gd name="T85" fmla="*/ 142 h 326"/>
                    <a:gd name="T86" fmla="*/ 89 w 186"/>
                    <a:gd name="T87" fmla="*/ 133 h 326"/>
                    <a:gd name="T88" fmla="*/ 100 w 186"/>
                    <a:gd name="T89" fmla="*/ 168 h 326"/>
                    <a:gd name="T90" fmla="*/ 86 w 186"/>
                    <a:gd name="T91" fmla="*/ 109 h 326"/>
                    <a:gd name="T92" fmla="*/ 89 w 186"/>
                    <a:gd name="T93" fmla="*/ 102 h 326"/>
                    <a:gd name="T94" fmla="*/ 92 w 186"/>
                    <a:gd name="T95" fmla="*/ 74 h 326"/>
                    <a:gd name="T96" fmla="*/ 105 w 186"/>
                    <a:gd name="T97" fmla="*/ 76 h 326"/>
                    <a:gd name="T98" fmla="*/ 152 w 186"/>
                    <a:gd name="T99" fmla="*/ 151 h 326"/>
                    <a:gd name="T100" fmla="*/ 118 w 186"/>
                    <a:gd name="T101" fmla="*/ 109 h 326"/>
                    <a:gd name="T102" fmla="*/ 100 w 186"/>
                    <a:gd name="T103" fmla="*/ 49 h 326"/>
                    <a:gd name="T104" fmla="*/ 105 w 186"/>
                    <a:gd name="T105" fmla="*/ 38 h 326"/>
                    <a:gd name="T106" fmla="*/ 128 w 186"/>
                    <a:gd name="T107" fmla="*/ 71 h 326"/>
                    <a:gd name="T108" fmla="*/ 123 w 186"/>
                    <a:gd name="T109" fmla="*/ 68 h 326"/>
                    <a:gd name="T110" fmla="*/ 113 w 186"/>
                    <a:gd name="T111" fmla="*/ 22 h 326"/>
                    <a:gd name="T112" fmla="*/ 142 w 186"/>
                    <a:gd name="T113" fmla="*/ 68 h 326"/>
                    <a:gd name="T114" fmla="*/ 123 w 186"/>
                    <a:gd name="T115" fmla="*/ 46 h 326"/>
                    <a:gd name="T116" fmla="*/ 108 w 186"/>
                    <a:gd name="T117" fmla="*/ 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63" name="Freeform 39"/>
              <p:cNvSpPr/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>
                  <a:gd name="T0" fmla="*/ 48 w 108"/>
                  <a:gd name="T1" fmla="*/ 15 h 566"/>
                  <a:gd name="T2" fmla="*/ 8 w 108"/>
                  <a:gd name="T3" fmla="*/ 24 h 566"/>
                  <a:gd name="T4" fmla="*/ 45 w 108"/>
                  <a:gd name="T5" fmla="*/ 24 h 566"/>
                  <a:gd name="T6" fmla="*/ 38 w 108"/>
                  <a:gd name="T7" fmla="*/ 50 h 566"/>
                  <a:gd name="T8" fmla="*/ 38 w 108"/>
                  <a:gd name="T9" fmla="*/ 59 h 566"/>
                  <a:gd name="T10" fmla="*/ 20 w 108"/>
                  <a:gd name="T11" fmla="*/ 83 h 566"/>
                  <a:gd name="T12" fmla="*/ 35 w 108"/>
                  <a:gd name="T13" fmla="*/ 75 h 566"/>
                  <a:gd name="T14" fmla="*/ 35 w 108"/>
                  <a:gd name="T15" fmla="*/ 90 h 566"/>
                  <a:gd name="T16" fmla="*/ 38 w 108"/>
                  <a:gd name="T17" fmla="*/ 94 h 566"/>
                  <a:gd name="T18" fmla="*/ 3 w 108"/>
                  <a:gd name="T19" fmla="*/ 154 h 566"/>
                  <a:gd name="T20" fmla="*/ 36 w 108"/>
                  <a:gd name="T21" fmla="*/ 124 h 566"/>
                  <a:gd name="T22" fmla="*/ 28 w 108"/>
                  <a:gd name="T23" fmla="*/ 163 h 566"/>
                  <a:gd name="T24" fmla="*/ 3 w 108"/>
                  <a:gd name="T25" fmla="*/ 188 h 566"/>
                  <a:gd name="T26" fmla="*/ 30 w 108"/>
                  <a:gd name="T27" fmla="*/ 168 h 566"/>
                  <a:gd name="T28" fmla="*/ 10 w 108"/>
                  <a:gd name="T29" fmla="*/ 214 h 566"/>
                  <a:gd name="T30" fmla="*/ 21 w 108"/>
                  <a:gd name="T31" fmla="*/ 192 h 566"/>
                  <a:gd name="T32" fmla="*/ 30 w 108"/>
                  <a:gd name="T33" fmla="*/ 188 h 566"/>
                  <a:gd name="T34" fmla="*/ 30 w 108"/>
                  <a:gd name="T35" fmla="*/ 203 h 566"/>
                  <a:gd name="T36" fmla="*/ 26 w 108"/>
                  <a:gd name="T37" fmla="*/ 232 h 566"/>
                  <a:gd name="T38" fmla="*/ 2 w 108"/>
                  <a:gd name="T39" fmla="*/ 267 h 566"/>
                  <a:gd name="T40" fmla="*/ 28 w 108"/>
                  <a:gd name="T41" fmla="*/ 238 h 566"/>
                  <a:gd name="T42" fmla="*/ 24 w 108"/>
                  <a:gd name="T43" fmla="*/ 278 h 566"/>
                  <a:gd name="T44" fmla="*/ 18 w 108"/>
                  <a:gd name="T45" fmla="*/ 302 h 566"/>
                  <a:gd name="T46" fmla="*/ 20 w 108"/>
                  <a:gd name="T47" fmla="*/ 302 h 566"/>
                  <a:gd name="T48" fmla="*/ 20 w 108"/>
                  <a:gd name="T49" fmla="*/ 318 h 566"/>
                  <a:gd name="T50" fmla="*/ 3 w 108"/>
                  <a:gd name="T51" fmla="*/ 351 h 566"/>
                  <a:gd name="T52" fmla="*/ 18 w 108"/>
                  <a:gd name="T53" fmla="*/ 347 h 566"/>
                  <a:gd name="T54" fmla="*/ 18 w 108"/>
                  <a:gd name="T55" fmla="*/ 351 h 566"/>
                  <a:gd name="T56" fmla="*/ 19 w 108"/>
                  <a:gd name="T57" fmla="*/ 367 h 566"/>
                  <a:gd name="T58" fmla="*/ 16 w 108"/>
                  <a:gd name="T59" fmla="*/ 396 h 566"/>
                  <a:gd name="T60" fmla="*/ 19 w 108"/>
                  <a:gd name="T61" fmla="*/ 411 h 566"/>
                  <a:gd name="T62" fmla="*/ 20 w 108"/>
                  <a:gd name="T63" fmla="*/ 475 h 566"/>
                  <a:gd name="T64" fmla="*/ 24 w 108"/>
                  <a:gd name="T65" fmla="*/ 396 h 566"/>
                  <a:gd name="T66" fmla="*/ 50 w 108"/>
                  <a:gd name="T67" fmla="*/ 565 h 566"/>
                  <a:gd name="T68" fmla="*/ 35 w 108"/>
                  <a:gd name="T69" fmla="*/ 367 h 566"/>
                  <a:gd name="T70" fmla="*/ 35 w 108"/>
                  <a:gd name="T71" fmla="*/ 362 h 566"/>
                  <a:gd name="T72" fmla="*/ 36 w 108"/>
                  <a:gd name="T73" fmla="*/ 347 h 566"/>
                  <a:gd name="T74" fmla="*/ 58 w 108"/>
                  <a:gd name="T75" fmla="*/ 446 h 566"/>
                  <a:gd name="T76" fmla="*/ 44 w 108"/>
                  <a:gd name="T77" fmla="*/ 391 h 566"/>
                  <a:gd name="T78" fmla="*/ 38 w 108"/>
                  <a:gd name="T79" fmla="*/ 302 h 566"/>
                  <a:gd name="T80" fmla="*/ 40 w 108"/>
                  <a:gd name="T81" fmla="*/ 278 h 566"/>
                  <a:gd name="T82" fmla="*/ 48 w 108"/>
                  <a:gd name="T83" fmla="*/ 336 h 566"/>
                  <a:gd name="T84" fmla="*/ 44 w 108"/>
                  <a:gd name="T85" fmla="*/ 248 h 566"/>
                  <a:gd name="T86" fmla="*/ 52 w 108"/>
                  <a:gd name="T87" fmla="*/ 232 h 566"/>
                  <a:gd name="T88" fmla="*/ 58 w 108"/>
                  <a:gd name="T89" fmla="*/ 292 h 566"/>
                  <a:gd name="T90" fmla="*/ 50 w 108"/>
                  <a:gd name="T91" fmla="*/ 188 h 566"/>
                  <a:gd name="T92" fmla="*/ 52 w 108"/>
                  <a:gd name="T93" fmla="*/ 177 h 566"/>
                  <a:gd name="T94" fmla="*/ 53 w 108"/>
                  <a:gd name="T95" fmla="*/ 128 h 566"/>
                  <a:gd name="T96" fmla="*/ 61 w 108"/>
                  <a:gd name="T97" fmla="*/ 135 h 566"/>
                  <a:gd name="T98" fmla="*/ 88 w 108"/>
                  <a:gd name="T99" fmla="*/ 263 h 566"/>
                  <a:gd name="T100" fmla="*/ 68 w 108"/>
                  <a:gd name="T101" fmla="*/ 188 h 566"/>
                  <a:gd name="T102" fmla="*/ 58 w 108"/>
                  <a:gd name="T103" fmla="*/ 83 h 566"/>
                  <a:gd name="T104" fmla="*/ 61 w 108"/>
                  <a:gd name="T105" fmla="*/ 65 h 566"/>
                  <a:gd name="T106" fmla="*/ 74 w 108"/>
                  <a:gd name="T107" fmla="*/ 124 h 566"/>
                  <a:gd name="T108" fmla="*/ 71 w 108"/>
                  <a:gd name="T109" fmla="*/ 118 h 566"/>
                  <a:gd name="T110" fmla="*/ 65 w 108"/>
                  <a:gd name="T111" fmla="*/ 40 h 566"/>
                  <a:gd name="T112" fmla="*/ 82 w 108"/>
                  <a:gd name="T113" fmla="*/ 118 h 566"/>
                  <a:gd name="T114" fmla="*/ 71 w 108"/>
                  <a:gd name="T115" fmla="*/ 79 h 566"/>
                  <a:gd name="T116" fmla="*/ 62 w 108"/>
                  <a:gd name="T117" fmla="*/ 4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71" name="Group 47"/>
              <p:cNvGrpSpPr/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/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>
                    <a:gd name="T0" fmla="*/ 21 w 28"/>
                    <a:gd name="T1" fmla="*/ 0 h 371"/>
                    <a:gd name="T2" fmla="*/ 19 w 28"/>
                    <a:gd name="T3" fmla="*/ 7 h 371"/>
                    <a:gd name="T4" fmla="*/ 11 w 28"/>
                    <a:gd name="T5" fmla="*/ 72 h 371"/>
                    <a:gd name="T6" fmla="*/ 5 w 28"/>
                    <a:gd name="T7" fmla="*/ 135 h 371"/>
                    <a:gd name="T8" fmla="*/ 0 w 28"/>
                    <a:gd name="T9" fmla="*/ 212 h 371"/>
                    <a:gd name="T10" fmla="*/ 0 w 28"/>
                    <a:gd name="T11" fmla="*/ 296 h 371"/>
                    <a:gd name="T12" fmla="*/ 3 w 28"/>
                    <a:gd name="T13" fmla="*/ 370 h 371"/>
                    <a:gd name="T14" fmla="*/ 5 w 28"/>
                    <a:gd name="T15" fmla="*/ 370 h 371"/>
                    <a:gd name="T16" fmla="*/ 3 w 28"/>
                    <a:gd name="T17" fmla="*/ 296 h 371"/>
                    <a:gd name="T18" fmla="*/ 3 w 28"/>
                    <a:gd name="T19" fmla="*/ 234 h 371"/>
                    <a:gd name="T20" fmla="*/ 8 w 28"/>
                    <a:gd name="T21" fmla="*/ 167 h 371"/>
                    <a:gd name="T22" fmla="*/ 15 w 28"/>
                    <a:gd name="T23" fmla="*/ 101 h 371"/>
                    <a:gd name="T24" fmla="*/ 27 w 28"/>
                    <a:gd name="T25" fmla="*/ 16 h 371"/>
                    <a:gd name="T26" fmla="*/ 21 w 28"/>
                    <a:gd name="T27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65" name="Freeform 41"/>
                <p:cNvSpPr/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>
                    <a:gd name="T0" fmla="*/ 86 w 88"/>
                    <a:gd name="T1" fmla="*/ 70 h 450"/>
                    <a:gd name="T2" fmla="*/ 79 w 88"/>
                    <a:gd name="T3" fmla="*/ 40 h 450"/>
                    <a:gd name="T4" fmla="*/ 76 w 88"/>
                    <a:gd name="T5" fmla="*/ 29 h 450"/>
                    <a:gd name="T6" fmla="*/ 70 w 88"/>
                    <a:gd name="T7" fmla="*/ 18 h 450"/>
                    <a:gd name="T8" fmla="*/ 64 w 88"/>
                    <a:gd name="T9" fmla="*/ 10 h 450"/>
                    <a:gd name="T10" fmla="*/ 56 w 88"/>
                    <a:gd name="T11" fmla="*/ 1 h 450"/>
                    <a:gd name="T12" fmla="*/ 49 w 88"/>
                    <a:gd name="T13" fmla="*/ 0 h 450"/>
                    <a:gd name="T14" fmla="*/ 42 w 88"/>
                    <a:gd name="T15" fmla="*/ 4 h 450"/>
                    <a:gd name="T16" fmla="*/ 35 w 88"/>
                    <a:gd name="T17" fmla="*/ 8 h 450"/>
                    <a:gd name="T18" fmla="*/ 27 w 88"/>
                    <a:gd name="T19" fmla="*/ 16 h 450"/>
                    <a:gd name="T20" fmla="*/ 22 w 88"/>
                    <a:gd name="T21" fmla="*/ 33 h 450"/>
                    <a:gd name="T22" fmla="*/ 17 w 88"/>
                    <a:gd name="T23" fmla="*/ 57 h 450"/>
                    <a:gd name="T24" fmla="*/ 12 w 88"/>
                    <a:gd name="T25" fmla="*/ 76 h 450"/>
                    <a:gd name="T26" fmla="*/ 7 w 88"/>
                    <a:gd name="T27" fmla="*/ 95 h 450"/>
                    <a:gd name="T28" fmla="*/ 2 w 88"/>
                    <a:gd name="T29" fmla="*/ 121 h 450"/>
                    <a:gd name="T30" fmla="*/ 0 w 88"/>
                    <a:gd name="T31" fmla="*/ 175 h 450"/>
                    <a:gd name="T32" fmla="*/ 0 w 88"/>
                    <a:gd name="T33" fmla="*/ 216 h 450"/>
                    <a:gd name="T34" fmla="*/ 5 w 88"/>
                    <a:gd name="T35" fmla="*/ 275 h 450"/>
                    <a:gd name="T36" fmla="*/ 12 w 88"/>
                    <a:gd name="T37" fmla="*/ 327 h 450"/>
                    <a:gd name="T38" fmla="*/ 27 w 88"/>
                    <a:gd name="T39" fmla="*/ 449 h 450"/>
                    <a:gd name="T40" fmla="*/ 21 w 88"/>
                    <a:gd name="T41" fmla="*/ 318 h 450"/>
                    <a:gd name="T42" fmla="*/ 18 w 88"/>
                    <a:gd name="T43" fmla="*/ 273 h 450"/>
                    <a:gd name="T44" fmla="*/ 15 w 88"/>
                    <a:gd name="T45" fmla="*/ 232 h 450"/>
                    <a:gd name="T46" fmla="*/ 15 w 88"/>
                    <a:gd name="T47" fmla="*/ 190 h 450"/>
                    <a:gd name="T48" fmla="*/ 17 w 88"/>
                    <a:gd name="T49" fmla="*/ 143 h 450"/>
                    <a:gd name="T50" fmla="*/ 19 w 88"/>
                    <a:gd name="T51" fmla="*/ 106 h 450"/>
                    <a:gd name="T52" fmla="*/ 23 w 88"/>
                    <a:gd name="T53" fmla="*/ 62 h 450"/>
                    <a:gd name="T54" fmla="*/ 29 w 88"/>
                    <a:gd name="T55" fmla="*/ 40 h 450"/>
                    <a:gd name="T56" fmla="*/ 37 w 88"/>
                    <a:gd name="T57" fmla="*/ 32 h 450"/>
                    <a:gd name="T58" fmla="*/ 59 w 88"/>
                    <a:gd name="T59" fmla="*/ 27 h 450"/>
                    <a:gd name="T60" fmla="*/ 72 w 88"/>
                    <a:gd name="T61" fmla="*/ 42 h 450"/>
                    <a:gd name="T62" fmla="*/ 87 w 88"/>
                    <a:gd name="T63" fmla="*/ 75 h 450"/>
                    <a:gd name="T64" fmla="*/ 86 w 88"/>
                    <a:gd name="T65" fmla="*/ 7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1068" name="Group 44"/>
                <p:cNvGrpSpPr/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/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>
                      <a:gd name="T0" fmla="*/ 114 w 122"/>
                      <a:gd name="T1" fmla="*/ 14 h 641"/>
                      <a:gd name="T2" fmla="*/ 112 w 122"/>
                      <a:gd name="T3" fmla="*/ 0 h 641"/>
                      <a:gd name="T4" fmla="*/ 104 w 122"/>
                      <a:gd name="T5" fmla="*/ 5 h 641"/>
                      <a:gd name="T6" fmla="*/ 99 w 122"/>
                      <a:gd name="T7" fmla="*/ 22 h 641"/>
                      <a:gd name="T8" fmla="*/ 3 w 122"/>
                      <a:gd name="T9" fmla="*/ 140 h 641"/>
                      <a:gd name="T10" fmla="*/ 89 w 122"/>
                      <a:gd name="T11" fmla="*/ 57 h 641"/>
                      <a:gd name="T12" fmla="*/ 90 w 122"/>
                      <a:gd name="T13" fmla="*/ 73 h 641"/>
                      <a:gd name="T14" fmla="*/ 47 w 122"/>
                      <a:gd name="T15" fmla="*/ 173 h 641"/>
                      <a:gd name="T16" fmla="*/ 100 w 122"/>
                      <a:gd name="T17" fmla="*/ 93 h 641"/>
                      <a:gd name="T18" fmla="*/ 93 w 122"/>
                      <a:gd name="T19" fmla="*/ 126 h 641"/>
                      <a:gd name="T20" fmla="*/ 76 w 122"/>
                      <a:gd name="T21" fmla="*/ 181 h 641"/>
                      <a:gd name="T22" fmla="*/ 26 w 122"/>
                      <a:gd name="T23" fmla="*/ 326 h 641"/>
                      <a:gd name="T24" fmla="*/ 28 w 122"/>
                      <a:gd name="T25" fmla="*/ 315 h 641"/>
                      <a:gd name="T26" fmla="*/ 61 w 122"/>
                      <a:gd name="T27" fmla="*/ 224 h 641"/>
                      <a:gd name="T28" fmla="*/ 87 w 122"/>
                      <a:gd name="T29" fmla="*/ 154 h 641"/>
                      <a:gd name="T30" fmla="*/ 99 w 122"/>
                      <a:gd name="T31" fmla="*/ 120 h 641"/>
                      <a:gd name="T32" fmla="*/ 101 w 122"/>
                      <a:gd name="T33" fmla="*/ 132 h 641"/>
                      <a:gd name="T34" fmla="*/ 87 w 122"/>
                      <a:gd name="T35" fmla="*/ 176 h 641"/>
                      <a:gd name="T36" fmla="*/ 67 w 122"/>
                      <a:gd name="T37" fmla="*/ 237 h 641"/>
                      <a:gd name="T38" fmla="*/ 93 w 122"/>
                      <a:gd name="T39" fmla="*/ 154 h 641"/>
                      <a:gd name="T40" fmla="*/ 101 w 122"/>
                      <a:gd name="T41" fmla="*/ 132 h 641"/>
                      <a:gd name="T42" fmla="*/ 102 w 122"/>
                      <a:gd name="T43" fmla="*/ 156 h 641"/>
                      <a:gd name="T44" fmla="*/ 93 w 122"/>
                      <a:gd name="T45" fmla="*/ 198 h 641"/>
                      <a:gd name="T46" fmla="*/ 67 w 122"/>
                      <a:gd name="T47" fmla="*/ 254 h 641"/>
                      <a:gd name="T48" fmla="*/ 44 w 122"/>
                      <a:gd name="T49" fmla="*/ 305 h 641"/>
                      <a:gd name="T50" fmla="*/ 70 w 122"/>
                      <a:gd name="T51" fmla="*/ 253 h 641"/>
                      <a:gd name="T52" fmla="*/ 97 w 122"/>
                      <a:gd name="T53" fmla="*/ 193 h 641"/>
                      <a:gd name="T54" fmla="*/ 96 w 122"/>
                      <a:gd name="T55" fmla="*/ 213 h 641"/>
                      <a:gd name="T56" fmla="*/ 97 w 122"/>
                      <a:gd name="T57" fmla="*/ 248 h 641"/>
                      <a:gd name="T58" fmla="*/ 92 w 122"/>
                      <a:gd name="T59" fmla="*/ 266 h 641"/>
                      <a:gd name="T60" fmla="*/ 71 w 122"/>
                      <a:gd name="T61" fmla="*/ 317 h 641"/>
                      <a:gd name="T62" fmla="*/ 30 w 122"/>
                      <a:gd name="T63" fmla="*/ 399 h 641"/>
                      <a:gd name="T64" fmla="*/ 36 w 122"/>
                      <a:gd name="T65" fmla="*/ 381 h 641"/>
                      <a:gd name="T66" fmla="*/ 87 w 122"/>
                      <a:gd name="T67" fmla="*/ 282 h 641"/>
                      <a:gd name="T68" fmla="*/ 103 w 122"/>
                      <a:gd name="T69" fmla="*/ 239 h 641"/>
                      <a:gd name="T70" fmla="*/ 62 w 122"/>
                      <a:gd name="T71" fmla="*/ 367 h 641"/>
                      <a:gd name="T72" fmla="*/ 102 w 122"/>
                      <a:gd name="T73" fmla="*/ 277 h 641"/>
                      <a:gd name="T74" fmla="*/ 101 w 122"/>
                      <a:gd name="T75" fmla="*/ 313 h 641"/>
                      <a:gd name="T76" fmla="*/ 81 w 122"/>
                      <a:gd name="T77" fmla="*/ 399 h 641"/>
                      <a:gd name="T78" fmla="*/ 46 w 122"/>
                      <a:gd name="T79" fmla="*/ 460 h 641"/>
                      <a:gd name="T80" fmla="*/ 14 w 122"/>
                      <a:gd name="T81" fmla="*/ 515 h 641"/>
                      <a:gd name="T82" fmla="*/ 63 w 122"/>
                      <a:gd name="T83" fmla="*/ 438 h 641"/>
                      <a:gd name="T84" fmla="*/ 83 w 122"/>
                      <a:gd name="T85" fmla="*/ 393 h 641"/>
                      <a:gd name="T86" fmla="*/ 101 w 122"/>
                      <a:gd name="T87" fmla="*/ 328 h 641"/>
                      <a:gd name="T88" fmla="*/ 99 w 122"/>
                      <a:gd name="T89" fmla="*/ 357 h 641"/>
                      <a:gd name="T90" fmla="*/ 98 w 122"/>
                      <a:gd name="T91" fmla="*/ 386 h 641"/>
                      <a:gd name="T92" fmla="*/ 99 w 122"/>
                      <a:gd name="T93" fmla="*/ 415 h 641"/>
                      <a:gd name="T94" fmla="*/ 81 w 122"/>
                      <a:gd name="T95" fmla="*/ 471 h 641"/>
                      <a:gd name="T96" fmla="*/ 47 w 122"/>
                      <a:gd name="T97" fmla="*/ 521 h 641"/>
                      <a:gd name="T98" fmla="*/ 50 w 122"/>
                      <a:gd name="T99" fmla="*/ 517 h 641"/>
                      <a:gd name="T100" fmla="*/ 91 w 122"/>
                      <a:gd name="T101" fmla="*/ 449 h 641"/>
                      <a:gd name="T102" fmla="*/ 89 w 122"/>
                      <a:gd name="T103" fmla="*/ 466 h 641"/>
                      <a:gd name="T104" fmla="*/ 91 w 122"/>
                      <a:gd name="T105" fmla="*/ 476 h 641"/>
                      <a:gd name="T106" fmla="*/ 93 w 122"/>
                      <a:gd name="T107" fmla="*/ 492 h 641"/>
                      <a:gd name="T108" fmla="*/ 73 w 122"/>
                      <a:gd name="T109" fmla="*/ 544 h 641"/>
                      <a:gd name="T110" fmla="*/ 50 w 122"/>
                      <a:gd name="T111" fmla="*/ 555 h 641"/>
                      <a:gd name="T112" fmla="*/ 91 w 122"/>
                      <a:gd name="T113" fmla="*/ 510 h 641"/>
                      <a:gd name="T114" fmla="*/ 89 w 122"/>
                      <a:gd name="T115" fmla="*/ 536 h 641"/>
                      <a:gd name="T116" fmla="*/ 92 w 122"/>
                      <a:gd name="T117" fmla="*/ 550 h 641"/>
                      <a:gd name="T118" fmla="*/ 44 w 122"/>
                      <a:gd name="T119" fmla="*/ 640 h 641"/>
                      <a:gd name="T120" fmla="*/ 89 w 122"/>
                      <a:gd name="T121" fmla="*/ 571 h 641"/>
                      <a:gd name="T122" fmla="*/ 98 w 122"/>
                      <a:gd name="T123" fmla="*/ 546 h 641"/>
                      <a:gd name="T124" fmla="*/ 105 w 122"/>
                      <a:gd name="T125" fmla="*/ 523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67" name="Freeform 43"/>
                  <p:cNvSpPr/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>
                      <a:gd name="T0" fmla="*/ 0 w 114"/>
                      <a:gd name="T1" fmla="*/ 529 h 641"/>
                      <a:gd name="T2" fmla="*/ 4 w 114"/>
                      <a:gd name="T3" fmla="*/ 507 h 641"/>
                      <a:gd name="T4" fmla="*/ 32 w 114"/>
                      <a:gd name="T5" fmla="*/ 640 h 641"/>
                      <a:gd name="T6" fmla="*/ 10 w 114"/>
                      <a:gd name="T7" fmla="*/ 510 h 641"/>
                      <a:gd name="T8" fmla="*/ 12 w 114"/>
                      <a:gd name="T9" fmla="*/ 496 h 641"/>
                      <a:gd name="T10" fmla="*/ 39 w 114"/>
                      <a:gd name="T11" fmla="*/ 591 h 641"/>
                      <a:gd name="T12" fmla="*/ 11 w 114"/>
                      <a:gd name="T13" fmla="*/ 490 h 641"/>
                      <a:gd name="T14" fmla="*/ 15 w 114"/>
                      <a:gd name="T15" fmla="*/ 469 h 641"/>
                      <a:gd name="T16" fmla="*/ 18 w 114"/>
                      <a:gd name="T17" fmla="*/ 446 h 641"/>
                      <a:gd name="T18" fmla="*/ 16 w 114"/>
                      <a:gd name="T19" fmla="*/ 430 h 641"/>
                      <a:gd name="T20" fmla="*/ 20 w 114"/>
                      <a:gd name="T21" fmla="*/ 420 h 641"/>
                      <a:gd name="T22" fmla="*/ 18 w 114"/>
                      <a:gd name="T23" fmla="*/ 418 h 641"/>
                      <a:gd name="T24" fmla="*/ 18 w 114"/>
                      <a:gd name="T25" fmla="*/ 395 h 641"/>
                      <a:gd name="T26" fmla="*/ 20 w 114"/>
                      <a:gd name="T27" fmla="*/ 379 h 641"/>
                      <a:gd name="T28" fmla="*/ 53 w 114"/>
                      <a:gd name="T29" fmla="*/ 491 h 641"/>
                      <a:gd name="T30" fmla="*/ 18 w 114"/>
                      <a:gd name="T31" fmla="*/ 374 h 641"/>
                      <a:gd name="T32" fmla="*/ 22 w 114"/>
                      <a:gd name="T33" fmla="*/ 374 h 641"/>
                      <a:gd name="T34" fmla="*/ 22 w 114"/>
                      <a:gd name="T35" fmla="*/ 340 h 641"/>
                      <a:gd name="T36" fmla="*/ 64 w 114"/>
                      <a:gd name="T37" fmla="*/ 419 h 641"/>
                      <a:gd name="T38" fmla="*/ 31 w 114"/>
                      <a:gd name="T39" fmla="*/ 364 h 641"/>
                      <a:gd name="T40" fmla="*/ 19 w 114"/>
                      <a:gd name="T41" fmla="*/ 318 h 641"/>
                      <a:gd name="T42" fmla="*/ 20 w 114"/>
                      <a:gd name="T43" fmla="*/ 301 h 641"/>
                      <a:gd name="T44" fmla="*/ 27 w 114"/>
                      <a:gd name="T45" fmla="*/ 316 h 641"/>
                      <a:gd name="T46" fmla="*/ 28 w 114"/>
                      <a:gd name="T47" fmla="*/ 295 h 641"/>
                      <a:gd name="T48" fmla="*/ 59 w 114"/>
                      <a:gd name="T49" fmla="*/ 330 h 641"/>
                      <a:gd name="T50" fmla="*/ 47 w 114"/>
                      <a:gd name="T51" fmla="*/ 313 h 641"/>
                      <a:gd name="T52" fmla="*/ 23 w 114"/>
                      <a:gd name="T53" fmla="*/ 269 h 641"/>
                      <a:gd name="T54" fmla="*/ 22 w 114"/>
                      <a:gd name="T55" fmla="*/ 240 h 641"/>
                      <a:gd name="T56" fmla="*/ 24 w 114"/>
                      <a:gd name="T57" fmla="*/ 222 h 641"/>
                      <a:gd name="T58" fmla="*/ 32 w 114"/>
                      <a:gd name="T59" fmla="*/ 235 h 641"/>
                      <a:gd name="T60" fmla="*/ 31 w 114"/>
                      <a:gd name="T61" fmla="*/ 206 h 641"/>
                      <a:gd name="T62" fmla="*/ 28 w 114"/>
                      <a:gd name="T63" fmla="*/ 185 h 641"/>
                      <a:gd name="T64" fmla="*/ 30 w 114"/>
                      <a:gd name="T65" fmla="*/ 174 h 641"/>
                      <a:gd name="T66" fmla="*/ 63 w 114"/>
                      <a:gd name="T67" fmla="*/ 228 h 641"/>
                      <a:gd name="T68" fmla="*/ 101 w 114"/>
                      <a:gd name="T69" fmla="*/ 269 h 641"/>
                      <a:gd name="T70" fmla="*/ 47 w 114"/>
                      <a:gd name="T71" fmla="*/ 202 h 641"/>
                      <a:gd name="T72" fmla="*/ 30 w 114"/>
                      <a:gd name="T73" fmla="*/ 174 h 641"/>
                      <a:gd name="T74" fmla="*/ 32 w 114"/>
                      <a:gd name="T75" fmla="*/ 158 h 641"/>
                      <a:gd name="T76" fmla="*/ 28 w 114"/>
                      <a:gd name="T77" fmla="*/ 122 h 641"/>
                      <a:gd name="T78" fmla="*/ 30 w 114"/>
                      <a:gd name="T79" fmla="*/ 97 h 641"/>
                      <a:gd name="T80" fmla="*/ 47 w 114"/>
                      <a:gd name="T81" fmla="*/ 127 h 641"/>
                      <a:gd name="T82" fmla="*/ 44 w 114"/>
                      <a:gd name="T83" fmla="*/ 119 h 641"/>
                      <a:gd name="T84" fmla="*/ 32 w 114"/>
                      <a:gd name="T85" fmla="*/ 97 h 641"/>
                      <a:gd name="T86" fmla="*/ 30 w 114"/>
                      <a:gd name="T87" fmla="*/ 86 h 641"/>
                      <a:gd name="T88" fmla="*/ 24 w 114"/>
                      <a:gd name="T89" fmla="*/ 70 h 641"/>
                      <a:gd name="T90" fmla="*/ 59 w 114"/>
                      <a:gd name="T91" fmla="*/ 99 h 641"/>
                      <a:gd name="T92" fmla="*/ 24 w 114"/>
                      <a:gd name="T93" fmla="*/ 47 h 641"/>
                      <a:gd name="T94" fmla="*/ 65 w 114"/>
                      <a:gd name="T95" fmla="*/ 47 h 641"/>
                      <a:gd name="T96" fmla="*/ 84 w 114"/>
                      <a:gd name="T97" fmla="*/ 40 h 641"/>
                      <a:gd name="T98" fmla="*/ 30 w 114"/>
                      <a:gd name="T99" fmla="*/ 47 h 641"/>
                      <a:gd name="T100" fmla="*/ 22 w 114"/>
                      <a:gd name="T101" fmla="*/ 19 h 641"/>
                      <a:gd name="T102" fmla="*/ 10 w 114"/>
                      <a:gd name="T103" fmla="*/ 8 h 641"/>
                      <a:gd name="T104" fmla="*/ 0 w 114"/>
                      <a:gd name="T105" fmla="*/ 556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69" name="Freeform 45"/>
                <p:cNvSpPr/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>
                    <a:gd name="T0" fmla="*/ 5 w 31"/>
                    <a:gd name="T1" fmla="*/ 0 h 490"/>
                    <a:gd name="T2" fmla="*/ 11 w 31"/>
                    <a:gd name="T3" fmla="*/ 37 h 490"/>
                    <a:gd name="T4" fmla="*/ 18 w 31"/>
                    <a:gd name="T5" fmla="*/ 96 h 490"/>
                    <a:gd name="T6" fmla="*/ 24 w 31"/>
                    <a:gd name="T7" fmla="*/ 178 h 490"/>
                    <a:gd name="T8" fmla="*/ 30 w 31"/>
                    <a:gd name="T9" fmla="*/ 282 h 490"/>
                    <a:gd name="T10" fmla="*/ 30 w 31"/>
                    <a:gd name="T11" fmla="*/ 393 h 490"/>
                    <a:gd name="T12" fmla="*/ 27 w 31"/>
                    <a:gd name="T13" fmla="*/ 489 h 490"/>
                    <a:gd name="T14" fmla="*/ 24 w 31"/>
                    <a:gd name="T15" fmla="*/ 489 h 490"/>
                    <a:gd name="T16" fmla="*/ 27 w 31"/>
                    <a:gd name="T17" fmla="*/ 393 h 490"/>
                    <a:gd name="T18" fmla="*/ 27 w 31"/>
                    <a:gd name="T19" fmla="*/ 311 h 490"/>
                    <a:gd name="T20" fmla="*/ 21 w 31"/>
                    <a:gd name="T21" fmla="*/ 222 h 490"/>
                    <a:gd name="T22" fmla="*/ 11 w 31"/>
                    <a:gd name="T23" fmla="*/ 133 h 490"/>
                    <a:gd name="T24" fmla="*/ 0 w 31"/>
                    <a:gd name="T25" fmla="*/ 22 h 490"/>
                    <a:gd name="T26" fmla="*/ 5 w 31"/>
                    <a:gd name="T27" fmla="*/ 0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70" name="Freeform 46"/>
                <p:cNvSpPr/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>
                    <a:gd name="T0" fmla="*/ 25 w 90"/>
                    <a:gd name="T1" fmla="*/ 438 h 439"/>
                    <a:gd name="T2" fmla="*/ 19 w 90"/>
                    <a:gd name="T3" fmla="*/ 362 h 439"/>
                    <a:gd name="T4" fmla="*/ 16 w 90"/>
                    <a:gd name="T5" fmla="*/ 330 h 439"/>
                    <a:gd name="T6" fmla="*/ 10 w 90"/>
                    <a:gd name="T7" fmla="*/ 291 h 439"/>
                    <a:gd name="T8" fmla="*/ 3 w 90"/>
                    <a:gd name="T9" fmla="*/ 253 h 439"/>
                    <a:gd name="T10" fmla="*/ 1 w 90"/>
                    <a:gd name="T11" fmla="*/ 231 h 439"/>
                    <a:gd name="T12" fmla="*/ 0 w 90"/>
                    <a:gd name="T13" fmla="*/ 209 h 439"/>
                    <a:gd name="T14" fmla="*/ 1 w 90"/>
                    <a:gd name="T15" fmla="*/ 176 h 439"/>
                    <a:gd name="T16" fmla="*/ 2 w 90"/>
                    <a:gd name="T17" fmla="*/ 143 h 439"/>
                    <a:gd name="T18" fmla="*/ 13 w 90"/>
                    <a:gd name="T19" fmla="*/ 59 h 439"/>
                    <a:gd name="T20" fmla="*/ 16 w 90"/>
                    <a:gd name="T21" fmla="*/ 40 h 439"/>
                    <a:gd name="T22" fmla="*/ 25 w 90"/>
                    <a:gd name="T23" fmla="*/ 19 h 439"/>
                    <a:gd name="T24" fmla="*/ 32 w 90"/>
                    <a:gd name="T25" fmla="*/ 5 h 439"/>
                    <a:gd name="T26" fmla="*/ 41 w 90"/>
                    <a:gd name="T27" fmla="*/ 0 h 439"/>
                    <a:gd name="T28" fmla="*/ 48 w 90"/>
                    <a:gd name="T29" fmla="*/ 5 h 439"/>
                    <a:gd name="T30" fmla="*/ 58 w 90"/>
                    <a:gd name="T31" fmla="*/ 19 h 439"/>
                    <a:gd name="T32" fmla="*/ 67 w 90"/>
                    <a:gd name="T33" fmla="*/ 44 h 439"/>
                    <a:gd name="T34" fmla="*/ 69 w 90"/>
                    <a:gd name="T35" fmla="*/ 62 h 439"/>
                    <a:gd name="T36" fmla="*/ 75 w 90"/>
                    <a:gd name="T37" fmla="*/ 89 h 439"/>
                    <a:gd name="T38" fmla="*/ 80 w 90"/>
                    <a:gd name="T39" fmla="*/ 112 h 439"/>
                    <a:gd name="T40" fmla="*/ 87 w 90"/>
                    <a:gd name="T41" fmla="*/ 227 h 439"/>
                    <a:gd name="T42" fmla="*/ 89 w 90"/>
                    <a:gd name="T43" fmla="*/ 249 h 439"/>
                    <a:gd name="T44" fmla="*/ 87 w 90"/>
                    <a:gd name="T45" fmla="*/ 285 h 439"/>
                    <a:gd name="T46" fmla="*/ 82 w 90"/>
                    <a:gd name="T47" fmla="*/ 393 h 439"/>
                    <a:gd name="T48" fmla="*/ 82 w 90"/>
                    <a:gd name="T49" fmla="*/ 288 h 439"/>
                    <a:gd name="T50" fmla="*/ 80 w 90"/>
                    <a:gd name="T51" fmla="*/ 242 h 439"/>
                    <a:gd name="T52" fmla="*/ 78 w 90"/>
                    <a:gd name="T53" fmla="*/ 213 h 439"/>
                    <a:gd name="T54" fmla="*/ 75 w 90"/>
                    <a:gd name="T55" fmla="*/ 176 h 439"/>
                    <a:gd name="T56" fmla="*/ 70 w 90"/>
                    <a:gd name="T57" fmla="*/ 138 h 439"/>
                    <a:gd name="T58" fmla="*/ 65 w 90"/>
                    <a:gd name="T59" fmla="*/ 100 h 439"/>
                    <a:gd name="T60" fmla="*/ 59 w 90"/>
                    <a:gd name="T61" fmla="*/ 66 h 439"/>
                    <a:gd name="T62" fmla="*/ 53 w 90"/>
                    <a:gd name="T63" fmla="*/ 35 h 439"/>
                    <a:gd name="T64" fmla="*/ 48 w 90"/>
                    <a:gd name="T65" fmla="*/ 19 h 439"/>
                    <a:gd name="T66" fmla="*/ 42 w 90"/>
                    <a:gd name="T67" fmla="*/ 11 h 439"/>
                    <a:gd name="T68" fmla="*/ 36 w 90"/>
                    <a:gd name="T69" fmla="*/ 19 h 439"/>
                    <a:gd name="T70" fmla="*/ 30 w 90"/>
                    <a:gd name="T71" fmla="*/ 34 h 439"/>
                    <a:gd name="T72" fmla="*/ 28 w 90"/>
                    <a:gd name="T73" fmla="*/ 62 h 439"/>
                    <a:gd name="T74" fmla="*/ 28 w 90"/>
                    <a:gd name="T75" fmla="*/ 84 h 439"/>
                    <a:gd name="T76" fmla="*/ 26 w 90"/>
                    <a:gd name="T77" fmla="*/ 125 h 439"/>
                    <a:gd name="T78" fmla="*/ 24 w 90"/>
                    <a:gd name="T79" fmla="*/ 149 h 439"/>
                    <a:gd name="T80" fmla="*/ 18 w 90"/>
                    <a:gd name="T81" fmla="*/ 188 h 439"/>
                    <a:gd name="T82" fmla="*/ 16 w 90"/>
                    <a:gd name="T83" fmla="*/ 209 h 439"/>
                    <a:gd name="T84" fmla="*/ 15 w 90"/>
                    <a:gd name="T85" fmla="*/ 228 h 439"/>
                    <a:gd name="T86" fmla="*/ 15 w 90"/>
                    <a:gd name="T87" fmla="*/ 258 h 439"/>
                    <a:gd name="T88" fmla="*/ 26 w 90"/>
                    <a:gd name="T89" fmla="*/ 356 h 439"/>
                    <a:gd name="T90" fmla="*/ 25 w 90"/>
                    <a:gd name="T91" fmla="*/ 438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72" name="Freeform 48"/>
              <p:cNvSpPr/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>
                  <a:gd name="T0" fmla="*/ 37 w 48"/>
                  <a:gd name="T1" fmla="*/ 0 h 125"/>
                  <a:gd name="T2" fmla="*/ 34 w 48"/>
                  <a:gd name="T3" fmla="*/ 2 h 125"/>
                  <a:gd name="T4" fmla="*/ 18 w 48"/>
                  <a:gd name="T5" fmla="*/ 24 h 125"/>
                  <a:gd name="T6" fmla="*/ 9 w 48"/>
                  <a:gd name="T7" fmla="*/ 45 h 125"/>
                  <a:gd name="T8" fmla="*/ 0 w 48"/>
                  <a:gd name="T9" fmla="*/ 71 h 125"/>
                  <a:gd name="T10" fmla="*/ 0 w 48"/>
                  <a:gd name="T11" fmla="*/ 99 h 125"/>
                  <a:gd name="T12" fmla="*/ 4 w 48"/>
                  <a:gd name="T13" fmla="*/ 124 h 125"/>
                  <a:gd name="T14" fmla="*/ 9 w 48"/>
                  <a:gd name="T15" fmla="*/ 124 h 125"/>
                  <a:gd name="T16" fmla="*/ 4 w 48"/>
                  <a:gd name="T17" fmla="*/ 99 h 125"/>
                  <a:gd name="T18" fmla="*/ 4 w 48"/>
                  <a:gd name="T19" fmla="*/ 78 h 125"/>
                  <a:gd name="T20" fmla="*/ 14 w 48"/>
                  <a:gd name="T21" fmla="*/ 56 h 125"/>
                  <a:gd name="T22" fmla="*/ 28 w 48"/>
                  <a:gd name="T23" fmla="*/ 33 h 125"/>
                  <a:gd name="T24" fmla="*/ 47 w 48"/>
                  <a:gd name="T25" fmla="*/ 5 h 125"/>
                  <a:gd name="T26" fmla="*/ 37 w 48"/>
                  <a:gd name="T2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3" name="Freeform 49"/>
              <p:cNvSpPr/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>
                  <a:gd name="T0" fmla="*/ 12 w 62"/>
                  <a:gd name="T1" fmla="*/ 0 h 121"/>
                  <a:gd name="T2" fmla="*/ 24 w 62"/>
                  <a:gd name="T3" fmla="*/ 8 h 121"/>
                  <a:gd name="T4" fmla="*/ 36 w 62"/>
                  <a:gd name="T5" fmla="*/ 23 h 121"/>
                  <a:gd name="T6" fmla="*/ 48 w 62"/>
                  <a:gd name="T7" fmla="*/ 43 h 121"/>
                  <a:gd name="T8" fmla="*/ 61 w 62"/>
                  <a:gd name="T9" fmla="*/ 69 h 121"/>
                  <a:gd name="T10" fmla="*/ 61 w 62"/>
                  <a:gd name="T11" fmla="*/ 96 h 121"/>
                  <a:gd name="T12" fmla="*/ 55 w 62"/>
                  <a:gd name="T13" fmla="*/ 120 h 121"/>
                  <a:gd name="T14" fmla="*/ 48 w 62"/>
                  <a:gd name="T15" fmla="*/ 120 h 121"/>
                  <a:gd name="T16" fmla="*/ 55 w 62"/>
                  <a:gd name="T17" fmla="*/ 96 h 121"/>
                  <a:gd name="T18" fmla="*/ 55 w 62"/>
                  <a:gd name="T19" fmla="*/ 76 h 121"/>
                  <a:gd name="T20" fmla="*/ 43 w 62"/>
                  <a:gd name="T21" fmla="*/ 54 h 121"/>
                  <a:gd name="T22" fmla="*/ 24 w 62"/>
                  <a:gd name="T23" fmla="*/ 32 h 121"/>
                  <a:gd name="T24" fmla="*/ 0 w 62"/>
                  <a:gd name="T25" fmla="*/ 5 h 121"/>
                  <a:gd name="T26" fmla="*/ 12 w 62"/>
                  <a:gd name="T2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4" name="Freeform 50"/>
              <p:cNvSpPr/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>
                  <a:gd name="T0" fmla="*/ 100 w 104"/>
                  <a:gd name="T1" fmla="*/ 19 h 121"/>
                  <a:gd name="T2" fmla="*/ 79 w 104"/>
                  <a:gd name="T3" fmla="*/ 0 h 121"/>
                  <a:gd name="T4" fmla="*/ 65 w 104"/>
                  <a:gd name="T5" fmla="*/ 0 h 121"/>
                  <a:gd name="T6" fmla="*/ 53 w 104"/>
                  <a:gd name="T7" fmla="*/ 1 h 121"/>
                  <a:gd name="T8" fmla="*/ 44 w 104"/>
                  <a:gd name="T9" fmla="*/ 6 h 121"/>
                  <a:gd name="T10" fmla="*/ 20 w 104"/>
                  <a:gd name="T11" fmla="*/ 21 h 121"/>
                  <a:gd name="T12" fmla="*/ 12 w 104"/>
                  <a:gd name="T13" fmla="*/ 28 h 121"/>
                  <a:gd name="T14" fmla="*/ 7 w 104"/>
                  <a:gd name="T15" fmla="*/ 35 h 121"/>
                  <a:gd name="T16" fmla="*/ 1 w 104"/>
                  <a:gd name="T17" fmla="*/ 56 h 121"/>
                  <a:gd name="T18" fmla="*/ 0 w 104"/>
                  <a:gd name="T19" fmla="*/ 62 h 121"/>
                  <a:gd name="T20" fmla="*/ 1 w 104"/>
                  <a:gd name="T21" fmla="*/ 70 h 121"/>
                  <a:gd name="T22" fmla="*/ 5 w 104"/>
                  <a:gd name="T23" fmla="*/ 79 h 121"/>
                  <a:gd name="T24" fmla="*/ 15 w 104"/>
                  <a:gd name="T25" fmla="*/ 91 h 121"/>
                  <a:gd name="T26" fmla="*/ 23 w 104"/>
                  <a:gd name="T27" fmla="*/ 100 h 121"/>
                  <a:gd name="T28" fmla="*/ 34 w 104"/>
                  <a:gd name="T29" fmla="*/ 109 h 121"/>
                  <a:gd name="T30" fmla="*/ 58 w 104"/>
                  <a:gd name="T31" fmla="*/ 120 h 121"/>
                  <a:gd name="T32" fmla="*/ 45 w 104"/>
                  <a:gd name="T33" fmla="*/ 106 h 121"/>
                  <a:gd name="T34" fmla="*/ 36 w 104"/>
                  <a:gd name="T35" fmla="*/ 93 h 121"/>
                  <a:gd name="T36" fmla="*/ 31 w 104"/>
                  <a:gd name="T37" fmla="*/ 81 h 121"/>
                  <a:gd name="T38" fmla="*/ 32 w 104"/>
                  <a:gd name="T39" fmla="*/ 70 h 121"/>
                  <a:gd name="T40" fmla="*/ 34 w 104"/>
                  <a:gd name="T41" fmla="*/ 62 h 121"/>
                  <a:gd name="T42" fmla="*/ 31 w 104"/>
                  <a:gd name="T43" fmla="*/ 52 h 121"/>
                  <a:gd name="T44" fmla="*/ 28 w 104"/>
                  <a:gd name="T45" fmla="*/ 44 h 121"/>
                  <a:gd name="T46" fmla="*/ 37 w 104"/>
                  <a:gd name="T47" fmla="*/ 28 h 121"/>
                  <a:gd name="T48" fmla="*/ 39 w 104"/>
                  <a:gd name="T49" fmla="*/ 20 h 121"/>
                  <a:gd name="T50" fmla="*/ 48 w 104"/>
                  <a:gd name="T51" fmla="*/ 13 h 121"/>
                  <a:gd name="T52" fmla="*/ 65 w 104"/>
                  <a:gd name="T53" fmla="*/ 5 h 121"/>
                  <a:gd name="T54" fmla="*/ 73 w 104"/>
                  <a:gd name="T55" fmla="*/ 11 h 121"/>
                  <a:gd name="T56" fmla="*/ 103 w 104"/>
                  <a:gd name="T57" fmla="*/ 22 h 121"/>
                  <a:gd name="T58" fmla="*/ 100 w 104"/>
                  <a:gd name="T59" fmla="*/ 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5" name="Freeform 51"/>
              <p:cNvSpPr/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>
                  <a:gd name="T0" fmla="*/ 89 w 196"/>
                  <a:gd name="T1" fmla="*/ 4 h 161"/>
                  <a:gd name="T2" fmla="*/ 13 w 196"/>
                  <a:gd name="T3" fmla="*/ 7 h 161"/>
                  <a:gd name="T4" fmla="*/ 83 w 196"/>
                  <a:gd name="T5" fmla="*/ 7 h 161"/>
                  <a:gd name="T6" fmla="*/ 72 w 196"/>
                  <a:gd name="T7" fmla="*/ 13 h 161"/>
                  <a:gd name="T8" fmla="*/ 72 w 196"/>
                  <a:gd name="T9" fmla="*/ 16 h 161"/>
                  <a:gd name="T10" fmla="*/ 38 w 196"/>
                  <a:gd name="T11" fmla="*/ 24 h 161"/>
                  <a:gd name="T12" fmla="*/ 63 w 196"/>
                  <a:gd name="T13" fmla="*/ 21 h 161"/>
                  <a:gd name="T14" fmla="*/ 63 w 196"/>
                  <a:gd name="T15" fmla="*/ 25 h 161"/>
                  <a:gd name="T16" fmla="*/ 70 w 196"/>
                  <a:gd name="T17" fmla="*/ 27 h 161"/>
                  <a:gd name="T18" fmla="*/ 8 w 196"/>
                  <a:gd name="T19" fmla="*/ 43 h 161"/>
                  <a:gd name="T20" fmla="*/ 66 w 196"/>
                  <a:gd name="T21" fmla="*/ 35 h 161"/>
                  <a:gd name="T22" fmla="*/ 52 w 196"/>
                  <a:gd name="T23" fmla="*/ 46 h 161"/>
                  <a:gd name="T24" fmla="*/ 8 w 196"/>
                  <a:gd name="T25" fmla="*/ 53 h 161"/>
                  <a:gd name="T26" fmla="*/ 55 w 196"/>
                  <a:gd name="T27" fmla="*/ 47 h 161"/>
                  <a:gd name="T28" fmla="*/ 18 w 196"/>
                  <a:gd name="T29" fmla="*/ 60 h 161"/>
                  <a:gd name="T30" fmla="*/ 40 w 196"/>
                  <a:gd name="T31" fmla="*/ 54 h 161"/>
                  <a:gd name="T32" fmla="*/ 55 w 196"/>
                  <a:gd name="T33" fmla="*/ 53 h 161"/>
                  <a:gd name="T34" fmla="*/ 55 w 196"/>
                  <a:gd name="T35" fmla="*/ 57 h 161"/>
                  <a:gd name="T36" fmla="*/ 46 w 196"/>
                  <a:gd name="T37" fmla="*/ 65 h 161"/>
                  <a:gd name="T38" fmla="*/ 5 w 196"/>
                  <a:gd name="T39" fmla="*/ 75 h 161"/>
                  <a:gd name="T40" fmla="*/ 52 w 196"/>
                  <a:gd name="T41" fmla="*/ 67 h 161"/>
                  <a:gd name="T42" fmla="*/ 44 w 196"/>
                  <a:gd name="T43" fmla="*/ 78 h 161"/>
                  <a:gd name="T44" fmla="*/ 33 w 196"/>
                  <a:gd name="T45" fmla="*/ 85 h 161"/>
                  <a:gd name="T46" fmla="*/ 38 w 196"/>
                  <a:gd name="T47" fmla="*/ 85 h 161"/>
                  <a:gd name="T48" fmla="*/ 38 w 196"/>
                  <a:gd name="T49" fmla="*/ 89 h 161"/>
                  <a:gd name="T50" fmla="*/ 8 w 196"/>
                  <a:gd name="T51" fmla="*/ 99 h 161"/>
                  <a:gd name="T52" fmla="*/ 33 w 196"/>
                  <a:gd name="T53" fmla="*/ 98 h 161"/>
                  <a:gd name="T54" fmla="*/ 33 w 196"/>
                  <a:gd name="T55" fmla="*/ 99 h 161"/>
                  <a:gd name="T56" fmla="*/ 35 w 196"/>
                  <a:gd name="T57" fmla="*/ 103 h 161"/>
                  <a:gd name="T58" fmla="*/ 29 w 196"/>
                  <a:gd name="T59" fmla="*/ 112 h 161"/>
                  <a:gd name="T60" fmla="*/ 35 w 196"/>
                  <a:gd name="T61" fmla="*/ 116 h 161"/>
                  <a:gd name="T62" fmla="*/ 38 w 196"/>
                  <a:gd name="T63" fmla="*/ 135 h 161"/>
                  <a:gd name="T64" fmla="*/ 44 w 196"/>
                  <a:gd name="T65" fmla="*/ 112 h 161"/>
                  <a:gd name="T66" fmla="*/ 91 w 196"/>
                  <a:gd name="T67" fmla="*/ 160 h 161"/>
                  <a:gd name="T68" fmla="*/ 63 w 196"/>
                  <a:gd name="T69" fmla="*/ 103 h 161"/>
                  <a:gd name="T70" fmla="*/ 63 w 196"/>
                  <a:gd name="T71" fmla="*/ 103 h 161"/>
                  <a:gd name="T72" fmla="*/ 66 w 196"/>
                  <a:gd name="T73" fmla="*/ 98 h 161"/>
                  <a:gd name="T74" fmla="*/ 105 w 196"/>
                  <a:gd name="T75" fmla="*/ 126 h 161"/>
                  <a:gd name="T76" fmla="*/ 80 w 196"/>
                  <a:gd name="T77" fmla="*/ 111 h 161"/>
                  <a:gd name="T78" fmla="*/ 72 w 196"/>
                  <a:gd name="T79" fmla="*/ 85 h 161"/>
                  <a:gd name="T80" fmla="*/ 74 w 196"/>
                  <a:gd name="T81" fmla="*/ 78 h 161"/>
                  <a:gd name="T82" fmla="*/ 89 w 196"/>
                  <a:gd name="T83" fmla="*/ 95 h 161"/>
                  <a:gd name="T84" fmla="*/ 80 w 196"/>
                  <a:gd name="T85" fmla="*/ 70 h 161"/>
                  <a:gd name="T86" fmla="*/ 94 w 196"/>
                  <a:gd name="T87" fmla="*/ 65 h 161"/>
                  <a:gd name="T88" fmla="*/ 105 w 196"/>
                  <a:gd name="T89" fmla="*/ 83 h 161"/>
                  <a:gd name="T90" fmla="*/ 91 w 196"/>
                  <a:gd name="T91" fmla="*/ 53 h 161"/>
                  <a:gd name="T92" fmla="*/ 94 w 196"/>
                  <a:gd name="T93" fmla="*/ 50 h 161"/>
                  <a:gd name="T94" fmla="*/ 97 w 196"/>
                  <a:gd name="T95" fmla="*/ 36 h 161"/>
                  <a:gd name="T96" fmla="*/ 111 w 196"/>
                  <a:gd name="T97" fmla="*/ 37 h 161"/>
                  <a:gd name="T98" fmla="*/ 161 w 196"/>
                  <a:gd name="T99" fmla="*/ 74 h 161"/>
                  <a:gd name="T100" fmla="*/ 124 w 196"/>
                  <a:gd name="T101" fmla="*/ 53 h 161"/>
                  <a:gd name="T102" fmla="*/ 105 w 196"/>
                  <a:gd name="T103" fmla="*/ 24 h 161"/>
                  <a:gd name="T104" fmla="*/ 111 w 196"/>
                  <a:gd name="T105" fmla="*/ 18 h 161"/>
                  <a:gd name="T106" fmla="*/ 135 w 196"/>
                  <a:gd name="T107" fmla="*/ 35 h 161"/>
                  <a:gd name="T108" fmla="*/ 130 w 196"/>
                  <a:gd name="T109" fmla="*/ 33 h 161"/>
                  <a:gd name="T110" fmla="*/ 119 w 196"/>
                  <a:gd name="T111" fmla="*/ 10 h 161"/>
                  <a:gd name="T112" fmla="*/ 150 w 196"/>
                  <a:gd name="T113" fmla="*/ 33 h 161"/>
                  <a:gd name="T114" fmla="*/ 130 w 196"/>
                  <a:gd name="T115" fmla="*/ 22 h 161"/>
                  <a:gd name="T116" fmla="*/ 114 w 196"/>
                  <a:gd name="T117" fmla="*/ 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6" name="Freeform 52"/>
              <p:cNvSpPr/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>
                  <a:gd name="T0" fmla="*/ 34 w 148"/>
                  <a:gd name="T1" fmla="*/ 159 h 160"/>
                  <a:gd name="T2" fmla="*/ 5 w 148"/>
                  <a:gd name="T3" fmla="*/ 91 h 160"/>
                  <a:gd name="T4" fmla="*/ 2 w 148"/>
                  <a:gd name="T5" fmla="*/ 88 h 160"/>
                  <a:gd name="T6" fmla="*/ 0 w 148"/>
                  <a:gd name="T7" fmla="*/ 82 h 160"/>
                  <a:gd name="T8" fmla="*/ 0 w 148"/>
                  <a:gd name="T9" fmla="*/ 76 h 160"/>
                  <a:gd name="T10" fmla="*/ 0 w 148"/>
                  <a:gd name="T11" fmla="*/ 71 h 160"/>
                  <a:gd name="T12" fmla="*/ 0 w 148"/>
                  <a:gd name="T13" fmla="*/ 64 h 160"/>
                  <a:gd name="T14" fmla="*/ 4 w 148"/>
                  <a:gd name="T15" fmla="*/ 54 h 160"/>
                  <a:gd name="T16" fmla="*/ 20 w 148"/>
                  <a:gd name="T17" fmla="*/ 17 h 160"/>
                  <a:gd name="T18" fmla="*/ 24 w 148"/>
                  <a:gd name="T19" fmla="*/ 14 h 160"/>
                  <a:gd name="T20" fmla="*/ 31 w 148"/>
                  <a:gd name="T21" fmla="*/ 8 h 160"/>
                  <a:gd name="T22" fmla="*/ 39 w 148"/>
                  <a:gd name="T23" fmla="*/ 3 h 160"/>
                  <a:gd name="T24" fmla="*/ 51 w 148"/>
                  <a:gd name="T25" fmla="*/ 0 h 160"/>
                  <a:gd name="T26" fmla="*/ 61 w 148"/>
                  <a:gd name="T27" fmla="*/ 0 h 160"/>
                  <a:gd name="T28" fmla="*/ 69 w 148"/>
                  <a:gd name="T29" fmla="*/ 2 h 160"/>
                  <a:gd name="T30" fmla="*/ 79 w 148"/>
                  <a:gd name="T31" fmla="*/ 5 h 160"/>
                  <a:gd name="T32" fmla="*/ 92 w 148"/>
                  <a:gd name="T33" fmla="*/ 11 h 160"/>
                  <a:gd name="T34" fmla="*/ 106 w 148"/>
                  <a:gd name="T35" fmla="*/ 19 h 160"/>
                  <a:gd name="T36" fmla="*/ 114 w 148"/>
                  <a:gd name="T37" fmla="*/ 24 h 160"/>
                  <a:gd name="T38" fmla="*/ 120 w 148"/>
                  <a:gd name="T39" fmla="*/ 31 h 160"/>
                  <a:gd name="T40" fmla="*/ 123 w 148"/>
                  <a:gd name="T41" fmla="*/ 35 h 160"/>
                  <a:gd name="T42" fmla="*/ 136 w 148"/>
                  <a:gd name="T43" fmla="*/ 55 h 160"/>
                  <a:gd name="T44" fmla="*/ 136 w 148"/>
                  <a:gd name="T45" fmla="*/ 57 h 160"/>
                  <a:gd name="T46" fmla="*/ 139 w 148"/>
                  <a:gd name="T47" fmla="*/ 65 h 160"/>
                  <a:gd name="T48" fmla="*/ 141 w 148"/>
                  <a:gd name="T49" fmla="*/ 71 h 160"/>
                  <a:gd name="T50" fmla="*/ 147 w 148"/>
                  <a:gd name="T51" fmla="*/ 101 h 160"/>
                  <a:gd name="T52" fmla="*/ 138 w 148"/>
                  <a:gd name="T53" fmla="*/ 83 h 160"/>
                  <a:gd name="T54" fmla="*/ 131 w 148"/>
                  <a:gd name="T55" fmla="*/ 70 h 160"/>
                  <a:gd name="T56" fmla="*/ 123 w 148"/>
                  <a:gd name="T57" fmla="*/ 57 h 160"/>
                  <a:gd name="T58" fmla="*/ 113 w 148"/>
                  <a:gd name="T59" fmla="*/ 43 h 160"/>
                  <a:gd name="T60" fmla="*/ 78 w 148"/>
                  <a:gd name="T61" fmla="*/ 12 h 160"/>
                  <a:gd name="T62" fmla="*/ 69 w 148"/>
                  <a:gd name="T63" fmla="*/ 8 h 160"/>
                  <a:gd name="T64" fmla="*/ 61 w 148"/>
                  <a:gd name="T65" fmla="*/ 6 h 160"/>
                  <a:gd name="T66" fmla="*/ 54 w 148"/>
                  <a:gd name="T67" fmla="*/ 6 h 160"/>
                  <a:gd name="T68" fmla="*/ 48 w 148"/>
                  <a:gd name="T69" fmla="*/ 10 h 160"/>
                  <a:gd name="T70" fmla="*/ 38 w 148"/>
                  <a:gd name="T71" fmla="*/ 21 h 160"/>
                  <a:gd name="T72" fmla="*/ 28 w 148"/>
                  <a:gd name="T73" fmla="*/ 57 h 160"/>
                  <a:gd name="T74" fmla="*/ 18 w 148"/>
                  <a:gd name="T75" fmla="*/ 82 h 160"/>
                  <a:gd name="T76" fmla="*/ 17 w 148"/>
                  <a:gd name="T77" fmla="*/ 88 h 160"/>
                  <a:gd name="T78" fmla="*/ 18 w 148"/>
                  <a:gd name="T79" fmla="*/ 94 h 160"/>
                  <a:gd name="T80" fmla="*/ 19 w 148"/>
                  <a:gd name="T81" fmla="*/ 100 h 160"/>
                  <a:gd name="T82" fmla="*/ 27 w 148"/>
                  <a:gd name="T83" fmla="*/ 112 h 160"/>
                  <a:gd name="T84" fmla="*/ 22 w 148"/>
                  <a:gd name="T85" fmla="*/ 101 h 160"/>
                  <a:gd name="T86" fmla="*/ 32 w 148"/>
                  <a:gd name="T87" fmla="*/ 125 h 160"/>
                  <a:gd name="T88" fmla="*/ 38 w 148"/>
                  <a:gd name="T89" fmla="*/ 137 h 160"/>
                  <a:gd name="T90" fmla="*/ 39 w 148"/>
                  <a:gd name="T91" fmla="*/ 147 h 160"/>
                  <a:gd name="T92" fmla="*/ 35 w 148"/>
                  <a:gd name="T93" fmla="*/ 156 h 160"/>
                  <a:gd name="T94" fmla="*/ 34 w 148"/>
                  <a:gd name="T9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7" name="Freeform 53"/>
              <p:cNvSpPr/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>
                  <a:gd name="T0" fmla="*/ 160 w 164"/>
                  <a:gd name="T1" fmla="*/ 23 h 152"/>
                  <a:gd name="T2" fmla="*/ 149 w 164"/>
                  <a:gd name="T3" fmla="*/ 13 h 152"/>
                  <a:gd name="T4" fmla="*/ 143 w 164"/>
                  <a:gd name="T5" fmla="*/ 9 h 152"/>
                  <a:gd name="T6" fmla="*/ 131 w 164"/>
                  <a:gd name="T7" fmla="*/ 6 h 152"/>
                  <a:gd name="T8" fmla="*/ 120 w 164"/>
                  <a:gd name="T9" fmla="*/ 3 h 152"/>
                  <a:gd name="T10" fmla="*/ 105 w 164"/>
                  <a:gd name="T11" fmla="*/ 0 h 152"/>
                  <a:gd name="T12" fmla="*/ 92 w 164"/>
                  <a:gd name="T13" fmla="*/ 0 h 152"/>
                  <a:gd name="T14" fmla="*/ 80 w 164"/>
                  <a:gd name="T15" fmla="*/ 1 h 152"/>
                  <a:gd name="T16" fmla="*/ 66 w 164"/>
                  <a:gd name="T17" fmla="*/ 2 h 152"/>
                  <a:gd name="T18" fmla="*/ 51 w 164"/>
                  <a:gd name="T19" fmla="*/ 5 h 152"/>
                  <a:gd name="T20" fmla="*/ 42 w 164"/>
                  <a:gd name="T21" fmla="*/ 10 h 152"/>
                  <a:gd name="T22" fmla="*/ 32 w 164"/>
                  <a:gd name="T23" fmla="*/ 19 h 152"/>
                  <a:gd name="T24" fmla="*/ 22 w 164"/>
                  <a:gd name="T25" fmla="*/ 25 h 152"/>
                  <a:gd name="T26" fmla="*/ 15 w 164"/>
                  <a:gd name="T27" fmla="*/ 32 h 152"/>
                  <a:gd name="T28" fmla="*/ 5 w 164"/>
                  <a:gd name="T29" fmla="*/ 41 h 152"/>
                  <a:gd name="T30" fmla="*/ 0 w 164"/>
                  <a:gd name="T31" fmla="*/ 58 h 152"/>
                  <a:gd name="T32" fmla="*/ 2 w 164"/>
                  <a:gd name="T33" fmla="*/ 72 h 152"/>
                  <a:gd name="T34" fmla="*/ 9 w 164"/>
                  <a:gd name="T35" fmla="*/ 92 h 152"/>
                  <a:gd name="T36" fmla="*/ 22 w 164"/>
                  <a:gd name="T37" fmla="*/ 109 h 152"/>
                  <a:gd name="T38" fmla="*/ 51 w 164"/>
                  <a:gd name="T39" fmla="*/ 151 h 152"/>
                  <a:gd name="T40" fmla="*/ 40 w 164"/>
                  <a:gd name="T41" fmla="*/ 107 h 152"/>
                  <a:gd name="T42" fmla="*/ 34 w 164"/>
                  <a:gd name="T43" fmla="*/ 91 h 152"/>
                  <a:gd name="T44" fmla="*/ 30 w 164"/>
                  <a:gd name="T45" fmla="*/ 78 h 152"/>
                  <a:gd name="T46" fmla="*/ 28 w 164"/>
                  <a:gd name="T47" fmla="*/ 63 h 152"/>
                  <a:gd name="T48" fmla="*/ 32 w 164"/>
                  <a:gd name="T49" fmla="*/ 48 h 152"/>
                  <a:gd name="T50" fmla="*/ 36 w 164"/>
                  <a:gd name="T51" fmla="*/ 35 h 152"/>
                  <a:gd name="T52" fmla="*/ 44 w 164"/>
                  <a:gd name="T53" fmla="*/ 20 h 152"/>
                  <a:gd name="T54" fmla="*/ 56 w 164"/>
                  <a:gd name="T55" fmla="*/ 13 h 152"/>
                  <a:gd name="T56" fmla="*/ 71 w 164"/>
                  <a:gd name="T57" fmla="*/ 10 h 152"/>
                  <a:gd name="T58" fmla="*/ 111 w 164"/>
                  <a:gd name="T59" fmla="*/ 9 h 152"/>
                  <a:gd name="T60" fmla="*/ 136 w 164"/>
                  <a:gd name="T61" fmla="*/ 14 h 152"/>
                  <a:gd name="T62" fmla="*/ 163 w 164"/>
                  <a:gd name="T63" fmla="*/ 25 h 152"/>
                  <a:gd name="T64" fmla="*/ 160 w 164"/>
                  <a:gd name="T65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8" name="Freeform 54"/>
              <p:cNvSpPr/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>
                  <a:gd name="T0" fmla="*/ 49 w 170"/>
                  <a:gd name="T1" fmla="*/ 147 h 148"/>
                  <a:gd name="T2" fmla="*/ 37 w 170"/>
                  <a:gd name="T3" fmla="*/ 121 h 148"/>
                  <a:gd name="T4" fmla="*/ 32 w 170"/>
                  <a:gd name="T5" fmla="*/ 111 h 148"/>
                  <a:gd name="T6" fmla="*/ 20 w 170"/>
                  <a:gd name="T7" fmla="*/ 97 h 148"/>
                  <a:gd name="T8" fmla="*/ 8 w 170"/>
                  <a:gd name="T9" fmla="*/ 85 h 148"/>
                  <a:gd name="T10" fmla="*/ 1 w 170"/>
                  <a:gd name="T11" fmla="*/ 77 h 148"/>
                  <a:gd name="T12" fmla="*/ 0 w 170"/>
                  <a:gd name="T13" fmla="*/ 69 h 148"/>
                  <a:gd name="T14" fmla="*/ 2 w 170"/>
                  <a:gd name="T15" fmla="*/ 58 h 148"/>
                  <a:gd name="T16" fmla="*/ 5 w 170"/>
                  <a:gd name="T17" fmla="*/ 48 h 148"/>
                  <a:gd name="T18" fmla="*/ 24 w 170"/>
                  <a:gd name="T19" fmla="*/ 20 h 148"/>
                  <a:gd name="T20" fmla="*/ 32 w 170"/>
                  <a:gd name="T21" fmla="*/ 13 h 148"/>
                  <a:gd name="T22" fmla="*/ 48 w 170"/>
                  <a:gd name="T23" fmla="*/ 6 h 148"/>
                  <a:gd name="T24" fmla="*/ 61 w 170"/>
                  <a:gd name="T25" fmla="*/ 1 h 148"/>
                  <a:gd name="T26" fmla="*/ 78 w 170"/>
                  <a:gd name="T27" fmla="*/ 0 h 148"/>
                  <a:gd name="T28" fmla="*/ 92 w 170"/>
                  <a:gd name="T29" fmla="*/ 2 h 148"/>
                  <a:gd name="T30" fmla="*/ 109 w 170"/>
                  <a:gd name="T31" fmla="*/ 6 h 148"/>
                  <a:gd name="T32" fmla="*/ 126 w 170"/>
                  <a:gd name="T33" fmla="*/ 15 h 148"/>
                  <a:gd name="T34" fmla="*/ 132 w 170"/>
                  <a:gd name="T35" fmla="*/ 21 h 148"/>
                  <a:gd name="T36" fmla="*/ 143 w 170"/>
                  <a:gd name="T37" fmla="*/ 29 h 148"/>
                  <a:gd name="T38" fmla="*/ 152 w 170"/>
                  <a:gd name="T39" fmla="*/ 37 h 148"/>
                  <a:gd name="T40" fmla="*/ 167 w 170"/>
                  <a:gd name="T41" fmla="*/ 76 h 148"/>
                  <a:gd name="T42" fmla="*/ 169 w 170"/>
                  <a:gd name="T43" fmla="*/ 83 h 148"/>
                  <a:gd name="T44" fmla="*/ 166 w 170"/>
                  <a:gd name="T45" fmla="*/ 96 h 148"/>
                  <a:gd name="T46" fmla="*/ 156 w 170"/>
                  <a:gd name="T47" fmla="*/ 132 h 148"/>
                  <a:gd name="T48" fmla="*/ 157 w 170"/>
                  <a:gd name="T49" fmla="*/ 96 h 148"/>
                  <a:gd name="T50" fmla="*/ 152 w 170"/>
                  <a:gd name="T51" fmla="*/ 81 h 148"/>
                  <a:gd name="T52" fmla="*/ 148 w 170"/>
                  <a:gd name="T53" fmla="*/ 72 h 148"/>
                  <a:gd name="T54" fmla="*/ 142 w 170"/>
                  <a:gd name="T55" fmla="*/ 58 h 148"/>
                  <a:gd name="T56" fmla="*/ 134 w 170"/>
                  <a:gd name="T57" fmla="*/ 46 h 148"/>
                  <a:gd name="T58" fmla="*/ 124 w 170"/>
                  <a:gd name="T59" fmla="*/ 34 h 148"/>
                  <a:gd name="T60" fmla="*/ 112 w 170"/>
                  <a:gd name="T61" fmla="*/ 22 h 148"/>
                  <a:gd name="T62" fmla="*/ 102 w 170"/>
                  <a:gd name="T63" fmla="*/ 12 h 148"/>
                  <a:gd name="T64" fmla="*/ 92 w 170"/>
                  <a:gd name="T65" fmla="*/ 6 h 148"/>
                  <a:gd name="T66" fmla="*/ 80 w 170"/>
                  <a:gd name="T67" fmla="*/ 4 h 148"/>
                  <a:gd name="T68" fmla="*/ 68 w 170"/>
                  <a:gd name="T69" fmla="*/ 6 h 148"/>
                  <a:gd name="T70" fmla="*/ 59 w 170"/>
                  <a:gd name="T71" fmla="*/ 11 h 148"/>
                  <a:gd name="T72" fmla="*/ 54 w 170"/>
                  <a:gd name="T73" fmla="*/ 21 h 148"/>
                  <a:gd name="T74" fmla="*/ 54 w 170"/>
                  <a:gd name="T75" fmla="*/ 28 h 148"/>
                  <a:gd name="T76" fmla="*/ 50 w 170"/>
                  <a:gd name="T77" fmla="*/ 42 h 148"/>
                  <a:gd name="T78" fmla="*/ 45 w 170"/>
                  <a:gd name="T79" fmla="*/ 50 h 148"/>
                  <a:gd name="T80" fmla="*/ 34 w 170"/>
                  <a:gd name="T81" fmla="*/ 63 h 148"/>
                  <a:gd name="T82" fmla="*/ 32 w 170"/>
                  <a:gd name="T83" fmla="*/ 69 h 148"/>
                  <a:gd name="T84" fmla="*/ 30 w 170"/>
                  <a:gd name="T85" fmla="*/ 77 h 148"/>
                  <a:gd name="T86" fmla="*/ 30 w 170"/>
                  <a:gd name="T87" fmla="*/ 86 h 148"/>
                  <a:gd name="T88" fmla="*/ 50 w 170"/>
                  <a:gd name="T89" fmla="*/ 119 h 148"/>
                  <a:gd name="T90" fmla="*/ 49 w 170"/>
                  <a:gd name="T9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9" name="Freeform 55"/>
              <p:cNvSpPr/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>
                  <a:gd name="T0" fmla="*/ 210 w 225"/>
                  <a:gd name="T1" fmla="*/ 5 h 215"/>
                  <a:gd name="T2" fmla="*/ 209 w 225"/>
                  <a:gd name="T3" fmla="*/ 0 h 215"/>
                  <a:gd name="T4" fmla="*/ 193 w 225"/>
                  <a:gd name="T5" fmla="*/ 2 h 215"/>
                  <a:gd name="T6" fmla="*/ 184 w 225"/>
                  <a:gd name="T7" fmla="*/ 7 h 215"/>
                  <a:gd name="T8" fmla="*/ 5 w 225"/>
                  <a:gd name="T9" fmla="*/ 46 h 215"/>
                  <a:gd name="T10" fmla="*/ 164 w 225"/>
                  <a:gd name="T11" fmla="*/ 18 h 215"/>
                  <a:gd name="T12" fmla="*/ 166 w 225"/>
                  <a:gd name="T13" fmla="*/ 24 h 215"/>
                  <a:gd name="T14" fmla="*/ 89 w 225"/>
                  <a:gd name="T15" fmla="*/ 57 h 215"/>
                  <a:gd name="T16" fmla="*/ 185 w 225"/>
                  <a:gd name="T17" fmla="*/ 31 h 215"/>
                  <a:gd name="T18" fmla="*/ 172 w 225"/>
                  <a:gd name="T19" fmla="*/ 42 h 215"/>
                  <a:gd name="T20" fmla="*/ 142 w 225"/>
                  <a:gd name="T21" fmla="*/ 60 h 215"/>
                  <a:gd name="T22" fmla="*/ 49 w 225"/>
                  <a:gd name="T23" fmla="*/ 109 h 215"/>
                  <a:gd name="T24" fmla="*/ 52 w 225"/>
                  <a:gd name="T25" fmla="*/ 105 h 215"/>
                  <a:gd name="T26" fmla="*/ 113 w 225"/>
                  <a:gd name="T27" fmla="*/ 75 h 215"/>
                  <a:gd name="T28" fmla="*/ 161 w 225"/>
                  <a:gd name="T29" fmla="*/ 51 h 215"/>
                  <a:gd name="T30" fmla="*/ 184 w 225"/>
                  <a:gd name="T31" fmla="*/ 40 h 215"/>
                  <a:gd name="T32" fmla="*/ 188 w 225"/>
                  <a:gd name="T33" fmla="*/ 44 h 215"/>
                  <a:gd name="T34" fmla="*/ 161 w 225"/>
                  <a:gd name="T35" fmla="*/ 59 h 215"/>
                  <a:gd name="T36" fmla="*/ 124 w 225"/>
                  <a:gd name="T37" fmla="*/ 79 h 215"/>
                  <a:gd name="T38" fmla="*/ 172 w 225"/>
                  <a:gd name="T39" fmla="*/ 51 h 215"/>
                  <a:gd name="T40" fmla="*/ 188 w 225"/>
                  <a:gd name="T41" fmla="*/ 44 h 215"/>
                  <a:gd name="T42" fmla="*/ 190 w 225"/>
                  <a:gd name="T43" fmla="*/ 52 h 215"/>
                  <a:gd name="T44" fmla="*/ 172 w 225"/>
                  <a:gd name="T45" fmla="*/ 66 h 215"/>
                  <a:gd name="T46" fmla="*/ 124 w 225"/>
                  <a:gd name="T47" fmla="*/ 85 h 215"/>
                  <a:gd name="T48" fmla="*/ 82 w 225"/>
                  <a:gd name="T49" fmla="*/ 102 h 215"/>
                  <a:gd name="T50" fmla="*/ 131 w 225"/>
                  <a:gd name="T51" fmla="*/ 84 h 215"/>
                  <a:gd name="T52" fmla="*/ 180 w 225"/>
                  <a:gd name="T53" fmla="*/ 64 h 215"/>
                  <a:gd name="T54" fmla="*/ 178 w 225"/>
                  <a:gd name="T55" fmla="*/ 71 h 215"/>
                  <a:gd name="T56" fmla="*/ 180 w 225"/>
                  <a:gd name="T57" fmla="*/ 83 h 215"/>
                  <a:gd name="T58" fmla="*/ 172 w 225"/>
                  <a:gd name="T59" fmla="*/ 89 h 215"/>
                  <a:gd name="T60" fmla="*/ 132 w 225"/>
                  <a:gd name="T61" fmla="*/ 105 h 215"/>
                  <a:gd name="T62" fmla="*/ 56 w 225"/>
                  <a:gd name="T63" fmla="*/ 133 h 215"/>
                  <a:gd name="T64" fmla="*/ 67 w 225"/>
                  <a:gd name="T65" fmla="*/ 127 h 215"/>
                  <a:gd name="T66" fmla="*/ 161 w 225"/>
                  <a:gd name="T67" fmla="*/ 94 h 215"/>
                  <a:gd name="T68" fmla="*/ 191 w 225"/>
                  <a:gd name="T69" fmla="*/ 80 h 215"/>
                  <a:gd name="T70" fmla="*/ 115 w 225"/>
                  <a:gd name="T71" fmla="*/ 122 h 215"/>
                  <a:gd name="T72" fmla="*/ 190 w 225"/>
                  <a:gd name="T73" fmla="*/ 92 h 215"/>
                  <a:gd name="T74" fmla="*/ 188 w 225"/>
                  <a:gd name="T75" fmla="*/ 105 h 215"/>
                  <a:gd name="T76" fmla="*/ 150 w 225"/>
                  <a:gd name="T77" fmla="*/ 133 h 215"/>
                  <a:gd name="T78" fmla="*/ 86 w 225"/>
                  <a:gd name="T79" fmla="*/ 154 h 215"/>
                  <a:gd name="T80" fmla="*/ 26 w 225"/>
                  <a:gd name="T81" fmla="*/ 172 h 215"/>
                  <a:gd name="T82" fmla="*/ 117 w 225"/>
                  <a:gd name="T83" fmla="*/ 146 h 215"/>
                  <a:gd name="T84" fmla="*/ 153 w 225"/>
                  <a:gd name="T85" fmla="*/ 131 h 215"/>
                  <a:gd name="T86" fmla="*/ 188 w 225"/>
                  <a:gd name="T87" fmla="*/ 109 h 215"/>
                  <a:gd name="T88" fmla="*/ 184 w 225"/>
                  <a:gd name="T89" fmla="*/ 119 h 215"/>
                  <a:gd name="T90" fmla="*/ 182 w 225"/>
                  <a:gd name="T91" fmla="*/ 129 h 215"/>
                  <a:gd name="T92" fmla="*/ 184 w 225"/>
                  <a:gd name="T93" fmla="*/ 138 h 215"/>
                  <a:gd name="T94" fmla="*/ 150 w 225"/>
                  <a:gd name="T95" fmla="*/ 157 h 215"/>
                  <a:gd name="T96" fmla="*/ 88 w 225"/>
                  <a:gd name="T97" fmla="*/ 174 h 215"/>
                  <a:gd name="T98" fmla="*/ 92 w 225"/>
                  <a:gd name="T99" fmla="*/ 173 h 215"/>
                  <a:gd name="T100" fmla="*/ 169 w 225"/>
                  <a:gd name="T101" fmla="*/ 150 h 215"/>
                  <a:gd name="T102" fmla="*/ 165 w 225"/>
                  <a:gd name="T103" fmla="*/ 156 h 215"/>
                  <a:gd name="T104" fmla="*/ 169 w 225"/>
                  <a:gd name="T105" fmla="*/ 159 h 215"/>
                  <a:gd name="T106" fmla="*/ 172 w 225"/>
                  <a:gd name="T107" fmla="*/ 165 h 215"/>
                  <a:gd name="T108" fmla="*/ 135 w 225"/>
                  <a:gd name="T109" fmla="*/ 181 h 215"/>
                  <a:gd name="T110" fmla="*/ 93 w 225"/>
                  <a:gd name="T111" fmla="*/ 185 h 215"/>
                  <a:gd name="T112" fmla="*/ 169 w 225"/>
                  <a:gd name="T113" fmla="*/ 170 h 215"/>
                  <a:gd name="T114" fmla="*/ 165 w 225"/>
                  <a:gd name="T115" fmla="*/ 178 h 215"/>
                  <a:gd name="T116" fmla="*/ 170 w 225"/>
                  <a:gd name="T117" fmla="*/ 184 h 215"/>
                  <a:gd name="T118" fmla="*/ 82 w 225"/>
                  <a:gd name="T119" fmla="*/ 214 h 215"/>
                  <a:gd name="T120" fmla="*/ 166 w 225"/>
                  <a:gd name="T121" fmla="*/ 191 h 215"/>
                  <a:gd name="T122" fmla="*/ 183 w 225"/>
                  <a:gd name="T123" fmla="*/ 182 h 215"/>
                  <a:gd name="T124" fmla="*/ 194 w 225"/>
                  <a:gd name="T125" fmla="*/ 17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0" name="Freeform 56"/>
              <p:cNvSpPr/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>
                  <a:gd name="T0" fmla="*/ 1 w 217"/>
                  <a:gd name="T1" fmla="*/ 178 h 217"/>
                  <a:gd name="T2" fmla="*/ 8 w 217"/>
                  <a:gd name="T3" fmla="*/ 171 h 217"/>
                  <a:gd name="T4" fmla="*/ 62 w 217"/>
                  <a:gd name="T5" fmla="*/ 216 h 217"/>
                  <a:gd name="T6" fmla="*/ 19 w 217"/>
                  <a:gd name="T7" fmla="*/ 172 h 217"/>
                  <a:gd name="T8" fmla="*/ 24 w 217"/>
                  <a:gd name="T9" fmla="*/ 167 h 217"/>
                  <a:gd name="T10" fmla="*/ 76 w 217"/>
                  <a:gd name="T11" fmla="*/ 199 h 217"/>
                  <a:gd name="T12" fmla="*/ 21 w 217"/>
                  <a:gd name="T13" fmla="*/ 165 h 217"/>
                  <a:gd name="T14" fmla="*/ 29 w 217"/>
                  <a:gd name="T15" fmla="*/ 158 h 217"/>
                  <a:gd name="T16" fmla="*/ 35 w 217"/>
                  <a:gd name="T17" fmla="*/ 150 h 217"/>
                  <a:gd name="T18" fmla="*/ 32 w 217"/>
                  <a:gd name="T19" fmla="*/ 144 h 217"/>
                  <a:gd name="T20" fmla="*/ 39 w 217"/>
                  <a:gd name="T21" fmla="*/ 142 h 217"/>
                  <a:gd name="T22" fmla="*/ 35 w 217"/>
                  <a:gd name="T23" fmla="*/ 141 h 217"/>
                  <a:gd name="T24" fmla="*/ 35 w 217"/>
                  <a:gd name="T25" fmla="*/ 133 h 217"/>
                  <a:gd name="T26" fmla="*/ 39 w 217"/>
                  <a:gd name="T27" fmla="*/ 128 h 217"/>
                  <a:gd name="T28" fmla="*/ 102 w 217"/>
                  <a:gd name="T29" fmla="*/ 166 h 217"/>
                  <a:gd name="T30" fmla="*/ 35 w 217"/>
                  <a:gd name="T31" fmla="*/ 126 h 217"/>
                  <a:gd name="T32" fmla="*/ 42 w 217"/>
                  <a:gd name="T33" fmla="*/ 126 h 217"/>
                  <a:gd name="T34" fmla="*/ 42 w 217"/>
                  <a:gd name="T35" fmla="*/ 114 h 217"/>
                  <a:gd name="T36" fmla="*/ 123 w 217"/>
                  <a:gd name="T37" fmla="*/ 141 h 217"/>
                  <a:gd name="T38" fmla="*/ 59 w 217"/>
                  <a:gd name="T39" fmla="*/ 123 h 217"/>
                  <a:gd name="T40" fmla="*/ 37 w 217"/>
                  <a:gd name="T41" fmla="*/ 107 h 217"/>
                  <a:gd name="T42" fmla="*/ 39 w 217"/>
                  <a:gd name="T43" fmla="*/ 101 h 217"/>
                  <a:gd name="T44" fmla="*/ 53 w 217"/>
                  <a:gd name="T45" fmla="*/ 106 h 217"/>
                  <a:gd name="T46" fmla="*/ 54 w 217"/>
                  <a:gd name="T47" fmla="*/ 100 h 217"/>
                  <a:gd name="T48" fmla="*/ 113 w 217"/>
                  <a:gd name="T49" fmla="*/ 112 h 217"/>
                  <a:gd name="T50" fmla="*/ 91 w 217"/>
                  <a:gd name="T51" fmla="*/ 105 h 217"/>
                  <a:gd name="T52" fmla="*/ 45 w 217"/>
                  <a:gd name="T53" fmla="*/ 90 h 217"/>
                  <a:gd name="T54" fmla="*/ 42 w 217"/>
                  <a:gd name="T55" fmla="*/ 81 h 217"/>
                  <a:gd name="T56" fmla="*/ 46 w 217"/>
                  <a:gd name="T57" fmla="*/ 75 h 217"/>
                  <a:gd name="T58" fmla="*/ 62 w 217"/>
                  <a:gd name="T59" fmla="*/ 79 h 217"/>
                  <a:gd name="T60" fmla="*/ 59 w 217"/>
                  <a:gd name="T61" fmla="*/ 69 h 217"/>
                  <a:gd name="T62" fmla="*/ 54 w 217"/>
                  <a:gd name="T63" fmla="*/ 62 h 217"/>
                  <a:gd name="T64" fmla="*/ 58 w 217"/>
                  <a:gd name="T65" fmla="*/ 58 h 217"/>
                  <a:gd name="T66" fmla="*/ 120 w 217"/>
                  <a:gd name="T67" fmla="*/ 76 h 217"/>
                  <a:gd name="T68" fmla="*/ 193 w 217"/>
                  <a:gd name="T69" fmla="*/ 90 h 217"/>
                  <a:gd name="T70" fmla="*/ 91 w 217"/>
                  <a:gd name="T71" fmla="*/ 68 h 217"/>
                  <a:gd name="T72" fmla="*/ 58 w 217"/>
                  <a:gd name="T73" fmla="*/ 58 h 217"/>
                  <a:gd name="T74" fmla="*/ 62 w 217"/>
                  <a:gd name="T75" fmla="*/ 53 h 217"/>
                  <a:gd name="T76" fmla="*/ 56 w 217"/>
                  <a:gd name="T77" fmla="*/ 41 h 217"/>
                  <a:gd name="T78" fmla="*/ 58 w 217"/>
                  <a:gd name="T79" fmla="*/ 32 h 217"/>
                  <a:gd name="T80" fmla="*/ 91 w 217"/>
                  <a:gd name="T81" fmla="*/ 43 h 217"/>
                  <a:gd name="T82" fmla="*/ 84 w 217"/>
                  <a:gd name="T83" fmla="*/ 40 h 217"/>
                  <a:gd name="T84" fmla="*/ 62 w 217"/>
                  <a:gd name="T85" fmla="*/ 32 h 217"/>
                  <a:gd name="T86" fmla="*/ 58 w 217"/>
                  <a:gd name="T87" fmla="*/ 29 h 217"/>
                  <a:gd name="T88" fmla="*/ 46 w 217"/>
                  <a:gd name="T89" fmla="*/ 23 h 217"/>
                  <a:gd name="T90" fmla="*/ 113 w 217"/>
                  <a:gd name="T91" fmla="*/ 33 h 217"/>
                  <a:gd name="T92" fmla="*/ 46 w 217"/>
                  <a:gd name="T93" fmla="*/ 16 h 217"/>
                  <a:gd name="T94" fmla="*/ 125 w 217"/>
                  <a:gd name="T95" fmla="*/ 16 h 217"/>
                  <a:gd name="T96" fmla="*/ 159 w 217"/>
                  <a:gd name="T97" fmla="*/ 13 h 217"/>
                  <a:gd name="T98" fmla="*/ 58 w 217"/>
                  <a:gd name="T99" fmla="*/ 16 h 217"/>
                  <a:gd name="T100" fmla="*/ 42 w 217"/>
                  <a:gd name="T101" fmla="*/ 6 h 217"/>
                  <a:gd name="T102" fmla="*/ 20 w 217"/>
                  <a:gd name="T103" fmla="*/ 2 h 217"/>
                  <a:gd name="T104" fmla="*/ 0 w 217"/>
                  <a:gd name="T105" fmla="*/ 18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1" name="Freeform 57"/>
              <p:cNvSpPr/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>
                  <a:gd name="T0" fmla="*/ 11 w 58"/>
                  <a:gd name="T1" fmla="*/ 0 h 164"/>
                  <a:gd name="T2" fmla="*/ 22 w 58"/>
                  <a:gd name="T3" fmla="*/ 12 h 164"/>
                  <a:gd name="T4" fmla="*/ 34 w 58"/>
                  <a:gd name="T5" fmla="*/ 32 h 164"/>
                  <a:gd name="T6" fmla="*/ 46 w 58"/>
                  <a:gd name="T7" fmla="*/ 59 h 164"/>
                  <a:gd name="T8" fmla="*/ 57 w 58"/>
                  <a:gd name="T9" fmla="*/ 94 h 164"/>
                  <a:gd name="T10" fmla="*/ 57 w 58"/>
                  <a:gd name="T11" fmla="*/ 130 h 164"/>
                  <a:gd name="T12" fmla="*/ 51 w 58"/>
                  <a:gd name="T13" fmla="*/ 163 h 164"/>
                  <a:gd name="T14" fmla="*/ 46 w 58"/>
                  <a:gd name="T15" fmla="*/ 163 h 164"/>
                  <a:gd name="T16" fmla="*/ 51 w 58"/>
                  <a:gd name="T17" fmla="*/ 130 h 164"/>
                  <a:gd name="T18" fmla="*/ 51 w 58"/>
                  <a:gd name="T19" fmla="*/ 103 h 164"/>
                  <a:gd name="T20" fmla="*/ 39 w 58"/>
                  <a:gd name="T21" fmla="*/ 73 h 164"/>
                  <a:gd name="T22" fmla="*/ 22 w 58"/>
                  <a:gd name="T23" fmla="*/ 44 h 164"/>
                  <a:gd name="T24" fmla="*/ 0 w 58"/>
                  <a:gd name="T25" fmla="*/ 7 h 164"/>
                  <a:gd name="T26" fmla="*/ 11 w 58"/>
                  <a:gd name="T2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2" name="Freeform 58"/>
              <p:cNvSpPr/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>
                  <a:gd name="T0" fmla="*/ 152 w 156"/>
                  <a:gd name="T1" fmla="*/ 47 h 308"/>
                  <a:gd name="T2" fmla="*/ 141 w 156"/>
                  <a:gd name="T3" fmla="*/ 27 h 308"/>
                  <a:gd name="T4" fmla="*/ 136 w 156"/>
                  <a:gd name="T5" fmla="*/ 19 h 308"/>
                  <a:gd name="T6" fmla="*/ 125 w 156"/>
                  <a:gd name="T7" fmla="*/ 13 h 308"/>
                  <a:gd name="T8" fmla="*/ 114 w 156"/>
                  <a:gd name="T9" fmla="*/ 7 h 308"/>
                  <a:gd name="T10" fmla="*/ 100 w 156"/>
                  <a:gd name="T11" fmla="*/ 1 h 308"/>
                  <a:gd name="T12" fmla="*/ 87 w 156"/>
                  <a:gd name="T13" fmla="*/ 0 h 308"/>
                  <a:gd name="T14" fmla="*/ 76 w 156"/>
                  <a:gd name="T15" fmla="*/ 2 h 308"/>
                  <a:gd name="T16" fmla="*/ 63 w 156"/>
                  <a:gd name="T17" fmla="*/ 5 h 308"/>
                  <a:gd name="T18" fmla="*/ 48 w 156"/>
                  <a:gd name="T19" fmla="*/ 11 h 308"/>
                  <a:gd name="T20" fmla="*/ 40 w 156"/>
                  <a:gd name="T21" fmla="*/ 23 h 308"/>
                  <a:gd name="T22" fmla="*/ 30 w 156"/>
                  <a:gd name="T23" fmla="*/ 39 h 308"/>
                  <a:gd name="T24" fmla="*/ 21 w 156"/>
                  <a:gd name="T25" fmla="*/ 51 h 308"/>
                  <a:gd name="T26" fmla="*/ 14 w 156"/>
                  <a:gd name="T27" fmla="*/ 65 h 308"/>
                  <a:gd name="T28" fmla="*/ 5 w 156"/>
                  <a:gd name="T29" fmla="*/ 82 h 308"/>
                  <a:gd name="T30" fmla="*/ 0 w 156"/>
                  <a:gd name="T31" fmla="*/ 119 h 308"/>
                  <a:gd name="T32" fmla="*/ 2 w 156"/>
                  <a:gd name="T33" fmla="*/ 147 h 308"/>
                  <a:gd name="T34" fmla="*/ 9 w 156"/>
                  <a:gd name="T35" fmla="*/ 188 h 308"/>
                  <a:gd name="T36" fmla="*/ 21 w 156"/>
                  <a:gd name="T37" fmla="*/ 223 h 308"/>
                  <a:gd name="T38" fmla="*/ 48 w 156"/>
                  <a:gd name="T39" fmla="*/ 307 h 308"/>
                  <a:gd name="T40" fmla="*/ 38 w 156"/>
                  <a:gd name="T41" fmla="*/ 217 h 308"/>
                  <a:gd name="T42" fmla="*/ 32 w 156"/>
                  <a:gd name="T43" fmla="*/ 186 h 308"/>
                  <a:gd name="T44" fmla="*/ 29 w 156"/>
                  <a:gd name="T45" fmla="*/ 159 h 308"/>
                  <a:gd name="T46" fmla="*/ 27 w 156"/>
                  <a:gd name="T47" fmla="*/ 130 h 308"/>
                  <a:gd name="T48" fmla="*/ 30 w 156"/>
                  <a:gd name="T49" fmla="*/ 97 h 308"/>
                  <a:gd name="T50" fmla="*/ 35 w 156"/>
                  <a:gd name="T51" fmla="*/ 73 h 308"/>
                  <a:gd name="T52" fmla="*/ 41 w 156"/>
                  <a:gd name="T53" fmla="*/ 42 h 308"/>
                  <a:gd name="T54" fmla="*/ 53 w 156"/>
                  <a:gd name="T55" fmla="*/ 27 h 308"/>
                  <a:gd name="T56" fmla="*/ 67 w 156"/>
                  <a:gd name="T57" fmla="*/ 21 h 308"/>
                  <a:gd name="T58" fmla="*/ 106 w 156"/>
                  <a:gd name="T59" fmla="*/ 19 h 308"/>
                  <a:gd name="T60" fmla="*/ 129 w 156"/>
                  <a:gd name="T61" fmla="*/ 29 h 308"/>
                  <a:gd name="T62" fmla="*/ 155 w 156"/>
                  <a:gd name="T63" fmla="*/ 51 h 308"/>
                  <a:gd name="T64" fmla="*/ 152 w 156"/>
                  <a:gd name="T65" fmla="*/ 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3" name="Freeform 59"/>
              <p:cNvSpPr/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>
                  <a:gd name="T0" fmla="*/ 46 w 160"/>
                  <a:gd name="T1" fmla="*/ 301 h 302"/>
                  <a:gd name="T2" fmla="*/ 35 w 160"/>
                  <a:gd name="T3" fmla="*/ 249 h 302"/>
                  <a:gd name="T4" fmla="*/ 30 w 160"/>
                  <a:gd name="T5" fmla="*/ 227 h 302"/>
                  <a:gd name="T6" fmla="*/ 19 w 160"/>
                  <a:gd name="T7" fmla="*/ 199 h 302"/>
                  <a:gd name="T8" fmla="*/ 8 w 160"/>
                  <a:gd name="T9" fmla="*/ 174 h 302"/>
                  <a:gd name="T10" fmla="*/ 1 w 160"/>
                  <a:gd name="T11" fmla="*/ 158 h 302"/>
                  <a:gd name="T12" fmla="*/ 0 w 160"/>
                  <a:gd name="T13" fmla="*/ 143 h 302"/>
                  <a:gd name="T14" fmla="*/ 2 w 160"/>
                  <a:gd name="T15" fmla="*/ 120 h 302"/>
                  <a:gd name="T16" fmla="*/ 5 w 160"/>
                  <a:gd name="T17" fmla="*/ 98 h 302"/>
                  <a:gd name="T18" fmla="*/ 21 w 160"/>
                  <a:gd name="T19" fmla="*/ 41 h 302"/>
                  <a:gd name="T20" fmla="*/ 30 w 160"/>
                  <a:gd name="T21" fmla="*/ 27 h 302"/>
                  <a:gd name="T22" fmla="*/ 45 w 160"/>
                  <a:gd name="T23" fmla="*/ 12 h 302"/>
                  <a:gd name="T24" fmla="*/ 57 w 160"/>
                  <a:gd name="T25" fmla="*/ 3 h 302"/>
                  <a:gd name="T26" fmla="*/ 74 w 160"/>
                  <a:gd name="T27" fmla="*/ 0 h 302"/>
                  <a:gd name="T28" fmla="*/ 86 w 160"/>
                  <a:gd name="T29" fmla="*/ 6 h 302"/>
                  <a:gd name="T30" fmla="*/ 103 w 160"/>
                  <a:gd name="T31" fmla="*/ 12 h 302"/>
                  <a:gd name="T32" fmla="*/ 119 w 160"/>
                  <a:gd name="T33" fmla="*/ 30 h 302"/>
                  <a:gd name="T34" fmla="*/ 125 w 160"/>
                  <a:gd name="T35" fmla="*/ 43 h 302"/>
                  <a:gd name="T36" fmla="*/ 135 w 160"/>
                  <a:gd name="T37" fmla="*/ 61 h 302"/>
                  <a:gd name="T38" fmla="*/ 143 w 160"/>
                  <a:gd name="T39" fmla="*/ 76 h 302"/>
                  <a:gd name="T40" fmla="*/ 157 w 160"/>
                  <a:gd name="T41" fmla="*/ 155 h 302"/>
                  <a:gd name="T42" fmla="*/ 159 w 160"/>
                  <a:gd name="T43" fmla="*/ 170 h 302"/>
                  <a:gd name="T44" fmla="*/ 156 w 160"/>
                  <a:gd name="T45" fmla="*/ 197 h 302"/>
                  <a:gd name="T46" fmla="*/ 147 w 160"/>
                  <a:gd name="T47" fmla="*/ 270 h 302"/>
                  <a:gd name="T48" fmla="*/ 148 w 160"/>
                  <a:gd name="T49" fmla="*/ 198 h 302"/>
                  <a:gd name="T50" fmla="*/ 143 w 160"/>
                  <a:gd name="T51" fmla="*/ 166 h 302"/>
                  <a:gd name="T52" fmla="*/ 139 w 160"/>
                  <a:gd name="T53" fmla="*/ 147 h 302"/>
                  <a:gd name="T54" fmla="*/ 133 w 160"/>
                  <a:gd name="T55" fmla="*/ 120 h 302"/>
                  <a:gd name="T56" fmla="*/ 126 w 160"/>
                  <a:gd name="T57" fmla="*/ 94 h 302"/>
                  <a:gd name="T58" fmla="*/ 117 w 160"/>
                  <a:gd name="T59" fmla="*/ 69 h 302"/>
                  <a:gd name="T60" fmla="*/ 106 w 160"/>
                  <a:gd name="T61" fmla="*/ 46 h 302"/>
                  <a:gd name="T62" fmla="*/ 96 w 160"/>
                  <a:gd name="T63" fmla="*/ 24 h 302"/>
                  <a:gd name="T64" fmla="*/ 86 w 160"/>
                  <a:gd name="T65" fmla="*/ 12 h 302"/>
                  <a:gd name="T66" fmla="*/ 75 w 160"/>
                  <a:gd name="T67" fmla="*/ 8 h 302"/>
                  <a:gd name="T68" fmla="*/ 64 w 160"/>
                  <a:gd name="T69" fmla="*/ 12 h 302"/>
                  <a:gd name="T70" fmla="*/ 56 w 160"/>
                  <a:gd name="T71" fmla="*/ 24 h 302"/>
                  <a:gd name="T72" fmla="*/ 51 w 160"/>
                  <a:gd name="T73" fmla="*/ 43 h 302"/>
                  <a:gd name="T74" fmla="*/ 51 w 160"/>
                  <a:gd name="T75" fmla="*/ 57 h 302"/>
                  <a:gd name="T76" fmla="*/ 47 w 160"/>
                  <a:gd name="T77" fmla="*/ 85 h 302"/>
                  <a:gd name="T78" fmla="*/ 43 w 160"/>
                  <a:gd name="T79" fmla="*/ 102 h 302"/>
                  <a:gd name="T80" fmla="*/ 32 w 160"/>
                  <a:gd name="T81" fmla="*/ 129 h 302"/>
                  <a:gd name="T82" fmla="*/ 30 w 160"/>
                  <a:gd name="T83" fmla="*/ 143 h 302"/>
                  <a:gd name="T84" fmla="*/ 28 w 160"/>
                  <a:gd name="T85" fmla="*/ 157 h 302"/>
                  <a:gd name="T86" fmla="*/ 28 w 160"/>
                  <a:gd name="T87" fmla="*/ 177 h 302"/>
                  <a:gd name="T88" fmla="*/ 47 w 160"/>
                  <a:gd name="T89" fmla="*/ 244 h 302"/>
                  <a:gd name="T90" fmla="*/ 46 w 160"/>
                  <a:gd name="T91" fmla="*/ 30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86" name="Group 62"/>
              <p:cNvGrpSpPr/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/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>
                    <a:gd name="T0" fmla="*/ 198 w 212"/>
                    <a:gd name="T1" fmla="*/ 10 h 438"/>
                    <a:gd name="T2" fmla="*/ 197 w 212"/>
                    <a:gd name="T3" fmla="*/ 0 h 438"/>
                    <a:gd name="T4" fmla="*/ 182 w 212"/>
                    <a:gd name="T5" fmla="*/ 3 h 438"/>
                    <a:gd name="T6" fmla="*/ 173 w 212"/>
                    <a:gd name="T7" fmla="*/ 15 h 438"/>
                    <a:gd name="T8" fmla="*/ 5 w 212"/>
                    <a:gd name="T9" fmla="*/ 95 h 438"/>
                    <a:gd name="T10" fmla="*/ 155 w 212"/>
                    <a:gd name="T11" fmla="*/ 38 h 438"/>
                    <a:gd name="T12" fmla="*/ 157 w 212"/>
                    <a:gd name="T13" fmla="*/ 49 h 438"/>
                    <a:gd name="T14" fmla="*/ 84 w 212"/>
                    <a:gd name="T15" fmla="*/ 118 h 438"/>
                    <a:gd name="T16" fmla="*/ 174 w 212"/>
                    <a:gd name="T17" fmla="*/ 63 h 438"/>
                    <a:gd name="T18" fmla="*/ 162 w 212"/>
                    <a:gd name="T19" fmla="*/ 86 h 438"/>
                    <a:gd name="T20" fmla="*/ 134 w 212"/>
                    <a:gd name="T21" fmla="*/ 123 h 438"/>
                    <a:gd name="T22" fmla="*/ 46 w 212"/>
                    <a:gd name="T23" fmla="*/ 223 h 438"/>
                    <a:gd name="T24" fmla="*/ 49 w 212"/>
                    <a:gd name="T25" fmla="*/ 215 h 438"/>
                    <a:gd name="T26" fmla="*/ 106 w 212"/>
                    <a:gd name="T27" fmla="*/ 153 h 438"/>
                    <a:gd name="T28" fmla="*/ 152 w 212"/>
                    <a:gd name="T29" fmla="*/ 105 h 438"/>
                    <a:gd name="T30" fmla="*/ 173 w 212"/>
                    <a:gd name="T31" fmla="*/ 82 h 438"/>
                    <a:gd name="T32" fmla="*/ 177 w 212"/>
                    <a:gd name="T33" fmla="*/ 90 h 438"/>
                    <a:gd name="T34" fmla="*/ 152 w 212"/>
                    <a:gd name="T35" fmla="*/ 120 h 438"/>
                    <a:gd name="T36" fmla="*/ 117 w 212"/>
                    <a:gd name="T37" fmla="*/ 162 h 438"/>
                    <a:gd name="T38" fmla="*/ 162 w 212"/>
                    <a:gd name="T39" fmla="*/ 105 h 438"/>
                    <a:gd name="T40" fmla="*/ 177 w 212"/>
                    <a:gd name="T41" fmla="*/ 90 h 438"/>
                    <a:gd name="T42" fmla="*/ 178 w 212"/>
                    <a:gd name="T43" fmla="*/ 106 h 438"/>
                    <a:gd name="T44" fmla="*/ 162 w 212"/>
                    <a:gd name="T45" fmla="*/ 135 h 438"/>
                    <a:gd name="T46" fmla="*/ 117 w 212"/>
                    <a:gd name="T47" fmla="*/ 174 h 438"/>
                    <a:gd name="T48" fmla="*/ 77 w 212"/>
                    <a:gd name="T49" fmla="*/ 208 h 438"/>
                    <a:gd name="T50" fmla="*/ 123 w 212"/>
                    <a:gd name="T51" fmla="*/ 172 h 438"/>
                    <a:gd name="T52" fmla="*/ 169 w 212"/>
                    <a:gd name="T53" fmla="*/ 131 h 438"/>
                    <a:gd name="T54" fmla="*/ 168 w 212"/>
                    <a:gd name="T55" fmla="*/ 145 h 438"/>
                    <a:gd name="T56" fmla="*/ 169 w 212"/>
                    <a:gd name="T57" fmla="*/ 169 h 438"/>
                    <a:gd name="T58" fmla="*/ 162 w 212"/>
                    <a:gd name="T59" fmla="*/ 181 h 438"/>
                    <a:gd name="T60" fmla="*/ 124 w 212"/>
                    <a:gd name="T61" fmla="*/ 216 h 438"/>
                    <a:gd name="T62" fmla="*/ 52 w 212"/>
                    <a:gd name="T63" fmla="*/ 272 h 438"/>
                    <a:gd name="T64" fmla="*/ 63 w 212"/>
                    <a:gd name="T65" fmla="*/ 260 h 438"/>
                    <a:gd name="T66" fmla="*/ 152 w 212"/>
                    <a:gd name="T67" fmla="*/ 192 h 438"/>
                    <a:gd name="T68" fmla="*/ 180 w 212"/>
                    <a:gd name="T69" fmla="*/ 163 h 438"/>
                    <a:gd name="T70" fmla="*/ 109 w 212"/>
                    <a:gd name="T71" fmla="*/ 251 h 438"/>
                    <a:gd name="T72" fmla="*/ 179 w 212"/>
                    <a:gd name="T73" fmla="*/ 189 h 438"/>
                    <a:gd name="T74" fmla="*/ 177 w 212"/>
                    <a:gd name="T75" fmla="*/ 214 h 438"/>
                    <a:gd name="T76" fmla="*/ 142 w 212"/>
                    <a:gd name="T77" fmla="*/ 272 h 438"/>
                    <a:gd name="T78" fmla="*/ 81 w 212"/>
                    <a:gd name="T79" fmla="*/ 314 h 438"/>
                    <a:gd name="T80" fmla="*/ 24 w 212"/>
                    <a:gd name="T81" fmla="*/ 352 h 438"/>
                    <a:gd name="T82" fmla="*/ 109 w 212"/>
                    <a:gd name="T83" fmla="*/ 299 h 438"/>
                    <a:gd name="T84" fmla="*/ 145 w 212"/>
                    <a:gd name="T85" fmla="*/ 268 h 438"/>
                    <a:gd name="T86" fmla="*/ 177 w 212"/>
                    <a:gd name="T87" fmla="*/ 223 h 438"/>
                    <a:gd name="T88" fmla="*/ 173 w 212"/>
                    <a:gd name="T89" fmla="*/ 244 h 438"/>
                    <a:gd name="T90" fmla="*/ 171 w 212"/>
                    <a:gd name="T91" fmla="*/ 264 h 438"/>
                    <a:gd name="T92" fmla="*/ 173 w 212"/>
                    <a:gd name="T93" fmla="*/ 283 h 438"/>
                    <a:gd name="T94" fmla="*/ 142 w 212"/>
                    <a:gd name="T95" fmla="*/ 322 h 438"/>
                    <a:gd name="T96" fmla="*/ 83 w 212"/>
                    <a:gd name="T97" fmla="*/ 356 h 438"/>
                    <a:gd name="T98" fmla="*/ 87 w 212"/>
                    <a:gd name="T99" fmla="*/ 353 h 438"/>
                    <a:gd name="T100" fmla="*/ 159 w 212"/>
                    <a:gd name="T101" fmla="*/ 306 h 438"/>
                    <a:gd name="T102" fmla="*/ 156 w 212"/>
                    <a:gd name="T103" fmla="*/ 318 h 438"/>
                    <a:gd name="T104" fmla="*/ 159 w 212"/>
                    <a:gd name="T105" fmla="*/ 325 h 438"/>
                    <a:gd name="T106" fmla="*/ 162 w 212"/>
                    <a:gd name="T107" fmla="*/ 336 h 438"/>
                    <a:gd name="T108" fmla="*/ 127 w 212"/>
                    <a:gd name="T109" fmla="*/ 371 h 438"/>
                    <a:gd name="T110" fmla="*/ 87 w 212"/>
                    <a:gd name="T111" fmla="*/ 379 h 438"/>
                    <a:gd name="T112" fmla="*/ 159 w 212"/>
                    <a:gd name="T113" fmla="*/ 348 h 438"/>
                    <a:gd name="T114" fmla="*/ 156 w 212"/>
                    <a:gd name="T115" fmla="*/ 365 h 438"/>
                    <a:gd name="T116" fmla="*/ 160 w 212"/>
                    <a:gd name="T117" fmla="*/ 375 h 438"/>
                    <a:gd name="T118" fmla="*/ 77 w 212"/>
                    <a:gd name="T119" fmla="*/ 437 h 438"/>
                    <a:gd name="T120" fmla="*/ 156 w 212"/>
                    <a:gd name="T121" fmla="*/ 390 h 438"/>
                    <a:gd name="T122" fmla="*/ 172 w 212"/>
                    <a:gd name="T123" fmla="*/ 373 h 438"/>
                    <a:gd name="T124" fmla="*/ 183 w 212"/>
                    <a:gd name="T125" fmla="*/ 357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85" name="Freeform 61"/>
                <p:cNvSpPr/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>
                    <a:gd name="T0" fmla="*/ 1 w 205"/>
                    <a:gd name="T1" fmla="*/ 362 h 440"/>
                    <a:gd name="T2" fmla="*/ 8 w 205"/>
                    <a:gd name="T3" fmla="*/ 347 h 440"/>
                    <a:gd name="T4" fmla="*/ 58 w 205"/>
                    <a:gd name="T5" fmla="*/ 439 h 440"/>
                    <a:gd name="T6" fmla="*/ 18 w 205"/>
                    <a:gd name="T7" fmla="*/ 350 h 440"/>
                    <a:gd name="T8" fmla="*/ 22 w 205"/>
                    <a:gd name="T9" fmla="*/ 340 h 440"/>
                    <a:gd name="T10" fmla="*/ 72 w 205"/>
                    <a:gd name="T11" fmla="*/ 405 h 440"/>
                    <a:gd name="T12" fmla="*/ 21 w 205"/>
                    <a:gd name="T13" fmla="*/ 336 h 440"/>
                    <a:gd name="T14" fmla="*/ 27 w 205"/>
                    <a:gd name="T15" fmla="*/ 321 h 440"/>
                    <a:gd name="T16" fmla="*/ 33 w 205"/>
                    <a:gd name="T17" fmla="*/ 305 h 440"/>
                    <a:gd name="T18" fmla="*/ 29 w 205"/>
                    <a:gd name="T19" fmla="*/ 294 h 440"/>
                    <a:gd name="T20" fmla="*/ 37 w 205"/>
                    <a:gd name="T21" fmla="*/ 288 h 440"/>
                    <a:gd name="T22" fmla="*/ 33 w 205"/>
                    <a:gd name="T23" fmla="*/ 287 h 440"/>
                    <a:gd name="T24" fmla="*/ 33 w 205"/>
                    <a:gd name="T25" fmla="*/ 272 h 440"/>
                    <a:gd name="T26" fmla="*/ 37 w 205"/>
                    <a:gd name="T27" fmla="*/ 260 h 440"/>
                    <a:gd name="T28" fmla="*/ 96 w 205"/>
                    <a:gd name="T29" fmla="*/ 337 h 440"/>
                    <a:gd name="T30" fmla="*/ 33 w 205"/>
                    <a:gd name="T31" fmla="*/ 256 h 440"/>
                    <a:gd name="T32" fmla="*/ 40 w 205"/>
                    <a:gd name="T33" fmla="*/ 256 h 440"/>
                    <a:gd name="T34" fmla="*/ 40 w 205"/>
                    <a:gd name="T35" fmla="*/ 233 h 440"/>
                    <a:gd name="T36" fmla="*/ 116 w 205"/>
                    <a:gd name="T37" fmla="*/ 287 h 440"/>
                    <a:gd name="T38" fmla="*/ 56 w 205"/>
                    <a:gd name="T39" fmla="*/ 250 h 440"/>
                    <a:gd name="T40" fmla="*/ 34 w 205"/>
                    <a:gd name="T41" fmla="*/ 218 h 440"/>
                    <a:gd name="T42" fmla="*/ 37 w 205"/>
                    <a:gd name="T43" fmla="*/ 207 h 440"/>
                    <a:gd name="T44" fmla="*/ 50 w 205"/>
                    <a:gd name="T45" fmla="*/ 217 h 440"/>
                    <a:gd name="T46" fmla="*/ 51 w 205"/>
                    <a:gd name="T47" fmla="*/ 203 h 440"/>
                    <a:gd name="T48" fmla="*/ 107 w 205"/>
                    <a:gd name="T49" fmla="*/ 226 h 440"/>
                    <a:gd name="T50" fmla="*/ 86 w 205"/>
                    <a:gd name="T51" fmla="*/ 215 h 440"/>
                    <a:gd name="T52" fmla="*/ 42 w 205"/>
                    <a:gd name="T53" fmla="*/ 185 h 440"/>
                    <a:gd name="T54" fmla="*/ 40 w 205"/>
                    <a:gd name="T55" fmla="*/ 164 h 440"/>
                    <a:gd name="T56" fmla="*/ 44 w 205"/>
                    <a:gd name="T57" fmla="*/ 152 h 440"/>
                    <a:gd name="T58" fmla="*/ 59 w 205"/>
                    <a:gd name="T59" fmla="*/ 161 h 440"/>
                    <a:gd name="T60" fmla="*/ 56 w 205"/>
                    <a:gd name="T61" fmla="*/ 141 h 440"/>
                    <a:gd name="T62" fmla="*/ 51 w 205"/>
                    <a:gd name="T63" fmla="*/ 127 h 440"/>
                    <a:gd name="T64" fmla="*/ 54 w 205"/>
                    <a:gd name="T65" fmla="*/ 119 h 440"/>
                    <a:gd name="T66" fmla="*/ 113 w 205"/>
                    <a:gd name="T67" fmla="*/ 156 h 440"/>
                    <a:gd name="T68" fmla="*/ 182 w 205"/>
                    <a:gd name="T69" fmla="*/ 185 h 440"/>
                    <a:gd name="T70" fmla="*/ 86 w 205"/>
                    <a:gd name="T71" fmla="*/ 139 h 440"/>
                    <a:gd name="T72" fmla="*/ 54 w 205"/>
                    <a:gd name="T73" fmla="*/ 119 h 440"/>
                    <a:gd name="T74" fmla="*/ 58 w 205"/>
                    <a:gd name="T75" fmla="*/ 108 h 440"/>
                    <a:gd name="T76" fmla="*/ 53 w 205"/>
                    <a:gd name="T77" fmla="*/ 84 h 440"/>
                    <a:gd name="T78" fmla="*/ 54 w 205"/>
                    <a:gd name="T79" fmla="*/ 67 h 440"/>
                    <a:gd name="T80" fmla="*/ 86 w 205"/>
                    <a:gd name="T81" fmla="*/ 87 h 440"/>
                    <a:gd name="T82" fmla="*/ 79 w 205"/>
                    <a:gd name="T83" fmla="*/ 81 h 440"/>
                    <a:gd name="T84" fmla="*/ 58 w 205"/>
                    <a:gd name="T85" fmla="*/ 67 h 440"/>
                    <a:gd name="T86" fmla="*/ 54 w 205"/>
                    <a:gd name="T87" fmla="*/ 59 h 440"/>
                    <a:gd name="T88" fmla="*/ 44 w 205"/>
                    <a:gd name="T89" fmla="*/ 48 h 440"/>
                    <a:gd name="T90" fmla="*/ 107 w 205"/>
                    <a:gd name="T91" fmla="*/ 68 h 440"/>
                    <a:gd name="T92" fmla="*/ 44 w 205"/>
                    <a:gd name="T93" fmla="*/ 32 h 440"/>
                    <a:gd name="T94" fmla="*/ 118 w 205"/>
                    <a:gd name="T95" fmla="*/ 32 h 440"/>
                    <a:gd name="T96" fmla="*/ 150 w 205"/>
                    <a:gd name="T97" fmla="*/ 28 h 440"/>
                    <a:gd name="T98" fmla="*/ 54 w 205"/>
                    <a:gd name="T99" fmla="*/ 32 h 440"/>
                    <a:gd name="T100" fmla="*/ 40 w 205"/>
                    <a:gd name="T101" fmla="*/ 13 h 440"/>
                    <a:gd name="T102" fmla="*/ 19 w 205"/>
                    <a:gd name="T103" fmla="*/ 5 h 440"/>
                    <a:gd name="T104" fmla="*/ 0 w 205"/>
                    <a:gd name="T105" fmla="*/ 381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87" name="Freeform 63"/>
              <p:cNvSpPr/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>
                  <a:gd name="T0" fmla="*/ 10 w 52"/>
                  <a:gd name="T1" fmla="*/ 0 h 336"/>
                  <a:gd name="T2" fmla="*/ 20 w 52"/>
                  <a:gd name="T3" fmla="*/ 25 h 336"/>
                  <a:gd name="T4" fmla="*/ 30 w 52"/>
                  <a:gd name="T5" fmla="*/ 65 h 336"/>
                  <a:gd name="T6" fmla="*/ 40 w 52"/>
                  <a:gd name="T7" fmla="*/ 122 h 336"/>
                  <a:gd name="T8" fmla="*/ 51 w 52"/>
                  <a:gd name="T9" fmla="*/ 193 h 336"/>
                  <a:gd name="T10" fmla="*/ 51 w 52"/>
                  <a:gd name="T11" fmla="*/ 269 h 336"/>
                  <a:gd name="T12" fmla="*/ 45 w 52"/>
                  <a:gd name="T13" fmla="*/ 335 h 336"/>
                  <a:gd name="T14" fmla="*/ 40 w 52"/>
                  <a:gd name="T15" fmla="*/ 335 h 336"/>
                  <a:gd name="T16" fmla="*/ 45 w 52"/>
                  <a:gd name="T17" fmla="*/ 269 h 336"/>
                  <a:gd name="T18" fmla="*/ 45 w 52"/>
                  <a:gd name="T19" fmla="*/ 213 h 336"/>
                  <a:gd name="T20" fmla="*/ 35 w 52"/>
                  <a:gd name="T21" fmla="*/ 152 h 336"/>
                  <a:gd name="T22" fmla="*/ 20 w 52"/>
                  <a:gd name="T23" fmla="*/ 91 h 336"/>
                  <a:gd name="T24" fmla="*/ 0 w 52"/>
                  <a:gd name="T25" fmla="*/ 15 h 336"/>
                  <a:gd name="T26" fmla="*/ 10 w 52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8" name="Freeform 64"/>
              <p:cNvSpPr/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>
                  <a:gd name="T0" fmla="*/ 137 w 138"/>
                  <a:gd name="T1" fmla="*/ 161 h 162"/>
                  <a:gd name="T2" fmla="*/ 116 w 138"/>
                  <a:gd name="T3" fmla="*/ 125 h 162"/>
                  <a:gd name="T4" fmla="*/ 99 w 138"/>
                  <a:gd name="T5" fmla="*/ 85 h 162"/>
                  <a:gd name="T6" fmla="*/ 90 w 138"/>
                  <a:gd name="T7" fmla="*/ 68 h 162"/>
                  <a:gd name="T8" fmla="*/ 77 w 138"/>
                  <a:gd name="T9" fmla="*/ 48 h 162"/>
                  <a:gd name="T10" fmla="*/ 61 w 138"/>
                  <a:gd name="T11" fmla="*/ 27 h 162"/>
                  <a:gd name="T12" fmla="*/ 49 w 138"/>
                  <a:gd name="T13" fmla="*/ 13 h 162"/>
                  <a:gd name="T14" fmla="*/ 39 w 138"/>
                  <a:gd name="T15" fmla="*/ 7 h 162"/>
                  <a:gd name="T16" fmla="*/ 27 w 138"/>
                  <a:gd name="T17" fmla="*/ 2 h 162"/>
                  <a:gd name="T18" fmla="*/ 12 w 138"/>
                  <a:gd name="T19" fmla="*/ 0 h 162"/>
                  <a:gd name="T20" fmla="*/ 6 w 138"/>
                  <a:gd name="T21" fmla="*/ 4 h 162"/>
                  <a:gd name="T22" fmla="*/ 0 w 138"/>
                  <a:gd name="T23" fmla="*/ 1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9" name="Freeform 65"/>
              <p:cNvSpPr/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>
                  <a:gd name="T0" fmla="*/ 287 w 427"/>
                  <a:gd name="T1" fmla="*/ 6 h 577"/>
                  <a:gd name="T2" fmla="*/ 275 w 427"/>
                  <a:gd name="T3" fmla="*/ 24 h 577"/>
                  <a:gd name="T4" fmla="*/ 181 w 427"/>
                  <a:gd name="T5" fmla="*/ 21 h 577"/>
                  <a:gd name="T6" fmla="*/ 218 w 427"/>
                  <a:gd name="T7" fmla="*/ 28 h 577"/>
                  <a:gd name="T8" fmla="*/ 259 w 427"/>
                  <a:gd name="T9" fmla="*/ 39 h 577"/>
                  <a:gd name="T10" fmla="*/ 169 w 427"/>
                  <a:gd name="T11" fmla="*/ 54 h 577"/>
                  <a:gd name="T12" fmla="*/ 238 w 427"/>
                  <a:gd name="T13" fmla="*/ 58 h 577"/>
                  <a:gd name="T14" fmla="*/ 245 w 427"/>
                  <a:gd name="T15" fmla="*/ 76 h 577"/>
                  <a:gd name="T16" fmla="*/ 43 w 427"/>
                  <a:gd name="T17" fmla="*/ 157 h 577"/>
                  <a:gd name="T18" fmla="*/ 230 w 427"/>
                  <a:gd name="T19" fmla="*/ 97 h 577"/>
                  <a:gd name="T20" fmla="*/ 190 w 427"/>
                  <a:gd name="T21" fmla="*/ 130 h 577"/>
                  <a:gd name="T22" fmla="*/ 215 w 427"/>
                  <a:gd name="T23" fmla="*/ 134 h 577"/>
                  <a:gd name="T24" fmla="*/ 181 w 427"/>
                  <a:gd name="T25" fmla="*/ 179 h 577"/>
                  <a:gd name="T26" fmla="*/ 106 w 427"/>
                  <a:gd name="T27" fmla="*/ 229 h 577"/>
                  <a:gd name="T28" fmla="*/ 190 w 427"/>
                  <a:gd name="T29" fmla="*/ 192 h 577"/>
                  <a:gd name="T30" fmla="*/ 121 w 427"/>
                  <a:gd name="T31" fmla="*/ 265 h 577"/>
                  <a:gd name="T32" fmla="*/ 184 w 427"/>
                  <a:gd name="T33" fmla="*/ 218 h 577"/>
                  <a:gd name="T34" fmla="*/ 199 w 427"/>
                  <a:gd name="T35" fmla="*/ 218 h 577"/>
                  <a:gd name="T36" fmla="*/ 174 w 427"/>
                  <a:gd name="T37" fmla="*/ 260 h 577"/>
                  <a:gd name="T38" fmla="*/ 195 w 427"/>
                  <a:gd name="T39" fmla="*/ 260 h 577"/>
                  <a:gd name="T40" fmla="*/ 155 w 427"/>
                  <a:gd name="T41" fmla="*/ 310 h 577"/>
                  <a:gd name="T42" fmla="*/ 177 w 427"/>
                  <a:gd name="T43" fmla="*/ 298 h 577"/>
                  <a:gd name="T44" fmla="*/ 158 w 427"/>
                  <a:gd name="T45" fmla="*/ 344 h 577"/>
                  <a:gd name="T46" fmla="*/ 174 w 427"/>
                  <a:gd name="T47" fmla="*/ 329 h 577"/>
                  <a:gd name="T48" fmla="*/ 193 w 427"/>
                  <a:gd name="T49" fmla="*/ 325 h 577"/>
                  <a:gd name="T50" fmla="*/ 181 w 427"/>
                  <a:gd name="T51" fmla="*/ 359 h 577"/>
                  <a:gd name="T52" fmla="*/ 141 w 427"/>
                  <a:gd name="T53" fmla="*/ 423 h 577"/>
                  <a:gd name="T54" fmla="*/ 193 w 427"/>
                  <a:gd name="T55" fmla="*/ 374 h 577"/>
                  <a:gd name="T56" fmla="*/ 204 w 427"/>
                  <a:gd name="T57" fmla="*/ 365 h 577"/>
                  <a:gd name="T58" fmla="*/ 202 w 427"/>
                  <a:gd name="T59" fmla="*/ 418 h 577"/>
                  <a:gd name="T60" fmla="*/ 218 w 427"/>
                  <a:gd name="T61" fmla="*/ 444 h 577"/>
                  <a:gd name="T62" fmla="*/ 225 w 427"/>
                  <a:gd name="T63" fmla="*/ 414 h 577"/>
                  <a:gd name="T64" fmla="*/ 376 w 427"/>
                  <a:gd name="T65" fmla="*/ 494 h 577"/>
                  <a:gd name="T66" fmla="*/ 238 w 427"/>
                  <a:gd name="T67" fmla="*/ 378 h 577"/>
                  <a:gd name="T68" fmla="*/ 268 w 427"/>
                  <a:gd name="T69" fmla="*/ 402 h 577"/>
                  <a:gd name="T70" fmla="*/ 228 w 427"/>
                  <a:gd name="T71" fmla="*/ 339 h 577"/>
                  <a:gd name="T72" fmla="*/ 394 w 427"/>
                  <a:gd name="T73" fmla="*/ 390 h 577"/>
                  <a:gd name="T74" fmla="*/ 228 w 427"/>
                  <a:gd name="T75" fmla="*/ 319 h 577"/>
                  <a:gd name="T76" fmla="*/ 251 w 427"/>
                  <a:gd name="T77" fmla="*/ 302 h 577"/>
                  <a:gd name="T78" fmla="*/ 232 w 427"/>
                  <a:gd name="T79" fmla="*/ 277 h 577"/>
                  <a:gd name="T80" fmla="*/ 259 w 427"/>
                  <a:gd name="T81" fmla="*/ 277 h 577"/>
                  <a:gd name="T82" fmla="*/ 333 w 427"/>
                  <a:gd name="T83" fmla="*/ 326 h 577"/>
                  <a:gd name="T84" fmla="*/ 262 w 427"/>
                  <a:gd name="T85" fmla="*/ 232 h 577"/>
                  <a:gd name="T86" fmla="*/ 248 w 427"/>
                  <a:gd name="T87" fmla="*/ 198 h 577"/>
                  <a:gd name="T88" fmla="*/ 268 w 427"/>
                  <a:gd name="T89" fmla="*/ 192 h 577"/>
                  <a:gd name="T90" fmla="*/ 264 w 427"/>
                  <a:gd name="T91" fmla="*/ 159 h 577"/>
                  <a:gd name="T92" fmla="*/ 273 w 427"/>
                  <a:gd name="T93" fmla="*/ 155 h 577"/>
                  <a:gd name="T94" fmla="*/ 324 w 427"/>
                  <a:gd name="T95" fmla="*/ 185 h 577"/>
                  <a:gd name="T96" fmla="*/ 284 w 427"/>
                  <a:gd name="T97" fmla="*/ 137 h 577"/>
                  <a:gd name="T98" fmla="*/ 287 w 427"/>
                  <a:gd name="T99" fmla="*/ 96 h 577"/>
                  <a:gd name="T100" fmla="*/ 284 w 427"/>
                  <a:gd name="T101" fmla="*/ 73 h 577"/>
                  <a:gd name="T102" fmla="*/ 327 w 427"/>
                  <a:gd name="T103" fmla="*/ 72 h 577"/>
                  <a:gd name="T104" fmla="*/ 317 w 427"/>
                  <a:gd name="T105" fmla="*/ 39 h 577"/>
                  <a:gd name="T106" fmla="*/ 336 w 427"/>
                  <a:gd name="T107" fmla="*/ 30 h 577"/>
                  <a:gd name="T108" fmla="*/ 330 w 427"/>
                  <a:gd name="T109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90" name="Freeform 66"/>
              <p:cNvSpPr/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>
                  <a:gd name="T0" fmla="*/ 157 w 158"/>
                  <a:gd name="T1" fmla="*/ 94 h 263"/>
                  <a:gd name="T2" fmla="*/ 140 w 158"/>
                  <a:gd name="T3" fmla="*/ 9 h 263"/>
                  <a:gd name="T4" fmla="*/ 119 w 158"/>
                  <a:gd name="T5" fmla="*/ 1 h 263"/>
                  <a:gd name="T6" fmla="*/ 102 w 158"/>
                  <a:gd name="T7" fmla="*/ 0 h 263"/>
                  <a:gd name="T8" fmla="*/ 75 w 158"/>
                  <a:gd name="T9" fmla="*/ 3 h 263"/>
                  <a:gd name="T10" fmla="*/ 59 w 158"/>
                  <a:gd name="T11" fmla="*/ 13 h 263"/>
                  <a:gd name="T12" fmla="*/ 40 w 158"/>
                  <a:gd name="T13" fmla="*/ 26 h 263"/>
                  <a:gd name="T14" fmla="*/ 22 w 158"/>
                  <a:gd name="T15" fmla="*/ 49 h 263"/>
                  <a:gd name="T16" fmla="*/ 12 w 158"/>
                  <a:gd name="T17" fmla="*/ 82 h 263"/>
                  <a:gd name="T18" fmla="*/ 7 w 158"/>
                  <a:gd name="T19" fmla="*/ 110 h 263"/>
                  <a:gd name="T20" fmla="*/ 0 w 158"/>
                  <a:gd name="T21" fmla="*/ 149 h 263"/>
                  <a:gd name="T22" fmla="*/ 0 w 158"/>
                  <a:gd name="T23" fmla="*/ 174 h 263"/>
                  <a:gd name="T24" fmla="*/ 12 w 158"/>
                  <a:gd name="T25" fmla="*/ 209 h 263"/>
                  <a:gd name="T26" fmla="*/ 35 w 158"/>
                  <a:gd name="T27" fmla="*/ 238 h 263"/>
                  <a:gd name="T28" fmla="*/ 59 w 158"/>
                  <a:gd name="T29" fmla="*/ 262 h 263"/>
                  <a:gd name="T30" fmla="*/ 46 w 158"/>
                  <a:gd name="T31" fmla="*/ 226 h 263"/>
                  <a:gd name="T32" fmla="*/ 40 w 158"/>
                  <a:gd name="T33" fmla="*/ 193 h 263"/>
                  <a:gd name="T34" fmla="*/ 43 w 158"/>
                  <a:gd name="T35" fmla="*/ 158 h 263"/>
                  <a:gd name="T36" fmla="*/ 46 w 158"/>
                  <a:gd name="T37" fmla="*/ 128 h 263"/>
                  <a:gd name="T38" fmla="*/ 51 w 158"/>
                  <a:gd name="T39" fmla="*/ 97 h 263"/>
                  <a:gd name="T40" fmla="*/ 59 w 158"/>
                  <a:gd name="T41" fmla="*/ 70 h 263"/>
                  <a:gd name="T42" fmla="*/ 61 w 158"/>
                  <a:gd name="T43" fmla="*/ 49 h 263"/>
                  <a:gd name="T44" fmla="*/ 71 w 158"/>
                  <a:gd name="T45" fmla="*/ 27 h 263"/>
                  <a:gd name="T46" fmla="*/ 94 w 158"/>
                  <a:gd name="T47" fmla="*/ 10 h 263"/>
                  <a:gd name="T48" fmla="*/ 114 w 158"/>
                  <a:gd name="T49" fmla="*/ 11 h 263"/>
                  <a:gd name="T50" fmla="*/ 135 w 158"/>
                  <a:gd name="T51" fmla="*/ 59 h 263"/>
                  <a:gd name="T52" fmla="*/ 150 w 158"/>
                  <a:gd name="T53" fmla="*/ 70 h 263"/>
                  <a:gd name="T54" fmla="*/ 157 w 158"/>
                  <a:gd name="T55" fmla="*/ 9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91" name="Freeform 67"/>
              <p:cNvSpPr/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>
                  <a:gd name="T0" fmla="*/ 3 w 176"/>
                  <a:gd name="T1" fmla="*/ 51 h 322"/>
                  <a:gd name="T2" fmla="*/ 40 w 176"/>
                  <a:gd name="T3" fmla="*/ 0 h 322"/>
                  <a:gd name="T4" fmla="*/ 63 w 176"/>
                  <a:gd name="T5" fmla="*/ 1 h 322"/>
                  <a:gd name="T6" fmla="*/ 83 w 176"/>
                  <a:gd name="T7" fmla="*/ 4 h 322"/>
                  <a:gd name="T8" fmla="*/ 99 w 176"/>
                  <a:gd name="T9" fmla="*/ 18 h 322"/>
                  <a:gd name="T10" fmla="*/ 139 w 176"/>
                  <a:gd name="T11" fmla="*/ 59 h 322"/>
                  <a:gd name="T12" fmla="*/ 152 w 176"/>
                  <a:gd name="T13" fmla="*/ 77 h 322"/>
                  <a:gd name="T14" fmla="*/ 161 w 176"/>
                  <a:gd name="T15" fmla="*/ 96 h 322"/>
                  <a:gd name="T16" fmla="*/ 171 w 176"/>
                  <a:gd name="T17" fmla="*/ 150 h 322"/>
                  <a:gd name="T18" fmla="*/ 175 w 176"/>
                  <a:gd name="T19" fmla="*/ 167 h 322"/>
                  <a:gd name="T20" fmla="*/ 171 w 176"/>
                  <a:gd name="T21" fmla="*/ 188 h 322"/>
                  <a:gd name="T22" fmla="*/ 164 w 176"/>
                  <a:gd name="T23" fmla="*/ 210 h 322"/>
                  <a:gd name="T24" fmla="*/ 148 w 176"/>
                  <a:gd name="T25" fmla="*/ 244 h 322"/>
                  <a:gd name="T26" fmla="*/ 136 w 176"/>
                  <a:gd name="T27" fmla="*/ 267 h 322"/>
                  <a:gd name="T28" fmla="*/ 115 w 176"/>
                  <a:gd name="T29" fmla="*/ 291 h 322"/>
                  <a:gd name="T30" fmla="*/ 76 w 176"/>
                  <a:gd name="T31" fmla="*/ 321 h 322"/>
                  <a:gd name="T32" fmla="*/ 96 w 176"/>
                  <a:gd name="T33" fmla="*/ 283 h 322"/>
                  <a:gd name="T34" fmla="*/ 113 w 176"/>
                  <a:gd name="T35" fmla="*/ 249 h 322"/>
                  <a:gd name="T36" fmla="*/ 123 w 176"/>
                  <a:gd name="T37" fmla="*/ 217 h 322"/>
                  <a:gd name="T38" fmla="*/ 118 w 176"/>
                  <a:gd name="T39" fmla="*/ 188 h 322"/>
                  <a:gd name="T40" fmla="*/ 115 w 176"/>
                  <a:gd name="T41" fmla="*/ 167 h 322"/>
                  <a:gd name="T42" fmla="*/ 123 w 176"/>
                  <a:gd name="T43" fmla="*/ 141 h 322"/>
                  <a:gd name="T44" fmla="*/ 126 w 176"/>
                  <a:gd name="T45" fmla="*/ 119 h 322"/>
                  <a:gd name="T46" fmla="*/ 109 w 176"/>
                  <a:gd name="T47" fmla="*/ 77 h 322"/>
                  <a:gd name="T48" fmla="*/ 106 w 176"/>
                  <a:gd name="T49" fmla="*/ 54 h 322"/>
                  <a:gd name="T50" fmla="*/ 92 w 176"/>
                  <a:gd name="T51" fmla="*/ 37 h 322"/>
                  <a:gd name="T52" fmla="*/ 63 w 176"/>
                  <a:gd name="T53" fmla="*/ 13 h 322"/>
                  <a:gd name="T54" fmla="*/ 49 w 176"/>
                  <a:gd name="T55" fmla="*/ 32 h 322"/>
                  <a:gd name="T56" fmla="*/ 0 w 176"/>
                  <a:gd name="T57" fmla="*/ 61 h 322"/>
                  <a:gd name="T58" fmla="*/ 3 w 176"/>
                  <a:gd name="T59" fmla="*/ 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1135" name="Group 111"/>
            <p:cNvGrpSpPr/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108" name="Group 84"/>
              <p:cNvGrpSpPr/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/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>
                    <a:gd name="T0" fmla="*/ 0 w 148"/>
                    <a:gd name="T1" fmla="*/ 229 h 230"/>
                    <a:gd name="T2" fmla="*/ 21 w 148"/>
                    <a:gd name="T3" fmla="*/ 177 h 230"/>
                    <a:gd name="T4" fmla="*/ 40 w 148"/>
                    <a:gd name="T5" fmla="*/ 121 h 230"/>
                    <a:gd name="T6" fmla="*/ 49 w 148"/>
                    <a:gd name="T7" fmla="*/ 96 h 230"/>
                    <a:gd name="T8" fmla="*/ 62 w 148"/>
                    <a:gd name="T9" fmla="*/ 68 h 230"/>
                    <a:gd name="T10" fmla="*/ 80 w 148"/>
                    <a:gd name="T11" fmla="*/ 37 h 230"/>
                    <a:gd name="T12" fmla="*/ 94 w 148"/>
                    <a:gd name="T13" fmla="*/ 18 h 230"/>
                    <a:gd name="T14" fmla="*/ 104 w 148"/>
                    <a:gd name="T15" fmla="*/ 9 h 230"/>
                    <a:gd name="T16" fmla="*/ 118 w 148"/>
                    <a:gd name="T17" fmla="*/ 2 h 230"/>
                    <a:gd name="T18" fmla="*/ 132 w 148"/>
                    <a:gd name="T19" fmla="*/ 0 h 230"/>
                    <a:gd name="T20" fmla="*/ 139 w 148"/>
                    <a:gd name="T21" fmla="*/ 6 h 230"/>
                    <a:gd name="T22" fmla="*/ 147 w 148"/>
                    <a:gd name="T23" fmla="*/ 21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4" name="Freeform 70"/>
                <p:cNvSpPr/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>
                    <a:gd name="T0" fmla="*/ 116 w 117"/>
                    <a:gd name="T1" fmla="*/ 389 h 390"/>
                    <a:gd name="T2" fmla="*/ 93 w 117"/>
                    <a:gd name="T3" fmla="*/ 156 h 390"/>
                    <a:gd name="T4" fmla="*/ 75 w 117"/>
                    <a:gd name="T5" fmla="*/ 40 h 390"/>
                    <a:gd name="T6" fmla="*/ 69 w 117"/>
                    <a:gd name="T7" fmla="*/ 16 h 390"/>
                    <a:gd name="T8" fmla="*/ 60 w 117"/>
                    <a:gd name="T9" fmla="*/ 4 h 390"/>
                    <a:gd name="T10" fmla="*/ 43 w 117"/>
                    <a:gd name="T11" fmla="*/ 0 h 390"/>
                    <a:gd name="T12" fmla="*/ 28 w 117"/>
                    <a:gd name="T13" fmla="*/ 4 h 390"/>
                    <a:gd name="T14" fmla="*/ 13 w 117"/>
                    <a:gd name="T15" fmla="*/ 17 h 390"/>
                    <a:gd name="T16" fmla="*/ 0 w 117"/>
                    <a:gd name="T17" fmla="*/ 39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5" name="Freeform 71"/>
                <p:cNvSpPr/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>
                    <a:gd name="T0" fmla="*/ 156 w 158"/>
                    <a:gd name="T1" fmla="*/ 987 h 988"/>
                    <a:gd name="T2" fmla="*/ 157 w 158"/>
                    <a:gd name="T3" fmla="*/ 844 h 988"/>
                    <a:gd name="T4" fmla="*/ 157 w 158"/>
                    <a:gd name="T5" fmla="*/ 778 h 988"/>
                    <a:gd name="T6" fmla="*/ 153 w 158"/>
                    <a:gd name="T7" fmla="*/ 732 h 988"/>
                    <a:gd name="T8" fmla="*/ 151 w 158"/>
                    <a:gd name="T9" fmla="*/ 676 h 988"/>
                    <a:gd name="T10" fmla="*/ 152 w 158"/>
                    <a:gd name="T11" fmla="*/ 618 h 988"/>
                    <a:gd name="T12" fmla="*/ 150 w 158"/>
                    <a:gd name="T13" fmla="*/ 569 h 988"/>
                    <a:gd name="T14" fmla="*/ 146 w 158"/>
                    <a:gd name="T15" fmla="*/ 526 h 988"/>
                    <a:gd name="T16" fmla="*/ 141 w 158"/>
                    <a:gd name="T17" fmla="*/ 448 h 988"/>
                    <a:gd name="T18" fmla="*/ 133 w 158"/>
                    <a:gd name="T19" fmla="*/ 363 h 988"/>
                    <a:gd name="T20" fmla="*/ 123 w 158"/>
                    <a:gd name="T21" fmla="*/ 277 h 988"/>
                    <a:gd name="T22" fmla="*/ 115 w 158"/>
                    <a:gd name="T23" fmla="*/ 185 h 988"/>
                    <a:gd name="T24" fmla="*/ 109 w 158"/>
                    <a:gd name="T25" fmla="*/ 131 h 988"/>
                    <a:gd name="T26" fmla="*/ 103 w 158"/>
                    <a:gd name="T27" fmla="*/ 109 h 988"/>
                    <a:gd name="T28" fmla="*/ 88 w 158"/>
                    <a:gd name="T29" fmla="*/ 72 h 988"/>
                    <a:gd name="T30" fmla="*/ 76 w 158"/>
                    <a:gd name="T31" fmla="*/ 45 h 988"/>
                    <a:gd name="T32" fmla="*/ 60 w 158"/>
                    <a:gd name="T33" fmla="*/ 23 h 988"/>
                    <a:gd name="T34" fmla="*/ 44 w 158"/>
                    <a:gd name="T35" fmla="*/ 5 h 988"/>
                    <a:gd name="T36" fmla="*/ 33 w 158"/>
                    <a:gd name="T37" fmla="*/ 0 h 988"/>
                    <a:gd name="T38" fmla="*/ 18 w 158"/>
                    <a:gd name="T39" fmla="*/ 0 h 988"/>
                    <a:gd name="T40" fmla="*/ 6 w 158"/>
                    <a:gd name="T41" fmla="*/ 5 h 988"/>
                    <a:gd name="T42" fmla="*/ 0 w 158"/>
                    <a:gd name="T43" fmla="*/ 16 h 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6" name="Freeform 72"/>
                <p:cNvSpPr/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>
                    <a:gd name="T0" fmla="*/ 162 w 163"/>
                    <a:gd name="T1" fmla="*/ 316 h 317"/>
                    <a:gd name="T2" fmla="*/ 138 w 163"/>
                    <a:gd name="T3" fmla="*/ 245 h 317"/>
                    <a:gd name="T4" fmla="*/ 117 w 163"/>
                    <a:gd name="T5" fmla="*/ 167 h 317"/>
                    <a:gd name="T6" fmla="*/ 106 w 163"/>
                    <a:gd name="T7" fmla="*/ 133 h 317"/>
                    <a:gd name="T8" fmla="*/ 92 w 163"/>
                    <a:gd name="T9" fmla="*/ 94 h 317"/>
                    <a:gd name="T10" fmla="*/ 72 w 163"/>
                    <a:gd name="T11" fmla="*/ 52 h 317"/>
                    <a:gd name="T12" fmla="*/ 57 w 163"/>
                    <a:gd name="T13" fmla="*/ 26 h 317"/>
                    <a:gd name="T14" fmla="*/ 46 w 163"/>
                    <a:gd name="T15" fmla="*/ 14 h 317"/>
                    <a:gd name="T16" fmla="*/ 32 w 163"/>
                    <a:gd name="T17" fmla="*/ 4 h 317"/>
                    <a:gd name="T18" fmla="*/ 15 w 163"/>
                    <a:gd name="T19" fmla="*/ 0 h 317"/>
                    <a:gd name="T20" fmla="*/ 8 w 163"/>
                    <a:gd name="T21" fmla="*/ 9 h 317"/>
                    <a:gd name="T22" fmla="*/ 0 w 163"/>
                    <a:gd name="T23" fmla="*/ 28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7" name="Freeform 73"/>
                <p:cNvSpPr/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>
                    <a:gd name="T0" fmla="*/ 156 w 157"/>
                    <a:gd name="T1" fmla="*/ 346 h 347"/>
                    <a:gd name="T2" fmla="*/ 133 w 157"/>
                    <a:gd name="T3" fmla="*/ 313 h 347"/>
                    <a:gd name="T4" fmla="*/ 123 w 157"/>
                    <a:gd name="T5" fmla="*/ 292 h 347"/>
                    <a:gd name="T6" fmla="*/ 117 w 157"/>
                    <a:gd name="T7" fmla="*/ 275 h 347"/>
                    <a:gd name="T8" fmla="*/ 82 w 157"/>
                    <a:gd name="T9" fmla="*/ 116 h 347"/>
                    <a:gd name="T10" fmla="*/ 64 w 157"/>
                    <a:gd name="T11" fmla="*/ 65 h 347"/>
                    <a:gd name="T12" fmla="*/ 50 w 157"/>
                    <a:gd name="T13" fmla="*/ 32 h 347"/>
                    <a:gd name="T14" fmla="*/ 39 w 157"/>
                    <a:gd name="T15" fmla="*/ 17 h 347"/>
                    <a:gd name="T16" fmla="*/ 27 w 157"/>
                    <a:gd name="T17" fmla="*/ 4 h 347"/>
                    <a:gd name="T18" fmla="*/ 13 w 157"/>
                    <a:gd name="T19" fmla="*/ 0 h 347"/>
                    <a:gd name="T20" fmla="*/ 4 w 157"/>
                    <a:gd name="T21" fmla="*/ 3 h 347"/>
                    <a:gd name="T22" fmla="*/ 0 w 157"/>
                    <a:gd name="T23" fmla="*/ 2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8" name="Freeform 74"/>
                <p:cNvSpPr/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>
                    <a:gd name="T0" fmla="*/ 339 w 340"/>
                    <a:gd name="T1" fmla="*/ 525 h 526"/>
                    <a:gd name="T2" fmla="*/ 329 w 340"/>
                    <a:gd name="T3" fmla="*/ 483 h 526"/>
                    <a:gd name="T4" fmla="*/ 222 w 340"/>
                    <a:gd name="T5" fmla="*/ 198 h 526"/>
                    <a:gd name="T6" fmla="*/ 175 w 340"/>
                    <a:gd name="T7" fmla="*/ 110 h 526"/>
                    <a:gd name="T8" fmla="*/ 161 w 340"/>
                    <a:gd name="T9" fmla="*/ 80 h 526"/>
                    <a:gd name="T10" fmla="*/ 143 w 340"/>
                    <a:gd name="T11" fmla="*/ 47 h 526"/>
                    <a:gd name="T12" fmla="*/ 121 w 340"/>
                    <a:gd name="T13" fmla="*/ 23 h 526"/>
                    <a:gd name="T14" fmla="*/ 102 w 340"/>
                    <a:gd name="T15" fmla="*/ 9 h 526"/>
                    <a:gd name="T16" fmla="*/ 77 w 340"/>
                    <a:gd name="T17" fmla="*/ 0 h 526"/>
                    <a:gd name="T18" fmla="*/ 53 w 340"/>
                    <a:gd name="T19" fmla="*/ 0 h 526"/>
                    <a:gd name="T20" fmla="*/ 35 w 340"/>
                    <a:gd name="T21" fmla="*/ 9 h 526"/>
                    <a:gd name="T22" fmla="*/ 0 w 340"/>
                    <a:gd name="T23" fmla="*/ 58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9" name="Freeform 75"/>
                <p:cNvSpPr/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>
                    <a:gd name="T0" fmla="*/ 0 w 338"/>
                    <a:gd name="T1" fmla="*/ 869 h 870"/>
                    <a:gd name="T2" fmla="*/ 89 w 338"/>
                    <a:gd name="T3" fmla="*/ 622 h 870"/>
                    <a:gd name="T4" fmla="*/ 137 w 338"/>
                    <a:gd name="T5" fmla="*/ 499 h 870"/>
                    <a:gd name="T6" fmla="*/ 179 w 338"/>
                    <a:gd name="T7" fmla="*/ 381 h 870"/>
                    <a:gd name="T8" fmla="*/ 205 w 338"/>
                    <a:gd name="T9" fmla="*/ 299 h 870"/>
                    <a:gd name="T10" fmla="*/ 217 w 338"/>
                    <a:gd name="T11" fmla="*/ 256 h 870"/>
                    <a:gd name="T12" fmla="*/ 225 w 338"/>
                    <a:gd name="T13" fmla="*/ 209 h 870"/>
                    <a:gd name="T14" fmla="*/ 235 w 338"/>
                    <a:gd name="T15" fmla="*/ 166 h 870"/>
                    <a:gd name="T16" fmla="*/ 251 w 338"/>
                    <a:gd name="T17" fmla="*/ 114 h 870"/>
                    <a:gd name="T18" fmla="*/ 269 w 338"/>
                    <a:gd name="T19" fmla="*/ 68 h 870"/>
                    <a:gd name="T20" fmla="*/ 292 w 338"/>
                    <a:gd name="T21" fmla="*/ 27 h 870"/>
                    <a:gd name="T22" fmla="*/ 309 w 338"/>
                    <a:gd name="T23" fmla="*/ 2 h 870"/>
                    <a:gd name="T24" fmla="*/ 320 w 338"/>
                    <a:gd name="T25" fmla="*/ 0 h 870"/>
                    <a:gd name="T26" fmla="*/ 331 w 338"/>
                    <a:gd name="T27" fmla="*/ 12 h 870"/>
                    <a:gd name="T28" fmla="*/ 337 w 338"/>
                    <a:gd name="T29" fmla="*/ 58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0" name="Freeform 76"/>
                <p:cNvSpPr/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>
                    <a:gd name="T0" fmla="*/ 0 w 248"/>
                    <a:gd name="T1" fmla="*/ 298 h 299"/>
                    <a:gd name="T2" fmla="*/ 46 w 248"/>
                    <a:gd name="T3" fmla="*/ 233 h 299"/>
                    <a:gd name="T4" fmla="*/ 75 w 248"/>
                    <a:gd name="T5" fmla="*/ 159 h 299"/>
                    <a:gd name="T6" fmla="*/ 90 w 248"/>
                    <a:gd name="T7" fmla="*/ 126 h 299"/>
                    <a:gd name="T8" fmla="*/ 111 w 248"/>
                    <a:gd name="T9" fmla="*/ 87 h 299"/>
                    <a:gd name="T10" fmla="*/ 140 w 248"/>
                    <a:gd name="T11" fmla="*/ 47 h 299"/>
                    <a:gd name="T12" fmla="*/ 161 w 248"/>
                    <a:gd name="T13" fmla="*/ 23 h 299"/>
                    <a:gd name="T14" fmla="*/ 176 w 248"/>
                    <a:gd name="T15" fmla="*/ 11 h 299"/>
                    <a:gd name="T16" fmla="*/ 199 w 248"/>
                    <a:gd name="T17" fmla="*/ 1 h 299"/>
                    <a:gd name="T18" fmla="*/ 223 w 248"/>
                    <a:gd name="T19" fmla="*/ 0 h 299"/>
                    <a:gd name="T20" fmla="*/ 233 w 248"/>
                    <a:gd name="T21" fmla="*/ 14 h 299"/>
                    <a:gd name="T22" fmla="*/ 247 w 248"/>
                    <a:gd name="T23" fmla="*/ 36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1" name="Freeform 77"/>
                <p:cNvSpPr/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>
                    <a:gd name="T0" fmla="*/ 0 w 119"/>
                    <a:gd name="T1" fmla="*/ 0 h 146"/>
                    <a:gd name="T2" fmla="*/ 19 w 119"/>
                    <a:gd name="T3" fmla="*/ 9 h 146"/>
                    <a:gd name="T4" fmla="*/ 44 w 119"/>
                    <a:gd name="T5" fmla="*/ 19 h 146"/>
                    <a:gd name="T6" fmla="*/ 65 w 119"/>
                    <a:gd name="T7" fmla="*/ 40 h 146"/>
                    <a:gd name="T8" fmla="*/ 85 w 119"/>
                    <a:gd name="T9" fmla="*/ 57 h 146"/>
                    <a:gd name="T10" fmla="*/ 101 w 119"/>
                    <a:gd name="T11" fmla="*/ 75 h 146"/>
                    <a:gd name="T12" fmla="*/ 109 w 119"/>
                    <a:gd name="T13" fmla="*/ 91 h 146"/>
                    <a:gd name="T14" fmla="*/ 115 w 119"/>
                    <a:gd name="T15" fmla="*/ 105 h 146"/>
                    <a:gd name="T16" fmla="*/ 118 w 119"/>
                    <a:gd name="T17" fmla="*/ 125 h 146"/>
                    <a:gd name="T18" fmla="*/ 118 w 119"/>
                    <a:gd name="T19" fmla="*/ 14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2" name="Freeform 78"/>
                <p:cNvSpPr/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>
                    <a:gd name="T0" fmla="*/ 0 w 100"/>
                    <a:gd name="T1" fmla="*/ 573 h 574"/>
                    <a:gd name="T2" fmla="*/ 0 w 100"/>
                    <a:gd name="T3" fmla="*/ 519 h 574"/>
                    <a:gd name="T4" fmla="*/ 0 w 100"/>
                    <a:gd name="T5" fmla="*/ 479 h 574"/>
                    <a:gd name="T6" fmla="*/ 2 w 100"/>
                    <a:gd name="T7" fmla="*/ 450 h 574"/>
                    <a:gd name="T8" fmla="*/ 3 w 100"/>
                    <a:gd name="T9" fmla="*/ 416 h 574"/>
                    <a:gd name="T10" fmla="*/ 3 w 100"/>
                    <a:gd name="T11" fmla="*/ 380 h 574"/>
                    <a:gd name="T12" fmla="*/ 4 w 100"/>
                    <a:gd name="T13" fmla="*/ 351 h 574"/>
                    <a:gd name="T14" fmla="*/ 6 w 100"/>
                    <a:gd name="T15" fmla="*/ 323 h 574"/>
                    <a:gd name="T16" fmla="*/ 9 w 100"/>
                    <a:gd name="T17" fmla="*/ 276 h 574"/>
                    <a:gd name="T18" fmla="*/ 14 w 100"/>
                    <a:gd name="T19" fmla="*/ 223 h 574"/>
                    <a:gd name="T20" fmla="*/ 21 w 100"/>
                    <a:gd name="T21" fmla="*/ 170 h 574"/>
                    <a:gd name="T22" fmla="*/ 26 w 100"/>
                    <a:gd name="T23" fmla="*/ 114 h 574"/>
                    <a:gd name="T24" fmla="*/ 30 w 100"/>
                    <a:gd name="T25" fmla="*/ 80 h 574"/>
                    <a:gd name="T26" fmla="*/ 33 w 100"/>
                    <a:gd name="T27" fmla="*/ 67 h 574"/>
                    <a:gd name="T28" fmla="*/ 42 w 100"/>
                    <a:gd name="T29" fmla="*/ 44 h 574"/>
                    <a:gd name="T30" fmla="*/ 51 w 100"/>
                    <a:gd name="T31" fmla="*/ 28 h 574"/>
                    <a:gd name="T32" fmla="*/ 61 w 100"/>
                    <a:gd name="T33" fmla="*/ 14 h 574"/>
                    <a:gd name="T34" fmla="*/ 71 w 100"/>
                    <a:gd name="T35" fmla="*/ 3 h 574"/>
                    <a:gd name="T36" fmla="*/ 77 w 100"/>
                    <a:gd name="T37" fmla="*/ 0 h 574"/>
                    <a:gd name="T38" fmla="*/ 87 w 100"/>
                    <a:gd name="T39" fmla="*/ 0 h 574"/>
                    <a:gd name="T40" fmla="*/ 95 w 100"/>
                    <a:gd name="T41" fmla="*/ 4 h 574"/>
                    <a:gd name="T42" fmla="*/ 99 w 100"/>
                    <a:gd name="T43" fmla="*/ 9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3" name="Freeform 79"/>
                <p:cNvSpPr/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>
                    <a:gd name="T0" fmla="*/ 123 w 124"/>
                    <a:gd name="T1" fmla="*/ 160 h 161"/>
                    <a:gd name="T2" fmla="*/ 104 w 124"/>
                    <a:gd name="T3" fmla="*/ 124 h 161"/>
                    <a:gd name="T4" fmla="*/ 89 w 124"/>
                    <a:gd name="T5" fmla="*/ 84 h 161"/>
                    <a:gd name="T6" fmla="*/ 81 w 124"/>
                    <a:gd name="T7" fmla="*/ 67 h 161"/>
                    <a:gd name="T8" fmla="*/ 70 w 124"/>
                    <a:gd name="T9" fmla="*/ 47 h 161"/>
                    <a:gd name="T10" fmla="*/ 55 w 124"/>
                    <a:gd name="T11" fmla="*/ 26 h 161"/>
                    <a:gd name="T12" fmla="*/ 44 w 124"/>
                    <a:gd name="T13" fmla="*/ 13 h 161"/>
                    <a:gd name="T14" fmla="*/ 35 w 124"/>
                    <a:gd name="T15" fmla="*/ 7 h 161"/>
                    <a:gd name="T16" fmla="*/ 24 w 124"/>
                    <a:gd name="T17" fmla="*/ 1 h 161"/>
                    <a:gd name="T18" fmla="*/ 11 w 124"/>
                    <a:gd name="T19" fmla="*/ 0 h 161"/>
                    <a:gd name="T20" fmla="*/ 5 w 124"/>
                    <a:gd name="T21" fmla="*/ 4 h 161"/>
                    <a:gd name="T22" fmla="*/ 0 w 124"/>
                    <a:gd name="T23" fmla="*/ 14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4" name="Freeform 80"/>
                <p:cNvSpPr/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>
                    <a:gd name="T0" fmla="*/ 82 w 84"/>
                    <a:gd name="T1" fmla="*/ 399 h 400"/>
                    <a:gd name="T2" fmla="*/ 83 w 84"/>
                    <a:gd name="T3" fmla="*/ 361 h 400"/>
                    <a:gd name="T4" fmla="*/ 83 w 84"/>
                    <a:gd name="T5" fmla="*/ 333 h 400"/>
                    <a:gd name="T6" fmla="*/ 81 w 84"/>
                    <a:gd name="T7" fmla="*/ 314 h 400"/>
                    <a:gd name="T8" fmla="*/ 80 w 84"/>
                    <a:gd name="T9" fmla="*/ 289 h 400"/>
                    <a:gd name="T10" fmla="*/ 80 w 84"/>
                    <a:gd name="T11" fmla="*/ 264 h 400"/>
                    <a:gd name="T12" fmla="*/ 79 w 84"/>
                    <a:gd name="T13" fmla="*/ 244 h 400"/>
                    <a:gd name="T14" fmla="*/ 77 w 84"/>
                    <a:gd name="T15" fmla="*/ 225 h 400"/>
                    <a:gd name="T16" fmla="*/ 74 w 84"/>
                    <a:gd name="T17" fmla="*/ 191 h 400"/>
                    <a:gd name="T18" fmla="*/ 70 w 84"/>
                    <a:gd name="T19" fmla="*/ 155 h 400"/>
                    <a:gd name="T20" fmla="*/ 65 w 84"/>
                    <a:gd name="T21" fmla="*/ 119 h 400"/>
                    <a:gd name="T22" fmla="*/ 61 w 84"/>
                    <a:gd name="T23" fmla="*/ 79 h 400"/>
                    <a:gd name="T24" fmla="*/ 57 w 84"/>
                    <a:gd name="T25" fmla="*/ 55 h 400"/>
                    <a:gd name="T26" fmla="*/ 54 w 84"/>
                    <a:gd name="T27" fmla="*/ 46 h 400"/>
                    <a:gd name="T28" fmla="*/ 47 w 84"/>
                    <a:gd name="T29" fmla="*/ 31 h 400"/>
                    <a:gd name="T30" fmla="*/ 39 w 84"/>
                    <a:gd name="T31" fmla="*/ 19 h 400"/>
                    <a:gd name="T32" fmla="*/ 31 w 84"/>
                    <a:gd name="T33" fmla="*/ 10 h 400"/>
                    <a:gd name="T34" fmla="*/ 23 w 84"/>
                    <a:gd name="T35" fmla="*/ 2 h 400"/>
                    <a:gd name="T36" fmla="*/ 17 w 84"/>
                    <a:gd name="T37" fmla="*/ 0 h 400"/>
                    <a:gd name="T38" fmla="*/ 9 w 84"/>
                    <a:gd name="T39" fmla="*/ 0 h 400"/>
                    <a:gd name="T40" fmla="*/ 2 w 84"/>
                    <a:gd name="T41" fmla="*/ 3 h 400"/>
                    <a:gd name="T42" fmla="*/ 0 w 84"/>
                    <a:gd name="T43" fmla="*/ 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5" name="Freeform 81"/>
                <p:cNvSpPr/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>
                    <a:gd name="T0" fmla="*/ 0 w 131"/>
                    <a:gd name="T1" fmla="*/ 150 h 151"/>
                    <a:gd name="T2" fmla="*/ 19 w 131"/>
                    <a:gd name="T3" fmla="*/ 135 h 151"/>
                    <a:gd name="T4" fmla="*/ 26 w 131"/>
                    <a:gd name="T5" fmla="*/ 126 h 151"/>
                    <a:gd name="T6" fmla="*/ 32 w 131"/>
                    <a:gd name="T7" fmla="*/ 119 h 151"/>
                    <a:gd name="T8" fmla="*/ 60 w 131"/>
                    <a:gd name="T9" fmla="*/ 50 h 151"/>
                    <a:gd name="T10" fmla="*/ 76 w 131"/>
                    <a:gd name="T11" fmla="*/ 28 h 151"/>
                    <a:gd name="T12" fmla="*/ 87 w 131"/>
                    <a:gd name="T13" fmla="*/ 14 h 151"/>
                    <a:gd name="T14" fmla="*/ 96 w 131"/>
                    <a:gd name="T15" fmla="*/ 7 h 151"/>
                    <a:gd name="T16" fmla="*/ 107 w 131"/>
                    <a:gd name="T17" fmla="*/ 2 h 151"/>
                    <a:gd name="T18" fmla="*/ 118 w 131"/>
                    <a:gd name="T19" fmla="*/ 0 h 151"/>
                    <a:gd name="T20" fmla="*/ 125 w 131"/>
                    <a:gd name="T21" fmla="*/ 1 h 151"/>
                    <a:gd name="T22" fmla="*/ 130 w 131"/>
                    <a:gd name="T23" fmla="*/ 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6" name="Freeform 82"/>
                <p:cNvSpPr/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>
                    <a:gd name="T0" fmla="*/ 303 w 304"/>
                    <a:gd name="T1" fmla="*/ 524 h 525"/>
                    <a:gd name="T2" fmla="*/ 292 w 304"/>
                    <a:gd name="T3" fmla="*/ 462 h 525"/>
                    <a:gd name="T4" fmla="*/ 278 w 304"/>
                    <a:gd name="T5" fmla="*/ 396 h 525"/>
                    <a:gd name="T6" fmla="*/ 266 w 304"/>
                    <a:gd name="T7" fmla="*/ 344 h 525"/>
                    <a:gd name="T8" fmla="*/ 253 w 304"/>
                    <a:gd name="T9" fmla="*/ 297 h 525"/>
                    <a:gd name="T10" fmla="*/ 236 w 304"/>
                    <a:gd name="T11" fmla="*/ 257 h 525"/>
                    <a:gd name="T12" fmla="*/ 220 w 304"/>
                    <a:gd name="T13" fmla="*/ 213 h 525"/>
                    <a:gd name="T14" fmla="*/ 197 w 304"/>
                    <a:gd name="T15" fmla="*/ 176 h 525"/>
                    <a:gd name="T16" fmla="*/ 148 w 304"/>
                    <a:gd name="T17" fmla="*/ 102 h 525"/>
                    <a:gd name="T18" fmla="*/ 134 w 304"/>
                    <a:gd name="T19" fmla="*/ 80 h 525"/>
                    <a:gd name="T20" fmla="*/ 124 w 304"/>
                    <a:gd name="T21" fmla="*/ 70 h 525"/>
                    <a:gd name="T22" fmla="*/ 100 w 304"/>
                    <a:gd name="T23" fmla="*/ 42 h 525"/>
                    <a:gd name="T24" fmla="*/ 87 w 304"/>
                    <a:gd name="T25" fmla="*/ 28 h 525"/>
                    <a:gd name="T26" fmla="*/ 71 w 304"/>
                    <a:gd name="T27" fmla="*/ 18 h 525"/>
                    <a:gd name="T28" fmla="*/ 47 w 304"/>
                    <a:gd name="T29" fmla="*/ 6 h 525"/>
                    <a:gd name="T30" fmla="*/ 30 w 304"/>
                    <a:gd name="T31" fmla="*/ 0 h 525"/>
                    <a:gd name="T32" fmla="*/ 18 w 304"/>
                    <a:gd name="T33" fmla="*/ 0 h 525"/>
                    <a:gd name="T34" fmla="*/ 7 w 304"/>
                    <a:gd name="T35" fmla="*/ 3 h 525"/>
                    <a:gd name="T36" fmla="*/ 0 w 304"/>
                    <a:gd name="T37" fmla="*/ 1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7" name="Freeform 83"/>
                <p:cNvSpPr/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>
                    <a:gd name="T0" fmla="*/ 125 w 126"/>
                    <a:gd name="T1" fmla="*/ 431 h 432"/>
                    <a:gd name="T2" fmla="*/ 57 w 126"/>
                    <a:gd name="T3" fmla="*/ 16 h 432"/>
                    <a:gd name="T4" fmla="*/ 52 w 126"/>
                    <a:gd name="T5" fmla="*/ 10 h 432"/>
                    <a:gd name="T6" fmla="*/ 45 w 126"/>
                    <a:gd name="T7" fmla="*/ 3 h 432"/>
                    <a:gd name="T8" fmla="*/ 38 w 126"/>
                    <a:gd name="T9" fmla="*/ 1 h 432"/>
                    <a:gd name="T10" fmla="*/ 27 w 126"/>
                    <a:gd name="T11" fmla="*/ 0 h 432"/>
                    <a:gd name="T12" fmla="*/ 19 w 126"/>
                    <a:gd name="T13" fmla="*/ 1 h 432"/>
                    <a:gd name="T14" fmla="*/ 12 w 126"/>
                    <a:gd name="T15" fmla="*/ 6 h 432"/>
                    <a:gd name="T16" fmla="*/ 4 w 126"/>
                    <a:gd name="T17" fmla="*/ 14 h 432"/>
                    <a:gd name="T18" fmla="*/ 0 w 126"/>
                    <a:gd name="T19" fmla="*/ 2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109" name="Freeform 85"/>
              <p:cNvSpPr/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>
                  <a:gd name="T0" fmla="*/ 45 w 46"/>
                  <a:gd name="T1" fmla="*/ 0 h 270"/>
                  <a:gd name="T2" fmla="*/ 28 w 46"/>
                  <a:gd name="T3" fmla="*/ 17 h 270"/>
                  <a:gd name="T4" fmla="*/ 19 w 46"/>
                  <a:gd name="T5" fmla="*/ 51 h 270"/>
                  <a:gd name="T6" fmla="*/ 9 w 46"/>
                  <a:gd name="T7" fmla="*/ 96 h 270"/>
                  <a:gd name="T8" fmla="*/ 0 w 46"/>
                  <a:gd name="T9" fmla="*/ 153 h 270"/>
                  <a:gd name="T10" fmla="*/ 0 w 46"/>
                  <a:gd name="T11" fmla="*/ 215 h 270"/>
                  <a:gd name="T12" fmla="*/ 5 w 46"/>
                  <a:gd name="T13" fmla="*/ 269 h 270"/>
                  <a:gd name="T14" fmla="*/ 9 w 46"/>
                  <a:gd name="T15" fmla="*/ 269 h 270"/>
                  <a:gd name="T16" fmla="*/ 5 w 46"/>
                  <a:gd name="T17" fmla="*/ 215 h 270"/>
                  <a:gd name="T18" fmla="*/ 5 w 46"/>
                  <a:gd name="T19" fmla="*/ 169 h 270"/>
                  <a:gd name="T20" fmla="*/ 14 w 46"/>
                  <a:gd name="T21" fmla="*/ 121 h 270"/>
                  <a:gd name="T22" fmla="*/ 28 w 46"/>
                  <a:gd name="T23" fmla="*/ 71 h 270"/>
                  <a:gd name="T24" fmla="*/ 44 w 46"/>
                  <a:gd name="T25" fmla="*/ 7 h 270"/>
                  <a:gd name="T26" fmla="*/ 45 w 46"/>
                  <a:gd name="T2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0" name="Freeform 86"/>
              <p:cNvSpPr/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>
                  <a:gd name="T0" fmla="*/ 14 w 72"/>
                  <a:gd name="T1" fmla="*/ 0 h 278"/>
                  <a:gd name="T2" fmla="*/ 28 w 72"/>
                  <a:gd name="T3" fmla="*/ 21 h 278"/>
                  <a:gd name="T4" fmla="*/ 42 w 72"/>
                  <a:gd name="T5" fmla="*/ 55 h 278"/>
                  <a:gd name="T6" fmla="*/ 56 w 72"/>
                  <a:gd name="T7" fmla="*/ 101 h 278"/>
                  <a:gd name="T8" fmla="*/ 71 w 72"/>
                  <a:gd name="T9" fmla="*/ 159 h 278"/>
                  <a:gd name="T10" fmla="*/ 71 w 72"/>
                  <a:gd name="T11" fmla="*/ 222 h 278"/>
                  <a:gd name="T12" fmla="*/ 64 w 72"/>
                  <a:gd name="T13" fmla="*/ 277 h 278"/>
                  <a:gd name="T14" fmla="*/ 56 w 72"/>
                  <a:gd name="T15" fmla="*/ 277 h 278"/>
                  <a:gd name="T16" fmla="*/ 64 w 72"/>
                  <a:gd name="T17" fmla="*/ 222 h 278"/>
                  <a:gd name="T18" fmla="*/ 64 w 72"/>
                  <a:gd name="T19" fmla="*/ 176 h 278"/>
                  <a:gd name="T20" fmla="*/ 49 w 72"/>
                  <a:gd name="T21" fmla="*/ 125 h 278"/>
                  <a:gd name="T22" fmla="*/ 28 w 72"/>
                  <a:gd name="T23" fmla="*/ 75 h 278"/>
                  <a:gd name="T24" fmla="*/ 0 w 72"/>
                  <a:gd name="T25" fmla="*/ 13 h 278"/>
                  <a:gd name="T26" fmla="*/ 14 w 72"/>
                  <a:gd name="T2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1" name="Freeform 87"/>
              <p:cNvSpPr/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>
                  <a:gd name="T0" fmla="*/ 114 w 196"/>
                  <a:gd name="T1" fmla="*/ 8 h 332"/>
                  <a:gd name="T2" fmla="*/ 97 w 196"/>
                  <a:gd name="T3" fmla="*/ 21 h 332"/>
                  <a:gd name="T4" fmla="*/ 61 w 196"/>
                  <a:gd name="T5" fmla="*/ 35 h 332"/>
                  <a:gd name="T6" fmla="*/ 75 w 196"/>
                  <a:gd name="T7" fmla="*/ 32 h 332"/>
                  <a:gd name="T8" fmla="*/ 80 w 196"/>
                  <a:gd name="T9" fmla="*/ 41 h 332"/>
                  <a:gd name="T10" fmla="*/ 75 w 196"/>
                  <a:gd name="T11" fmla="*/ 48 h 332"/>
                  <a:gd name="T12" fmla="*/ 55 w 196"/>
                  <a:gd name="T13" fmla="*/ 64 h 332"/>
                  <a:gd name="T14" fmla="*/ 55 w 196"/>
                  <a:gd name="T15" fmla="*/ 68 h 332"/>
                  <a:gd name="T16" fmla="*/ 69 w 196"/>
                  <a:gd name="T17" fmla="*/ 68 h 332"/>
                  <a:gd name="T18" fmla="*/ 64 w 196"/>
                  <a:gd name="T19" fmla="*/ 73 h 332"/>
                  <a:gd name="T20" fmla="*/ 55 w 196"/>
                  <a:gd name="T21" fmla="*/ 89 h 332"/>
                  <a:gd name="T22" fmla="*/ 64 w 196"/>
                  <a:gd name="T23" fmla="*/ 86 h 332"/>
                  <a:gd name="T24" fmla="*/ 67 w 196"/>
                  <a:gd name="T25" fmla="*/ 97 h 332"/>
                  <a:gd name="T26" fmla="*/ 19 w 196"/>
                  <a:gd name="T27" fmla="*/ 124 h 332"/>
                  <a:gd name="T28" fmla="*/ 50 w 196"/>
                  <a:gd name="T29" fmla="*/ 116 h 332"/>
                  <a:gd name="T30" fmla="*/ 38 w 196"/>
                  <a:gd name="T31" fmla="*/ 132 h 332"/>
                  <a:gd name="T32" fmla="*/ 25 w 196"/>
                  <a:gd name="T33" fmla="*/ 135 h 332"/>
                  <a:gd name="T34" fmla="*/ 58 w 196"/>
                  <a:gd name="T35" fmla="*/ 116 h 332"/>
                  <a:gd name="T36" fmla="*/ 67 w 196"/>
                  <a:gd name="T37" fmla="*/ 124 h 332"/>
                  <a:gd name="T38" fmla="*/ 41 w 196"/>
                  <a:gd name="T39" fmla="*/ 149 h 332"/>
                  <a:gd name="T40" fmla="*/ 22 w 196"/>
                  <a:gd name="T41" fmla="*/ 165 h 332"/>
                  <a:gd name="T42" fmla="*/ 45 w 196"/>
                  <a:gd name="T43" fmla="*/ 155 h 332"/>
                  <a:gd name="T44" fmla="*/ 52 w 196"/>
                  <a:gd name="T45" fmla="*/ 162 h 332"/>
                  <a:gd name="T46" fmla="*/ 41 w 196"/>
                  <a:gd name="T47" fmla="*/ 181 h 332"/>
                  <a:gd name="T48" fmla="*/ 25 w 196"/>
                  <a:gd name="T49" fmla="*/ 193 h 332"/>
                  <a:gd name="T50" fmla="*/ 30 w 196"/>
                  <a:gd name="T51" fmla="*/ 198 h 332"/>
                  <a:gd name="T52" fmla="*/ 33 w 196"/>
                  <a:gd name="T53" fmla="*/ 206 h 332"/>
                  <a:gd name="T54" fmla="*/ 30 w 196"/>
                  <a:gd name="T55" fmla="*/ 208 h 332"/>
                  <a:gd name="T56" fmla="*/ 27 w 196"/>
                  <a:gd name="T57" fmla="*/ 217 h 332"/>
                  <a:gd name="T58" fmla="*/ 30 w 196"/>
                  <a:gd name="T59" fmla="*/ 225 h 332"/>
                  <a:gd name="T60" fmla="*/ 5 w 196"/>
                  <a:gd name="T61" fmla="*/ 257 h 332"/>
                  <a:gd name="T62" fmla="*/ 36 w 196"/>
                  <a:gd name="T63" fmla="*/ 238 h 332"/>
                  <a:gd name="T64" fmla="*/ 64 w 196"/>
                  <a:gd name="T65" fmla="*/ 331 h 332"/>
                  <a:gd name="T66" fmla="*/ 41 w 196"/>
                  <a:gd name="T67" fmla="*/ 249 h 332"/>
                  <a:gd name="T68" fmla="*/ 55 w 196"/>
                  <a:gd name="T69" fmla="*/ 227 h 332"/>
                  <a:gd name="T70" fmla="*/ 58 w 196"/>
                  <a:gd name="T71" fmla="*/ 217 h 332"/>
                  <a:gd name="T72" fmla="*/ 67 w 196"/>
                  <a:gd name="T73" fmla="*/ 236 h 332"/>
                  <a:gd name="T74" fmla="*/ 64 w 196"/>
                  <a:gd name="T75" fmla="*/ 200 h 332"/>
                  <a:gd name="T76" fmla="*/ 83 w 196"/>
                  <a:gd name="T77" fmla="*/ 246 h 332"/>
                  <a:gd name="T78" fmla="*/ 92 w 196"/>
                  <a:gd name="T79" fmla="*/ 249 h 332"/>
                  <a:gd name="T80" fmla="*/ 69 w 196"/>
                  <a:gd name="T81" fmla="*/ 217 h 332"/>
                  <a:gd name="T82" fmla="*/ 75 w 196"/>
                  <a:gd name="T83" fmla="*/ 179 h 332"/>
                  <a:gd name="T84" fmla="*/ 134 w 196"/>
                  <a:gd name="T85" fmla="*/ 287 h 332"/>
                  <a:gd name="T86" fmla="*/ 80 w 196"/>
                  <a:gd name="T87" fmla="*/ 187 h 332"/>
                  <a:gd name="T88" fmla="*/ 86 w 196"/>
                  <a:gd name="T89" fmla="*/ 143 h 332"/>
                  <a:gd name="T90" fmla="*/ 114 w 196"/>
                  <a:gd name="T91" fmla="*/ 206 h 332"/>
                  <a:gd name="T92" fmla="*/ 94 w 196"/>
                  <a:gd name="T93" fmla="*/ 146 h 332"/>
                  <a:gd name="T94" fmla="*/ 119 w 196"/>
                  <a:gd name="T95" fmla="*/ 238 h 332"/>
                  <a:gd name="T96" fmla="*/ 97 w 196"/>
                  <a:gd name="T97" fmla="*/ 116 h 332"/>
                  <a:gd name="T98" fmla="*/ 102 w 196"/>
                  <a:gd name="T99" fmla="*/ 86 h 332"/>
                  <a:gd name="T100" fmla="*/ 136 w 196"/>
                  <a:gd name="T101" fmla="*/ 137 h 332"/>
                  <a:gd name="T102" fmla="*/ 136 w 196"/>
                  <a:gd name="T103" fmla="*/ 137 h 332"/>
                  <a:gd name="T104" fmla="*/ 111 w 196"/>
                  <a:gd name="T105" fmla="*/ 92 h 332"/>
                  <a:gd name="T106" fmla="*/ 114 w 196"/>
                  <a:gd name="T107" fmla="*/ 68 h 332"/>
                  <a:gd name="T108" fmla="*/ 122 w 196"/>
                  <a:gd name="T109" fmla="*/ 79 h 332"/>
                  <a:gd name="T110" fmla="*/ 195 w 196"/>
                  <a:gd name="T111" fmla="*/ 127 h 332"/>
                  <a:gd name="T112" fmla="*/ 119 w 196"/>
                  <a:gd name="T113" fmla="*/ 70 h 332"/>
                  <a:gd name="T114" fmla="*/ 134 w 196"/>
                  <a:gd name="T115" fmla="*/ 64 h 332"/>
                  <a:gd name="T116" fmla="*/ 178 w 196"/>
                  <a:gd name="T117" fmla="*/ 119 h 332"/>
                  <a:gd name="T118" fmla="*/ 128 w 196"/>
                  <a:gd name="T119" fmla="*/ 32 h 332"/>
                  <a:gd name="T120" fmla="*/ 125 w 196"/>
                  <a:gd name="T121" fmla="*/ 16 h 332"/>
                  <a:gd name="T122" fmla="*/ 139 w 196"/>
                  <a:gd name="T12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2" name="Freeform 88"/>
              <p:cNvSpPr/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>
                  <a:gd name="T0" fmla="*/ 121 w 122"/>
                  <a:gd name="T1" fmla="*/ 103 h 289"/>
                  <a:gd name="T2" fmla="*/ 108 w 122"/>
                  <a:gd name="T3" fmla="*/ 10 h 289"/>
                  <a:gd name="T4" fmla="*/ 92 w 122"/>
                  <a:gd name="T5" fmla="*/ 1 h 289"/>
                  <a:gd name="T6" fmla="*/ 79 w 122"/>
                  <a:gd name="T7" fmla="*/ 0 h 289"/>
                  <a:gd name="T8" fmla="*/ 58 w 122"/>
                  <a:gd name="T9" fmla="*/ 4 h 289"/>
                  <a:gd name="T10" fmla="*/ 45 w 122"/>
                  <a:gd name="T11" fmla="*/ 14 h 289"/>
                  <a:gd name="T12" fmla="*/ 31 w 122"/>
                  <a:gd name="T13" fmla="*/ 28 h 289"/>
                  <a:gd name="T14" fmla="*/ 17 w 122"/>
                  <a:gd name="T15" fmla="*/ 54 h 289"/>
                  <a:gd name="T16" fmla="*/ 9 w 122"/>
                  <a:gd name="T17" fmla="*/ 90 h 289"/>
                  <a:gd name="T18" fmla="*/ 5 w 122"/>
                  <a:gd name="T19" fmla="*/ 121 h 289"/>
                  <a:gd name="T20" fmla="*/ 0 w 122"/>
                  <a:gd name="T21" fmla="*/ 164 h 289"/>
                  <a:gd name="T22" fmla="*/ 0 w 122"/>
                  <a:gd name="T23" fmla="*/ 192 h 289"/>
                  <a:gd name="T24" fmla="*/ 9 w 122"/>
                  <a:gd name="T25" fmla="*/ 230 h 289"/>
                  <a:gd name="T26" fmla="*/ 27 w 122"/>
                  <a:gd name="T27" fmla="*/ 262 h 289"/>
                  <a:gd name="T28" fmla="*/ 45 w 122"/>
                  <a:gd name="T29" fmla="*/ 288 h 289"/>
                  <a:gd name="T30" fmla="*/ 35 w 122"/>
                  <a:gd name="T31" fmla="*/ 249 h 289"/>
                  <a:gd name="T32" fmla="*/ 31 w 122"/>
                  <a:gd name="T33" fmla="*/ 212 h 289"/>
                  <a:gd name="T34" fmla="*/ 33 w 122"/>
                  <a:gd name="T35" fmla="*/ 174 h 289"/>
                  <a:gd name="T36" fmla="*/ 35 w 122"/>
                  <a:gd name="T37" fmla="*/ 141 h 289"/>
                  <a:gd name="T38" fmla="*/ 39 w 122"/>
                  <a:gd name="T39" fmla="*/ 107 h 289"/>
                  <a:gd name="T40" fmla="*/ 45 w 122"/>
                  <a:gd name="T41" fmla="*/ 76 h 289"/>
                  <a:gd name="T42" fmla="*/ 47 w 122"/>
                  <a:gd name="T43" fmla="*/ 53 h 289"/>
                  <a:gd name="T44" fmla="*/ 55 w 122"/>
                  <a:gd name="T45" fmla="*/ 30 h 289"/>
                  <a:gd name="T46" fmla="*/ 73 w 122"/>
                  <a:gd name="T47" fmla="*/ 11 h 289"/>
                  <a:gd name="T48" fmla="*/ 88 w 122"/>
                  <a:gd name="T49" fmla="*/ 13 h 289"/>
                  <a:gd name="T50" fmla="*/ 103 w 122"/>
                  <a:gd name="T51" fmla="*/ 65 h 289"/>
                  <a:gd name="T52" fmla="*/ 116 w 122"/>
                  <a:gd name="T53" fmla="*/ 76 h 289"/>
                  <a:gd name="T54" fmla="*/ 121 w 122"/>
                  <a:gd name="T55" fmla="*/ 10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3" name="Freeform 89"/>
              <p:cNvSpPr/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>
                  <a:gd name="T0" fmla="*/ 178 w 266"/>
                  <a:gd name="T1" fmla="*/ 6 h 590"/>
                  <a:gd name="T2" fmla="*/ 171 w 266"/>
                  <a:gd name="T3" fmla="*/ 25 h 590"/>
                  <a:gd name="T4" fmla="*/ 112 w 266"/>
                  <a:gd name="T5" fmla="*/ 21 h 590"/>
                  <a:gd name="T6" fmla="*/ 135 w 266"/>
                  <a:gd name="T7" fmla="*/ 29 h 590"/>
                  <a:gd name="T8" fmla="*/ 161 w 266"/>
                  <a:gd name="T9" fmla="*/ 40 h 590"/>
                  <a:gd name="T10" fmla="*/ 105 w 266"/>
                  <a:gd name="T11" fmla="*/ 55 h 590"/>
                  <a:gd name="T12" fmla="*/ 148 w 266"/>
                  <a:gd name="T13" fmla="*/ 60 h 590"/>
                  <a:gd name="T14" fmla="*/ 152 w 266"/>
                  <a:gd name="T15" fmla="*/ 77 h 590"/>
                  <a:gd name="T16" fmla="*/ 26 w 266"/>
                  <a:gd name="T17" fmla="*/ 160 h 590"/>
                  <a:gd name="T18" fmla="*/ 143 w 266"/>
                  <a:gd name="T19" fmla="*/ 100 h 590"/>
                  <a:gd name="T20" fmla="*/ 118 w 266"/>
                  <a:gd name="T21" fmla="*/ 134 h 590"/>
                  <a:gd name="T22" fmla="*/ 134 w 266"/>
                  <a:gd name="T23" fmla="*/ 137 h 590"/>
                  <a:gd name="T24" fmla="*/ 112 w 266"/>
                  <a:gd name="T25" fmla="*/ 184 h 590"/>
                  <a:gd name="T26" fmla="*/ 66 w 266"/>
                  <a:gd name="T27" fmla="*/ 234 h 590"/>
                  <a:gd name="T28" fmla="*/ 118 w 266"/>
                  <a:gd name="T29" fmla="*/ 197 h 590"/>
                  <a:gd name="T30" fmla="*/ 75 w 266"/>
                  <a:gd name="T31" fmla="*/ 271 h 590"/>
                  <a:gd name="T32" fmla="*/ 115 w 266"/>
                  <a:gd name="T33" fmla="*/ 223 h 590"/>
                  <a:gd name="T34" fmla="*/ 124 w 266"/>
                  <a:gd name="T35" fmla="*/ 223 h 590"/>
                  <a:gd name="T36" fmla="*/ 108 w 266"/>
                  <a:gd name="T37" fmla="*/ 266 h 590"/>
                  <a:gd name="T38" fmla="*/ 121 w 266"/>
                  <a:gd name="T39" fmla="*/ 266 h 590"/>
                  <a:gd name="T40" fmla="*/ 97 w 266"/>
                  <a:gd name="T41" fmla="*/ 317 h 590"/>
                  <a:gd name="T42" fmla="*/ 111 w 266"/>
                  <a:gd name="T43" fmla="*/ 304 h 590"/>
                  <a:gd name="T44" fmla="*/ 98 w 266"/>
                  <a:gd name="T45" fmla="*/ 352 h 590"/>
                  <a:gd name="T46" fmla="*/ 108 w 266"/>
                  <a:gd name="T47" fmla="*/ 336 h 590"/>
                  <a:gd name="T48" fmla="*/ 120 w 266"/>
                  <a:gd name="T49" fmla="*/ 331 h 590"/>
                  <a:gd name="T50" fmla="*/ 112 w 266"/>
                  <a:gd name="T51" fmla="*/ 367 h 590"/>
                  <a:gd name="T52" fmla="*/ 88 w 266"/>
                  <a:gd name="T53" fmla="*/ 432 h 590"/>
                  <a:gd name="T54" fmla="*/ 120 w 266"/>
                  <a:gd name="T55" fmla="*/ 382 h 590"/>
                  <a:gd name="T56" fmla="*/ 127 w 266"/>
                  <a:gd name="T57" fmla="*/ 373 h 590"/>
                  <a:gd name="T58" fmla="*/ 125 w 266"/>
                  <a:gd name="T59" fmla="*/ 427 h 590"/>
                  <a:gd name="T60" fmla="*/ 135 w 266"/>
                  <a:gd name="T61" fmla="*/ 454 h 590"/>
                  <a:gd name="T62" fmla="*/ 139 w 266"/>
                  <a:gd name="T63" fmla="*/ 424 h 590"/>
                  <a:gd name="T64" fmla="*/ 234 w 266"/>
                  <a:gd name="T65" fmla="*/ 504 h 590"/>
                  <a:gd name="T66" fmla="*/ 148 w 266"/>
                  <a:gd name="T67" fmla="*/ 387 h 590"/>
                  <a:gd name="T68" fmla="*/ 167 w 266"/>
                  <a:gd name="T69" fmla="*/ 412 h 590"/>
                  <a:gd name="T70" fmla="*/ 141 w 266"/>
                  <a:gd name="T71" fmla="*/ 346 h 590"/>
                  <a:gd name="T72" fmla="*/ 245 w 266"/>
                  <a:gd name="T73" fmla="*/ 398 h 590"/>
                  <a:gd name="T74" fmla="*/ 141 w 266"/>
                  <a:gd name="T75" fmla="*/ 327 h 590"/>
                  <a:gd name="T76" fmla="*/ 156 w 266"/>
                  <a:gd name="T77" fmla="*/ 310 h 590"/>
                  <a:gd name="T78" fmla="*/ 144 w 266"/>
                  <a:gd name="T79" fmla="*/ 283 h 590"/>
                  <a:gd name="T80" fmla="*/ 161 w 266"/>
                  <a:gd name="T81" fmla="*/ 283 h 590"/>
                  <a:gd name="T82" fmla="*/ 208 w 266"/>
                  <a:gd name="T83" fmla="*/ 333 h 590"/>
                  <a:gd name="T84" fmla="*/ 162 w 266"/>
                  <a:gd name="T85" fmla="*/ 238 h 590"/>
                  <a:gd name="T86" fmla="*/ 153 w 266"/>
                  <a:gd name="T87" fmla="*/ 202 h 590"/>
                  <a:gd name="T88" fmla="*/ 167 w 266"/>
                  <a:gd name="T89" fmla="*/ 196 h 590"/>
                  <a:gd name="T90" fmla="*/ 164 w 266"/>
                  <a:gd name="T91" fmla="*/ 163 h 590"/>
                  <a:gd name="T92" fmla="*/ 170 w 266"/>
                  <a:gd name="T93" fmla="*/ 158 h 590"/>
                  <a:gd name="T94" fmla="*/ 201 w 266"/>
                  <a:gd name="T95" fmla="*/ 189 h 590"/>
                  <a:gd name="T96" fmla="*/ 176 w 266"/>
                  <a:gd name="T97" fmla="*/ 140 h 590"/>
                  <a:gd name="T98" fmla="*/ 178 w 266"/>
                  <a:gd name="T99" fmla="*/ 98 h 590"/>
                  <a:gd name="T100" fmla="*/ 176 w 266"/>
                  <a:gd name="T101" fmla="*/ 75 h 590"/>
                  <a:gd name="T102" fmla="*/ 204 w 266"/>
                  <a:gd name="T103" fmla="*/ 74 h 590"/>
                  <a:gd name="T104" fmla="*/ 197 w 266"/>
                  <a:gd name="T105" fmla="*/ 40 h 590"/>
                  <a:gd name="T106" fmla="*/ 209 w 266"/>
                  <a:gd name="T107" fmla="*/ 32 h 590"/>
                  <a:gd name="T108" fmla="*/ 205 w 266"/>
                  <a:gd name="T109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4" name="Freeform 90"/>
              <p:cNvSpPr/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>
                  <a:gd name="T0" fmla="*/ 2 w 112"/>
                  <a:gd name="T1" fmla="*/ 52 h 329"/>
                  <a:gd name="T2" fmla="*/ 25 w 112"/>
                  <a:gd name="T3" fmla="*/ 0 h 329"/>
                  <a:gd name="T4" fmla="*/ 40 w 112"/>
                  <a:gd name="T5" fmla="*/ 1 h 329"/>
                  <a:gd name="T6" fmla="*/ 53 w 112"/>
                  <a:gd name="T7" fmla="*/ 4 h 329"/>
                  <a:gd name="T8" fmla="*/ 62 w 112"/>
                  <a:gd name="T9" fmla="*/ 18 h 329"/>
                  <a:gd name="T10" fmla="*/ 87 w 112"/>
                  <a:gd name="T11" fmla="*/ 60 h 329"/>
                  <a:gd name="T12" fmla="*/ 96 w 112"/>
                  <a:gd name="T13" fmla="*/ 79 h 329"/>
                  <a:gd name="T14" fmla="*/ 102 w 112"/>
                  <a:gd name="T15" fmla="*/ 98 h 329"/>
                  <a:gd name="T16" fmla="*/ 108 w 112"/>
                  <a:gd name="T17" fmla="*/ 154 h 329"/>
                  <a:gd name="T18" fmla="*/ 111 w 112"/>
                  <a:gd name="T19" fmla="*/ 170 h 329"/>
                  <a:gd name="T20" fmla="*/ 108 w 112"/>
                  <a:gd name="T21" fmla="*/ 192 h 329"/>
                  <a:gd name="T22" fmla="*/ 104 w 112"/>
                  <a:gd name="T23" fmla="*/ 215 h 329"/>
                  <a:gd name="T24" fmla="*/ 94 w 112"/>
                  <a:gd name="T25" fmla="*/ 250 h 329"/>
                  <a:gd name="T26" fmla="*/ 86 w 112"/>
                  <a:gd name="T27" fmla="*/ 272 h 329"/>
                  <a:gd name="T28" fmla="*/ 73 w 112"/>
                  <a:gd name="T29" fmla="*/ 297 h 329"/>
                  <a:gd name="T30" fmla="*/ 48 w 112"/>
                  <a:gd name="T31" fmla="*/ 328 h 329"/>
                  <a:gd name="T32" fmla="*/ 61 w 112"/>
                  <a:gd name="T33" fmla="*/ 290 h 329"/>
                  <a:gd name="T34" fmla="*/ 72 w 112"/>
                  <a:gd name="T35" fmla="*/ 254 h 329"/>
                  <a:gd name="T36" fmla="*/ 77 w 112"/>
                  <a:gd name="T37" fmla="*/ 222 h 329"/>
                  <a:gd name="T38" fmla="*/ 75 w 112"/>
                  <a:gd name="T39" fmla="*/ 192 h 329"/>
                  <a:gd name="T40" fmla="*/ 73 w 112"/>
                  <a:gd name="T41" fmla="*/ 170 h 329"/>
                  <a:gd name="T42" fmla="*/ 77 w 112"/>
                  <a:gd name="T43" fmla="*/ 144 h 329"/>
                  <a:gd name="T44" fmla="*/ 80 w 112"/>
                  <a:gd name="T45" fmla="*/ 122 h 329"/>
                  <a:gd name="T46" fmla="*/ 69 w 112"/>
                  <a:gd name="T47" fmla="*/ 79 h 329"/>
                  <a:gd name="T48" fmla="*/ 67 w 112"/>
                  <a:gd name="T49" fmla="*/ 56 h 329"/>
                  <a:gd name="T50" fmla="*/ 58 w 112"/>
                  <a:gd name="T51" fmla="*/ 37 h 329"/>
                  <a:gd name="T52" fmla="*/ 40 w 112"/>
                  <a:gd name="T53" fmla="*/ 14 h 329"/>
                  <a:gd name="T54" fmla="*/ 31 w 112"/>
                  <a:gd name="T55" fmla="*/ 32 h 329"/>
                  <a:gd name="T56" fmla="*/ 0 w 112"/>
                  <a:gd name="T57" fmla="*/ 62 h 329"/>
                  <a:gd name="T58" fmla="*/ 2 w 112"/>
                  <a:gd name="T59" fmla="*/ 5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5" name="Freeform 91"/>
              <p:cNvSpPr/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>
                  <a:gd name="T0" fmla="*/ 35 w 46"/>
                  <a:gd name="T1" fmla="*/ 0 h 336"/>
                  <a:gd name="T2" fmla="*/ 32 w 46"/>
                  <a:gd name="T3" fmla="*/ 6 h 336"/>
                  <a:gd name="T4" fmla="*/ 18 w 46"/>
                  <a:gd name="T5" fmla="*/ 66 h 336"/>
                  <a:gd name="T6" fmla="*/ 9 w 46"/>
                  <a:gd name="T7" fmla="*/ 122 h 336"/>
                  <a:gd name="T8" fmla="*/ 0 w 46"/>
                  <a:gd name="T9" fmla="*/ 192 h 336"/>
                  <a:gd name="T10" fmla="*/ 0 w 46"/>
                  <a:gd name="T11" fmla="*/ 268 h 336"/>
                  <a:gd name="T12" fmla="*/ 4 w 46"/>
                  <a:gd name="T13" fmla="*/ 335 h 336"/>
                  <a:gd name="T14" fmla="*/ 9 w 46"/>
                  <a:gd name="T15" fmla="*/ 335 h 336"/>
                  <a:gd name="T16" fmla="*/ 4 w 46"/>
                  <a:gd name="T17" fmla="*/ 268 h 336"/>
                  <a:gd name="T18" fmla="*/ 4 w 46"/>
                  <a:gd name="T19" fmla="*/ 212 h 336"/>
                  <a:gd name="T20" fmla="*/ 13 w 46"/>
                  <a:gd name="T21" fmla="*/ 151 h 336"/>
                  <a:gd name="T22" fmla="*/ 26 w 46"/>
                  <a:gd name="T23" fmla="*/ 91 h 336"/>
                  <a:gd name="T24" fmla="*/ 45 w 46"/>
                  <a:gd name="T25" fmla="*/ 14 h 336"/>
                  <a:gd name="T26" fmla="*/ 35 w 46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6" name="Freeform 92"/>
              <p:cNvSpPr/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>
                  <a:gd name="T0" fmla="*/ 8 w 41"/>
                  <a:gd name="T1" fmla="*/ 0 h 203"/>
                  <a:gd name="T2" fmla="*/ 16 w 41"/>
                  <a:gd name="T3" fmla="*/ 14 h 203"/>
                  <a:gd name="T4" fmla="*/ 23 w 41"/>
                  <a:gd name="T5" fmla="*/ 39 h 203"/>
                  <a:gd name="T6" fmla="*/ 31 w 41"/>
                  <a:gd name="T7" fmla="*/ 73 h 203"/>
                  <a:gd name="T8" fmla="*/ 40 w 41"/>
                  <a:gd name="T9" fmla="*/ 116 h 203"/>
                  <a:gd name="T10" fmla="*/ 40 w 41"/>
                  <a:gd name="T11" fmla="*/ 161 h 203"/>
                  <a:gd name="T12" fmla="*/ 35 w 41"/>
                  <a:gd name="T13" fmla="*/ 202 h 203"/>
                  <a:gd name="T14" fmla="*/ 31 w 41"/>
                  <a:gd name="T15" fmla="*/ 202 h 203"/>
                  <a:gd name="T16" fmla="*/ 35 w 41"/>
                  <a:gd name="T17" fmla="*/ 161 h 203"/>
                  <a:gd name="T18" fmla="*/ 35 w 41"/>
                  <a:gd name="T19" fmla="*/ 128 h 203"/>
                  <a:gd name="T20" fmla="*/ 27 w 41"/>
                  <a:gd name="T21" fmla="*/ 91 h 203"/>
                  <a:gd name="T22" fmla="*/ 16 w 41"/>
                  <a:gd name="T23" fmla="*/ 55 h 203"/>
                  <a:gd name="T24" fmla="*/ 0 w 41"/>
                  <a:gd name="T25" fmla="*/ 9 h 203"/>
                  <a:gd name="T26" fmla="*/ 8 w 41"/>
                  <a:gd name="T2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7" name="Freeform 93"/>
              <p:cNvSpPr/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>
                  <a:gd name="T0" fmla="*/ 68 w 71"/>
                  <a:gd name="T1" fmla="*/ 31 h 202"/>
                  <a:gd name="T2" fmla="*/ 53 w 71"/>
                  <a:gd name="T3" fmla="*/ 0 h 202"/>
                  <a:gd name="T4" fmla="*/ 44 w 71"/>
                  <a:gd name="T5" fmla="*/ 0 h 202"/>
                  <a:gd name="T6" fmla="*/ 36 w 71"/>
                  <a:gd name="T7" fmla="*/ 2 h 202"/>
                  <a:gd name="T8" fmla="*/ 30 w 71"/>
                  <a:gd name="T9" fmla="*/ 10 h 202"/>
                  <a:gd name="T10" fmla="*/ 14 w 71"/>
                  <a:gd name="T11" fmla="*/ 37 h 202"/>
                  <a:gd name="T12" fmla="*/ 8 w 71"/>
                  <a:gd name="T13" fmla="*/ 48 h 202"/>
                  <a:gd name="T14" fmla="*/ 5 w 71"/>
                  <a:gd name="T15" fmla="*/ 60 h 202"/>
                  <a:gd name="T16" fmla="*/ 0 w 71"/>
                  <a:gd name="T17" fmla="*/ 94 h 202"/>
                  <a:gd name="T18" fmla="*/ 0 w 71"/>
                  <a:gd name="T19" fmla="*/ 104 h 202"/>
                  <a:gd name="T20" fmla="*/ 0 w 71"/>
                  <a:gd name="T21" fmla="*/ 117 h 202"/>
                  <a:gd name="T22" fmla="*/ 4 w 71"/>
                  <a:gd name="T23" fmla="*/ 131 h 202"/>
                  <a:gd name="T24" fmla="*/ 9 w 71"/>
                  <a:gd name="T25" fmla="*/ 153 h 202"/>
                  <a:gd name="T26" fmla="*/ 15 w 71"/>
                  <a:gd name="T27" fmla="*/ 167 h 202"/>
                  <a:gd name="T28" fmla="*/ 23 w 71"/>
                  <a:gd name="T29" fmla="*/ 182 h 202"/>
                  <a:gd name="T30" fmla="*/ 39 w 71"/>
                  <a:gd name="T31" fmla="*/ 201 h 202"/>
                  <a:gd name="T32" fmla="*/ 31 w 71"/>
                  <a:gd name="T33" fmla="*/ 177 h 202"/>
                  <a:gd name="T34" fmla="*/ 24 w 71"/>
                  <a:gd name="T35" fmla="*/ 156 h 202"/>
                  <a:gd name="T36" fmla="*/ 21 w 71"/>
                  <a:gd name="T37" fmla="*/ 136 h 202"/>
                  <a:gd name="T38" fmla="*/ 22 w 71"/>
                  <a:gd name="T39" fmla="*/ 117 h 202"/>
                  <a:gd name="T40" fmla="*/ 23 w 71"/>
                  <a:gd name="T41" fmla="*/ 104 h 202"/>
                  <a:gd name="T42" fmla="*/ 21 w 71"/>
                  <a:gd name="T43" fmla="*/ 88 h 202"/>
                  <a:gd name="T44" fmla="*/ 19 w 71"/>
                  <a:gd name="T45" fmla="*/ 74 h 202"/>
                  <a:gd name="T46" fmla="*/ 25 w 71"/>
                  <a:gd name="T47" fmla="*/ 48 h 202"/>
                  <a:gd name="T48" fmla="*/ 27 w 71"/>
                  <a:gd name="T49" fmla="*/ 34 h 202"/>
                  <a:gd name="T50" fmla="*/ 32 w 71"/>
                  <a:gd name="T51" fmla="*/ 23 h 202"/>
                  <a:gd name="T52" fmla="*/ 44 w 71"/>
                  <a:gd name="T53" fmla="*/ 8 h 202"/>
                  <a:gd name="T54" fmla="*/ 50 w 71"/>
                  <a:gd name="T55" fmla="*/ 19 h 202"/>
                  <a:gd name="T56" fmla="*/ 70 w 71"/>
                  <a:gd name="T57" fmla="*/ 37 h 202"/>
                  <a:gd name="T58" fmla="*/ 68 w 71"/>
                  <a:gd name="T59" fmla="*/ 3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8" name="Freeform 94"/>
              <p:cNvSpPr/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>
                  <a:gd name="T0" fmla="*/ 56 w 172"/>
                  <a:gd name="T1" fmla="*/ 4 h 364"/>
                  <a:gd name="T2" fmla="*/ 60 w 172"/>
                  <a:gd name="T3" fmla="*/ 15 h 364"/>
                  <a:gd name="T4" fmla="*/ 98 w 172"/>
                  <a:gd name="T5" fmla="*/ 13 h 364"/>
                  <a:gd name="T6" fmla="*/ 83 w 172"/>
                  <a:gd name="T7" fmla="*/ 18 h 364"/>
                  <a:gd name="T8" fmla="*/ 67 w 172"/>
                  <a:gd name="T9" fmla="*/ 24 h 364"/>
                  <a:gd name="T10" fmla="*/ 103 w 172"/>
                  <a:gd name="T11" fmla="*/ 33 h 364"/>
                  <a:gd name="T12" fmla="*/ 75 w 172"/>
                  <a:gd name="T13" fmla="*/ 37 h 364"/>
                  <a:gd name="T14" fmla="*/ 72 w 172"/>
                  <a:gd name="T15" fmla="*/ 47 h 364"/>
                  <a:gd name="T16" fmla="*/ 153 w 172"/>
                  <a:gd name="T17" fmla="*/ 98 h 364"/>
                  <a:gd name="T18" fmla="*/ 79 w 172"/>
                  <a:gd name="T19" fmla="*/ 61 h 364"/>
                  <a:gd name="T20" fmla="*/ 95 w 172"/>
                  <a:gd name="T21" fmla="*/ 83 h 364"/>
                  <a:gd name="T22" fmla="*/ 84 w 172"/>
                  <a:gd name="T23" fmla="*/ 84 h 364"/>
                  <a:gd name="T24" fmla="*/ 98 w 172"/>
                  <a:gd name="T25" fmla="*/ 113 h 364"/>
                  <a:gd name="T26" fmla="*/ 128 w 172"/>
                  <a:gd name="T27" fmla="*/ 144 h 364"/>
                  <a:gd name="T28" fmla="*/ 95 w 172"/>
                  <a:gd name="T29" fmla="*/ 121 h 364"/>
                  <a:gd name="T30" fmla="*/ 123 w 172"/>
                  <a:gd name="T31" fmla="*/ 167 h 364"/>
                  <a:gd name="T32" fmla="*/ 97 w 172"/>
                  <a:gd name="T33" fmla="*/ 137 h 364"/>
                  <a:gd name="T34" fmla="*/ 91 w 172"/>
                  <a:gd name="T35" fmla="*/ 137 h 364"/>
                  <a:gd name="T36" fmla="*/ 100 w 172"/>
                  <a:gd name="T37" fmla="*/ 164 h 364"/>
                  <a:gd name="T38" fmla="*/ 92 w 172"/>
                  <a:gd name="T39" fmla="*/ 164 h 364"/>
                  <a:gd name="T40" fmla="*/ 109 w 172"/>
                  <a:gd name="T41" fmla="*/ 195 h 364"/>
                  <a:gd name="T42" fmla="*/ 99 w 172"/>
                  <a:gd name="T43" fmla="*/ 187 h 364"/>
                  <a:gd name="T44" fmla="*/ 107 w 172"/>
                  <a:gd name="T45" fmla="*/ 217 h 364"/>
                  <a:gd name="T46" fmla="*/ 100 w 172"/>
                  <a:gd name="T47" fmla="*/ 207 h 364"/>
                  <a:gd name="T48" fmla="*/ 93 w 172"/>
                  <a:gd name="T49" fmla="*/ 204 h 364"/>
                  <a:gd name="T50" fmla="*/ 98 w 172"/>
                  <a:gd name="T51" fmla="*/ 226 h 364"/>
                  <a:gd name="T52" fmla="*/ 114 w 172"/>
                  <a:gd name="T53" fmla="*/ 265 h 364"/>
                  <a:gd name="T54" fmla="*/ 93 w 172"/>
                  <a:gd name="T55" fmla="*/ 235 h 364"/>
                  <a:gd name="T56" fmla="*/ 88 w 172"/>
                  <a:gd name="T57" fmla="*/ 230 h 364"/>
                  <a:gd name="T58" fmla="*/ 90 w 172"/>
                  <a:gd name="T59" fmla="*/ 263 h 364"/>
                  <a:gd name="T60" fmla="*/ 83 w 172"/>
                  <a:gd name="T61" fmla="*/ 279 h 364"/>
                  <a:gd name="T62" fmla="*/ 80 w 172"/>
                  <a:gd name="T63" fmla="*/ 260 h 364"/>
                  <a:gd name="T64" fmla="*/ 19 w 172"/>
                  <a:gd name="T65" fmla="*/ 311 h 364"/>
                  <a:gd name="T66" fmla="*/ 75 w 172"/>
                  <a:gd name="T67" fmla="*/ 238 h 364"/>
                  <a:gd name="T68" fmla="*/ 64 w 172"/>
                  <a:gd name="T69" fmla="*/ 254 h 364"/>
                  <a:gd name="T70" fmla="*/ 80 w 172"/>
                  <a:gd name="T71" fmla="*/ 214 h 364"/>
                  <a:gd name="T72" fmla="*/ 12 w 172"/>
                  <a:gd name="T73" fmla="*/ 245 h 364"/>
                  <a:gd name="T74" fmla="*/ 80 w 172"/>
                  <a:gd name="T75" fmla="*/ 200 h 364"/>
                  <a:gd name="T76" fmla="*/ 71 w 172"/>
                  <a:gd name="T77" fmla="*/ 190 h 364"/>
                  <a:gd name="T78" fmla="*/ 77 w 172"/>
                  <a:gd name="T79" fmla="*/ 174 h 364"/>
                  <a:gd name="T80" fmla="*/ 67 w 172"/>
                  <a:gd name="T81" fmla="*/ 174 h 364"/>
                  <a:gd name="T82" fmla="*/ 37 w 172"/>
                  <a:gd name="T83" fmla="*/ 205 h 364"/>
                  <a:gd name="T84" fmla="*/ 66 w 172"/>
                  <a:gd name="T85" fmla="*/ 146 h 364"/>
                  <a:gd name="T86" fmla="*/ 71 w 172"/>
                  <a:gd name="T87" fmla="*/ 125 h 364"/>
                  <a:gd name="T88" fmla="*/ 64 w 172"/>
                  <a:gd name="T89" fmla="*/ 121 h 364"/>
                  <a:gd name="T90" fmla="*/ 65 w 172"/>
                  <a:gd name="T91" fmla="*/ 100 h 364"/>
                  <a:gd name="T92" fmla="*/ 61 w 172"/>
                  <a:gd name="T93" fmla="*/ 97 h 364"/>
                  <a:gd name="T94" fmla="*/ 40 w 172"/>
                  <a:gd name="T95" fmla="*/ 116 h 364"/>
                  <a:gd name="T96" fmla="*/ 57 w 172"/>
                  <a:gd name="T97" fmla="*/ 87 h 364"/>
                  <a:gd name="T98" fmla="*/ 56 w 172"/>
                  <a:gd name="T99" fmla="*/ 60 h 364"/>
                  <a:gd name="T100" fmla="*/ 57 w 172"/>
                  <a:gd name="T101" fmla="*/ 46 h 364"/>
                  <a:gd name="T102" fmla="*/ 39 w 172"/>
                  <a:gd name="T103" fmla="*/ 45 h 364"/>
                  <a:gd name="T104" fmla="*/ 44 w 172"/>
                  <a:gd name="T105" fmla="*/ 24 h 364"/>
                  <a:gd name="T106" fmla="*/ 36 w 172"/>
                  <a:gd name="T107" fmla="*/ 19 h 364"/>
                  <a:gd name="T108" fmla="*/ 38 w 172"/>
                  <a:gd name="T10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9" name="Freeform 95"/>
              <p:cNvSpPr/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>
                  <a:gd name="T0" fmla="*/ 27 w 35"/>
                  <a:gd name="T1" fmla="*/ 0 h 142"/>
                  <a:gd name="T2" fmla="*/ 20 w 35"/>
                  <a:gd name="T3" fmla="*/ 10 h 142"/>
                  <a:gd name="T4" fmla="*/ 13 w 35"/>
                  <a:gd name="T5" fmla="*/ 28 h 142"/>
                  <a:gd name="T6" fmla="*/ 6 w 35"/>
                  <a:gd name="T7" fmla="*/ 51 h 142"/>
                  <a:gd name="T8" fmla="*/ 0 w 35"/>
                  <a:gd name="T9" fmla="*/ 80 h 142"/>
                  <a:gd name="T10" fmla="*/ 0 w 35"/>
                  <a:gd name="T11" fmla="*/ 112 h 142"/>
                  <a:gd name="T12" fmla="*/ 3 w 35"/>
                  <a:gd name="T13" fmla="*/ 141 h 142"/>
                  <a:gd name="T14" fmla="*/ 6 w 35"/>
                  <a:gd name="T15" fmla="*/ 141 h 142"/>
                  <a:gd name="T16" fmla="*/ 3 w 35"/>
                  <a:gd name="T17" fmla="*/ 112 h 142"/>
                  <a:gd name="T18" fmla="*/ 3 w 35"/>
                  <a:gd name="T19" fmla="*/ 89 h 142"/>
                  <a:gd name="T20" fmla="*/ 9 w 35"/>
                  <a:gd name="T21" fmla="*/ 64 h 142"/>
                  <a:gd name="T22" fmla="*/ 20 w 35"/>
                  <a:gd name="T23" fmla="*/ 38 h 142"/>
                  <a:gd name="T24" fmla="*/ 34 w 35"/>
                  <a:gd name="T25" fmla="*/ 6 h 142"/>
                  <a:gd name="T26" fmla="*/ 27 w 35"/>
                  <a:gd name="T2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0" name="Freeform 96"/>
              <p:cNvSpPr/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>
                  <a:gd name="T0" fmla="*/ 1 w 59"/>
                  <a:gd name="T1" fmla="*/ 22 h 141"/>
                  <a:gd name="T2" fmla="*/ 13 w 59"/>
                  <a:gd name="T3" fmla="*/ 0 h 141"/>
                  <a:gd name="T4" fmla="*/ 21 w 59"/>
                  <a:gd name="T5" fmla="*/ 0 h 141"/>
                  <a:gd name="T6" fmla="*/ 27 w 59"/>
                  <a:gd name="T7" fmla="*/ 1 h 141"/>
                  <a:gd name="T8" fmla="*/ 33 w 59"/>
                  <a:gd name="T9" fmla="*/ 7 h 141"/>
                  <a:gd name="T10" fmla="*/ 46 w 59"/>
                  <a:gd name="T11" fmla="*/ 25 h 141"/>
                  <a:gd name="T12" fmla="*/ 50 w 59"/>
                  <a:gd name="T13" fmla="*/ 33 h 141"/>
                  <a:gd name="T14" fmla="*/ 53 w 59"/>
                  <a:gd name="T15" fmla="*/ 42 h 141"/>
                  <a:gd name="T16" fmla="*/ 57 w 59"/>
                  <a:gd name="T17" fmla="*/ 65 h 141"/>
                  <a:gd name="T18" fmla="*/ 58 w 59"/>
                  <a:gd name="T19" fmla="*/ 73 h 141"/>
                  <a:gd name="T20" fmla="*/ 57 w 59"/>
                  <a:gd name="T21" fmla="*/ 82 h 141"/>
                  <a:gd name="T22" fmla="*/ 54 w 59"/>
                  <a:gd name="T23" fmla="*/ 92 h 141"/>
                  <a:gd name="T24" fmla="*/ 49 w 59"/>
                  <a:gd name="T25" fmla="*/ 107 h 141"/>
                  <a:gd name="T26" fmla="*/ 44 w 59"/>
                  <a:gd name="T27" fmla="*/ 116 h 141"/>
                  <a:gd name="T28" fmla="*/ 38 w 59"/>
                  <a:gd name="T29" fmla="*/ 126 h 141"/>
                  <a:gd name="T30" fmla="*/ 25 w 59"/>
                  <a:gd name="T31" fmla="*/ 140 h 141"/>
                  <a:gd name="T32" fmla="*/ 32 w 59"/>
                  <a:gd name="T33" fmla="*/ 123 h 141"/>
                  <a:gd name="T34" fmla="*/ 37 w 59"/>
                  <a:gd name="T35" fmla="*/ 108 h 141"/>
                  <a:gd name="T36" fmla="*/ 40 w 59"/>
                  <a:gd name="T37" fmla="*/ 95 h 141"/>
                  <a:gd name="T38" fmla="*/ 39 w 59"/>
                  <a:gd name="T39" fmla="*/ 82 h 141"/>
                  <a:gd name="T40" fmla="*/ 38 w 59"/>
                  <a:gd name="T41" fmla="*/ 73 h 141"/>
                  <a:gd name="T42" fmla="*/ 40 w 59"/>
                  <a:gd name="T43" fmla="*/ 61 h 141"/>
                  <a:gd name="T44" fmla="*/ 42 w 59"/>
                  <a:gd name="T45" fmla="*/ 51 h 141"/>
                  <a:gd name="T46" fmla="*/ 36 w 59"/>
                  <a:gd name="T47" fmla="*/ 33 h 141"/>
                  <a:gd name="T48" fmla="*/ 35 w 59"/>
                  <a:gd name="T49" fmla="*/ 23 h 141"/>
                  <a:gd name="T50" fmla="*/ 30 w 59"/>
                  <a:gd name="T51" fmla="*/ 15 h 141"/>
                  <a:gd name="T52" fmla="*/ 21 w 59"/>
                  <a:gd name="T53" fmla="*/ 5 h 141"/>
                  <a:gd name="T54" fmla="*/ 16 w 59"/>
                  <a:gd name="T55" fmla="*/ 14 h 141"/>
                  <a:gd name="T56" fmla="*/ 0 w 59"/>
                  <a:gd name="T57" fmla="*/ 26 h 141"/>
                  <a:gd name="T58" fmla="*/ 1 w 59"/>
                  <a:gd name="T59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1" name="Freeform 97"/>
              <p:cNvSpPr/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>
                  <a:gd name="T0" fmla="*/ 96 w 144"/>
                  <a:gd name="T1" fmla="*/ 3 h 255"/>
                  <a:gd name="T2" fmla="*/ 92 w 144"/>
                  <a:gd name="T3" fmla="*/ 10 h 255"/>
                  <a:gd name="T4" fmla="*/ 60 w 144"/>
                  <a:gd name="T5" fmla="*/ 9 h 255"/>
                  <a:gd name="T6" fmla="*/ 73 w 144"/>
                  <a:gd name="T7" fmla="*/ 13 h 255"/>
                  <a:gd name="T8" fmla="*/ 86 w 144"/>
                  <a:gd name="T9" fmla="*/ 17 h 255"/>
                  <a:gd name="T10" fmla="*/ 56 w 144"/>
                  <a:gd name="T11" fmla="*/ 23 h 255"/>
                  <a:gd name="T12" fmla="*/ 79 w 144"/>
                  <a:gd name="T13" fmla="*/ 26 h 255"/>
                  <a:gd name="T14" fmla="*/ 82 w 144"/>
                  <a:gd name="T15" fmla="*/ 32 h 255"/>
                  <a:gd name="T16" fmla="*/ 14 w 144"/>
                  <a:gd name="T17" fmla="*/ 69 h 255"/>
                  <a:gd name="T18" fmla="*/ 77 w 144"/>
                  <a:gd name="T19" fmla="*/ 42 h 255"/>
                  <a:gd name="T20" fmla="*/ 64 w 144"/>
                  <a:gd name="T21" fmla="*/ 58 h 255"/>
                  <a:gd name="T22" fmla="*/ 72 w 144"/>
                  <a:gd name="T23" fmla="*/ 59 h 255"/>
                  <a:gd name="T24" fmla="*/ 60 w 144"/>
                  <a:gd name="T25" fmla="*/ 79 h 255"/>
                  <a:gd name="T26" fmla="*/ 35 w 144"/>
                  <a:gd name="T27" fmla="*/ 100 h 255"/>
                  <a:gd name="T28" fmla="*/ 64 w 144"/>
                  <a:gd name="T29" fmla="*/ 84 h 255"/>
                  <a:gd name="T30" fmla="*/ 40 w 144"/>
                  <a:gd name="T31" fmla="*/ 117 h 255"/>
                  <a:gd name="T32" fmla="*/ 61 w 144"/>
                  <a:gd name="T33" fmla="*/ 95 h 255"/>
                  <a:gd name="T34" fmla="*/ 66 w 144"/>
                  <a:gd name="T35" fmla="*/ 95 h 255"/>
                  <a:gd name="T36" fmla="*/ 59 w 144"/>
                  <a:gd name="T37" fmla="*/ 115 h 255"/>
                  <a:gd name="T38" fmla="*/ 65 w 144"/>
                  <a:gd name="T39" fmla="*/ 115 h 255"/>
                  <a:gd name="T40" fmla="*/ 51 w 144"/>
                  <a:gd name="T41" fmla="*/ 136 h 255"/>
                  <a:gd name="T42" fmla="*/ 59 w 144"/>
                  <a:gd name="T43" fmla="*/ 131 h 255"/>
                  <a:gd name="T44" fmla="*/ 53 w 144"/>
                  <a:gd name="T45" fmla="*/ 151 h 255"/>
                  <a:gd name="T46" fmla="*/ 59 w 144"/>
                  <a:gd name="T47" fmla="*/ 145 h 255"/>
                  <a:gd name="T48" fmla="*/ 64 w 144"/>
                  <a:gd name="T49" fmla="*/ 143 h 255"/>
                  <a:gd name="T50" fmla="*/ 60 w 144"/>
                  <a:gd name="T51" fmla="*/ 158 h 255"/>
                  <a:gd name="T52" fmla="*/ 47 w 144"/>
                  <a:gd name="T53" fmla="*/ 186 h 255"/>
                  <a:gd name="T54" fmla="*/ 64 w 144"/>
                  <a:gd name="T55" fmla="*/ 164 h 255"/>
                  <a:gd name="T56" fmla="*/ 69 w 144"/>
                  <a:gd name="T57" fmla="*/ 160 h 255"/>
                  <a:gd name="T58" fmla="*/ 67 w 144"/>
                  <a:gd name="T59" fmla="*/ 184 h 255"/>
                  <a:gd name="T60" fmla="*/ 73 w 144"/>
                  <a:gd name="T61" fmla="*/ 195 h 255"/>
                  <a:gd name="T62" fmla="*/ 74 w 144"/>
                  <a:gd name="T63" fmla="*/ 183 h 255"/>
                  <a:gd name="T64" fmla="*/ 126 w 144"/>
                  <a:gd name="T65" fmla="*/ 217 h 255"/>
                  <a:gd name="T66" fmla="*/ 79 w 144"/>
                  <a:gd name="T67" fmla="*/ 166 h 255"/>
                  <a:gd name="T68" fmla="*/ 89 w 144"/>
                  <a:gd name="T69" fmla="*/ 178 h 255"/>
                  <a:gd name="T70" fmla="*/ 76 w 144"/>
                  <a:gd name="T71" fmla="*/ 149 h 255"/>
                  <a:gd name="T72" fmla="*/ 132 w 144"/>
                  <a:gd name="T73" fmla="*/ 171 h 255"/>
                  <a:gd name="T74" fmla="*/ 76 w 144"/>
                  <a:gd name="T75" fmla="*/ 141 h 255"/>
                  <a:gd name="T76" fmla="*/ 83 w 144"/>
                  <a:gd name="T77" fmla="*/ 133 h 255"/>
                  <a:gd name="T78" fmla="*/ 78 w 144"/>
                  <a:gd name="T79" fmla="*/ 122 h 255"/>
                  <a:gd name="T80" fmla="*/ 86 w 144"/>
                  <a:gd name="T81" fmla="*/ 122 h 255"/>
                  <a:gd name="T82" fmla="*/ 112 w 144"/>
                  <a:gd name="T83" fmla="*/ 143 h 255"/>
                  <a:gd name="T84" fmla="*/ 87 w 144"/>
                  <a:gd name="T85" fmla="*/ 102 h 255"/>
                  <a:gd name="T86" fmla="*/ 83 w 144"/>
                  <a:gd name="T87" fmla="*/ 87 h 255"/>
                  <a:gd name="T88" fmla="*/ 89 w 144"/>
                  <a:gd name="T89" fmla="*/ 84 h 255"/>
                  <a:gd name="T90" fmla="*/ 88 w 144"/>
                  <a:gd name="T91" fmla="*/ 70 h 255"/>
                  <a:gd name="T92" fmla="*/ 91 w 144"/>
                  <a:gd name="T93" fmla="*/ 68 h 255"/>
                  <a:gd name="T94" fmla="*/ 108 w 144"/>
                  <a:gd name="T95" fmla="*/ 81 h 255"/>
                  <a:gd name="T96" fmla="*/ 95 w 144"/>
                  <a:gd name="T97" fmla="*/ 61 h 255"/>
                  <a:gd name="T98" fmla="*/ 96 w 144"/>
                  <a:gd name="T99" fmla="*/ 42 h 255"/>
                  <a:gd name="T100" fmla="*/ 95 w 144"/>
                  <a:gd name="T101" fmla="*/ 32 h 255"/>
                  <a:gd name="T102" fmla="*/ 109 w 144"/>
                  <a:gd name="T103" fmla="*/ 32 h 255"/>
                  <a:gd name="T104" fmla="*/ 105 w 144"/>
                  <a:gd name="T105" fmla="*/ 17 h 255"/>
                  <a:gd name="T106" fmla="*/ 113 w 144"/>
                  <a:gd name="T107" fmla="*/ 14 h 255"/>
                  <a:gd name="T108" fmla="*/ 110 w 144"/>
                  <a:gd name="T10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2" name="Freeform 98"/>
              <p:cNvSpPr/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>
                  <a:gd name="T0" fmla="*/ 7 w 38"/>
                  <a:gd name="T1" fmla="*/ 0 h 146"/>
                  <a:gd name="T2" fmla="*/ 9 w 38"/>
                  <a:gd name="T3" fmla="*/ 2 h 146"/>
                  <a:gd name="T4" fmla="*/ 22 w 38"/>
                  <a:gd name="T5" fmla="*/ 28 h 146"/>
                  <a:gd name="T6" fmla="*/ 29 w 38"/>
                  <a:gd name="T7" fmla="*/ 52 h 146"/>
                  <a:gd name="T8" fmla="*/ 37 w 38"/>
                  <a:gd name="T9" fmla="*/ 83 h 146"/>
                  <a:gd name="T10" fmla="*/ 37 w 38"/>
                  <a:gd name="T11" fmla="*/ 116 h 146"/>
                  <a:gd name="T12" fmla="*/ 32 w 38"/>
                  <a:gd name="T13" fmla="*/ 145 h 146"/>
                  <a:gd name="T14" fmla="*/ 29 w 38"/>
                  <a:gd name="T15" fmla="*/ 145 h 146"/>
                  <a:gd name="T16" fmla="*/ 32 w 38"/>
                  <a:gd name="T17" fmla="*/ 116 h 146"/>
                  <a:gd name="T18" fmla="*/ 32 w 38"/>
                  <a:gd name="T19" fmla="*/ 92 h 146"/>
                  <a:gd name="T20" fmla="*/ 25 w 38"/>
                  <a:gd name="T21" fmla="*/ 65 h 146"/>
                  <a:gd name="T22" fmla="*/ 14 w 38"/>
                  <a:gd name="T23" fmla="*/ 39 h 146"/>
                  <a:gd name="T24" fmla="*/ 0 w 38"/>
                  <a:gd name="T25" fmla="*/ 6 h 146"/>
                  <a:gd name="T26" fmla="*/ 7 w 38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3" name="Freeform 99"/>
              <p:cNvSpPr/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>
                  <a:gd name="T0" fmla="*/ 26 w 34"/>
                  <a:gd name="T1" fmla="*/ 0 h 249"/>
                  <a:gd name="T2" fmla="*/ 33 w 34"/>
                  <a:gd name="T3" fmla="*/ 9 h 249"/>
                  <a:gd name="T4" fmla="*/ 23 w 34"/>
                  <a:gd name="T5" fmla="*/ 103 h 249"/>
                  <a:gd name="T6" fmla="*/ 24 w 34"/>
                  <a:gd name="T7" fmla="*/ 130 h 249"/>
                  <a:gd name="T8" fmla="*/ 28 w 34"/>
                  <a:gd name="T9" fmla="*/ 248 h 249"/>
                  <a:gd name="T10" fmla="*/ 8 w 34"/>
                  <a:gd name="T11" fmla="*/ 154 h 249"/>
                  <a:gd name="T12" fmla="*/ 4 w 34"/>
                  <a:gd name="T13" fmla="*/ 127 h 249"/>
                  <a:gd name="T14" fmla="*/ 1 w 34"/>
                  <a:gd name="T15" fmla="*/ 105 h 249"/>
                  <a:gd name="T16" fmla="*/ 0 w 34"/>
                  <a:gd name="T17" fmla="*/ 84 h 249"/>
                  <a:gd name="T18" fmla="*/ 4 w 34"/>
                  <a:gd name="T19" fmla="*/ 62 h 249"/>
                  <a:gd name="T20" fmla="*/ 8 w 34"/>
                  <a:gd name="T21" fmla="*/ 35 h 249"/>
                  <a:gd name="T22" fmla="*/ 26 w 34"/>
                  <a:gd name="T2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4" name="Freeform 100"/>
              <p:cNvSpPr/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>
                  <a:gd name="T0" fmla="*/ 115 w 207"/>
                  <a:gd name="T1" fmla="*/ 13 h 349"/>
                  <a:gd name="T2" fmla="*/ 107 w 207"/>
                  <a:gd name="T3" fmla="*/ 26 h 349"/>
                  <a:gd name="T4" fmla="*/ 38 w 207"/>
                  <a:gd name="T5" fmla="*/ 35 h 349"/>
                  <a:gd name="T6" fmla="*/ 102 w 207"/>
                  <a:gd name="T7" fmla="*/ 35 h 349"/>
                  <a:gd name="T8" fmla="*/ 83 w 207"/>
                  <a:gd name="T9" fmla="*/ 60 h 349"/>
                  <a:gd name="T10" fmla="*/ 73 w 207"/>
                  <a:gd name="T11" fmla="*/ 74 h 349"/>
                  <a:gd name="T12" fmla="*/ 82 w 207"/>
                  <a:gd name="T13" fmla="*/ 75 h 349"/>
                  <a:gd name="T14" fmla="*/ 50 w 207"/>
                  <a:gd name="T15" fmla="*/ 96 h 349"/>
                  <a:gd name="T16" fmla="*/ 74 w 207"/>
                  <a:gd name="T17" fmla="*/ 96 h 349"/>
                  <a:gd name="T18" fmla="*/ 67 w 207"/>
                  <a:gd name="T19" fmla="*/ 105 h 349"/>
                  <a:gd name="T20" fmla="*/ 73 w 207"/>
                  <a:gd name="T21" fmla="*/ 111 h 349"/>
                  <a:gd name="T22" fmla="*/ 13 w 207"/>
                  <a:gd name="T23" fmla="*/ 148 h 349"/>
                  <a:gd name="T24" fmla="*/ 69 w 207"/>
                  <a:gd name="T25" fmla="*/ 139 h 349"/>
                  <a:gd name="T26" fmla="*/ 74 w 207"/>
                  <a:gd name="T27" fmla="*/ 150 h 349"/>
                  <a:gd name="T28" fmla="*/ 28 w 207"/>
                  <a:gd name="T29" fmla="*/ 184 h 349"/>
                  <a:gd name="T30" fmla="*/ 45 w 207"/>
                  <a:gd name="T31" fmla="*/ 178 h 349"/>
                  <a:gd name="T32" fmla="*/ 59 w 207"/>
                  <a:gd name="T33" fmla="*/ 186 h 349"/>
                  <a:gd name="T34" fmla="*/ 0 w 207"/>
                  <a:gd name="T35" fmla="*/ 251 h 349"/>
                  <a:gd name="T36" fmla="*/ 51 w 207"/>
                  <a:gd name="T37" fmla="*/ 215 h 349"/>
                  <a:gd name="T38" fmla="*/ 58 w 207"/>
                  <a:gd name="T39" fmla="*/ 228 h 349"/>
                  <a:gd name="T40" fmla="*/ 45 w 207"/>
                  <a:gd name="T41" fmla="*/ 243 h 349"/>
                  <a:gd name="T42" fmla="*/ 53 w 207"/>
                  <a:gd name="T43" fmla="*/ 254 h 349"/>
                  <a:gd name="T44" fmla="*/ 46 w 207"/>
                  <a:gd name="T45" fmla="*/ 278 h 349"/>
                  <a:gd name="T46" fmla="*/ 39 w 207"/>
                  <a:gd name="T47" fmla="*/ 328 h 349"/>
                  <a:gd name="T48" fmla="*/ 58 w 207"/>
                  <a:gd name="T49" fmla="*/ 287 h 349"/>
                  <a:gd name="T50" fmla="*/ 95 w 207"/>
                  <a:gd name="T51" fmla="*/ 347 h 349"/>
                  <a:gd name="T52" fmla="*/ 82 w 207"/>
                  <a:gd name="T53" fmla="*/ 264 h 349"/>
                  <a:gd name="T54" fmla="*/ 77 w 207"/>
                  <a:gd name="T55" fmla="*/ 236 h 349"/>
                  <a:gd name="T56" fmla="*/ 164 w 207"/>
                  <a:gd name="T57" fmla="*/ 347 h 349"/>
                  <a:gd name="T58" fmla="*/ 84 w 207"/>
                  <a:gd name="T59" fmla="*/ 220 h 349"/>
                  <a:gd name="T60" fmla="*/ 95 w 207"/>
                  <a:gd name="T61" fmla="*/ 215 h 349"/>
                  <a:gd name="T62" fmla="*/ 104 w 207"/>
                  <a:gd name="T63" fmla="*/ 240 h 349"/>
                  <a:gd name="T64" fmla="*/ 99 w 207"/>
                  <a:gd name="T65" fmla="*/ 193 h 349"/>
                  <a:gd name="T66" fmla="*/ 146 w 207"/>
                  <a:gd name="T67" fmla="*/ 301 h 349"/>
                  <a:gd name="T68" fmla="*/ 112 w 207"/>
                  <a:gd name="T69" fmla="*/ 157 h 349"/>
                  <a:gd name="T70" fmla="*/ 106 w 207"/>
                  <a:gd name="T71" fmla="*/ 134 h 349"/>
                  <a:gd name="T72" fmla="*/ 109 w 207"/>
                  <a:gd name="T73" fmla="*/ 114 h 349"/>
                  <a:gd name="T74" fmla="*/ 115 w 207"/>
                  <a:gd name="T75" fmla="*/ 96 h 349"/>
                  <a:gd name="T76" fmla="*/ 175 w 207"/>
                  <a:gd name="T77" fmla="*/ 192 h 349"/>
                  <a:gd name="T78" fmla="*/ 136 w 207"/>
                  <a:gd name="T79" fmla="*/ 137 h 349"/>
                  <a:gd name="T80" fmla="*/ 128 w 207"/>
                  <a:gd name="T81" fmla="*/ 84 h 349"/>
                  <a:gd name="T82" fmla="*/ 138 w 207"/>
                  <a:gd name="T83" fmla="*/ 93 h 349"/>
                  <a:gd name="T84" fmla="*/ 133 w 207"/>
                  <a:gd name="T85" fmla="*/ 75 h 349"/>
                  <a:gd name="T86" fmla="*/ 146 w 207"/>
                  <a:gd name="T87" fmla="*/ 75 h 349"/>
                  <a:gd name="T88" fmla="*/ 140 w 207"/>
                  <a:gd name="T89" fmla="*/ 50 h 349"/>
                  <a:gd name="T90" fmla="*/ 145 w 207"/>
                  <a:gd name="T91" fmla="*/ 27 h 349"/>
                  <a:gd name="T92" fmla="*/ 134 w 207"/>
                  <a:gd name="T93" fmla="*/ 1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5" name="Freeform 101"/>
              <p:cNvSpPr/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>
                  <a:gd name="T0" fmla="*/ 96 w 99"/>
                  <a:gd name="T1" fmla="*/ 25 h 243"/>
                  <a:gd name="T2" fmla="*/ 61 w 99"/>
                  <a:gd name="T3" fmla="*/ 0 h 243"/>
                  <a:gd name="T4" fmla="*/ 51 w 99"/>
                  <a:gd name="T5" fmla="*/ 0 h 243"/>
                  <a:gd name="T6" fmla="*/ 42 w 99"/>
                  <a:gd name="T7" fmla="*/ 3 h 243"/>
                  <a:gd name="T8" fmla="*/ 34 w 99"/>
                  <a:gd name="T9" fmla="*/ 13 h 243"/>
                  <a:gd name="T10" fmla="*/ 16 w 99"/>
                  <a:gd name="T11" fmla="*/ 45 h 243"/>
                  <a:gd name="T12" fmla="*/ 10 w 99"/>
                  <a:gd name="T13" fmla="*/ 58 h 243"/>
                  <a:gd name="T14" fmla="*/ 5 w 99"/>
                  <a:gd name="T15" fmla="*/ 71 h 243"/>
                  <a:gd name="T16" fmla="*/ 1 w 99"/>
                  <a:gd name="T17" fmla="*/ 113 h 243"/>
                  <a:gd name="T18" fmla="*/ 0 w 99"/>
                  <a:gd name="T19" fmla="*/ 126 h 243"/>
                  <a:gd name="T20" fmla="*/ 1 w 99"/>
                  <a:gd name="T21" fmla="*/ 142 h 243"/>
                  <a:gd name="T22" fmla="*/ 4 w 99"/>
                  <a:gd name="T23" fmla="*/ 158 h 243"/>
                  <a:gd name="T24" fmla="*/ 11 w 99"/>
                  <a:gd name="T25" fmla="*/ 185 h 243"/>
                  <a:gd name="T26" fmla="*/ 18 w 99"/>
                  <a:gd name="T27" fmla="*/ 201 h 243"/>
                  <a:gd name="T28" fmla="*/ 27 w 99"/>
                  <a:gd name="T29" fmla="*/ 219 h 243"/>
                  <a:gd name="T30" fmla="*/ 45 w 99"/>
                  <a:gd name="T31" fmla="*/ 242 h 243"/>
                  <a:gd name="T32" fmla="*/ 36 w 99"/>
                  <a:gd name="T33" fmla="*/ 213 h 243"/>
                  <a:gd name="T34" fmla="*/ 28 w 99"/>
                  <a:gd name="T35" fmla="*/ 187 h 243"/>
                  <a:gd name="T36" fmla="*/ 23 w 99"/>
                  <a:gd name="T37" fmla="*/ 164 h 243"/>
                  <a:gd name="T38" fmla="*/ 25 w 99"/>
                  <a:gd name="T39" fmla="*/ 142 h 243"/>
                  <a:gd name="T40" fmla="*/ 27 w 99"/>
                  <a:gd name="T41" fmla="*/ 126 h 243"/>
                  <a:gd name="T42" fmla="*/ 23 w 99"/>
                  <a:gd name="T43" fmla="*/ 107 h 243"/>
                  <a:gd name="T44" fmla="*/ 22 w 99"/>
                  <a:gd name="T45" fmla="*/ 90 h 243"/>
                  <a:gd name="T46" fmla="*/ 29 w 99"/>
                  <a:gd name="T47" fmla="*/ 58 h 243"/>
                  <a:gd name="T48" fmla="*/ 31 w 99"/>
                  <a:gd name="T49" fmla="*/ 42 h 243"/>
                  <a:gd name="T50" fmla="*/ 37 w 99"/>
                  <a:gd name="T51" fmla="*/ 28 h 243"/>
                  <a:gd name="T52" fmla="*/ 51 w 99"/>
                  <a:gd name="T53" fmla="*/ 10 h 243"/>
                  <a:gd name="T54" fmla="*/ 65 w 99"/>
                  <a:gd name="T55" fmla="*/ 10 h 243"/>
                  <a:gd name="T56" fmla="*/ 98 w 99"/>
                  <a:gd name="T57" fmla="*/ 33 h 243"/>
                  <a:gd name="T58" fmla="*/ 96 w 99"/>
                  <a:gd name="T59" fmla="*/ 2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6" name="Freeform 102"/>
              <p:cNvSpPr/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>
                  <a:gd name="T0" fmla="*/ 126 w 181"/>
                  <a:gd name="T1" fmla="*/ 261 h 262"/>
                  <a:gd name="T2" fmla="*/ 140 w 181"/>
                  <a:gd name="T3" fmla="*/ 216 h 262"/>
                  <a:gd name="T4" fmla="*/ 145 w 181"/>
                  <a:gd name="T5" fmla="*/ 197 h 262"/>
                  <a:gd name="T6" fmla="*/ 157 w 181"/>
                  <a:gd name="T7" fmla="*/ 173 h 262"/>
                  <a:gd name="T8" fmla="*/ 170 w 181"/>
                  <a:gd name="T9" fmla="*/ 151 h 262"/>
                  <a:gd name="T10" fmla="*/ 178 w 181"/>
                  <a:gd name="T11" fmla="*/ 137 h 262"/>
                  <a:gd name="T12" fmla="*/ 180 w 181"/>
                  <a:gd name="T13" fmla="*/ 124 h 262"/>
                  <a:gd name="T14" fmla="*/ 175 w 181"/>
                  <a:gd name="T15" fmla="*/ 104 h 262"/>
                  <a:gd name="T16" fmla="*/ 174 w 181"/>
                  <a:gd name="T17" fmla="*/ 85 h 262"/>
                  <a:gd name="T18" fmla="*/ 154 w 181"/>
                  <a:gd name="T19" fmla="*/ 35 h 262"/>
                  <a:gd name="T20" fmla="*/ 145 w 181"/>
                  <a:gd name="T21" fmla="*/ 23 h 262"/>
                  <a:gd name="T22" fmla="*/ 129 w 181"/>
                  <a:gd name="T23" fmla="*/ 10 h 262"/>
                  <a:gd name="T24" fmla="*/ 114 w 181"/>
                  <a:gd name="T25" fmla="*/ 2 h 262"/>
                  <a:gd name="T26" fmla="*/ 96 w 181"/>
                  <a:gd name="T27" fmla="*/ 0 h 262"/>
                  <a:gd name="T28" fmla="*/ 81 w 181"/>
                  <a:gd name="T29" fmla="*/ 5 h 262"/>
                  <a:gd name="T30" fmla="*/ 64 w 181"/>
                  <a:gd name="T31" fmla="*/ 10 h 262"/>
                  <a:gd name="T32" fmla="*/ 45 w 181"/>
                  <a:gd name="T33" fmla="*/ 26 h 262"/>
                  <a:gd name="T34" fmla="*/ 38 w 181"/>
                  <a:gd name="T35" fmla="*/ 37 h 262"/>
                  <a:gd name="T36" fmla="*/ 27 w 181"/>
                  <a:gd name="T37" fmla="*/ 52 h 262"/>
                  <a:gd name="T38" fmla="*/ 18 w 181"/>
                  <a:gd name="T39" fmla="*/ 66 h 262"/>
                  <a:gd name="T40" fmla="*/ 1 w 181"/>
                  <a:gd name="T41" fmla="*/ 135 h 262"/>
                  <a:gd name="T42" fmla="*/ 0 w 181"/>
                  <a:gd name="T43" fmla="*/ 148 h 262"/>
                  <a:gd name="T44" fmla="*/ 4 w 181"/>
                  <a:gd name="T45" fmla="*/ 170 h 262"/>
                  <a:gd name="T46" fmla="*/ 13 w 181"/>
                  <a:gd name="T47" fmla="*/ 235 h 262"/>
                  <a:gd name="T48" fmla="*/ 12 w 181"/>
                  <a:gd name="T49" fmla="*/ 171 h 262"/>
                  <a:gd name="T50" fmla="*/ 18 w 181"/>
                  <a:gd name="T51" fmla="*/ 144 h 262"/>
                  <a:gd name="T52" fmla="*/ 21 w 181"/>
                  <a:gd name="T53" fmla="*/ 127 h 262"/>
                  <a:gd name="T54" fmla="*/ 29 w 181"/>
                  <a:gd name="T55" fmla="*/ 104 h 262"/>
                  <a:gd name="T56" fmla="*/ 35 w 181"/>
                  <a:gd name="T57" fmla="*/ 82 h 262"/>
                  <a:gd name="T58" fmla="*/ 47 w 181"/>
                  <a:gd name="T59" fmla="*/ 59 h 262"/>
                  <a:gd name="T60" fmla="*/ 60 w 181"/>
                  <a:gd name="T61" fmla="*/ 39 h 262"/>
                  <a:gd name="T62" fmla="*/ 70 w 181"/>
                  <a:gd name="T63" fmla="*/ 21 h 262"/>
                  <a:gd name="T64" fmla="*/ 81 w 181"/>
                  <a:gd name="T65" fmla="*/ 10 h 262"/>
                  <a:gd name="T66" fmla="*/ 95 w 181"/>
                  <a:gd name="T67" fmla="*/ 6 h 262"/>
                  <a:gd name="T68" fmla="*/ 107 w 181"/>
                  <a:gd name="T69" fmla="*/ 10 h 262"/>
                  <a:gd name="T70" fmla="*/ 115 w 181"/>
                  <a:gd name="T71" fmla="*/ 19 h 262"/>
                  <a:gd name="T72" fmla="*/ 121 w 181"/>
                  <a:gd name="T73" fmla="*/ 37 h 262"/>
                  <a:gd name="T74" fmla="*/ 121 w 181"/>
                  <a:gd name="T75" fmla="*/ 50 h 262"/>
                  <a:gd name="T76" fmla="*/ 125 w 181"/>
                  <a:gd name="T77" fmla="*/ 74 h 262"/>
                  <a:gd name="T78" fmla="*/ 130 w 181"/>
                  <a:gd name="T79" fmla="*/ 89 h 262"/>
                  <a:gd name="T80" fmla="*/ 143 w 181"/>
                  <a:gd name="T81" fmla="*/ 112 h 262"/>
                  <a:gd name="T82" fmla="*/ 145 w 181"/>
                  <a:gd name="T83" fmla="*/ 124 h 262"/>
                  <a:gd name="T84" fmla="*/ 147 w 181"/>
                  <a:gd name="T85" fmla="*/ 136 h 262"/>
                  <a:gd name="T86" fmla="*/ 147 w 181"/>
                  <a:gd name="T87" fmla="*/ 153 h 262"/>
                  <a:gd name="T88" fmla="*/ 125 w 181"/>
                  <a:gd name="T89" fmla="*/ 212 h 262"/>
                  <a:gd name="T90" fmla="*/ 126 w 181"/>
                  <a:gd name="T91" fmla="*/ 26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7" name="Freeform 103"/>
              <p:cNvSpPr/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>
                  <a:gd name="T0" fmla="*/ 144 w 149"/>
                  <a:gd name="T1" fmla="*/ 37 h 237"/>
                  <a:gd name="T2" fmla="*/ 114 w 149"/>
                  <a:gd name="T3" fmla="*/ 0 h 237"/>
                  <a:gd name="T4" fmla="*/ 94 w 149"/>
                  <a:gd name="T5" fmla="*/ 0 h 237"/>
                  <a:gd name="T6" fmla="*/ 77 w 149"/>
                  <a:gd name="T7" fmla="*/ 3 h 237"/>
                  <a:gd name="T8" fmla="*/ 63 w 149"/>
                  <a:gd name="T9" fmla="*/ 13 h 237"/>
                  <a:gd name="T10" fmla="*/ 30 w 149"/>
                  <a:gd name="T11" fmla="*/ 43 h 237"/>
                  <a:gd name="T12" fmla="*/ 19 w 149"/>
                  <a:gd name="T13" fmla="*/ 57 h 237"/>
                  <a:gd name="T14" fmla="*/ 10 w 149"/>
                  <a:gd name="T15" fmla="*/ 70 h 237"/>
                  <a:gd name="T16" fmla="*/ 3 w 149"/>
                  <a:gd name="T17" fmla="*/ 111 h 237"/>
                  <a:gd name="T18" fmla="*/ 0 w 149"/>
                  <a:gd name="T19" fmla="*/ 122 h 237"/>
                  <a:gd name="T20" fmla="*/ 3 w 149"/>
                  <a:gd name="T21" fmla="*/ 138 h 237"/>
                  <a:gd name="T22" fmla="*/ 8 w 149"/>
                  <a:gd name="T23" fmla="*/ 154 h 237"/>
                  <a:gd name="T24" fmla="*/ 22 w 149"/>
                  <a:gd name="T25" fmla="*/ 180 h 237"/>
                  <a:gd name="T26" fmla="*/ 33 w 149"/>
                  <a:gd name="T27" fmla="*/ 196 h 237"/>
                  <a:gd name="T28" fmla="*/ 49 w 149"/>
                  <a:gd name="T29" fmla="*/ 214 h 237"/>
                  <a:gd name="T30" fmla="*/ 83 w 149"/>
                  <a:gd name="T31" fmla="*/ 236 h 237"/>
                  <a:gd name="T32" fmla="*/ 66 w 149"/>
                  <a:gd name="T33" fmla="*/ 208 h 237"/>
                  <a:gd name="T34" fmla="*/ 52 w 149"/>
                  <a:gd name="T35" fmla="*/ 183 h 237"/>
                  <a:gd name="T36" fmla="*/ 43 w 149"/>
                  <a:gd name="T37" fmla="*/ 160 h 237"/>
                  <a:gd name="T38" fmla="*/ 47 w 149"/>
                  <a:gd name="T39" fmla="*/ 138 h 237"/>
                  <a:gd name="T40" fmla="*/ 49 w 149"/>
                  <a:gd name="T41" fmla="*/ 122 h 237"/>
                  <a:gd name="T42" fmla="*/ 43 w 149"/>
                  <a:gd name="T43" fmla="*/ 104 h 237"/>
                  <a:gd name="T44" fmla="*/ 41 w 149"/>
                  <a:gd name="T45" fmla="*/ 87 h 237"/>
                  <a:gd name="T46" fmla="*/ 55 w 149"/>
                  <a:gd name="T47" fmla="*/ 57 h 237"/>
                  <a:gd name="T48" fmla="*/ 57 w 149"/>
                  <a:gd name="T49" fmla="*/ 40 h 237"/>
                  <a:gd name="T50" fmla="*/ 69 w 149"/>
                  <a:gd name="T51" fmla="*/ 27 h 237"/>
                  <a:gd name="T52" fmla="*/ 94 w 149"/>
                  <a:gd name="T53" fmla="*/ 9 h 237"/>
                  <a:gd name="T54" fmla="*/ 105 w 149"/>
                  <a:gd name="T55" fmla="*/ 23 h 237"/>
                  <a:gd name="T56" fmla="*/ 148 w 149"/>
                  <a:gd name="T57" fmla="*/ 45 h 237"/>
                  <a:gd name="T58" fmla="*/ 144 w 149"/>
                  <a:gd name="T59" fmla="*/ 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8" name="Freeform 104"/>
              <p:cNvSpPr/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>
                  <a:gd name="T0" fmla="*/ 3 w 152"/>
                  <a:gd name="T1" fmla="*/ 25 h 161"/>
                  <a:gd name="T2" fmla="*/ 34 w 152"/>
                  <a:gd name="T3" fmla="*/ 0 h 161"/>
                  <a:gd name="T4" fmla="*/ 54 w 152"/>
                  <a:gd name="T5" fmla="*/ 0 h 161"/>
                  <a:gd name="T6" fmla="*/ 72 w 152"/>
                  <a:gd name="T7" fmla="*/ 2 h 161"/>
                  <a:gd name="T8" fmla="*/ 85 w 152"/>
                  <a:gd name="T9" fmla="*/ 9 h 161"/>
                  <a:gd name="T10" fmla="*/ 120 w 152"/>
                  <a:gd name="T11" fmla="*/ 29 h 161"/>
                  <a:gd name="T12" fmla="*/ 131 w 152"/>
                  <a:gd name="T13" fmla="*/ 38 h 161"/>
                  <a:gd name="T14" fmla="*/ 139 w 152"/>
                  <a:gd name="T15" fmla="*/ 47 h 161"/>
                  <a:gd name="T16" fmla="*/ 147 w 152"/>
                  <a:gd name="T17" fmla="*/ 75 h 161"/>
                  <a:gd name="T18" fmla="*/ 151 w 152"/>
                  <a:gd name="T19" fmla="*/ 83 h 161"/>
                  <a:gd name="T20" fmla="*/ 147 w 152"/>
                  <a:gd name="T21" fmla="*/ 94 h 161"/>
                  <a:gd name="T22" fmla="*/ 142 w 152"/>
                  <a:gd name="T23" fmla="*/ 104 h 161"/>
                  <a:gd name="T24" fmla="*/ 128 w 152"/>
                  <a:gd name="T25" fmla="*/ 122 h 161"/>
                  <a:gd name="T26" fmla="*/ 116 w 152"/>
                  <a:gd name="T27" fmla="*/ 133 h 161"/>
                  <a:gd name="T28" fmla="*/ 100 w 152"/>
                  <a:gd name="T29" fmla="*/ 145 h 161"/>
                  <a:gd name="T30" fmla="*/ 65 w 152"/>
                  <a:gd name="T31" fmla="*/ 160 h 161"/>
                  <a:gd name="T32" fmla="*/ 82 w 152"/>
                  <a:gd name="T33" fmla="*/ 141 h 161"/>
                  <a:gd name="T34" fmla="*/ 97 w 152"/>
                  <a:gd name="T35" fmla="*/ 124 h 161"/>
                  <a:gd name="T36" fmla="*/ 106 w 152"/>
                  <a:gd name="T37" fmla="*/ 108 h 161"/>
                  <a:gd name="T38" fmla="*/ 102 w 152"/>
                  <a:gd name="T39" fmla="*/ 94 h 161"/>
                  <a:gd name="T40" fmla="*/ 100 w 152"/>
                  <a:gd name="T41" fmla="*/ 83 h 161"/>
                  <a:gd name="T42" fmla="*/ 106 w 152"/>
                  <a:gd name="T43" fmla="*/ 70 h 161"/>
                  <a:gd name="T44" fmla="*/ 108 w 152"/>
                  <a:gd name="T45" fmla="*/ 59 h 161"/>
                  <a:gd name="T46" fmla="*/ 94 w 152"/>
                  <a:gd name="T47" fmla="*/ 38 h 161"/>
                  <a:gd name="T48" fmla="*/ 91 w 152"/>
                  <a:gd name="T49" fmla="*/ 27 h 161"/>
                  <a:gd name="T50" fmla="*/ 79 w 152"/>
                  <a:gd name="T51" fmla="*/ 18 h 161"/>
                  <a:gd name="T52" fmla="*/ 54 w 152"/>
                  <a:gd name="T53" fmla="*/ 6 h 161"/>
                  <a:gd name="T54" fmla="*/ 43 w 152"/>
                  <a:gd name="T55" fmla="*/ 15 h 161"/>
                  <a:gd name="T56" fmla="*/ 0 w 152"/>
                  <a:gd name="T57" fmla="*/ 30 h 161"/>
                  <a:gd name="T58" fmla="*/ 3 w 152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9" name="Freeform 105"/>
              <p:cNvSpPr/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>
                  <a:gd name="T0" fmla="*/ 270 w 288"/>
                  <a:gd name="T1" fmla="*/ 8 h 365"/>
                  <a:gd name="T2" fmla="*/ 268 w 288"/>
                  <a:gd name="T3" fmla="*/ 0 h 365"/>
                  <a:gd name="T4" fmla="*/ 248 w 288"/>
                  <a:gd name="T5" fmla="*/ 3 h 365"/>
                  <a:gd name="T6" fmla="*/ 236 w 288"/>
                  <a:gd name="T7" fmla="*/ 13 h 365"/>
                  <a:gd name="T8" fmla="*/ 8 w 288"/>
                  <a:gd name="T9" fmla="*/ 79 h 365"/>
                  <a:gd name="T10" fmla="*/ 211 w 288"/>
                  <a:gd name="T11" fmla="*/ 32 h 365"/>
                  <a:gd name="T12" fmla="*/ 213 w 288"/>
                  <a:gd name="T13" fmla="*/ 41 h 365"/>
                  <a:gd name="T14" fmla="*/ 114 w 288"/>
                  <a:gd name="T15" fmla="*/ 98 h 365"/>
                  <a:gd name="T16" fmla="*/ 237 w 288"/>
                  <a:gd name="T17" fmla="*/ 52 h 365"/>
                  <a:gd name="T18" fmla="*/ 222 w 288"/>
                  <a:gd name="T19" fmla="*/ 71 h 365"/>
                  <a:gd name="T20" fmla="*/ 182 w 288"/>
                  <a:gd name="T21" fmla="*/ 102 h 365"/>
                  <a:gd name="T22" fmla="*/ 62 w 288"/>
                  <a:gd name="T23" fmla="*/ 186 h 365"/>
                  <a:gd name="T24" fmla="*/ 67 w 288"/>
                  <a:gd name="T25" fmla="*/ 179 h 365"/>
                  <a:gd name="T26" fmla="*/ 145 w 288"/>
                  <a:gd name="T27" fmla="*/ 127 h 365"/>
                  <a:gd name="T28" fmla="*/ 207 w 288"/>
                  <a:gd name="T29" fmla="*/ 87 h 365"/>
                  <a:gd name="T30" fmla="*/ 236 w 288"/>
                  <a:gd name="T31" fmla="*/ 68 h 365"/>
                  <a:gd name="T32" fmla="*/ 240 w 288"/>
                  <a:gd name="T33" fmla="*/ 74 h 365"/>
                  <a:gd name="T34" fmla="*/ 207 w 288"/>
                  <a:gd name="T35" fmla="*/ 100 h 365"/>
                  <a:gd name="T36" fmla="*/ 158 w 288"/>
                  <a:gd name="T37" fmla="*/ 135 h 365"/>
                  <a:gd name="T38" fmla="*/ 222 w 288"/>
                  <a:gd name="T39" fmla="*/ 87 h 365"/>
                  <a:gd name="T40" fmla="*/ 240 w 288"/>
                  <a:gd name="T41" fmla="*/ 74 h 365"/>
                  <a:gd name="T42" fmla="*/ 243 w 288"/>
                  <a:gd name="T43" fmla="*/ 88 h 365"/>
                  <a:gd name="T44" fmla="*/ 222 w 288"/>
                  <a:gd name="T45" fmla="*/ 112 h 365"/>
                  <a:gd name="T46" fmla="*/ 158 w 288"/>
                  <a:gd name="T47" fmla="*/ 144 h 365"/>
                  <a:gd name="T48" fmla="*/ 105 w 288"/>
                  <a:gd name="T49" fmla="*/ 173 h 365"/>
                  <a:gd name="T50" fmla="*/ 167 w 288"/>
                  <a:gd name="T51" fmla="*/ 144 h 365"/>
                  <a:gd name="T52" fmla="*/ 231 w 288"/>
                  <a:gd name="T53" fmla="*/ 109 h 365"/>
                  <a:gd name="T54" fmla="*/ 228 w 288"/>
                  <a:gd name="T55" fmla="*/ 121 h 365"/>
                  <a:gd name="T56" fmla="*/ 231 w 288"/>
                  <a:gd name="T57" fmla="*/ 141 h 365"/>
                  <a:gd name="T58" fmla="*/ 221 w 288"/>
                  <a:gd name="T59" fmla="*/ 151 h 365"/>
                  <a:gd name="T60" fmla="*/ 169 w 288"/>
                  <a:gd name="T61" fmla="*/ 180 h 365"/>
                  <a:gd name="T62" fmla="*/ 71 w 288"/>
                  <a:gd name="T63" fmla="*/ 227 h 365"/>
                  <a:gd name="T64" fmla="*/ 86 w 288"/>
                  <a:gd name="T65" fmla="*/ 217 h 365"/>
                  <a:gd name="T66" fmla="*/ 207 w 288"/>
                  <a:gd name="T67" fmla="*/ 160 h 365"/>
                  <a:gd name="T68" fmla="*/ 245 w 288"/>
                  <a:gd name="T69" fmla="*/ 135 h 365"/>
                  <a:gd name="T70" fmla="*/ 148 w 288"/>
                  <a:gd name="T71" fmla="*/ 209 h 365"/>
                  <a:gd name="T72" fmla="*/ 244 w 288"/>
                  <a:gd name="T73" fmla="*/ 158 h 365"/>
                  <a:gd name="T74" fmla="*/ 241 w 288"/>
                  <a:gd name="T75" fmla="*/ 178 h 365"/>
                  <a:gd name="T76" fmla="*/ 193 w 288"/>
                  <a:gd name="T77" fmla="*/ 227 h 365"/>
                  <a:gd name="T78" fmla="*/ 111 w 288"/>
                  <a:gd name="T79" fmla="*/ 261 h 365"/>
                  <a:gd name="T80" fmla="*/ 33 w 288"/>
                  <a:gd name="T81" fmla="*/ 293 h 365"/>
                  <a:gd name="T82" fmla="*/ 149 w 288"/>
                  <a:gd name="T83" fmla="*/ 249 h 365"/>
                  <a:gd name="T84" fmla="*/ 197 w 288"/>
                  <a:gd name="T85" fmla="*/ 224 h 365"/>
                  <a:gd name="T86" fmla="*/ 240 w 288"/>
                  <a:gd name="T87" fmla="*/ 186 h 365"/>
                  <a:gd name="T88" fmla="*/ 236 w 288"/>
                  <a:gd name="T89" fmla="*/ 203 h 365"/>
                  <a:gd name="T90" fmla="*/ 233 w 288"/>
                  <a:gd name="T91" fmla="*/ 219 h 365"/>
                  <a:gd name="T92" fmla="*/ 236 w 288"/>
                  <a:gd name="T93" fmla="*/ 236 h 365"/>
                  <a:gd name="T94" fmla="*/ 193 w 288"/>
                  <a:gd name="T95" fmla="*/ 267 h 365"/>
                  <a:gd name="T96" fmla="*/ 113 w 288"/>
                  <a:gd name="T97" fmla="*/ 296 h 365"/>
                  <a:gd name="T98" fmla="*/ 118 w 288"/>
                  <a:gd name="T99" fmla="*/ 294 h 365"/>
                  <a:gd name="T100" fmla="*/ 217 w 288"/>
                  <a:gd name="T101" fmla="*/ 255 h 365"/>
                  <a:gd name="T102" fmla="*/ 212 w 288"/>
                  <a:gd name="T103" fmla="*/ 265 h 365"/>
                  <a:gd name="T104" fmla="*/ 217 w 288"/>
                  <a:gd name="T105" fmla="*/ 270 h 365"/>
                  <a:gd name="T106" fmla="*/ 222 w 288"/>
                  <a:gd name="T107" fmla="*/ 280 h 365"/>
                  <a:gd name="T108" fmla="*/ 173 w 288"/>
                  <a:gd name="T109" fmla="*/ 309 h 365"/>
                  <a:gd name="T110" fmla="*/ 120 w 288"/>
                  <a:gd name="T111" fmla="*/ 315 h 365"/>
                  <a:gd name="T112" fmla="*/ 217 w 288"/>
                  <a:gd name="T113" fmla="*/ 289 h 365"/>
                  <a:gd name="T114" fmla="*/ 212 w 288"/>
                  <a:gd name="T115" fmla="*/ 304 h 365"/>
                  <a:gd name="T116" fmla="*/ 218 w 288"/>
                  <a:gd name="T117" fmla="*/ 312 h 365"/>
                  <a:gd name="T118" fmla="*/ 105 w 288"/>
                  <a:gd name="T119" fmla="*/ 364 h 365"/>
                  <a:gd name="T120" fmla="*/ 212 w 288"/>
                  <a:gd name="T121" fmla="*/ 325 h 365"/>
                  <a:gd name="T122" fmla="*/ 235 w 288"/>
                  <a:gd name="T123" fmla="*/ 311 h 365"/>
                  <a:gd name="T124" fmla="*/ 249 w 288"/>
                  <a:gd name="T125" fmla="*/ 29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0" name="Freeform 106"/>
              <p:cNvSpPr/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>
                  <a:gd name="T0" fmla="*/ 116 w 255"/>
                  <a:gd name="T1" fmla="*/ 7 h 271"/>
                  <a:gd name="T2" fmla="*/ 18 w 255"/>
                  <a:gd name="T3" fmla="*/ 12 h 271"/>
                  <a:gd name="T4" fmla="*/ 108 w 255"/>
                  <a:gd name="T5" fmla="*/ 12 h 271"/>
                  <a:gd name="T6" fmla="*/ 94 w 255"/>
                  <a:gd name="T7" fmla="*/ 23 h 271"/>
                  <a:gd name="T8" fmla="*/ 94 w 255"/>
                  <a:gd name="T9" fmla="*/ 28 h 271"/>
                  <a:gd name="T10" fmla="*/ 50 w 255"/>
                  <a:gd name="T11" fmla="*/ 40 h 271"/>
                  <a:gd name="T12" fmla="*/ 83 w 255"/>
                  <a:gd name="T13" fmla="*/ 36 h 271"/>
                  <a:gd name="T14" fmla="*/ 83 w 255"/>
                  <a:gd name="T15" fmla="*/ 42 h 271"/>
                  <a:gd name="T16" fmla="*/ 90 w 255"/>
                  <a:gd name="T17" fmla="*/ 45 h 271"/>
                  <a:gd name="T18" fmla="*/ 10 w 255"/>
                  <a:gd name="T19" fmla="*/ 73 h 271"/>
                  <a:gd name="T20" fmla="*/ 86 w 255"/>
                  <a:gd name="T21" fmla="*/ 59 h 271"/>
                  <a:gd name="T22" fmla="*/ 68 w 255"/>
                  <a:gd name="T23" fmla="*/ 78 h 271"/>
                  <a:gd name="T24" fmla="*/ 10 w 255"/>
                  <a:gd name="T25" fmla="*/ 90 h 271"/>
                  <a:gd name="T26" fmla="*/ 72 w 255"/>
                  <a:gd name="T27" fmla="*/ 80 h 271"/>
                  <a:gd name="T28" fmla="*/ 25 w 255"/>
                  <a:gd name="T29" fmla="*/ 102 h 271"/>
                  <a:gd name="T30" fmla="*/ 53 w 255"/>
                  <a:gd name="T31" fmla="*/ 92 h 271"/>
                  <a:gd name="T32" fmla="*/ 72 w 255"/>
                  <a:gd name="T33" fmla="*/ 90 h 271"/>
                  <a:gd name="T34" fmla="*/ 72 w 255"/>
                  <a:gd name="T35" fmla="*/ 97 h 271"/>
                  <a:gd name="T36" fmla="*/ 61 w 255"/>
                  <a:gd name="T37" fmla="*/ 111 h 271"/>
                  <a:gd name="T38" fmla="*/ 6 w 255"/>
                  <a:gd name="T39" fmla="*/ 127 h 271"/>
                  <a:gd name="T40" fmla="*/ 68 w 255"/>
                  <a:gd name="T41" fmla="*/ 113 h 271"/>
                  <a:gd name="T42" fmla="*/ 57 w 255"/>
                  <a:gd name="T43" fmla="*/ 132 h 271"/>
                  <a:gd name="T44" fmla="*/ 43 w 255"/>
                  <a:gd name="T45" fmla="*/ 144 h 271"/>
                  <a:gd name="T46" fmla="*/ 50 w 255"/>
                  <a:gd name="T47" fmla="*/ 144 h 271"/>
                  <a:gd name="T48" fmla="*/ 50 w 255"/>
                  <a:gd name="T49" fmla="*/ 151 h 271"/>
                  <a:gd name="T50" fmla="*/ 10 w 255"/>
                  <a:gd name="T51" fmla="*/ 168 h 271"/>
                  <a:gd name="T52" fmla="*/ 43 w 255"/>
                  <a:gd name="T53" fmla="*/ 165 h 271"/>
                  <a:gd name="T54" fmla="*/ 43 w 255"/>
                  <a:gd name="T55" fmla="*/ 168 h 271"/>
                  <a:gd name="T56" fmla="*/ 47 w 255"/>
                  <a:gd name="T57" fmla="*/ 175 h 271"/>
                  <a:gd name="T58" fmla="*/ 38 w 255"/>
                  <a:gd name="T59" fmla="*/ 189 h 271"/>
                  <a:gd name="T60" fmla="*/ 47 w 255"/>
                  <a:gd name="T61" fmla="*/ 196 h 271"/>
                  <a:gd name="T62" fmla="*/ 50 w 255"/>
                  <a:gd name="T63" fmla="*/ 227 h 271"/>
                  <a:gd name="T64" fmla="*/ 57 w 255"/>
                  <a:gd name="T65" fmla="*/ 189 h 271"/>
                  <a:gd name="T66" fmla="*/ 119 w 255"/>
                  <a:gd name="T67" fmla="*/ 270 h 271"/>
                  <a:gd name="T68" fmla="*/ 83 w 255"/>
                  <a:gd name="T69" fmla="*/ 175 h 271"/>
                  <a:gd name="T70" fmla="*/ 83 w 255"/>
                  <a:gd name="T71" fmla="*/ 173 h 271"/>
                  <a:gd name="T72" fmla="*/ 86 w 255"/>
                  <a:gd name="T73" fmla="*/ 165 h 271"/>
                  <a:gd name="T74" fmla="*/ 137 w 255"/>
                  <a:gd name="T75" fmla="*/ 213 h 271"/>
                  <a:gd name="T76" fmla="*/ 104 w 255"/>
                  <a:gd name="T77" fmla="*/ 187 h 271"/>
                  <a:gd name="T78" fmla="*/ 94 w 255"/>
                  <a:gd name="T79" fmla="*/ 144 h 271"/>
                  <a:gd name="T80" fmla="*/ 97 w 255"/>
                  <a:gd name="T81" fmla="*/ 132 h 271"/>
                  <a:gd name="T82" fmla="*/ 116 w 255"/>
                  <a:gd name="T83" fmla="*/ 161 h 271"/>
                  <a:gd name="T84" fmla="*/ 104 w 255"/>
                  <a:gd name="T85" fmla="*/ 118 h 271"/>
                  <a:gd name="T86" fmla="*/ 123 w 255"/>
                  <a:gd name="T87" fmla="*/ 111 h 271"/>
                  <a:gd name="T88" fmla="*/ 137 w 255"/>
                  <a:gd name="T89" fmla="*/ 140 h 271"/>
                  <a:gd name="T90" fmla="*/ 119 w 255"/>
                  <a:gd name="T91" fmla="*/ 90 h 271"/>
                  <a:gd name="T92" fmla="*/ 123 w 255"/>
                  <a:gd name="T93" fmla="*/ 85 h 271"/>
                  <a:gd name="T94" fmla="*/ 127 w 255"/>
                  <a:gd name="T95" fmla="*/ 61 h 271"/>
                  <a:gd name="T96" fmla="*/ 144 w 255"/>
                  <a:gd name="T97" fmla="*/ 64 h 271"/>
                  <a:gd name="T98" fmla="*/ 210 w 255"/>
                  <a:gd name="T99" fmla="*/ 125 h 271"/>
                  <a:gd name="T100" fmla="*/ 163 w 255"/>
                  <a:gd name="T101" fmla="*/ 90 h 271"/>
                  <a:gd name="T102" fmla="*/ 137 w 255"/>
                  <a:gd name="T103" fmla="*/ 40 h 271"/>
                  <a:gd name="T104" fmla="*/ 144 w 255"/>
                  <a:gd name="T105" fmla="*/ 31 h 271"/>
                  <a:gd name="T106" fmla="*/ 177 w 255"/>
                  <a:gd name="T107" fmla="*/ 59 h 271"/>
                  <a:gd name="T108" fmla="*/ 170 w 255"/>
                  <a:gd name="T109" fmla="*/ 56 h 271"/>
                  <a:gd name="T110" fmla="*/ 155 w 255"/>
                  <a:gd name="T111" fmla="*/ 18 h 271"/>
                  <a:gd name="T112" fmla="*/ 195 w 255"/>
                  <a:gd name="T113" fmla="*/ 56 h 271"/>
                  <a:gd name="T114" fmla="*/ 169 w 255"/>
                  <a:gd name="T115" fmla="*/ 37 h 271"/>
                  <a:gd name="T116" fmla="*/ 149 w 255"/>
                  <a:gd name="T117" fmla="*/ 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1" name="Freeform 107"/>
              <p:cNvSpPr/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>
                  <a:gd name="T0" fmla="*/ 208 w 212"/>
                  <a:gd name="T1" fmla="*/ 39 h 258"/>
                  <a:gd name="T2" fmla="*/ 192 w 212"/>
                  <a:gd name="T3" fmla="*/ 23 h 258"/>
                  <a:gd name="T4" fmla="*/ 186 w 212"/>
                  <a:gd name="T5" fmla="*/ 16 h 258"/>
                  <a:gd name="T6" fmla="*/ 170 w 212"/>
                  <a:gd name="T7" fmla="*/ 10 h 258"/>
                  <a:gd name="T8" fmla="*/ 156 w 212"/>
                  <a:gd name="T9" fmla="*/ 5 h 258"/>
                  <a:gd name="T10" fmla="*/ 136 w 212"/>
                  <a:gd name="T11" fmla="*/ 0 h 258"/>
                  <a:gd name="T12" fmla="*/ 119 w 212"/>
                  <a:gd name="T13" fmla="*/ 0 h 258"/>
                  <a:gd name="T14" fmla="*/ 104 w 212"/>
                  <a:gd name="T15" fmla="*/ 2 h 258"/>
                  <a:gd name="T16" fmla="*/ 86 w 212"/>
                  <a:gd name="T17" fmla="*/ 4 h 258"/>
                  <a:gd name="T18" fmla="*/ 66 w 212"/>
                  <a:gd name="T19" fmla="*/ 9 h 258"/>
                  <a:gd name="T20" fmla="*/ 54 w 212"/>
                  <a:gd name="T21" fmla="*/ 19 h 258"/>
                  <a:gd name="T22" fmla="*/ 42 w 212"/>
                  <a:gd name="T23" fmla="*/ 33 h 258"/>
                  <a:gd name="T24" fmla="*/ 29 w 212"/>
                  <a:gd name="T25" fmla="*/ 43 h 258"/>
                  <a:gd name="T26" fmla="*/ 19 w 212"/>
                  <a:gd name="T27" fmla="*/ 54 h 258"/>
                  <a:gd name="T28" fmla="*/ 8 w 212"/>
                  <a:gd name="T29" fmla="*/ 69 h 258"/>
                  <a:gd name="T30" fmla="*/ 0 w 212"/>
                  <a:gd name="T31" fmla="*/ 99 h 258"/>
                  <a:gd name="T32" fmla="*/ 2 w 212"/>
                  <a:gd name="T33" fmla="*/ 123 h 258"/>
                  <a:gd name="T34" fmla="*/ 12 w 212"/>
                  <a:gd name="T35" fmla="*/ 157 h 258"/>
                  <a:gd name="T36" fmla="*/ 29 w 212"/>
                  <a:gd name="T37" fmla="*/ 186 h 258"/>
                  <a:gd name="T38" fmla="*/ 66 w 212"/>
                  <a:gd name="T39" fmla="*/ 257 h 258"/>
                  <a:gd name="T40" fmla="*/ 52 w 212"/>
                  <a:gd name="T41" fmla="*/ 181 h 258"/>
                  <a:gd name="T42" fmla="*/ 44 w 212"/>
                  <a:gd name="T43" fmla="*/ 156 h 258"/>
                  <a:gd name="T44" fmla="*/ 39 w 212"/>
                  <a:gd name="T45" fmla="*/ 133 h 258"/>
                  <a:gd name="T46" fmla="*/ 37 w 212"/>
                  <a:gd name="T47" fmla="*/ 109 h 258"/>
                  <a:gd name="T48" fmla="*/ 42 w 212"/>
                  <a:gd name="T49" fmla="*/ 81 h 258"/>
                  <a:gd name="T50" fmla="*/ 46 w 212"/>
                  <a:gd name="T51" fmla="*/ 61 h 258"/>
                  <a:gd name="T52" fmla="*/ 56 w 212"/>
                  <a:gd name="T53" fmla="*/ 35 h 258"/>
                  <a:gd name="T54" fmla="*/ 72 w 212"/>
                  <a:gd name="T55" fmla="*/ 23 h 258"/>
                  <a:gd name="T56" fmla="*/ 92 w 212"/>
                  <a:gd name="T57" fmla="*/ 18 h 258"/>
                  <a:gd name="T58" fmla="*/ 144 w 212"/>
                  <a:gd name="T59" fmla="*/ 15 h 258"/>
                  <a:gd name="T60" fmla="*/ 176 w 212"/>
                  <a:gd name="T61" fmla="*/ 23 h 258"/>
                  <a:gd name="T62" fmla="*/ 211 w 212"/>
                  <a:gd name="T63" fmla="*/ 42 h 258"/>
                  <a:gd name="T64" fmla="*/ 208 w 212"/>
                  <a:gd name="T65" fmla="*/ 3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2" name="Freeform 108"/>
              <p:cNvSpPr/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>
                  <a:gd name="T0" fmla="*/ 63 w 218"/>
                  <a:gd name="T1" fmla="*/ 251 h 252"/>
                  <a:gd name="T2" fmla="*/ 48 w 218"/>
                  <a:gd name="T3" fmla="*/ 207 h 252"/>
                  <a:gd name="T4" fmla="*/ 41 w 218"/>
                  <a:gd name="T5" fmla="*/ 189 h 252"/>
                  <a:gd name="T6" fmla="*/ 26 w 218"/>
                  <a:gd name="T7" fmla="*/ 166 h 252"/>
                  <a:gd name="T8" fmla="*/ 10 w 218"/>
                  <a:gd name="T9" fmla="*/ 145 h 252"/>
                  <a:gd name="T10" fmla="*/ 1 w 218"/>
                  <a:gd name="T11" fmla="*/ 132 h 252"/>
                  <a:gd name="T12" fmla="*/ 0 w 218"/>
                  <a:gd name="T13" fmla="*/ 119 h 252"/>
                  <a:gd name="T14" fmla="*/ 4 w 218"/>
                  <a:gd name="T15" fmla="*/ 100 h 252"/>
                  <a:gd name="T16" fmla="*/ 6 w 218"/>
                  <a:gd name="T17" fmla="*/ 81 h 252"/>
                  <a:gd name="T18" fmla="*/ 30 w 218"/>
                  <a:gd name="T19" fmla="*/ 34 h 252"/>
                  <a:gd name="T20" fmla="*/ 41 w 218"/>
                  <a:gd name="T21" fmla="*/ 23 h 252"/>
                  <a:gd name="T22" fmla="*/ 61 w 218"/>
                  <a:gd name="T23" fmla="*/ 10 h 252"/>
                  <a:gd name="T24" fmla="*/ 78 w 218"/>
                  <a:gd name="T25" fmla="*/ 2 h 252"/>
                  <a:gd name="T26" fmla="*/ 100 w 218"/>
                  <a:gd name="T27" fmla="*/ 0 h 252"/>
                  <a:gd name="T28" fmla="*/ 118 w 218"/>
                  <a:gd name="T29" fmla="*/ 5 h 252"/>
                  <a:gd name="T30" fmla="*/ 140 w 218"/>
                  <a:gd name="T31" fmla="*/ 10 h 252"/>
                  <a:gd name="T32" fmla="*/ 163 w 218"/>
                  <a:gd name="T33" fmla="*/ 25 h 252"/>
                  <a:gd name="T34" fmla="*/ 170 w 218"/>
                  <a:gd name="T35" fmla="*/ 36 h 252"/>
                  <a:gd name="T36" fmla="*/ 184 w 218"/>
                  <a:gd name="T37" fmla="*/ 51 h 252"/>
                  <a:gd name="T38" fmla="*/ 195 w 218"/>
                  <a:gd name="T39" fmla="*/ 64 h 252"/>
                  <a:gd name="T40" fmla="*/ 215 w 218"/>
                  <a:gd name="T41" fmla="*/ 129 h 252"/>
                  <a:gd name="T42" fmla="*/ 217 w 218"/>
                  <a:gd name="T43" fmla="*/ 142 h 252"/>
                  <a:gd name="T44" fmla="*/ 212 w 218"/>
                  <a:gd name="T45" fmla="*/ 164 h 252"/>
                  <a:gd name="T46" fmla="*/ 201 w 218"/>
                  <a:gd name="T47" fmla="*/ 225 h 252"/>
                  <a:gd name="T48" fmla="*/ 202 w 218"/>
                  <a:gd name="T49" fmla="*/ 165 h 252"/>
                  <a:gd name="T50" fmla="*/ 195 w 218"/>
                  <a:gd name="T51" fmla="*/ 138 h 252"/>
                  <a:gd name="T52" fmla="*/ 190 w 218"/>
                  <a:gd name="T53" fmla="*/ 122 h 252"/>
                  <a:gd name="T54" fmla="*/ 182 w 218"/>
                  <a:gd name="T55" fmla="*/ 100 h 252"/>
                  <a:gd name="T56" fmla="*/ 173 w 218"/>
                  <a:gd name="T57" fmla="*/ 79 h 252"/>
                  <a:gd name="T58" fmla="*/ 159 w 218"/>
                  <a:gd name="T59" fmla="*/ 57 h 252"/>
                  <a:gd name="T60" fmla="*/ 144 w 218"/>
                  <a:gd name="T61" fmla="*/ 37 h 252"/>
                  <a:gd name="T62" fmla="*/ 131 w 218"/>
                  <a:gd name="T63" fmla="*/ 20 h 252"/>
                  <a:gd name="T64" fmla="*/ 118 w 218"/>
                  <a:gd name="T65" fmla="*/ 10 h 252"/>
                  <a:gd name="T66" fmla="*/ 103 w 218"/>
                  <a:gd name="T67" fmla="*/ 6 h 252"/>
                  <a:gd name="T68" fmla="*/ 87 w 218"/>
                  <a:gd name="T69" fmla="*/ 10 h 252"/>
                  <a:gd name="T70" fmla="*/ 77 w 218"/>
                  <a:gd name="T71" fmla="*/ 19 h 252"/>
                  <a:gd name="T72" fmla="*/ 70 w 218"/>
                  <a:gd name="T73" fmla="*/ 36 h 252"/>
                  <a:gd name="T74" fmla="*/ 70 w 218"/>
                  <a:gd name="T75" fmla="*/ 48 h 252"/>
                  <a:gd name="T76" fmla="*/ 65 w 218"/>
                  <a:gd name="T77" fmla="*/ 71 h 252"/>
                  <a:gd name="T78" fmla="*/ 58 w 218"/>
                  <a:gd name="T79" fmla="*/ 85 h 252"/>
                  <a:gd name="T80" fmla="*/ 43 w 218"/>
                  <a:gd name="T81" fmla="*/ 108 h 252"/>
                  <a:gd name="T82" fmla="*/ 41 w 218"/>
                  <a:gd name="T83" fmla="*/ 119 h 252"/>
                  <a:gd name="T84" fmla="*/ 38 w 218"/>
                  <a:gd name="T85" fmla="*/ 131 h 252"/>
                  <a:gd name="T86" fmla="*/ 38 w 218"/>
                  <a:gd name="T87" fmla="*/ 147 h 252"/>
                  <a:gd name="T88" fmla="*/ 65 w 218"/>
                  <a:gd name="T89" fmla="*/ 203 h 252"/>
                  <a:gd name="T90" fmla="*/ 63 w 218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3" name="Freeform 109"/>
              <p:cNvSpPr/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>
                  <a:gd name="T0" fmla="*/ 1 w 280"/>
                  <a:gd name="T1" fmla="*/ 301 h 366"/>
                  <a:gd name="T2" fmla="*/ 11 w 280"/>
                  <a:gd name="T3" fmla="*/ 289 h 366"/>
                  <a:gd name="T4" fmla="*/ 80 w 280"/>
                  <a:gd name="T5" fmla="*/ 365 h 366"/>
                  <a:gd name="T6" fmla="*/ 25 w 280"/>
                  <a:gd name="T7" fmla="*/ 291 h 366"/>
                  <a:gd name="T8" fmla="*/ 31 w 280"/>
                  <a:gd name="T9" fmla="*/ 283 h 366"/>
                  <a:gd name="T10" fmla="*/ 99 w 280"/>
                  <a:gd name="T11" fmla="*/ 336 h 366"/>
                  <a:gd name="T12" fmla="*/ 28 w 280"/>
                  <a:gd name="T13" fmla="*/ 280 h 366"/>
                  <a:gd name="T14" fmla="*/ 37 w 280"/>
                  <a:gd name="T15" fmla="*/ 267 h 366"/>
                  <a:gd name="T16" fmla="*/ 46 w 280"/>
                  <a:gd name="T17" fmla="*/ 254 h 366"/>
                  <a:gd name="T18" fmla="*/ 41 w 280"/>
                  <a:gd name="T19" fmla="*/ 245 h 366"/>
                  <a:gd name="T20" fmla="*/ 50 w 280"/>
                  <a:gd name="T21" fmla="*/ 239 h 366"/>
                  <a:gd name="T22" fmla="*/ 46 w 280"/>
                  <a:gd name="T23" fmla="*/ 238 h 366"/>
                  <a:gd name="T24" fmla="*/ 46 w 280"/>
                  <a:gd name="T25" fmla="*/ 225 h 366"/>
                  <a:gd name="T26" fmla="*/ 50 w 280"/>
                  <a:gd name="T27" fmla="*/ 216 h 366"/>
                  <a:gd name="T28" fmla="*/ 132 w 280"/>
                  <a:gd name="T29" fmla="*/ 280 h 366"/>
                  <a:gd name="T30" fmla="*/ 46 w 280"/>
                  <a:gd name="T31" fmla="*/ 213 h 366"/>
                  <a:gd name="T32" fmla="*/ 55 w 280"/>
                  <a:gd name="T33" fmla="*/ 213 h 366"/>
                  <a:gd name="T34" fmla="*/ 55 w 280"/>
                  <a:gd name="T35" fmla="*/ 194 h 366"/>
                  <a:gd name="T36" fmla="*/ 159 w 280"/>
                  <a:gd name="T37" fmla="*/ 238 h 366"/>
                  <a:gd name="T38" fmla="*/ 77 w 280"/>
                  <a:gd name="T39" fmla="*/ 208 h 366"/>
                  <a:gd name="T40" fmla="*/ 47 w 280"/>
                  <a:gd name="T41" fmla="*/ 182 h 366"/>
                  <a:gd name="T42" fmla="*/ 50 w 280"/>
                  <a:gd name="T43" fmla="*/ 172 h 366"/>
                  <a:gd name="T44" fmla="*/ 68 w 280"/>
                  <a:gd name="T45" fmla="*/ 180 h 366"/>
                  <a:gd name="T46" fmla="*/ 70 w 280"/>
                  <a:gd name="T47" fmla="*/ 168 h 366"/>
                  <a:gd name="T48" fmla="*/ 146 w 280"/>
                  <a:gd name="T49" fmla="*/ 188 h 366"/>
                  <a:gd name="T50" fmla="*/ 118 w 280"/>
                  <a:gd name="T51" fmla="*/ 178 h 366"/>
                  <a:gd name="T52" fmla="*/ 58 w 280"/>
                  <a:gd name="T53" fmla="*/ 154 h 366"/>
                  <a:gd name="T54" fmla="*/ 55 w 280"/>
                  <a:gd name="T55" fmla="*/ 136 h 366"/>
                  <a:gd name="T56" fmla="*/ 60 w 280"/>
                  <a:gd name="T57" fmla="*/ 126 h 366"/>
                  <a:gd name="T58" fmla="*/ 80 w 280"/>
                  <a:gd name="T59" fmla="*/ 134 h 366"/>
                  <a:gd name="T60" fmla="*/ 76 w 280"/>
                  <a:gd name="T61" fmla="*/ 116 h 366"/>
                  <a:gd name="T62" fmla="*/ 70 w 280"/>
                  <a:gd name="T63" fmla="*/ 105 h 366"/>
                  <a:gd name="T64" fmla="*/ 75 w 280"/>
                  <a:gd name="T65" fmla="*/ 99 h 366"/>
                  <a:gd name="T66" fmla="*/ 155 w 280"/>
                  <a:gd name="T67" fmla="*/ 130 h 366"/>
                  <a:gd name="T68" fmla="*/ 250 w 280"/>
                  <a:gd name="T69" fmla="*/ 154 h 366"/>
                  <a:gd name="T70" fmla="*/ 118 w 280"/>
                  <a:gd name="T71" fmla="*/ 115 h 366"/>
                  <a:gd name="T72" fmla="*/ 75 w 280"/>
                  <a:gd name="T73" fmla="*/ 99 h 366"/>
                  <a:gd name="T74" fmla="*/ 80 w 280"/>
                  <a:gd name="T75" fmla="*/ 89 h 366"/>
                  <a:gd name="T76" fmla="*/ 72 w 280"/>
                  <a:gd name="T77" fmla="*/ 70 h 366"/>
                  <a:gd name="T78" fmla="*/ 75 w 280"/>
                  <a:gd name="T79" fmla="*/ 56 h 366"/>
                  <a:gd name="T80" fmla="*/ 118 w 280"/>
                  <a:gd name="T81" fmla="*/ 72 h 366"/>
                  <a:gd name="T82" fmla="*/ 108 w 280"/>
                  <a:gd name="T83" fmla="*/ 68 h 366"/>
                  <a:gd name="T84" fmla="*/ 80 w 280"/>
                  <a:gd name="T85" fmla="*/ 56 h 366"/>
                  <a:gd name="T86" fmla="*/ 75 w 280"/>
                  <a:gd name="T87" fmla="*/ 49 h 366"/>
                  <a:gd name="T88" fmla="*/ 60 w 280"/>
                  <a:gd name="T89" fmla="*/ 40 h 366"/>
                  <a:gd name="T90" fmla="*/ 146 w 280"/>
                  <a:gd name="T91" fmla="*/ 56 h 366"/>
                  <a:gd name="T92" fmla="*/ 60 w 280"/>
                  <a:gd name="T93" fmla="*/ 27 h 366"/>
                  <a:gd name="T94" fmla="*/ 161 w 280"/>
                  <a:gd name="T95" fmla="*/ 27 h 366"/>
                  <a:gd name="T96" fmla="*/ 206 w 280"/>
                  <a:gd name="T97" fmla="*/ 23 h 366"/>
                  <a:gd name="T98" fmla="*/ 75 w 280"/>
                  <a:gd name="T99" fmla="*/ 27 h 366"/>
                  <a:gd name="T100" fmla="*/ 55 w 280"/>
                  <a:gd name="T101" fmla="*/ 10 h 366"/>
                  <a:gd name="T102" fmla="*/ 26 w 280"/>
                  <a:gd name="T103" fmla="*/ 4 h 366"/>
                  <a:gd name="T104" fmla="*/ 0 w 280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4" name="Freeform 110"/>
              <p:cNvSpPr/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>
                  <a:gd name="T0" fmla="*/ 145 w 150"/>
                  <a:gd name="T1" fmla="*/ 25 h 161"/>
                  <a:gd name="T2" fmla="*/ 114 w 150"/>
                  <a:gd name="T3" fmla="*/ 0 h 161"/>
                  <a:gd name="T4" fmla="*/ 94 w 150"/>
                  <a:gd name="T5" fmla="*/ 0 h 161"/>
                  <a:gd name="T6" fmla="*/ 77 w 150"/>
                  <a:gd name="T7" fmla="*/ 2 h 161"/>
                  <a:gd name="T8" fmla="*/ 64 w 150"/>
                  <a:gd name="T9" fmla="*/ 9 h 161"/>
                  <a:gd name="T10" fmla="*/ 30 w 150"/>
                  <a:gd name="T11" fmla="*/ 29 h 161"/>
                  <a:gd name="T12" fmla="*/ 19 w 150"/>
                  <a:gd name="T13" fmla="*/ 38 h 161"/>
                  <a:gd name="T14" fmla="*/ 11 w 150"/>
                  <a:gd name="T15" fmla="*/ 47 h 161"/>
                  <a:gd name="T16" fmla="*/ 3 w 150"/>
                  <a:gd name="T17" fmla="*/ 75 h 161"/>
                  <a:gd name="T18" fmla="*/ 0 w 150"/>
                  <a:gd name="T19" fmla="*/ 83 h 161"/>
                  <a:gd name="T20" fmla="*/ 3 w 150"/>
                  <a:gd name="T21" fmla="*/ 94 h 161"/>
                  <a:gd name="T22" fmla="*/ 8 w 150"/>
                  <a:gd name="T23" fmla="*/ 104 h 161"/>
                  <a:gd name="T24" fmla="*/ 22 w 150"/>
                  <a:gd name="T25" fmla="*/ 122 h 161"/>
                  <a:gd name="T26" fmla="*/ 33 w 150"/>
                  <a:gd name="T27" fmla="*/ 133 h 161"/>
                  <a:gd name="T28" fmla="*/ 49 w 150"/>
                  <a:gd name="T29" fmla="*/ 145 h 161"/>
                  <a:gd name="T30" fmla="*/ 84 w 150"/>
                  <a:gd name="T31" fmla="*/ 160 h 161"/>
                  <a:gd name="T32" fmla="*/ 67 w 150"/>
                  <a:gd name="T33" fmla="*/ 141 h 161"/>
                  <a:gd name="T34" fmla="*/ 52 w 150"/>
                  <a:gd name="T35" fmla="*/ 124 h 161"/>
                  <a:gd name="T36" fmla="*/ 44 w 150"/>
                  <a:gd name="T37" fmla="*/ 108 h 161"/>
                  <a:gd name="T38" fmla="*/ 47 w 150"/>
                  <a:gd name="T39" fmla="*/ 94 h 161"/>
                  <a:gd name="T40" fmla="*/ 49 w 150"/>
                  <a:gd name="T41" fmla="*/ 83 h 161"/>
                  <a:gd name="T42" fmla="*/ 44 w 150"/>
                  <a:gd name="T43" fmla="*/ 70 h 161"/>
                  <a:gd name="T44" fmla="*/ 41 w 150"/>
                  <a:gd name="T45" fmla="*/ 59 h 161"/>
                  <a:gd name="T46" fmla="*/ 55 w 150"/>
                  <a:gd name="T47" fmla="*/ 38 h 161"/>
                  <a:gd name="T48" fmla="*/ 58 w 150"/>
                  <a:gd name="T49" fmla="*/ 27 h 161"/>
                  <a:gd name="T50" fmla="*/ 70 w 150"/>
                  <a:gd name="T51" fmla="*/ 18 h 161"/>
                  <a:gd name="T52" fmla="*/ 94 w 150"/>
                  <a:gd name="T53" fmla="*/ 6 h 161"/>
                  <a:gd name="T54" fmla="*/ 106 w 150"/>
                  <a:gd name="T55" fmla="*/ 15 h 161"/>
                  <a:gd name="T56" fmla="*/ 149 w 150"/>
                  <a:gd name="T57" fmla="*/ 30 h 161"/>
                  <a:gd name="T58" fmla="*/ 145 w 150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191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7" rIns="92075" bIns="4603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07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7" rIns="92075" bIns="46037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>
              <a:defRPr sz="1400"/>
            </a:lvl1pPr>
          </a:lstStyle>
          <a:p>
            <a:fld id="{E939992E-505F-435E-B627-B6D01918B9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 algn="r">
              <a:defRPr sz="1400"/>
            </a:lvl1pPr>
          </a:lstStyle>
          <a:p>
            <a:fld id="{60D001AE-B98E-4854-9A8D-B887F2D74A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41.xml"/><Relationship Id="rId8" Type="http://schemas.openxmlformats.org/officeDocument/2006/relationships/slide" Target="slide38.xml"/><Relationship Id="rId7" Type="http://schemas.openxmlformats.org/officeDocument/2006/relationships/slide" Target="slide35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3.xml"/><Relationship Id="rId2" Type="http://schemas.openxmlformats.org/officeDocument/2006/relationships/slide" Target="slide20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2.jpeg"/><Relationship Id="rId11" Type="http://schemas.openxmlformats.org/officeDocument/2006/relationships/slide" Target="slide47.xml"/><Relationship Id="rId10" Type="http://schemas.openxmlformats.org/officeDocument/2006/relationships/slide" Target="slide44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slide" Target="slide18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slide" Target="slide19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slide" Target="slide16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slide" Target="slide21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slide" Target="slide22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slide" Target="slide16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slide" Target="slide24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slide" Target="slide25.xml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jpeg"/><Relationship Id="rId2" Type="http://schemas.openxmlformats.org/officeDocument/2006/relationships/slide" Target="slide16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slide" Target="slide27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slide" Target="slide28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slide" Target="slide16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slide" Target="slide30.xml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2.xml"/><Relationship Id="rId8" Type="http://schemas.openxmlformats.org/officeDocument/2006/relationships/slide" Target="slide11.xml"/><Relationship Id="rId7" Type="http://schemas.openxmlformats.org/officeDocument/2006/relationships/slide" Target="slide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5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.jpeg"/><Relationship Id="rId11" Type="http://schemas.openxmlformats.org/officeDocument/2006/relationships/slide" Target="slide14.xml"/><Relationship Id="rId10" Type="http://schemas.openxmlformats.org/officeDocument/2006/relationships/slide" Target="slide13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jpeg"/><Relationship Id="rId2" Type="http://schemas.openxmlformats.org/officeDocument/2006/relationships/slide" Target="slide31.xml"/><Relationship Id="rId1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slide" Target="slide16.xml"/><Relationship Id="rId1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jpeg"/><Relationship Id="rId2" Type="http://schemas.openxmlformats.org/officeDocument/2006/relationships/slide" Target="slide33.xml"/><Relationship Id="rId1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slide" Target="slide34.xml"/><Relationship Id="rId1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slide" Target="slide16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jpeg"/><Relationship Id="rId2" Type="http://schemas.openxmlformats.org/officeDocument/2006/relationships/slide" Target="slide36.xml"/><Relationship Id="rId1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slide" Target="slide37.xml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slide" Target="slide16.xml"/><Relationship Id="rId1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jpeg"/><Relationship Id="rId2" Type="http://schemas.openxmlformats.org/officeDocument/2006/relationships/slide" Target="slide39.xml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jpeg"/><Relationship Id="rId2" Type="http://schemas.openxmlformats.org/officeDocument/2006/relationships/slide" Target="slide40.xml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slide" Target="slide16.xml"/><Relationship Id="rId1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slide" Target="slide42.xml"/><Relationship Id="rId1" Type="http://schemas.openxmlformats.org/officeDocument/2006/relationships/image" Target="../media/image16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slide" Target="slide43.xml"/><Relationship Id="rId1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jpeg"/><Relationship Id="rId2" Type="http://schemas.openxmlformats.org/officeDocument/2006/relationships/slide" Target="slide16.xml"/><Relationship Id="rId1" Type="http://schemas.openxmlformats.org/officeDocument/2006/relationships/image" Target="../media/image57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slide" Target="slide45.xml"/><Relationship Id="rId1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slide" Target="slide46.xml"/><Relationship Id="rId1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slide" Target="slide16.xml"/><Relationship Id="rId1" Type="http://schemas.openxmlformats.org/officeDocument/2006/relationships/image" Target="../media/image6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" Target="slide68.xml"/><Relationship Id="rId8" Type="http://schemas.openxmlformats.org/officeDocument/2006/relationships/slide" Target="slide67.xml"/><Relationship Id="rId7" Type="http://schemas.openxmlformats.org/officeDocument/2006/relationships/slide" Target="slide66.xml"/><Relationship Id="rId6" Type="http://schemas.openxmlformats.org/officeDocument/2006/relationships/slide" Target="slide65.xml"/><Relationship Id="rId5" Type="http://schemas.openxmlformats.org/officeDocument/2006/relationships/slide" Target="slide64.xml"/><Relationship Id="rId4" Type="http://schemas.openxmlformats.org/officeDocument/2006/relationships/slide" Target="slide63.xml"/><Relationship Id="rId3" Type="http://schemas.openxmlformats.org/officeDocument/2006/relationships/slide" Target="slide62.x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61.jpeg"/><Relationship Id="rId21" Type="http://schemas.openxmlformats.org/officeDocument/2006/relationships/slide" Target="slide71.xml"/><Relationship Id="rId20" Type="http://schemas.openxmlformats.org/officeDocument/2006/relationships/slide" Target="slide59.xml"/><Relationship Id="rId2" Type="http://schemas.openxmlformats.org/officeDocument/2006/relationships/slide" Target="slide61.xml"/><Relationship Id="rId19" Type="http://schemas.openxmlformats.org/officeDocument/2006/relationships/slide" Target="slide58.xml"/><Relationship Id="rId18" Type="http://schemas.openxmlformats.org/officeDocument/2006/relationships/slide" Target="slide57.xml"/><Relationship Id="rId17" Type="http://schemas.openxmlformats.org/officeDocument/2006/relationships/slide" Target="slide56.xml"/><Relationship Id="rId16" Type="http://schemas.openxmlformats.org/officeDocument/2006/relationships/slide" Target="slide55.xml"/><Relationship Id="rId15" Type="http://schemas.openxmlformats.org/officeDocument/2006/relationships/slide" Target="slide54.xml"/><Relationship Id="rId14" Type="http://schemas.openxmlformats.org/officeDocument/2006/relationships/slide" Target="slide53.xml"/><Relationship Id="rId13" Type="http://schemas.openxmlformats.org/officeDocument/2006/relationships/slide" Target="slide52.xml"/><Relationship Id="rId12" Type="http://schemas.openxmlformats.org/officeDocument/2006/relationships/slide" Target="slide51.xml"/><Relationship Id="rId11" Type="http://schemas.openxmlformats.org/officeDocument/2006/relationships/slide" Target="slide50.xml"/><Relationship Id="rId10" Type="http://schemas.openxmlformats.org/officeDocument/2006/relationships/slide" Target="slide69.xml"/><Relationship Id="rId1" Type="http://schemas.openxmlformats.org/officeDocument/2006/relationships/slide" Target="slide6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slide" Target="slide49.xml"/><Relationship Id="rId1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slide" Target="slide49.xml"/><Relationship Id="rId1" Type="http://schemas.openxmlformats.org/officeDocument/2006/relationships/image" Target="../media/image32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3.jpeg"/><Relationship Id="rId2" Type="http://schemas.openxmlformats.org/officeDocument/2006/relationships/slide" Target="slide49.xml"/><Relationship Id="rId1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jpeg"/><Relationship Id="rId2" Type="http://schemas.openxmlformats.org/officeDocument/2006/relationships/slide" Target="slide49.xml"/><Relationship Id="rId1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jpeg"/><Relationship Id="rId2" Type="http://schemas.openxmlformats.org/officeDocument/2006/relationships/slide" Target="slide49.xml"/><Relationship Id="rId1" Type="http://schemas.openxmlformats.org/officeDocument/2006/relationships/image" Target="../media/image43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6.jpeg"/><Relationship Id="rId2" Type="http://schemas.openxmlformats.org/officeDocument/2006/relationships/slide" Target="slide49.xml"/><Relationship Id="rId1" Type="http://schemas.openxmlformats.org/officeDocument/2006/relationships/image" Target="../media/image32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7.jpeg"/><Relationship Id="rId2" Type="http://schemas.openxmlformats.org/officeDocument/2006/relationships/slide" Target="slide49.xml"/><Relationship Id="rId1" Type="http://schemas.openxmlformats.org/officeDocument/2006/relationships/image" Target="../media/image2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jpeg"/><Relationship Id="rId1" Type="http://schemas.openxmlformats.org/officeDocument/2006/relationships/slide" Target="slide49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slide" Target="slide49.xml"/><Relationship Id="rId1" Type="http://schemas.openxmlformats.org/officeDocument/2006/relationships/image" Target="../media/image43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jpeg"/><Relationship Id="rId2" Type="http://schemas.openxmlformats.org/officeDocument/2006/relationships/slide" Target="slide49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0.jpeg"/><Relationship Id="rId2" Type="http://schemas.openxmlformats.org/officeDocument/2006/relationships/slide" Target="slide49.xml"/><Relationship Id="rId1" Type="http://schemas.openxmlformats.org/officeDocument/2006/relationships/image" Target="../media/image16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jpeg"/><Relationship Id="rId2" Type="http://schemas.openxmlformats.org/officeDocument/2006/relationships/slide" Target="slide49.xml"/><Relationship Id="rId1" Type="http://schemas.openxmlformats.org/officeDocument/2006/relationships/image" Target="../media/image41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1.jpeg"/><Relationship Id="rId2" Type="http://schemas.openxmlformats.org/officeDocument/2006/relationships/slide" Target="slide49.xml"/><Relationship Id="rId1" Type="http://schemas.openxmlformats.org/officeDocument/2006/relationships/image" Target="../media/image20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slide" Target="slide49.xml"/><Relationship Id="rId1" Type="http://schemas.openxmlformats.org/officeDocument/2006/relationships/image" Target="../media/image38.jpe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2.jpeg"/><Relationship Id="rId2" Type="http://schemas.openxmlformats.org/officeDocument/2006/relationships/slide" Target="slide49.xml"/><Relationship Id="rId1" Type="http://schemas.openxmlformats.org/officeDocument/2006/relationships/image" Target="../media/image18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2.jpeg"/><Relationship Id="rId2" Type="http://schemas.openxmlformats.org/officeDocument/2006/relationships/slide" Target="slide49.xml"/><Relationship Id="rId1" Type="http://schemas.openxmlformats.org/officeDocument/2006/relationships/image" Target="../media/image62.jpe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slide" Target="slide49.xml"/><Relationship Id="rId1" Type="http://schemas.openxmlformats.org/officeDocument/2006/relationships/image" Target="../media/image43.jpe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0.jpeg"/><Relationship Id="rId2" Type="http://schemas.openxmlformats.org/officeDocument/2006/relationships/slide" Target="slide49.xml"/><Relationship Id="rId1" Type="http://schemas.openxmlformats.org/officeDocument/2006/relationships/image" Target="../media/image8.jpeg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4.jpeg"/><Relationship Id="rId2" Type="http://schemas.openxmlformats.org/officeDocument/2006/relationships/slide" Target="slide49.xml"/><Relationship Id="rId1" Type="http://schemas.openxmlformats.org/officeDocument/2006/relationships/image" Target="../media/image73.jpe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jpeg"/><Relationship Id="rId2" Type="http://schemas.openxmlformats.org/officeDocument/2006/relationships/slide" Target="slide49.xml"/><Relationship Id="rId1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5.jpeg"/><Relationship Id="rId2" Type="http://schemas.openxmlformats.org/officeDocument/2006/relationships/slide" Target="slide49.xml"/><Relationship Id="rId1" Type="http://schemas.openxmlformats.org/officeDocument/2006/relationships/image" Target="../media/image1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slide" Target="slide86.xml"/><Relationship Id="rId8" Type="http://schemas.openxmlformats.org/officeDocument/2006/relationships/slide" Target="slide85.xml"/><Relationship Id="rId7" Type="http://schemas.openxmlformats.org/officeDocument/2006/relationships/slide" Target="slide84.xml"/><Relationship Id="rId6" Type="http://schemas.openxmlformats.org/officeDocument/2006/relationships/slide" Target="slide83.xml"/><Relationship Id="rId5" Type="http://schemas.openxmlformats.org/officeDocument/2006/relationships/slide" Target="slide82.xml"/><Relationship Id="rId4" Type="http://schemas.openxmlformats.org/officeDocument/2006/relationships/slide" Target="slide81.xml"/><Relationship Id="rId3" Type="http://schemas.openxmlformats.org/officeDocument/2006/relationships/slide" Target="slide80.xml"/><Relationship Id="rId2" Type="http://schemas.openxmlformats.org/officeDocument/2006/relationships/slide" Target="slide79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79.jpeg"/><Relationship Id="rId11" Type="http://schemas.openxmlformats.org/officeDocument/2006/relationships/slide" Target="slide88.xml"/><Relationship Id="rId10" Type="http://schemas.openxmlformats.org/officeDocument/2006/relationships/slide" Target="slide87.xml"/><Relationship Id="rId1" Type="http://schemas.openxmlformats.org/officeDocument/2006/relationships/slide" Target="slide78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0.jpeg"/><Relationship Id="rId2" Type="http://schemas.openxmlformats.org/officeDocument/2006/relationships/slide" Target="slide77.xml"/><Relationship Id="rId1" Type="http://schemas.openxmlformats.org/officeDocument/2006/relationships/image" Target="../media/image18.png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slide" Target="slide7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jpeg"/><Relationship Id="rId2" Type="http://schemas.openxmlformats.org/officeDocument/2006/relationships/slide" Target="slide77.xml"/><Relationship Id="rId1" Type="http://schemas.openxmlformats.org/officeDocument/2006/relationships/image" Target="../media/image81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3.jpeg"/><Relationship Id="rId2" Type="http://schemas.openxmlformats.org/officeDocument/2006/relationships/slide" Target="slide77.xml"/><Relationship Id="rId1" Type="http://schemas.openxmlformats.org/officeDocument/2006/relationships/image" Target="../media/image82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4.jpeg"/><Relationship Id="rId2" Type="http://schemas.openxmlformats.org/officeDocument/2006/relationships/slide" Target="slide77.xml"/><Relationship Id="rId1" Type="http://schemas.openxmlformats.org/officeDocument/2006/relationships/image" Target="../media/image43.jpeg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slide" Target="slide77.xml"/><Relationship Id="rId1" Type="http://schemas.openxmlformats.org/officeDocument/2006/relationships/image" Target="../media/image85.jpeg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jpeg"/><Relationship Id="rId2" Type="http://schemas.openxmlformats.org/officeDocument/2006/relationships/slide" Target="slide77.xml"/><Relationship Id="rId1" Type="http://schemas.openxmlformats.org/officeDocument/2006/relationships/image" Target="../media/image34.jpeg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7.jpeg"/><Relationship Id="rId2" Type="http://schemas.openxmlformats.org/officeDocument/2006/relationships/slide" Target="slide77.xml"/><Relationship Id="rId1" Type="http://schemas.openxmlformats.org/officeDocument/2006/relationships/image" Target="../media/image86.jpeg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slide" Target="slide77.xml"/><Relationship Id="rId1" Type="http://schemas.openxmlformats.org/officeDocument/2006/relationships/image" Target="../media/image51.jpeg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7.jpeg"/><Relationship Id="rId2" Type="http://schemas.openxmlformats.org/officeDocument/2006/relationships/slide" Target="slide77.xml"/><Relationship Id="rId1" Type="http://schemas.openxmlformats.org/officeDocument/2006/relationships/image" Target="../media/image43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203157" y="554970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275207" y="4538940"/>
            <a:ext cx="11430000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</a:t>
            </a:r>
            <a:r>
              <a:rPr lang="zh-CN" altLang="en-US" sz="6600" b="1" dirty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亮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</a:rPr>
              <a:t>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5579" y="9055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8771" y="1613675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滁州西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涧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韦</a:t>
            </a:r>
            <a:r>
              <a:rPr lang="zh-CN" altLang="en-US" sz="4000" b="1" dirty="0">
                <a:solidFill>
                  <a:srgbClr val="00B050"/>
                </a:solidFill>
              </a:rPr>
              <a:t>应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物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早发白帝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城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 李</a:t>
            </a:r>
            <a:r>
              <a:rPr lang="zh-CN" altLang="en-US" sz="4000" b="1" dirty="0">
                <a:solidFill>
                  <a:srgbClr val="00B050"/>
                </a:solidFill>
              </a:rPr>
              <a:t>白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77691"/>
            <a:ext cx="1842584" cy="92743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203988" y="239484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独怜幽草涧边生，上有黄鹂深树鸣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潮带雨晚来急，野渡无人舟自横。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988" y="4777527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朝辞白帝彩云间，千里江陵一日还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两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岸猿声啼不住，轻舟已过万重山。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1074" y="60559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2621" y="2098147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题西林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壁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苏轼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所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见 （清） 袁</a:t>
            </a:r>
            <a:r>
              <a:rPr lang="zh-CN" altLang="en-US" sz="4000" b="1" dirty="0">
                <a:solidFill>
                  <a:srgbClr val="00B050"/>
                </a:solidFill>
              </a:rPr>
              <a:t>枚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1" y="5346673"/>
            <a:ext cx="1721074" cy="86627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3164825" y="2871216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横看成岭侧成峰，远近高低各不同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不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识庐山真面目，只缘自在此山中。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4825" y="514807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牧童骑黄牛，歌声振林樾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意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欲捕鸣蝉，忽然闭口立。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62000" y="18248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55558" y="174859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小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池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杨</a:t>
            </a:r>
            <a:r>
              <a:rPr lang="zh-CN" altLang="en-US" sz="4000" b="1" dirty="0">
                <a:solidFill>
                  <a:srgbClr val="00B050"/>
                </a:solidFill>
              </a:rPr>
              <a:t>万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里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          出塞（唐） 王</a:t>
            </a:r>
            <a:r>
              <a:rPr lang="zh-CN" altLang="en-US" sz="4000" b="1" dirty="0">
                <a:solidFill>
                  <a:srgbClr val="00B050"/>
                </a:solidFill>
              </a:rPr>
              <a:t>昌龄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1890"/>
            <a:ext cx="1976046" cy="9946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420624" y="260566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泉眼无声惜细流，树阴照水爱晴柔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小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荷才露尖尖角，早有蜻蜓立上头。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8339" y="508617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秦时明月汉时关，万里长征人未还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但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使龙城飞将在，不教胡马度阴山。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147"/>
            <a:ext cx="12192000" cy="69141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326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2342" y="1807744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枫桥夜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泊  （</a:t>
            </a:r>
            <a:r>
              <a:rPr lang="zh-CN" altLang="en-US" sz="4000" b="1" dirty="0">
                <a:solidFill>
                  <a:srgbClr val="FF0000"/>
                </a:solidFill>
              </a:rPr>
              <a:t>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  张继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绝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句  （</a:t>
            </a:r>
            <a:r>
              <a:rPr lang="zh-CN" altLang="en-US" sz="4000" b="1" dirty="0">
                <a:solidFill>
                  <a:srgbClr val="FF0000"/>
                </a:solidFill>
              </a:rPr>
              <a:t>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 杜</a:t>
            </a:r>
            <a:r>
              <a:rPr lang="zh-CN" altLang="en-US" sz="4000" b="1" dirty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3" y="5545554"/>
            <a:ext cx="1497972" cy="7539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443984" y="2578608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月落乌啼霜满天，江枫渔火对愁眠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姑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苏城外寒山寺，夜半钟声到客船。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3984" y="480974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两个黄鹂鸣翠柳，一行白鹭上青天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窗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含西岭千秋雪，门泊东吴万里船。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47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147010" y="425116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208548" y="4559969"/>
            <a:ext cx="11662610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亮青春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第二轮</a:t>
            </a:r>
            <a:r>
              <a:rPr lang="zh-CN" altLang="en-US" sz="4800" b="1" i="0" dirty="0">
                <a:solidFill>
                  <a:srgbClr val="FF0000"/>
                </a:solidFill>
              </a:rPr>
              <a:t>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  必</a:t>
            </a:r>
            <a:r>
              <a:rPr lang="zh-CN" altLang="en-US" sz="4800" b="1" i="0" dirty="0">
                <a:solidFill>
                  <a:srgbClr val="FF0000"/>
                </a:solidFill>
              </a:rPr>
              <a:t>答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题</a:t>
            </a:r>
            <a:r>
              <a:rPr lang="zh-CN" altLang="en-US" sz="4800" b="1" i="0" dirty="0">
                <a:solidFill>
                  <a:srgbClr val="FF0000"/>
                </a:solidFill>
              </a:rPr>
              <a:t>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 显</a:t>
            </a:r>
            <a:r>
              <a:rPr lang="zh-CN" altLang="en-US" sz="4800" b="1" i="0" dirty="0">
                <a:solidFill>
                  <a:srgbClr val="FF0000"/>
                </a:solidFill>
              </a:rPr>
              <a:t>功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底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94711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答题要求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、选择“诗词包”</a:t>
            </a:r>
            <a:endParaRPr lang="en-US" altLang="zh-CN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、每</a:t>
            </a:r>
            <a:r>
              <a:rPr lang="zh-CN" altLang="en-US" sz="4000" b="1" dirty="0">
                <a:solidFill>
                  <a:srgbClr val="00B050"/>
                </a:solidFill>
              </a:rPr>
              <a:t>组选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手按一号、二号、三号次序回答相对的题型一、题型二、题型三，选手不得替换。回答正确一题得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分，共计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30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 smtClean="0">
                <a:solidFill>
                  <a:srgbClr val="FF0000"/>
                </a:solidFill>
              </a:rPr>
              <a:t>必</a:t>
            </a:r>
            <a:r>
              <a:rPr lang="zh-CN" altLang="en-US" b="1" i="0" dirty="0">
                <a:solidFill>
                  <a:srgbClr val="FF0000"/>
                </a:solidFill>
              </a:rPr>
              <a:t>答</a:t>
            </a:r>
            <a:r>
              <a:rPr lang="zh-CN" altLang="en-US" b="1" i="0" dirty="0" smtClean="0">
                <a:solidFill>
                  <a:srgbClr val="FF0000"/>
                </a:solidFill>
              </a:rPr>
              <a:t>题</a:t>
            </a:r>
            <a:r>
              <a:rPr lang="zh-CN" altLang="en-US" b="1" i="0" dirty="0">
                <a:solidFill>
                  <a:srgbClr val="FF0000"/>
                </a:solidFill>
              </a:rPr>
              <a:t> </a:t>
            </a:r>
            <a:r>
              <a:rPr lang="zh-CN" altLang="en-US" b="1" i="0" dirty="0" smtClean="0">
                <a:solidFill>
                  <a:srgbClr val="FF0000"/>
                </a:solidFill>
              </a:rPr>
              <a:t> 显</a:t>
            </a:r>
            <a:r>
              <a:rPr lang="zh-CN" altLang="en-US" b="1" i="0" dirty="0">
                <a:solidFill>
                  <a:srgbClr val="FF0000"/>
                </a:solidFill>
              </a:rPr>
              <a:t>功</a:t>
            </a:r>
            <a:r>
              <a:rPr lang="zh-CN" altLang="en-US" b="1" i="0" dirty="0" smtClean="0">
                <a:solidFill>
                  <a:srgbClr val="FF0000"/>
                </a:solidFill>
              </a:rPr>
              <a:t>底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3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4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5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6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8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9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0" action="ppaction://hlinksldjump"/>
              </a:rPr>
              <a:t>⑩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5279424"/>
            <a:ext cx="1892384" cy="9525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286322" y="1734473"/>
          <a:ext cx="5309937" cy="4526280"/>
        </p:xfrm>
        <a:graphic>
          <a:graphicData uri="http://schemas.openxmlformats.org/drawingml/2006/table">
            <a:tbl>
              <a:tblPr firstRow="1" firstCol="1" bandRow="1"/>
              <a:tblGrid>
                <a:gridCol w="1769979"/>
                <a:gridCol w="1769979"/>
                <a:gridCol w="1769979"/>
              </a:tblGrid>
              <a:tr h="1533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鱼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叶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阳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莲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戏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3" y="5423966"/>
            <a:ext cx="1782644" cy="89726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0525542" y="1426717"/>
            <a:ext cx="1415772" cy="51417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鱼戏莲叶间</a:t>
            </a:r>
            <a:endParaRPr lang="zh-CN" altLang="en-US" sz="8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2681037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夜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雨寄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北（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唐）李商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隐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何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当共剪西窗烛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， </a:t>
            </a:r>
            <a:r>
              <a:rPr lang="zh-CN" altLang="en-US" sz="4000" b="1" u="sng" dirty="0" smtClean="0">
                <a:solidFill>
                  <a:schemeClr val="bg1">
                    <a:lumMod val="10000"/>
                  </a:schemeClr>
                </a:solidFill>
              </a:rPr>
              <a:t>               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墨梅图题诗（元）王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冕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不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要人夸好颜色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， </a:t>
            </a:r>
            <a:r>
              <a:rPr lang="zh-CN" altLang="en-US" sz="4000" b="1" u="sng" dirty="0" smtClean="0">
                <a:solidFill>
                  <a:schemeClr val="bg1">
                    <a:lumMod val="10000"/>
                  </a:schemeClr>
                </a:solidFill>
              </a:rPr>
              <a:t>               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。</a:t>
            </a:r>
            <a:endParaRPr lang="zh-CN" altLang="en-US" sz="4000" b="1" dirty="0">
              <a:solidFill>
                <a:schemeClr val="bg1">
                  <a:lumMod val="10000"/>
                </a:schemeClr>
              </a:solidFill>
            </a:endParaRPr>
          </a:p>
          <a:p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99952"/>
            <a:ext cx="1593586" cy="80210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010400" y="335584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却话巴山夜雨时。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41232" y="557784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只留清气满乾坤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5578" y="54844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874" y="2416342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少</a:t>
            </a:r>
            <a:r>
              <a:rPr lang="zh-CN" altLang="en-US" sz="4000" b="1" dirty="0">
                <a:solidFill>
                  <a:srgbClr val="FF0000"/>
                </a:solidFill>
              </a:rPr>
              <a:t>壮不努力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老大徒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(A)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悲伤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(B)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伤悲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(C)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忧伤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9642"/>
            <a:ext cx="1784817" cy="89835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470648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55379" y="2416342"/>
            <a:ext cx="930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B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第一轮   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诵诗词  展风采</a:t>
            </a:r>
            <a:endParaRPr lang="zh-CN" altLang="en-US" sz="4800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958" y="2320089"/>
            <a:ext cx="10363200" cy="4114800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展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示要求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、请选手代表</a:t>
            </a:r>
            <a:r>
              <a:rPr lang="zh-CN" altLang="en-US" sz="4000" b="1" dirty="0">
                <a:solidFill>
                  <a:srgbClr val="00B050"/>
                </a:solidFill>
              </a:rPr>
              <a:t>选择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“诗词包”。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、请参赛选手准确</a:t>
            </a:r>
            <a:r>
              <a:rPr lang="zh-CN" altLang="en-US" sz="4000" b="1" dirty="0">
                <a:solidFill>
                  <a:srgbClr val="00B050"/>
                </a:solidFill>
              </a:rPr>
              <a:t>背诵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“诗词包”中诗词。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3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、背诵准确一首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分，共计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20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6" y="-74604"/>
            <a:ext cx="12175534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75654" y="-118672"/>
            <a:ext cx="6186616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970137" y="1200430"/>
          <a:ext cx="4940970" cy="4943696"/>
        </p:xfrm>
        <a:graphic>
          <a:graphicData uri="http://schemas.openxmlformats.org/drawingml/2006/table">
            <a:tbl>
              <a:tblPr firstRow="1" firstCol="1" bandRow="1"/>
              <a:tblGrid>
                <a:gridCol w="1646990"/>
                <a:gridCol w="1646990"/>
                <a:gridCol w="1646990"/>
              </a:tblGrid>
              <a:tr h="1686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故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低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思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西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凉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乡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头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6" y="5481088"/>
            <a:ext cx="1385129" cy="71387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784386" y="3354396"/>
            <a:ext cx="4817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低头思故乡</a:t>
            </a:r>
            <a:endParaRPr lang="zh-CN" altLang="en-US" sz="7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登</a:t>
            </a:r>
            <a:r>
              <a:rPr lang="zh-CN" altLang="en-US" sz="4000" b="1" dirty="0">
                <a:solidFill>
                  <a:srgbClr val="FF0000"/>
                </a:solidFill>
              </a:rPr>
              <a:t>飞来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峰（</a:t>
            </a:r>
            <a:r>
              <a:rPr lang="zh-CN" altLang="en-US" sz="4000" b="1" dirty="0">
                <a:solidFill>
                  <a:srgbClr val="FF0000"/>
                </a:solidFill>
              </a:rPr>
              <a:t>宋）王安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石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自缘身在最高层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石灰吟（明）于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谦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粉</a:t>
            </a:r>
            <a:r>
              <a:rPr lang="zh-CN" altLang="en-US" sz="4000" b="1" dirty="0">
                <a:solidFill>
                  <a:srgbClr val="FF0000"/>
                </a:solidFill>
              </a:rPr>
              <a:t>身碎骨浑不怕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dirty="0" smtClean="0"/>
              <a:t>。</a:t>
            </a:r>
            <a:endParaRPr lang="zh-CN" altLang="en-US" sz="4000" dirty="0"/>
          </a:p>
          <a:p>
            <a:pPr algn="ctr"/>
            <a:endParaRPr lang="zh-CN" altLang="en-US" sz="4000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20747"/>
            <a:ext cx="2013284" cy="10133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093976" y="251460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不畏浮云遮望眼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4690872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要留清白在人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间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型三：选择题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杜甫的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春夜喜雨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中“晓看红湿处”的下句是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花重绵阳城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花重锦州城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花重锦官城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81600"/>
            <a:ext cx="1434353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75454" y="2415278"/>
            <a:ext cx="149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47" y="0"/>
            <a:ext cx="12376483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0" y="524376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438400" y="1667376"/>
          <a:ext cx="5454318" cy="5085347"/>
        </p:xfrm>
        <a:graphic>
          <a:graphicData uri="http://schemas.openxmlformats.org/drawingml/2006/table">
            <a:tbl>
              <a:tblPr firstRow="1" firstCol="1" bandRow="1"/>
              <a:tblGrid>
                <a:gridCol w="1818106"/>
                <a:gridCol w="1818106"/>
                <a:gridCol w="1818106"/>
              </a:tblGrid>
              <a:tr h="172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何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9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复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西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浮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18902"/>
            <a:ext cx="1705138" cy="8582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9259514" y="1667376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白毛浮绿水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4042" y="2296026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春望（</a:t>
            </a:r>
            <a:r>
              <a:rPr lang="zh-CN" altLang="en-US" sz="4000" b="1" dirty="0">
                <a:solidFill>
                  <a:srgbClr val="FF0000"/>
                </a:solidFill>
              </a:rPr>
              <a:t>唐）杜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感</a:t>
            </a:r>
            <a:r>
              <a:rPr lang="zh-CN" altLang="en-US" sz="4000" b="1" dirty="0">
                <a:solidFill>
                  <a:srgbClr val="FF0000"/>
                </a:solidFill>
              </a:rPr>
              <a:t>时花溅泪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村居（清）高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鼎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儿</a:t>
            </a:r>
            <a:r>
              <a:rPr lang="zh-CN" altLang="en-US" sz="4000" b="1" dirty="0">
                <a:solidFill>
                  <a:srgbClr val="FF0000"/>
                </a:solidFill>
              </a:rPr>
              <a:t>童散学归来早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5071"/>
            <a:ext cx="1705138" cy="8582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11896" y="299008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恨别鸟惊心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1383" y="5194674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忙趁东风放纸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鸢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3258552"/>
            <a:ext cx="10363200" cy="45218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7030A0"/>
                </a:solidFill>
              </a:rPr>
              <a:t>“春色满园关不住</a:t>
            </a:r>
            <a:r>
              <a:rPr lang="en-US" altLang="zh-CN" sz="4000" b="1" dirty="0">
                <a:solidFill>
                  <a:srgbClr val="7030A0"/>
                </a:solidFill>
              </a:rPr>
              <a:t>,</a:t>
            </a:r>
            <a:r>
              <a:rPr lang="zh-CN" altLang="en-US" sz="4000" b="1" dirty="0">
                <a:solidFill>
                  <a:srgbClr val="7030A0"/>
                </a:solidFill>
              </a:rPr>
              <a:t>一枝红杏出墙来”出自叶绍翁的</a:t>
            </a:r>
            <a:r>
              <a:rPr lang="en-US" altLang="zh-CN" sz="4000" b="1" dirty="0">
                <a:solidFill>
                  <a:srgbClr val="7030A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   )</a:t>
            </a: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(A)《</a:t>
            </a:r>
            <a:r>
              <a:rPr lang="zh-CN" altLang="en-US" sz="4000" b="1" dirty="0">
                <a:solidFill>
                  <a:srgbClr val="7030A0"/>
                </a:solidFill>
              </a:rPr>
              <a:t>游园不值</a:t>
            </a:r>
            <a:r>
              <a:rPr lang="en-US" altLang="zh-CN" sz="4000" b="1" dirty="0">
                <a:solidFill>
                  <a:srgbClr val="7030A0"/>
                </a:solidFill>
              </a:rPr>
              <a:t>》   </a:t>
            </a: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B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)《</a:t>
            </a:r>
            <a:r>
              <a:rPr lang="zh-CN" altLang="en-US" sz="4000" b="1" dirty="0">
                <a:solidFill>
                  <a:srgbClr val="7030A0"/>
                </a:solidFill>
              </a:rPr>
              <a:t>春望</a:t>
            </a:r>
            <a:r>
              <a:rPr lang="en-US" altLang="zh-CN" sz="4000" b="1" dirty="0">
                <a:solidFill>
                  <a:srgbClr val="7030A0"/>
                </a:solidFill>
              </a:rPr>
              <a:t>》   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(</a:t>
            </a:r>
            <a:r>
              <a:rPr lang="en-US" altLang="zh-CN" sz="4000" b="1" dirty="0">
                <a:solidFill>
                  <a:srgbClr val="7030A0"/>
                </a:solidFill>
              </a:rPr>
              <a:t>C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)《</a:t>
            </a:r>
            <a:r>
              <a:rPr lang="zh-CN" altLang="en-US" sz="4000" b="1" dirty="0">
                <a:solidFill>
                  <a:srgbClr val="7030A0"/>
                </a:solidFill>
              </a:rPr>
              <a:t>春夜喜雨</a:t>
            </a:r>
            <a:r>
              <a:rPr lang="en-US" altLang="zh-CN" sz="4000" b="1" dirty="0">
                <a:solidFill>
                  <a:srgbClr val="7030A0"/>
                </a:solidFill>
              </a:rPr>
              <a:t>》</a:t>
            </a: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72495"/>
            <a:ext cx="1780674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273552" y="386791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A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989" y="0"/>
            <a:ext cx="1256898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-126332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52135" y="1254482"/>
          <a:ext cx="5462337" cy="4967037"/>
        </p:xfrm>
        <a:graphic>
          <a:graphicData uri="http://schemas.openxmlformats.org/drawingml/2006/table">
            <a:tbl>
              <a:tblPr firstRow="1" firstCol="1" bandRow="1"/>
              <a:tblGrid>
                <a:gridCol w="1820779"/>
                <a:gridCol w="1820779"/>
                <a:gridCol w="1820779"/>
              </a:tblGrid>
              <a:tr h="1682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依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寻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玉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0285" y="5411393"/>
            <a:ext cx="1609522" cy="81012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37370" y="1338893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白日依山尽</a:t>
            </a:r>
            <a:endParaRPr lang="zh-CN" altLang="en-US" sz="72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暮</a:t>
            </a:r>
            <a:r>
              <a:rPr lang="zh-CN" altLang="en-US" sz="4000" b="1" dirty="0">
                <a:solidFill>
                  <a:srgbClr val="FF0000"/>
                </a:solidFill>
              </a:rPr>
              <a:t>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吟（</a:t>
            </a:r>
            <a:r>
              <a:rPr lang="zh-CN" altLang="en-US" sz="4000" b="1" dirty="0">
                <a:solidFill>
                  <a:srgbClr val="FF0000"/>
                </a:solidFill>
              </a:rPr>
              <a:t>唐）白居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易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4000" b="1" dirty="0">
                <a:solidFill>
                  <a:srgbClr val="FF0000"/>
                </a:solidFill>
              </a:rPr>
              <a:t>道残阳铺水中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宿新市徐公店（宋）杨万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里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篱</a:t>
            </a:r>
            <a:r>
              <a:rPr lang="zh-CN" altLang="en-US" sz="4000" b="1" dirty="0">
                <a:solidFill>
                  <a:srgbClr val="FF0000"/>
                </a:solidFill>
              </a:rPr>
              <a:t>落疏疏一径深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74" y="5099384"/>
            <a:ext cx="2055727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文本框 7"/>
          <p:cNvSpPr txBox="1"/>
          <p:nvPr/>
        </p:nvSpPr>
        <p:spPr>
          <a:xfrm>
            <a:off x="6096000" y="250584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半江瑟瑟半江红</a:t>
            </a:r>
            <a:endParaRPr lang="zh-CN" altLang="en-US" sz="3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969211" y="51486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00770" y="468698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/>
              <a:t>树头花落未成阴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2464" y="54844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8674" y="25045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“停车坐爱枫林晚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霜叶红于二月花”中“坐”的意思是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)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(A)</a:t>
            </a:r>
            <a:r>
              <a:rPr lang="zh-CN" altLang="en-US" sz="4000" b="1" dirty="0">
                <a:solidFill>
                  <a:srgbClr val="FF0000"/>
                </a:solidFill>
              </a:rPr>
              <a:t>因为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(B)</a:t>
            </a:r>
            <a:r>
              <a:rPr lang="zh-CN" altLang="en-US" sz="4000" b="1" dirty="0">
                <a:solidFill>
                  <a:srgbClr val="FF0000"/>
                </a:solidFill>
              </a:rPr>
              <a:t>坐下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(C)</a:t>
            </a:r>
            <a:r>
              <a:rPr lang="zh-CN" altLang="en-US" sz="4000" b="1" dirty="0">
                <a:solidFill>
                  <a:srgbClr val="FF0000"/>
                </a:solidFill>
              </a:rPr>
              <a:t>座位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65" y="5322079"/>
            <a:ext cx="1784817" cy="89835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758268" y="3105834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A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574632" y="1427746"/>
          <a:ext cx="5350041" cy="4772525"/>
        </p:xfrm>
        <a:graphic>
          <a:graphicData uri="http://schemas.openxmlformats.org/drawingml/2006/table">
            <a:tbl>
              <a:tblPr firstRow="1" firstCol="1" bandRow="1"/>
              <a:tblGrid>
                <a:gridCol w="1891513"/>
                <a:gridCol w="1891513"/>
                <a:gridCol w="1567015"/>
              </a:tblGrid>
              <a:tr h="15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夜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静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声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风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雨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05660"/>
            <a:ext cx="1976048" cy="99461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89832" y="3056237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夜来风雨声</a:t>
            </a:r>
            <a:endParaRPr lang="zh-CN" altLang="en-US" sz="6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50657"/>
            <a:ext cx="10363200" cy="1143000"/>
          </a:xfrm>
        </p:spPr>
        <p:txBody>
          <a:bodyPr/>
          <a:lstStyle/>
          <a:p>
            <a:pPr algn="ctr"/>
            <a:r>
              <a:rPr lang="zh-CN" altLang="en-US" sz="4800" b="1" i="0" dirty="0" smtClean="0">
                <a:solidFill>
                  <a:srgbClr val="FF0000"/>
                </a:solidFill>
              </a:rPr>
              <a:t>诵诗词  展风采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981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1" action="ppaction://hlinksldjump"/>
              </a:rPr>
              <a:t>①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2" action="ppaction://hlinksldjump"/>
              </a:rPr>
              <a:t>②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3" action="ppaction://hlinksldjump"/>
              </a:rPr>
              <a:t>③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4" action="ppaction://hlinksldjump"/>
              </a:rPr>
              <a:t>④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5" action="ppaction://hlinksldjump"/>
              </a:rPr>
              <a:t>⑤</a:t>
            </a:r>
            <a:endParaRPr lang="en-US" altLang="zh-CN" sz="44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sz="44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6" action="ppaction://hlinksldjump"/>
              </a:rPr>
              <a:t>⑥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7" action="ppaction://hlinksldjump"/>
              </a:rPr>
              <a:t>⑦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8" action="ppaction://hlinksldjump"/>
              </a:rPr>
              <a:t>⑧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9" action="ppaction://hlinksldjump"/>
              </a:rPr>
              <a:t>⑨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10" action="ppaction://hlinksldjump"/>
              </a:rPr>
              <a:t>⑩</a:t>
            </a:r>
            <a:endParaRPr lang="zh-CN" altLang="en-US" sz="4400" b="1" dirty="0">
              <a:solidFill>
                <a:srgbClr val="00B050"/>
              </a:solidFill>
            </a:endParaRPr>
          </a:p>
        </p:txBody>
      </p:sp>
      <p:pic>
        <p:nvPicPr>
          <p:cNvPr id="4" name="图片 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042" y="5385241"/>
            <a:ext cx="1796716" cy="904347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3221" y="2288005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4000" b="1" dirty="0">
                <a:solidFill>
                  <a:srgbClr val="FF0000"/>
                </a:solidFill>
              </a:rPr>
              <a:t>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月（</a:t>
            </a:r>
            <a:r>
              <a:rPr lang="zh-CN" altLang="en-US" sz="4000" b="1" dirty="0">
                <a:solidFill>
                  <a:srgbClr val="FF0000"/>
                </a:solidFill>
              </a:rPr>
              <a:t>南宋）辛弃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疾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明</a:t>
            </a:r>
            <a:r>
              <a:rPr lang="zh-CN" altLang="en-US" sz="4000" b="1" dirty="0">
                <a:solidFill>
                  <a:srgbClr val="FF0000"/>
                </a:solidFill>
              </a:rPr>
              <a:t>月别枝惊鹊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咏柳（唐）贺知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章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碧</a:t>
            </a:r>
            <a:r>
              <a:rPr lang="zh-CN" altLang="en-US" sz="4000" b="1" dirty="0">
                <a:solidFill>
                  <a:srgbClr val="FF0000"/>
                </a:solidFill>
              </a:rPr>
              <a:t>玉妆成一树高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59953"/>
            <a:ext cx="1884947" cy="94875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694821" y="297194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清风半夜鸣蝉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4821" y="5259953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碧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玉妆</a:t>
            </a:r>
            <a:r>
              <a:rPr lang="zh-CN" altLang="en-US" sz="3600" b="1" dirty="0">
                <a:solidFill>
                  <a:srgbClr val="00B050"/>
                </a:solidFill>
              </a:rPr>
              <a:t>成一树高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1664" y="2077452"/>
            <a:ext cx="7716252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天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净沙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·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秋思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是一首小令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作者是元代的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en-US" altLang="zh-CN" sz="4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张养浩  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马致远  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元好问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2" y="5291942"/>
            <a:ext cx="1788695" cy="9003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944497" y="27349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2"/>
            <a:ext cx="12135853" cy="683048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7831" y="242638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767927" y="1482843"/>
          <a:ext cx="5454315" cy="4945310"/>
        </p:xfrm>
        <a:graphic>
          <a:graphicData uri="http://schemas.openxmlformats.org/drawingml/2006/table">
            <a:tbl>
              <a:tblPr firstRow="1" firstCol="1" bandRow="1"/>
              <a:tblGrid>
                <a:gridCol w="1818105"/>
                <a:gridCol w="1818105"/>
                <a:gridCol w="1818105"/>
              </a:tblGrid>
              <a:tr h="1698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听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蛙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32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取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层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楼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声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8996"/>
            <a:ext cx="1734147" cy="87285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495580" y="2046914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更上一层楼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48147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8737" y="215265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别</a:t>
            </a:r>
            <a:r>
              <a:rPr lang="zh-CN" altLang="en-US" sz="4000" b="1" dirty="0">
                <a:solidFill>
                  <a:srgbClr val="FF0000"/>
                </a:solidFill>
              </a:rPr>
              <a:t>董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大（</a:t>
            </a:r>
            <a:r>
              <a:rPr lang="zh-CN" altLang="en-US" sz="4000" b="1" dirty="0">
                <a:solidFill>
                  <a:srgbClr val="FF0000"/>
                </a:solidFill>
              </a:rPr>
              <a:t>唐）高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千</a:t>
            </a:r>
            <a:r>
              <a:rPr lang="zh-CN" altLang="en-US" sz="4000" b="1" dirty="0">
                <a:solidFill>
                  <a:srgbClr val="FF0000"/>
                </a:solidFill>
              </a:rPr>
              <a:t>里黄云白日曛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回乡偶书（唐）贺知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章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儿</a:t>
            </a:r>
            <a:r>
              <a:rPr lang="zh-CN" altLang="en-US" sz="4000" b="1" dirty="0">
                <a:solidFill>
                  <a:srgbClr val="FF0000"/>
                </a:solidFill>
              </a:rPr>
              <a:t>童相见不相识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2629"/>
            <a:ext cx="2135406" cy="107482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845896" y="291133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北风吹燕雪纷纷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4674" y="506398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笑问客从何处来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821" y="2368215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7030A0"/>
                </a:solidFill>
              </a:rPr>
              <a:t>“正是江南好风景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,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落花时节又逢君”中的“君”是指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     )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  (A)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李延年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B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</a:t>
            </a:r>
            <a:r>
              <a:rPr lang="zh-CN" altLang="en-US" sz="4000" b="1" dirty="0">
                <a:solidFill>
                  <a:srgbClr val="7030A0"/>
                </a:solidFill>
              </a:rPr>
              <a:t>李龟年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C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</a:t>
            </a:r>
            <a:r>
              <a:rPr lang="zh-CN" altLang="en-US" sz="4000" b="1" dirty="0">
                <a:solidFill>
                  <a:srgbClr val="7030A0"/>
                </a:solidFill>
              </a:rPr>
              <a:t>崔九</a:t>
            </a:r>
            <a:endParaRPr lang="zh-CN" altLang="en-US" sz="4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89713"/>
            <a:ext cx="1813701" cy="91289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581547" y="293575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0844" y="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786692" y="1669409"/>
          <a:ext cx="5454315" cy="4974064"/>
        </p:xfrm>
        <a:graphic>
          <a:graphicData uri="http://schemas.openxmlformats.org/drawingml/2006/table">
            <a:tbl>
              <a:tblPr firstRow="1" firstCol="1" bandRow="1"/>
              <a:tblGrid>
                <a:gridCol w="1818105"/>
                <a:gridCol w="1818105"/>
                <a:gridCol w="1818105"/>
              </a:tblGrid>
              <a:tr h="16845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漠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雪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伤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徒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沙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心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4565"/>
            <a:ext cx="1752946" cy="8823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394912" y="1786855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大漠沙如雪</a:t>
            </a:r>
            <a:endParaRPr lang="zh-CN" altLang="en-US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江</a:t>
            </a:r>
            <a:r>
              <a:rPr lang="zh-CN" altLang="en-US" sz="4000" b="1" dirty="0">
                <a:solidFill>
                  <a:srgbClr val="FF0000"/>
                </a:solidFill>
              </a:rPr>
              <a:t>畔独步寻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花（</a:t>
            </a:r>
            <a:r>
              <a:rPr lang="zh-CN" altLang="en-US" sz="4000" b="1" dirty="0">
                <a:solidFill>
                  <a:srgbClr val="FF0000"/>
                </a:solidFill>
              </a:rPr>
              <a:t>唐）杜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黄</a:t>
            </a:r>
            <a:r>
              <a:rPr lang="zh-CN" altLang="en-US" sz="4000" b="1" dirty="0">
                <a:solidFill>
                  <a:srgbClr val="FF0000"/>
                </a:solidFill>
              </a:rPr>
              <a:t>四娘家花满蹊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塞下曲（唐）卢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纶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平</a:t>
            </a:r>
            <a:r>
              <a:rPr lang="zh-CN" altLang="en-US" sz="4000" b="1" dirty="0">
                <a:solidFill>
                  <a:srgbClr val="FF0000"/>
                </a:solidFill>
              </a:rPr>
              <a:t>明寻白羽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2817"/>
            <a:ext cx="1323474" cy="99260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013624" y="2496066"/>
            <a:ext cx="3509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千朵万朵压枝低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3624" y="4712043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没在石棱中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“解落三秋叶，能开二月花。过江千尺浪，入竹万竿斜。”这首诗写的是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4000" b="1" dirty="0">
                <a:solidFill>
                  <a:srgbClr val="FF0000"/>
                </a:solidFill>
              </a:rPr>
              <a:t>、花     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>
                <a:solidFill>
                  <a:srgbClr val="FF0000"/>
                </a:solidFill>
              </a:rPr>
              <a:t>、风   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4000" b="1" dirty="0">
                <a:solidFill>
                  <a:srgbClr val="FF0000"/>
                </a:solidFill>
              </a:rPr>
              <a:t>、竹     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>
                <a:solidFill>
                  <a:srgbClr val="FF0000"/>
                </a:solidFill>
              </a:rPr>
              <a:t>、水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46473"/>
            <a:ext cx="1892384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94357" y="2438399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5" y="-74141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274511" y="1516983"/>
          <a:ext cx="6015789" cy="5013157"/>
        </p:xfrm>
        <a:graphic>
          <a:graphicData uri="http://schemas.openxmlformats.org/drawingml/2006/table">
            <a:tbl>
              <a:tblPr firstRow="1" firstCol="1" bandRow="1"/>
              <a:tblGrid>
                <a:gridCol w="2005263"/>
                <a:gridCol w="2005263"/>
                <a:gridCol w="2005263"/>
              </a:tblGrid>
              <a:tr h="1698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江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旧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入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93372"/>
            <a:ext cx="1864496" cy="93846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9416527" y="1622854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江春入旧年</a:t>
            </a:r>
            <a:endParaRPr lang="zh-CN" altLang="en-US" sz="72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2064" y="198120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江</a:t>
            </a:r>
            <a:r>
              <a:rPr lang="zh-CN" altLang="en-US" sz="4000" b="1" dirty="0">
                <a:solidFill>
                  <a:srgbClr val="FF0000"/>
                </a:solidFill>
              </a:rPr>
              <a:t>上渔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者（</a:t>
            </a:r>
            <a:r>
              <a:rPr lang="zh-CN" altLang="en-US" sz="4000" b="1" dirty="0">
                <a:solidFill>
                  <a:srgbClr val="FF0000"/>
                </a:solidFill>
              </a:rPr>
              <a:t>宋）范仲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淹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君</a:t>
            </a:r>
            <a:r>
              <a:rPr lang="zh-CN" altLang="en-US" sz="4000" b="1" dirty="0">
                <a:solidFill>
                  <a:srgbClr val="FF0000"/>
                </a:solidFill>
              </a:rPr>
              <a:t>看一叶舟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敕勒歌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北</a:t>
            </a:r>
            <a:r>
              <a:rPr lang="zh-CN" altLang="en-US" sz="4000" b="1" dirty="0">
                <a:solidFill>
                  <a:srgbClr val="FF0000"/>
                </a:solidFill>
              </a:rPr>
              <a:t>朝民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歌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天</a:t>
            </a:r>
            <a:r>
              <a:rPr lang="zh-CN" altLang="en-US" sz="4000" b="1" dirty="0">
                <a:solidFill>
                  <a:srgbClr val="FF0000"/>
                </a:solidFill>
              </a:rPr>
              <a:t>苍苍，野茫茫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80" y="5315162"/>
            <a:ext cx="1848560" cy="9304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179266" y="262575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出没风波里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30268" y="4930119"/>
            <a:ext cx="3658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风吹草低见牛羊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8232" y="4511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9327" y="2756877"/>
            <a:ext cx="7828546" cy="4602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梅花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（宋） 王安石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凉州词  （唐） 王之涣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5" y="5058277"/>
            <a:ext cx="1459832" cy="11656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799347" y="19246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38800" y="3793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398168" y="36977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218539" y="3516959"/>
            <a:ext cx="11097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墙角数枝梅，凌寒独自开。遥知不是雪，为有暗香来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916" y="493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663843" y="5290300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黄河远上白云间，一片孤城万仞山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羌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笛何须怨杨柳，春风不度玉门关。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617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0" y="1774658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“谁言寸草心，报得三春晖。”出自孟郊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游子吟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，是一首赞美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父爱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母爱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师爱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友情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5403"/>
            <a:ext cx="2055727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765060" y="243016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22847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389929" y="1499939"/>
          <a:ext cx="5510463" cy="4900861"/>
        </p:xfrm>
        <a:graphic>
          <a:graphicData uri="http://schemas.openxmlformats.org/drawingml/2006/table">
            <a:tbl>
              <a:tblPr firstRow="1" firstCol="1" bandRow="1"/>
              <a:tblGrid>
                <a:gridCol w="1836821"/>
                <a:gridCol w="1836821"/>
                <a:gridCol w="1836821"/>
              </a:tblGrid>
              <a:tr h="1579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千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锤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鸟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飞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绝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5" y="5218670"/>
            <a:ext cx="1816689" cy="9144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87179" y="3607925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千山鸟飞绝</a:t>
            </a:r>
            <a:endParaRPr lang="zh-CN" altLang="en-US" sz="6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46421" y="32385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6631" y="2115051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观</a:t>
            </a:r>
            <a:r>
              <a:rPr lang="zh-CN" altLang="en-US" sz="4000" b="1" dirty="0">
                <a:solidFill>
                  <a:srgbClr val="FF0000"/>
                </a:solidFill>
              </a:rPr>
              <a:t>书有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感（</a:t>
            </a:r>
            <a:r>
              <a:rPr lang="zh-CN" altLang="en-US" sz="4000" b="1" dirty="0">
                <a:solidFill>
                  <a:srgbClr val="FF0000"/>
                </a:solidFill>
              </a:rPr>
              <a:t>宋）朱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熹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问</a:t>
            </a:r>
            <a:r>
              <a:rPr lang="zh-CN" altLang="en-US" sz="4000" b="1" dirty="0">
                <a:solidFill>
                  <a:srgbClr val="FF0000"/>
                </a:solidFill>
              </a:rPr>
              <a:t>渠哪得清如许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？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锄禾（唐）李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绅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谁</a:t>
            </a:r>
            <a:r>
              <a:rPr lang="zh-CN" altLang="en-US" sz="4000" b="1" dirty="0">
                <a:solidFill>
                  <a:srgbClr val="FF0000"/>
                </a:solidFill>
              </a:rPr>
              <a:t>知盘中餐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 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9514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852095" y="284422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为有源头活水来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6320" y="506695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粒粒皆辛苦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7029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316" y="707858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0653" y="28554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“小荷才露尖尖角，早有蜻蜓立上头。”出自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小池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杨万里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苏轼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贺知章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陆游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16" y="5064318"/>
            <a:ext cx="2364487" cy="119012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405449" y="3533957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A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5284" y="130342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570859" y="1615239"/>
          <a:ext cx="5927559" cy="4900863"/>
        </p:xfrm>
        <a:graphic>
          <a:graphicData uri="http://schemas.openxmlformats.org/drawingml/2006/table">
            <a:tbl>
              <a:tblPr firstRow="1" firstCol="1" bandRow="1"/>
              <a:tblGrid>
                <a:gridCol w="1975853"/>
                <a:gridCol w="1975853"/>
                <a:gridCol w="1975853"/>
              </a:tblGrid>
              <a:tr h="1579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雨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鸣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间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9600" b="1" kern="10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</a:t>
                      </a:r>
                      <a:endParaRPr lang="zh-CN" sz="9600" b="1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0100"/>
            <a:ext cx="1768879" cy="89033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698877" y="1703850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好雨知时节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063" y="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二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3948" y="1686425"/>
            <a:ext cx="9080789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渔</a:t>
            </a:r>
            <a:r>
              <a:rPr lang="zh-CN" altLang="en-US" sz="4000" b="1" dirty="0">
                <a:solidFill>
                  <a:srgbClr val="FF0000"/>
                </a:solidFill>
              </a:rPr>
              <a:t>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子（</a:t>
            </a:r>
            <a:r>
              <a:rPr lang="zh-CN" altLang="en-US" sz="4000" b="1" dirty="0">
                <a:solidFill>
                  <a:srgbClr val="FF0000"/>
                </a:solidFill>
              </a:rPr>
              <a:t>唐）张志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和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4000" b="1" dirty="0">
                <a:solidFill>
                  <a:srgbClr val="FF0000"/>
                </a:solidFill>
              </a:rPr>
              <a:t>塞山前白鹭飞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夜</a:t>
            </a:r>
            <a:r>
              <a:rPr lang="zh-CN" altLang="en-US" sz="4000" b="1" dirty="0">
                <a:solidFill>
                  <a:srgbClr val="FF0000"/>
                </a:solidFill>
              </a:rPr>
              <a:t>宿山寺（唐）李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白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危楼高百尺，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39275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4951024" y="24518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桃花流水鳜鱼肥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9408" y="459398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手可摘星辰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9726" y="19812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“采得百花成蜜后，为谁辛苦为谁甜。”出自唐朝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蜂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李贺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  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罗隐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李商隐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陆游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3" y="5383209"/>
            <a:ext cx="1800753" cy="9063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741499" y="260315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419724" y="533400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501317" y="4495800"/>
            <a:ext cx="11317704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靓青春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>
                <a:solidFill>
                  <a:schemeClr val="bg1">
                    <a:lumMod val="50000"/>
                  </a:schemeClr>
                </a:solidFill>
              </a:rPr>
              <a:t>第三</a:t>
            </a:r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轮   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风</a:t>
            </a:r>
            <a:r>
              <a:rPr lang="zh-CN" altLang="en-US" sz="4800" b="1" i="0" dirty="0">
                <a:solidFill>
                  <a:srgbClr val="FF0000"/>
                </a:solidFill>
              </a:rPr>
              <a:t>险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题   比</a:t>
            </a:r>
            <a:r>
              <a:rPr lang="zh-CN" altLang="en-US" sz="4800" b="1" i="0" dirty="0">
                <a:solidFill>
                  <a:srgbClr val="FF0000"/>
                </a:solidFill>
              </a:rPr>
              <a:t>高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下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要求说明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、“风险题”有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分值和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20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分值两种，代表队可依据自身实际任选一种分值诗词包。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、回答正确得相应分值，回答错误扣除相应分值。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7044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66109"/>
            <a:ext cx="10363200" cy="483468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请选择风险“诗词包”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值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3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4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5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6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8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9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0" action="ppaction://hlinksldjump"/>
              </a:rPr>
              <a:t>⑩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分值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分：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1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2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3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4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5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6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7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8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9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0" action="ppaction://hlinksldjump"/>
              </a:rPr>
              <a:t>⑩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52137" y="5366035"/>
            <a:ext cx="1933074" cy="972981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211" y="0"/>
            <a:ext cx="12272211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326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2631" y="2109536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望庐山瀑布  （唐）  李白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饮湖上初晴后雨 （宋） 苏轼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498" y="5040852"/>
            <a:ext cx="1985657" cy="111693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440763" y="2506579"/>
            <a:ext cx="759695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照香炉生紫烟，遥看瀑布挂前川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飞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流直下三千尺，疑是银河落九天。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8580" y="5238512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水光潋滟晴方好，山色空濛雨亦奇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欲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把西湖比西子，淡妆浓抹总相宜。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91389" y="3549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362351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龚自珍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己亥杂诗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》“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落红不是无情物，化作春泥更护花”句中，“红”是指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、红色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树叶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59977"/>
            <a:ext cx="1609522" cy="81012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563449" y="42699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758" y="104474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3473" y="29617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“春蚕到死丝方尽，蜡炬成灰泪始干”出自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无题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、李贺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李清照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李商隐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83922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084173" y="364112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30"/>
            <a:ext cx="12191999" cy="682347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473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唐朝诗人贾岛在“鸟宿池边树，僧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月下门”这句诗中最终是选了（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、推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．敲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．扣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、拉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8" y="5379118"/>
            <a:ext cx="1444750" cy="7539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7298724" y="270201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448426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“海上生明月，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共此时”是张九龄的名句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、天地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天下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天涯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35579"/>
            <a:ext cx="1848560" cy="9304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5181600" y="25187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4421" y="49931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6210" y="242436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杜牧的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江南春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中的“南朝四百八十寺”的下句是（ 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、多少楼台烟波中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、多少楼台风雨中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、多少楼台烟雨中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11482"/>
            <a:ext cx="1689203" cy="85023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5368954" y="313661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2021" y="112495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6632" y="3050006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我国最早的诗歌总集是（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诗经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 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论语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老子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 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礼记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78" y="4953404"/>
            <a:ext cx="2167277" cy="109086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481270" y="310051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82780" y="3068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7515" y="1371600"/>
            <a:ext cx="8261685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“三十功名尘与土，八千里路云和月”是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的词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岳飞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、辛弃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疾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、陆游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90" y="5172848"/>
            <a:ext cx="1764632" cy="88819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523112" y="20301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 smtClean="0">
                <a:solidFill>
                  <a:srgbClr val="FF0000"/>
                </a:solidFill>
              </a:rPr>
              <a:t>风</a:t>
            </a:r>
            <a:r>
              <a:rPr lang="zh-CN" altLang="en-US" b="1" i="0" dirty="0">
                <a:solidFill>
                  <a:srgbClr val="FF0000"/>
                </a:solidFill>
              </a:rPr>
              <a:t>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39352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王昌龄诗句“黄沙百战穿金甲，不斩楼兰终不还”中的“楼兰”古国故址在今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境内。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、陕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西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、内蒙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古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、新疆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、甘肃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95823"/>
            <a:ext cx="1981200" cy="99720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5" name="文本框 4"/>
          <p:cNvSpPr txBox="1"/>
          <p:nvPr/>
        </p:nvSpPr>
        <p:spPr>
          <a:xfrm>
            <a:off x="9135762" y="266082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6035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9852" y="2528637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“人生自古谁无死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留取丹心照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)”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是文天祥的诗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(A)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汉青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(B)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汗青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(C)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汗清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6" y="5201111"/>
            <a:ext cx="1810713" cy="91139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621795" y="252863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6168" y="87630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3179" y="2328110"/>
            <a:ext cx="8758989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“忽如一夜春风来，千树万树梨花开”写的是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       )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、春色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、梨花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、雪景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54284"/>
            <a:ext cx="1928239" cy="9705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522573" y="299033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81789" y="4592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0997" y="1994194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示儿  （宋）  陆游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元旦 （宋） 王安石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6" y="4944030"/>
            <a:ext cx="1732547" cy="12833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189747" y="282883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死去元知万事空，但悲不见九州同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王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师北定中原日，家祭无忘告乃翁。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0108" y="490866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爆竹声中一岁除，春风送暖入屠苏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千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门万户曈曈日，总把新桃换旧符。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68" y="0"/>
            <a:ext cx="12256168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3052" y="18227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2126" y="372377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堪称“诗中有画，画中有诗”的诗人是（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、孟浩然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、王维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、陶渊明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333" y="5243599"/>
            <a:ext cx="1832625" cy="92242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0972800" y="37237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3960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5053" y="49128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3621" y="2247900"/>
            <a:ext cx="8285748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“独在异乡为异客，每逢佳节倍思亲。”诗中的“佳节”是指（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、重阳节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、端午节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、中秋节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50638"/>
            <a:ext cx="1925053" cy="96894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789953" y="29056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2358" y="11169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6488" y="262805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把“春风”比作“剪刀”的是哪首诗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？（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忆江南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滁州西涧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》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咏柳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游园不值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3" y="5099256"/>
            <a:ext cx="1944175" cy="9785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249637" y="262805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9242" y="121920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8315" y="2552700"/>
            <a:ext cx="8037095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“横看成岭侧成峰，远近高低各不同。”诗中写的名胜是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、泰山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、华山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、黄山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、庐山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28163"/>
            <a:ext cx="1804737" cy="90838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127223" y="313661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5240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士别三日”是称赞（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的话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、鲁肃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、吕蒙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、田猎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、孙权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16" y="5203658"/>
            <a:ext cx="1880432" cy="94648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文本框 6"/>
          <p:cNvSpPr txBox="1"/>
          <p:nvPr/>
        </p:nvSpPr>
        <p:spPr>
          <a:xfrm>
            <a:off x="5110958" y="15678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0547" y="2456447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山行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是描绘了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的景色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、春天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、夏天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、秋天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、冬天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828" y="5299410"/>
            <a:ext cx="1874456" cy="94347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5901075" y="250175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297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7400" y="38400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0" y="1911015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“劝君更尽一杯酒，西出阳关无故人。”出自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的名句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、李白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、王维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、王昌龄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、杜牧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345327"/>
            <a:ext cx="1892384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698788" y="260315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930188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7" y="5583030"/>
            <a:ext cx="1828800" cy="92049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30442" y="601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0463" y="210151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诗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人杜甫人称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、诗仙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、诗圣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、诗鬼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7833" y="210151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2358" y="40305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chemeClr val="bg2">
                    <a:lumMod val="75000"/>
                  </a:schemeClr>
                </a:solidFill>
              </a:rPr>
              <a:t>风险题   比高下</a:t>
            </a:r>
            <a:endParaRPr lang="zh-CN" altLang="en-US" b="1" i="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085" y="23601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“墙角数枝梅，凌寒独自开”中的梅和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被世人喻为花中四君子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4000" b="1" dirty="0">
                <a:solidFill>
                  <a:srgbClr val="FF0000"/>
                </a:solidFill>
              </a:rPr>
              <a:t>、松、竹、兰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B</a:t>
            </a:r>
            <a:r>
              <a:rPr lang="zh-CN" altLang="en-US" sz="4000" b="1" dirty="0">
                <a:solidFill>
                  <a:srgbClr val="FF0000"/>
                </a:solidFill>
              </a:rPr>
              <a:t>、菊、竹、兰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4000" b="1" dirty="0">
                <a:solidFill>
                  <a:srgbClr val="FF0000"/>
                </a:solidFill>
              </a:rPr>
              <a:t>、菊、松、竹    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>
                <a:solidFill>
                  <a:srgbClr val="FF0000"/>
                </a:solidFill>
              </a:rPr>
              <a:t>、兰、竹、荷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94518"/>
            <a:ext cx="2246956" cy="11309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425805" y="236019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9141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168" y="56849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02042" y="227998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“但使龙城飞将在，不教胡马度阴山”中的“飞将”指像（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）那样的将士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张飞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李广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霍去病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岳飞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2" y="5421162"/>
            <a:ext cx="1768877" cy="8903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266576" y="29904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4215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9053" y="2025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94447" y="1645933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晓出净慈寺送林子方 （宋）杨万</a:t>
            </a:r>
            <a:r>
              <a:rPr lang="zh-CN" altLang="en-US" b="1" dirty="0" smtClean="0">
                <a:solidFill>
                  <a:srgbClr val="FF0000"/>
                </a:solidFill>
              </a:rPr>
              <a:t>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游子吟   （唐）   孟郊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9423"/>
            <a:ext cx="1640212" cy="92261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066489" y="419107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慈母手中线，游子身上衣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临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行密密缝，意恐迟迟归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谁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言寸草心，报得三春晖。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1433" y="2279501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毕竟西湖六月中，风光不与四时同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接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天莲叶无穷碧，映日荷花别样红。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505" y="19812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“莫愁前路无知己，天下谁人不识君”出自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别董大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高适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岑参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王昌龄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6896"/>
            <a:ext cx="1664043" cy="7843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14400" y="265092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155029" y="645695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60420" y="4543927"/>
            <a:ext cx="11446042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靓青春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i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8000"/>
          </a:xfr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07053" y="370974"/>
            <a:ext cx="10363200" cy="1143000"/>
          </a:xfrm>
        </p:spPr>
        <p:txBody>
          <a:bodyPr/>
          <a:lstStyle/>
          <a:p>
            <a:r>
              <a:rPr lang="zh-CN" altLang="en-US" sz="8000" b="1" i="0" dirty="0" smtClean="0">
                <a:solidFill>
                  <a:srgbClr val="FF0000"/>
                </a:solidFill>
              </a:rPr>
              <a:t>月</a:t>
            </a:r>
            <a:endParaRPr lang="zh-CN" altLang="en-US" sz="8000" b="1" i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491913" y="541421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40894" y="4656222"/>
            <a:ext cx="10274969" cy="1752600"/>
          </a:xfrm>
        </p:spPr>
        <p:txBody>
          <a:bodyPr/>
          <a:lstStyle/>
          <a:p>
            <a:r>
              <a:rPr lang="zh-CN" altLang="en-US" sz="6000" dirty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畅</a:t>
            </a:r>
            <a:r>
              <a:rPr lang="zh-CN" altLang="en-US" sz="6000" dirty="0" smtClean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游诗词世界，点亮青春人生</a:t>
            </a:r>
            <a:endParaRPr lang="zh-CN" altLang="en-US" sz="6000" dirty="0">
              <a:solidFill>
                <a:srgbClr val="FF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>
                <a:solidFill>
                  <a:schemeClr val="bg1">
                    <a:lumMod val="50000"/>
                  </a:schemeClr>
                </a:solidFill>
              </a:rPr>
              <a:t>第四</a:t>
            </a:r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轮     互选题  共发展</a:t>
            </a:r>
            <a:endParaRPr lang="zh-CN" altLang="en-US" sz="4800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互选答题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、“鲜花组”与“满月组”对应参赛组互选答题。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、回答正确，答题组得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分，选题组不得分；回答错误，答题组不得分，选题组得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hlinkClick r:id="rId1" action="ppaction://hlinksldjump"/>
              </a:rPr>
              <a:t>①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2" action="ppaction://hlinksldjump"/>
              </a:rPr>
              <a:t>②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3" action="ppaction://hlinksldjump"/>
              </a:rPr>
              <a:t>③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4" action="ppaction://hlinksldjump"/>
              </a:rPr>
              <a:t>④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5" action="ppaction://hlinksldjump"/>
              </a:rPr>
              <a:t>⑤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4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hlinkClick r:id="rId6" action="ppaction://hlinksldjump"/>
              </a:rPr>
              <a:t>⑥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7" action="ppaction://hlinksldjump"/>
              </a:rPr>
              <a:t>⑦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8" action="ppaction://hlinksldjump"/>
              </a:rPr>
              <a:t>⑧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9" action="ppaction://hlinksldjump"/>
              </a:rPr>
              <a:t>⑨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10" action="ppaction://hlinksldjump"/>
              </a:rPr>
              <a:t>⑩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5626443"/>
            <a:ext cx="2067697" cy="789546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 i="0" dirty="0">
                <a:solidFill>
                  <a:srgbClr val="FF0000"/>
                </a:solidFill>
              </a:rPr>
              <a:t>互选题  共发展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07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25000"/>
                  </a:schemeClr>
                </a:solidFill>
              </a:rPr>
              <a:t>趣填颜色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  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客路青山外，行舟（  ）水前。</a:t>
            </a:r>
            <a:endParaRPr lang="en-US" altLang="zh-CN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   千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里（ 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  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）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云白日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曛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，北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风吹雁雪纷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纷。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379308"/>
            <a:ext cx="1631091" cy="8881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15546" y="60136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0168" y="30078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</a:rPr>
              <a:t>绿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0401" y="37157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黄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25000"/>
                  </a:schemeClr>
                </a:solidFill>
              </a:rPr>
              <a:t>趣填季节</a:t>
            </a: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自古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逢秋悲</a:t>
            </a:r>
            <a:r>
              <a:rPr lang="zh-CN" altLang="en-US" sz="4000" b="1" dirty="0">
                <a:solidFill>
                  <a:srgbClr val="00B050"/>
                </a:solidFill>
              </a:rPr>
              <a:t>寂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寥，我言秋日胜（   ）朝。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银烛（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  ）</a:t>
            </a:r>
            <a:r>
              <a:rPr lang="zh-CN" altLang="en-US" sz="4000" b="1" dirty="0">
                <a:solidFill>
                  <a:srgbClr val="00B050"/>
                </a:solidFill>
              </a:rPr>
              <a:t>光冷画屏，轻罗小扇扑流萤。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70552"/>
            <a:ext cx="2009003" cy="101119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550443" y="325654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春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67789" y="398250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秋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0607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202692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游园不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值 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叶</a:t>
            </a:r>
            <a:r>
              <a:rPr lang="zh-CN" altLang="en-US" sz="4000" b="1" dirty="0">
                <a:solidFill>
                  <a:srgbClr val="00B050"/>
                </a:solidFill>
              </a:rPr>
              <a:t>绍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翁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黄</a:t>
            </a:r>
            <a:r>
              <a:rPr lang="zh-CN" altLang="en-US" sz="4000" b="1" dirty="0">
                <a:solidFill>
                  <a:srgbClr val="00B050"/>
                </a:solidFill>
              </a:rPr>
              <a:t>鹤楼送孟浩然之广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陵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李白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89" y="5243822"/>
            <a:ext cx="1299411" cy="103753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42616" y="2811797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应怜屐齿印苍苔，小扣柴扉久不开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色满园关不住，一枝红杏出墙来。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1011" y="494139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故人西辞黄鹤楼，烟花三月下扬州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孤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帆远影碧空尽，唯见长江天际流。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665" y="0"/>
            <a:ext cx="12249665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趣填地名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</a:rPr>
              <a:t>僵卧孤村不自哀，尚思为国戍（    ）。</a:t>
            </a:r>
            <a:endParaRPr lang="en-US" altLang="zh-CN" sz="4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</a:rPr>
              <a:t>我寄愁心与明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</a:rPr>
              <a:t>月，随君直到（    ）西。</a:t>
            </a:r>
            <a:endParaRPr lang="en-US" altLang="zh-CN" sz="40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63978"/>
            <a:ext cx="1928698" cy="97077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574505" y="324852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轮台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9211" y="395641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夜郎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26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2378" y="198737"/>
            <a:ext cx="8291119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491" y="196494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趣填乐器名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独</a:t>
            </a:r>
            <a:r>
              <a:rPr lang="zh-CN" altLang="en-US" sz="4000" b="1" dirty="0">
                <a:solidFill>
                  <a:srgbClr val="00B050"/>
                </a:solidFill>
              </a:rPr>
              <a:t>坐幽篁里，弹（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  ）</a:t>
            </a:r>
            <a:r>
              <a:rPr lang="zh-CN" altLang="en-US" sz="4000" b="1" dirty="0">
                <a:solidFill>
                  <a:srgbClr val="00B050"/>
                </a:solidFill>
              </a:rPr>
              <a:t>复长啸。</a:t>
            </a:r>
            <a:endParaRPr lang="zh-CN" altLang="en-US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二</a:t>
            </a:r>
            <a:r>
              <a:rPr lang="zh-CN" altLang="en-US" sz="4000" b="1" dirty="0">
                <a:solidFill>
                  <a:srgbClr val="00B050"/>
                </a:solidFill>
              </a:rPr>
              <a:t>十四桥明月夜，玉人何处教吹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（   </a:t>
            </a:r>
            <a:r>
              <a:rPr lang="zh-CN" altLang="en-US" sz="4000" b="1" dirty="0">
                <a:solidFill>
                  <a:srgbClr val="00B050"/>
                </a:solidFill>
              </a:rPr>
              <a:t>）？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80420"/>
            <a:ext cx="1639330" cy="82512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714632" y="272111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琴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08741" y="345162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96097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2854" y="22139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2540" y="1741273"/>
            <a:ext cx="9366421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“</a:t>
            </a:r>
            <a:r>
              <a:rPr lang="zh-CN" altLang="en-US" sz="4000" b="1" dirty="0">
                <a:solidFill>
                  <a:srgbClr val="00B050"/>
                </a:solidFill>
              </a:rPr>
              <a:t>春城无处不飞花，寒食东风御柳斜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。”寒</a:t>
            </a:r>
            <a:r>
              <a:rPr lang="zh-CN" altLang="en-US" sz="4000" b="1" dirty="0">
                <a:solidFill>
                  <a:srgbClr val="00B050"/>
                </a:solidFill>
              </a:rPr>
              <a:t>食节即我国传统的（ 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  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、春节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、清明节  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    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、端午节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、中秋节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    E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、圣诞节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24099"/>
            <a:ext cx="1853514" cy="9329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924800" y="233241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7274" y="2277262"/>
            <a:ext cx="9504726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chemeClr val="bg2">
                    <a:lumMod val="75000"/>
                  </a:schemeClr>
                </a:solidFill>
              </a:rPr>
              <a:t>“欲把西湖比西子，淡妆浓抹总相宜”诗句中的“西子”指的是（     ）。</a:t>
            </a:r>
            <a:endParaRPr lang="en-US" altLang="zh-CN" sz="44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A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、貂蝉  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B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、王昭君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C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、西施  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D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、杨玉环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92117"/>
            <a:ext cx="1836656" cy="92445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978189" y="297316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057" y="0"/>
            <a:ext cx="12301057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1923" y="42748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7443" y="585537"/>
            <a:ext cx="7877262" cy="4528252"/>
          </a:xfrm>
        </p:spPr>
        <p:txBody>
          <a:bodyPr/>
          <a:lstStyle/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请你准确背诵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夜上受降城闻笛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9057" y="5350223"/>
            <a:ext cx="1870745" cy="94160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4235116" y="2630092"/>
            <a:ext cx="724323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夜上受降城闻笛</a:t>
            </a:r>
            <a:endParaRPr lang="zh-CN" altLang="en-US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altLang="zh-CN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</a:rPr>
              <a:t>作者：李益 </a:t>
            </a:r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</a:rPr>
              <a:t>唐</a:t>
            </a:r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altLang="zh-CN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回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乐峰前沙似雪，受降城外月如霜。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不知何处吹芦管，一夜征人尽望乡。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485900"/>
            <a:ext cx="10363200" cy="4114800"/>
          </a:xfrm>
        </p:spPr>
        <p:txBody>
          <a:bodyPr/>
          <a:lstStyle/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sz="4000" b="1" dirty="0" smtClean="0">
                <a:solidFill>
                  <a:srgbClr val="00B050"/>
                </a:solidFill>
              </a:rPr>
              <a:t>请你准确说出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鹊桥仙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（秦观）中“两情若是久长时”的下句。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88691"/>
            <a:ext cx="2020246" cy="101685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510589" y="4347411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两情若是久长时，又岂在朝朝暮暮？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7351" y="96047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352932"/>
            <a:ext cx="10363200" cy="4114800"/>
          </a:xfrm>
        </p:spPr>
        <p:txBody>
          <a:bodyPr/>
          <a:lstStyle/>
          <a:p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唐代诗人王湾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次北固山下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中写出水面开阔，帆船顺风而行的句子是什么？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64612"/>
            <a:ext cx="1894703" cy="95366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631496" y="4895280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</a:rPr>
              <a:t>潮平两岸阔，风正一帆悬。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8892" y="51137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1196" y="1562100"/>
            <a:ext cx="9680896" cy="4114800"/>
          </a:xfrm>
        </p:spPr>
        <p:txBody>
          <a:bodyPr/>
          <a:lstStyle/>
          <a:p>
            <a:endParaRPr lang="en-US" altLang="zh-CN" sz="4000" b="1" dirty="0" smtClean="0">
              <a:solidFill>
                <a:srgbClr val="00B050"/>
              </a:solidFill>
            </a:endParaRPr>
          </a:p>
          <a:p>
            <a:endParaRPr lang="en-US" altLang="zh-CN" sz="4000" b="1" dirty="0">
              <a:solidFill>
                <a:srgbClr val="00B050"/>
              </a:solidFill>
            </a:endParaRPr>
          </a:p>
          <a:p>
            <a:r>
              <a:rPr lang="zh-CN" altLang="en-US" sz="4000" b="1" dirty="0" smtClean="0">
                <a:solidFill>
                  <a:srgbClr val="00B050"/>
                </a:solidFill>
              </a:rPr>
              <a:t>曹操作品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观沧海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一诗中抒发作者宽广胸怀和豪迈气概的诗句是什么？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82140"/>
            <a:ext cx="1758892" cy="88530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275339" y="4600045"/>
            <a:ext cx="53303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日月之行，若出其中；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星汉灿烂，若出其里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732545" y="613611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40894" y="4656222"/>
            <a:ext cx="10274969" cy="1752600"/>
          </a:xfrm>
        </p:spPr>
        <p:txBody>
          <a:bodyPr/>
          <a:lstStyle/>
          <a:p>
            <a:r>
              <a:rPr lang="zh-CN" altLang="en-US" sz="6000" dirty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畅</a:t>
            </a:r>
            <a:r>
              <a:rPr lang="zh-CN" altLang="en-US" sz="6000" dirty="0" smtClean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游诗词世界，点亮青春人生</a:t>
            </a:r>
            <a:endParaRPr lang="zh-CN" altLang="en-US" sz="6000" dirty="0">
              <a:solidFill>
                <a:srgbClr val="FF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674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695" y="3068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5252" y="1907759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送元二使安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西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王维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赠汪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伦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李</a:t>
            </a:r>
            <a:r>
              <a:rPr lang="zh-CN" altLang="en-US" sz="4000" b="1" dirty="0">
                <a:solidFill>
                  <a:srgbClr val="00B050"/>
                </a:solidFill>
              </a:rPr>
              <a:t>白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09555"/>
            <a:ext cx="1230850" cy="83418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48171" y="2748627"/>
            <a:ext cx="759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渭城朝雨浥轻尘，客舍青青柳色新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劝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君更尽一杯酒，西出阳关无故人。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2113" y="4909391"/>
            <a:ext cx="759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李白乘舟将欲行，忽闻岸上踏歌声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桃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花潭水深千尺，不及汪伦送我情。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0</TotalTime>
  <Words>5442</Words>
  <Application>WPS 演示</Application>
  <PresentationFormat>宽屏</PresentationFormat>
  <Paragraphs>956</Paragraphs>
  <Slides>88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8" baseType="lpstr">
      <vt:lpstr>Arial</vt:lpstr>
      <vt:lpstr>宋体</vt:lpstr>
      <vt:lpstr>Wingdings</vt:lpstr>
      <vt:lpstr>叶根友毛笔行书2.0版</vt:lpstr>
      <vt:lpstr>hakuyoxingshu7000</vt:lpstr>
      <vt:lpstr>楷体</vt:lpstr>
      <vt:lpstr>Times New Roman</vt:lpstr>
      <vt:lpstr>微软雅黑</vt:lpstr>
      <vt:lpstr>Calibri</vt:lpstr>
      <vt:lpstr>Seashore design template</vt:lpstr>
      <vt:lpstr>酒泉第五中学</vt:lpstr>
      <vt:lpstr>第一轮    诵诗词  展风采</vt:lpstr>
      <vt:lpstr>诵诗词  展风采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酒泉第五中学</vt:lpstr>
      <vt:lpstr>第二轮   必答题  显功底</vt:lpstr>
      <vt:lpstr>必答题  显功底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酒泉第五中学</vt:lpstr>
      <vt:lpstr>第三轮    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酒泉第五中学</vt:lpstr>
      <vt:lpstr>PowerPoint 演示文稿</vt:lpstr>
      <vt:lpstr>PowerPoint 演示文稿</vt:lpstr>
      <vt:lpstr>月</vt:lpstr>
      <vt:lpstr>酒泉第五中学</vt:lpstr>
      <vt:lpstr>第四轮     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酒泉第五中学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2017-12-09T07:41:00Z</dcterms:created>
  <dcterms:modified xsi:type="dcterms:W3CDTF">2018-01-11T11:18:02Z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