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4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634" r:id="rId10"/>
    <p:sldId id="1001" r:id="rId11"/>
    <p:sldId id="1077" r:id="rId12"/>
    <p:sldId id="748" r:id="rId13"/>
    <p:sldId id="586" r:id="rId14"/>
    <p:sldId id="1011" r:id="rId15"/>
    <p:sldId id="996" r:id="rId16"/>
    <p:sldId id="1006" r:id="rId17"/>
    <p:sldId id="991" r:id="rId18"/>
    <p:sldId id="1080" r:id="rId19"/>
    <p:sldId id="1013" r:id="rId20"/>
    <p:sldId id="1018" r:id="rId21"/>
    <p:sldId id="1019" r:id="rId22"/>
    <p:sldId id="1020" r:id="rId23"/>
    <p:sldId id="941" r:id="rId24"/>
    <p:sldId id="928" r:id="rId25"/>
    <p:sldId id="1089" r:id="rId26"/>
    <p:sldId id="1103" r:id="rId27"/>
    <p:sldId id="1088" r:id="rId28"/>
    <p:sldId id="1081" r:id="rId29"/>
    <p:sldId id="1046" r:id="rId30"/>
    <p:sldId id="1048" r:id="rId31"/>
    <p:sldId id="1050" r:id="rId32"/>
    <p:sldId id="1051" r:id="rId33"/>
    <p:sldId id="1104" r:id="rId34"/>
    <p:sldId id="1105" r:id="rId35"/>
    <p:sldId id="1106" r:id="rId36"/>
    <p:sldId id="1059" r:id="rId37"/>
    <p:sldId id="1014" r:id="rId38"/>
    <p:sldId id="1060" r:id="rId39"/>
    <p:sldId id="1107" r:id="rId40"/>
    <p:sldId id="1090" r:id="rId41"/>
    <p:sldId id="1091" r:id="rId42"/>
    <p:sldId id="1108" r:id="rId43"/>
    <p:sldId id="1093" r:id="rId44"/>
    <p:sldId id="1094" r:id="rId45"/>
    <p:sldId id="1095" r:id="rId46"/>
    <p:sldId id="1101" r:id="rId47"/>
    <p:sldId id="936" r:id="rId48"/>
    <p:sldId id="937" r:id="rId49"/>
    <p:sldId id="938" r:id="rId50"/>
    <p:sldId id="939" r:id="rId51"/>
    <p:sldId id="940" r:id="rId52"/>
    <p:sldId id="971" r:id="rId53"/>
  </p:sldIdLst>
  <p:sldSz cx="9144000" cy="5143500" type="screen16x9"/>
  <p:notesSz cx="6858000" cy="9144000"/>
  <p:embeddedFontLst>
    <p:embeddedFont>
      <p:font typeface="黑体" pitchFamily="49" charset="-122"/>
      <p:regular r:id="rId58"/>
    </p:embeddedFont>
    <p:embeddedFont>
      <p:font typeface="楷体" pitchFamily="49" charset="-122"/>
      <p:regular r:id="rId59"/>
    </p:embeddedFont>
    <p:embeddedFont>
      <p:font typeface="幼圆" pitchFamily="49" charset="-122"/>
      <p:regular r:id="rId60"/>
    </p:embeddedFont>
    <p:embeddedFont>
      <p:font typeface="汉语拼音" pitchFamily="34" charset="0"/>
      <p:regular r:id="rId61"/>
    </p:embeddedFont>
    <p:embeddedFont>
      <p:font typeface="Times New Roman" charset="0"/>
      <p:regular r:id="rId62"/>
      <p:bold r:id="rId63"/>
    </p:embeddedFont>
    <p:embeddedFont>
      <p:font typeface="微软雅黑" charset="-122"/>
      <p:regular r:id="rId64"/>
      <p:bold r:id="rId6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font" Target="fonts/font8.fntdata"/><Relationship Id="rId64" Type="http://schemas.openxmlformats.org/officeDocument/2006/relationships/font" Target="fonts/font7.fntdata"/><Relationship Id="rId63" Type="http://schemas.openxmlformats.org/officeDocument/2006/relationships/font" Target="fonts/font6.fntdata"/><Relationship Id="rId62" Type="http://schemas.openxmlformats.org/officeDocument/2006/relationships/font" Target="fonts/font5.fntdata"/><Relationship Id="rId61" Type="http://schemas.openxmlformats.org/officeDocument/2006/relationships/font" Target="fonts/font4.fntdata"/><Relationship Id="rId60" Type="http://schemas.openxmlformats.org/officeDocument/2006/relationships/font" Target="fonts/font3.fntdata"/><Relationship Id="rId6" Type="http://schemas.openxmlformats.org/officeDocument/2006/relationships/slide" Target="slides/slide3.xml"/><Relationship Id="rId59" Type="http://schemas.openxmlformats.org/officeDocument/2006/relationships/font" Target="fonts/font2.fntdata"/><Relationship Id="rId58" Type="http://schemas.openxmlformats.org/officeDocument/2006/relationships/font" Target="fonts/font1.fntdata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5.jpeg"/><Relationship Id="rId12" Type="http://schemas.openxmlformats.org/officeDocument/2006/relationships/image" Target="../media/image4.png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0" y="123478"/>
            <a:ext cx="3707903" cy="216024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539552" y="123478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荒岛日记（二）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0289" name="Picture 1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803998"/>
            <a:ext cx="9144000" cy="43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0291" name="Picture 3" descr="http://p3.so.qhmsg.com/bdr/_240_/t01ec692e23adf5d0e8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4353704"/>
            <a:ext cx="467544" cy="789796"/>
          </a:xfrm>
          <a:prstGeom prst="rect">
            <a:avLst/>
          </a:prstGeom>
          <a:noFill/>
        </p:spPr>
      </p:pic>
      <p:pic>
        <p:nvPicPr>
          <p:cNvPr id="140292" name="Picture 4"/>
          <p:cNvPicPr>
            <a:picLocks noChangeAspect="1" noChangeArrowheads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292"/>
          <a:stretch>
            <a:fillRect/>
          </a:stretch>
        </p:blipFill>
        <p:spPr bwMode="auto">
          <a:xfrm>
            <a:off x="395537" y="4860728"/>
            <a:ext cx="288032" cy="28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4" name="Picture 6" descr="http://p2.so.qhimgs1.com/bdr/_240_/t01febbbd124998aef2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657"/>
          <a:stretch>
            <a:fillRect/>
          </a:stretch>
        </p:blipFill>
        <p:spPr bwMode="auto">
          <a:xfrm rot="7208808" flipV="1">
            <a:off x="793560" y="4762521"/>
            <a:ext cx="219605" cy="38080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e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timgsa.baidu.com/timg?image&amp;quality=80&amp;size=b9999_10000&amp;sec=1543040049972&amp;di=49705f8b820e404f697471bc135102d8&amp;imgtype=0&amp;src=http%3A%2F%2Fuploads.xuexila.com%2Fallimg%2F1703%2F753-1F3220S535-5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7044" name="Picture 4" descr="https://timgsa.baidu.com/timg?image&amp;quality=80&amp;size=b9999_10000&amp;sec=1543040094521&amp;di=741c06fae66c54fd0c8ccc66ade77014&amp;imgtype=0&amp;src=http%3A%2F%2Fwww.zixuekaoshi.net%2Fupload_files%2Farticle%2F108%2F1_kru8i_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70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27584" y="1707654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上节课，我们学习了十一月十八日以前鲁滨孙在荒岛上的生活，今天我们继续走进鲁滨孙的荒岛日记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7046" name="AutoShape 6" descr="data:image/jpeg;base64,/9j/4AAQSkZJRgABAQEAAQABAAD/2wBDAAMCAgMCAgMDAwMEAwMEBQgFBQQEBQoHBwYIDAoMDAsKCwsNDhIQDQ4RDgsLEBYQERMUFRUVDA8XGBYUGBIUFRT/2wBDAQMEBAUEBQkFBQkUDQsNFBQUFBQUFBQUFBQUFBQUFBQUFBQUFBQUFBQUFBQUFBQUFBQUFBQUFBQUFBQUFBQUFBT/wAARCADcAVcDASIAAhEBAxEB/8QAHQAAAwADAQEBAQAAAAAAAAAABAUGAgMHAAEICf/EAE8QAAIBAwMCAwUEBwMIBwcFAAECAwAEEQUSIQYxE0FRByJhcYEUMpGhCBUjQrHB0TM0UhYkRGJkcnOSQ1NjgsLw8Rd0g5OitOEllKOz0v/EABwBAAIDAQEBAQAAAAAAAAAAAAMEAgUGAQAHCP/EADkRAAICAQIEAggFAgYDAQAAAAECAAMRBCEFEjFBE1EGFCIyYXGBkUKhscHRB/AjNFJicvEVFiQz/9oADAMBAAIRAxEAPwDtPVnUV7bdYa/BHdzxxRalcoiJMyqqiZwAADwBjt8BQ0PUF+wDG+ue/bx3/rWjrKNE636jZsDOq3ff/jvQcU6I3ut9K2qIpQbT5o1z859o9fOUser3bgf5/cg+nit/WiItSvWPF5cN/wDFb+tT0cxdsgjtim9pcBUXJyR2plAgG4H2jC2MfxRkmp3m7a11P/8ANOaYQajMGBNxMRjzkb+tCW1xFIuHAz64o8+G0YAQHPnRsJ5CMDm/1GMLbUJ52URuxHnlic02VFlVRNLIh7qVYjBpLZxRwZKDDZ5+FNkvm2bmjU4+tDKr2URys4X2jCI44IiGRt7gYYvMxH4ZxX0XjyNtymB32j+dajexjaViXB7ggVujljlY7VAXzQcVzkUjJEkOXPsbT66PIhILD0YNS66sZnPE02PMK5B/jTQxKASqyRr6A8VqkC7QAHznzPBoicqnYQN1fP1aJzbTIQivPj/isTn55rGP7VbynxDIozwGlJz+dNZ28JgfdQegpfe6hCjEsUOO+DTqrzfh/KUt1tVJ3fH1glxqtxGcL4nGc8+X41M6lr1x4zsbueNQMbVlI+vBrZ1F1KY4dsSpNvHG1sEVz66vLu5J3uy/KtBotCjDmZR9p8x456Qmp+Sliw+ZjnUtb1OP301C4Ccf6S4/LNLJurtZRQDf3O0+k7/1oIW8tywRSzOfL1pxpXQ2r3xDRWwUZJ23B2g4Pyq5NWlpXNgH2ExSajieusxpyx+RM+6Z1jehGWa/uN47bp3OfzpvFp+r63EJv1re2WeQIrp23fQNRkXQd57jXFlar5ttbvj5dqf2HRxgdWTxIWzkIkhKj6GqW6/Te9WAD8hPo3CuGa915dYGKjzJB/WTVx09qFpbtIdc1UnH3numVfwzQsGr6pZLiTUrp1BGCZGJ/OrDVLGGOHbJduAGydw4PwqUvtPku5G8EMYwvADHt64qFLpYvtqD9BLXUaUae0eBlfqTNVvrV1DK0v6yvW3DBDzNjPyzxQ79W3sVwQt3dEZ/embH8aAlimjUgxvx3Yjih0gyS7ZB9KC1dbn2lH2jyWWVABWP3lHH1heO6q11MP8A4po3/KG72e7dzAevisalfAR2DK2CPI1nu2jaWOT50o+mrG4UR9dVb0LSiPUd4BtF1OfPJlb+taj1Le7z/ndwR/xWxSSGbLYLbq2xykPjG7NQNSAe6PtPeM5PvH7x6nUF24ANzcknz8Zv61uXUr1/u3lzj4ytn+NLrUSyOFSHJPGcdqc2tg6Jlwq/OlmCL0AljULH7meWXUjgC7uTnt+1bn86JRr2OQb7u4J81Ezf1r7BKLZs792OMnyrCabeTmUAUmxUH3fylktYH4jChq81oAHnkY/77E/xpfd9RTysds8yjPlKR/Ogr3wT/wBOT+VKri8ggHHvfXvUAqtvyiQsuKDAMY3XUNyikfbrkn/VlYY/Okl11FejOy/vOPM3Lj+dKNQ6hSMnAC1J6z1bDAr/ALTB9BTVen5iML+Uzup14QZLfnKXUettQtVz+s7tccf3qT+tReue1LWEJWHV78H1F3IP/FUhq3VT3RZUzg+dTFzdSPlmbJ9avKNBWN3X8pj9XxixiVrY/eU1/wC0zqV3J/yh1VO/3L6Uf+KlUvtO6nhJZupdXx6frCbn/wCqpqadiAQ53fGl0qPJJ7zkk+Qqw9XpGwQfaV9d1zHLOfuZVT+1Xqk8DqbWPXjUJh/4qGX2t9URn3upNab56jN//qpiWzZGySc/HmsUsBM/JP0oXhV590fYRwWsBu5+5nZfYb7S+o9d9rHT1pda1qV1aSGffBNfSssmLeUjILc4IB+gr1L/ANHzTET2t6AVK7QZ8E9/7vLXqx3F0r9YHsjoO3zm74HcW0pPMfePf4CfoLraMt1r1JkcfrW78/8AtnpOsIU5GflXQusLCwk6p11slZP1jc7hnufFfNT8+n2zY2IVPqDQ6iOQSdtJDsc94vtNoIOMU3tZoGcKx24oA6a652niiIrBvWp8uek7XzKekf2/gk8DdznvTq3nVowoiJx2xUpCpiIJzmqDTL5oSoAPIrnKRuZaVHmODG9molkYFCvlg+tObWygkKh+P8Q/oaCtDFcESKoLDkj1NM7QeKgCRuDnByOK4W8pbU1+cJk0a0RPEiuCMfusM/nQ32V587GEmP3gDTq3mjhiQtbqiHjDcmtjyxREyw7cZ7+efTgVEMYd6a36dusVDT5YUVp1ZE71sC286HbzRR1QXOY5YUcds5r0dlZli6ptk7YBwBUlcjrAvUGOK+kTapoaTwFgzocfu1NWfR8t2soe8Ns4OBJ4YP0PxroJGEKnnjGDQ8sVvEXuGQxYO4nsM4ppNS6DCzOa3hFF1ossAwOu85/cey4kNJFcpKCOd5/hjt9aXzezILjZdeIMe9GSAw+uK6c14tzEGgDEgcOx92l08OoO+YrRXyuC6v7tNV6+8dWlJqvR3hbYNdZOe4yZK6D0zbT25hmjZmjbcs2QO3YA04g0u6gDNb3AlAyEWVQDjPbNUMESIqrIEjm/e2phc1hNasM5ADZ4Ib3aC+paxssZodPwOvS1DkG/wGIpdbpyFntjnJAeJiePMkGifsLLIsizPLHj+zAxj40WD4KZkwCOD5g/KsRPGCSs5C/4ccUuXJ6CW9WnVV9poq1Cw8RAFKSc8BvWkt3FHFbZceE6MQVAx+Yp9f6gsIb9oq55PFR2o64oSRSu/J7t2pyvxDgSu1C0JlsjMntTY8sFZh8O1KLiNiEYL+FNp9UDjAAX4d61wy+6TgE+XFWvM3eZpgjH2TF8NsXJIyrkelfRpO5yzTBfhmmpuAwKsNhx3A70IqRvLlnx86jkkT3KBCbLSrOEo0mXB7gHmqOCz0mOJWS3LN6UlSRIVyRu48hmtkepFhtAx8DSVlbGWNFlabER39oEefBjWEY4I5NLriQ7SWlYt8q2Rq8jLhm2+Z24xRC2Imb3pNy57EgUk7BNjLlcuMrEzMXPuljWBtriY8Iyr6twKZOFgnKRoqgenOaHuWlnJMr4U/u5wKDzZkvDY9Yjv42gHnI3p5VP37XjKcQADvxVa5jWXGN2fyrZNHapDkoSw8qKtnJK+3Tm3O+Jx3VrW9kVvL4+lSd109cTF2kmGPjXXtfuYE3lYgo+ArmHUPUHhbo0hBGe5q+0tjsfZEwnFKa68ljmR2oWQtnIA3ehFLHXvuPOO1G3VzJcSE4Ix5UEyE5z371dnMxuwO0BlRQOe1DsRyFAX44o2RcnOAKwKbgc1EmMq+IH9nXIJOc+Rom1eK3LYgVj6knisxGvJ4AFeFxCgyVH0oBMnzk9J0L2Cpv9rOgFYWB3T5ZuB/d5fKvVj7CL4S+1vp9QxJzPxn/Z5a9WL4v/AJgfIfvPo/o7n1M7fiP6Cfp3q9gvVmve7uH6wufL/tXpfbzRj7yA/DFPOqRG/Veu7gDjUbn/APtalYtUfJCcfCg1+4styDzN8zPhhWU7guB6Zr6IQnIYg+dZwx7OAWA9DRMchiPIBz8KNJKM9oGzkMCOSKJtrwxEH+NHRXUTDayD6LW0aZDdgukqx4/dI71LYwvIRuDDdP154DgLsz+8KqNN1GO+VQQDJ6liKjo9IYYImXA7UdDbyw+8HAAORg1FkVjsY/VqLE6ytlXxkO2Tw9h7NJkZrC41TZblNiKw43qTz+dIEnmBBOAP41v8QyAElGHowxXBWIw9/N0EKXVGU8hWX0Wt0FybhgiKwzzwcUt8LGSqgZ5wpzTnSFZRu2KCRwGAqTEAdJ6sF2xnEMjtpJZVUeIwx5knH50R9hSe3miljZlAIKEkZHwpfd3t1ZALuXxCcjHkKwj1DUJ495dGB8lbmlsMehjjGogoVzGVhHaWdsYisdtEoxHv5oK81a2jlKjdIh43K+38qV6hdG6jYyQsrA/fAOKS3JVuFlI470aunO7GIvqvBHJWuBKtOobSIDCM65PMhoe46iimDJDF737x8h8qmo72eJPDEfiD4kc1pluZoThmWE99v/pTS6ZSYnZxF8YYSstbuJ4nKu21R7yP/LNI9Su95xH7o8ie9DW2s4yrlXP+sMCsL28huCrRLhR3UHiiKnhneDa03Acu0S3c09xIYwTJ8u1LbjRbh92Qy/XNP/Ejc+6qknyPBFFxwSqu4Rskf+IHOfxo3i8vSK+rK+eYyQ/UaLG24u2exA7UFJYTW/3A2M8Grlodybt21T6gc0tuiU907Aq/XNEW8xWzRqBsZK7JFB8VTx2OK0yKdu4IGA+FU8yCX0APoMUFdWLRp7u1lI74yBRBfmJnTsOkQ/rDwlKncoNfYrtWbh+/mTRUunmRctGOPj3+lYQWJTOIgD5ZGa49gInFR87iMrW5bZw7YXyOTRBuHk7kg0uR5EQqpGfQ8VjKt4U3FcKPNarHGTLhLCohz3Dp3UrnzNazKikZfPzpfDcBhsbPPma1OrxyEj9oo8xUPDEl6w3URlLLGrqVwc9xWm5vVjVlESnPmRQE8+xRyAB2zxSq76gtrLLTzr/ur7xrgrY9IvZqlXdjiF6pZC+tyocA4wAFqSuOgNOlkL3Mp3egNbL/ANo1tAWNvBNMxHHu4FRmqdc6ldS5SBIlPkck1Y6em/PsnEzGt1uhAy45jG2r9O9PaVGWaSHf5bjuqE1qbTvu22CR5quBWOoXtzfMWkAA9ADS1oQeSKvqaWTdmyZjtVq67Ty1oFEXysDyBQ7uSWJ4pi0QzjaD860G2JfsAD60Y5iSsO8VyMc9yKwS2nupQiIzknAAHenf2eJMgoGOOazOqT2sJihCW6Hg7ByfrQT1jK2joBKn2AaZJb+13QBL7rq1xlfP+7y16ifYLKX9rvT/ADnm4/8At5a9WM4x/mB8h+8+kejzMdIT/uP6Cfo/q2/EfWWvjdjGp3Q//mehYdR54duecVj1mc9adR+4eNTuucf9s9AW43HOFFFqUeGPkIVrWFjfMx/FdxuQcY+Nbo7kFiAw+tJo0fPZR9a3MHQr7649BzRQoM6t7jqY6jnVBzyfgRW+O7ORtH4nik8MgyMyKPjTC1t2mB2yxn5nFd5R3jKXMY2jvDAAA4Y85AremoGUDcBkeYNJza3EWfd3D/Vwa+pOVbk4+DDFE8JT2nm1LKY/S8BGCc/DvWSyBuxIpEt2yjORj5USl9z3xUhSe0IurB7x9bSZPvDOPM0whuXRgY0AHrn+tTSajsXliBW5dU9GNAalo2muUd4/urySZ0BbAHJ7ZrdHqRdwE2dvvOKm/t+fM59c18kvSo4I+ea8KM9YQ64n3DH13PczMMlLhG7KDgGk13ZXHJjtpAfMKCw/GsrbUEVuVbdjIw1GvqtwMGOR1x2BJxXMFDhYFQLd7GMWRdO6nN+0+zcD1xn+NYjTA8rR3LrCVPOVySf4Vun1ad2P7ba2OSMmgmDTS5llVselF5rANxDFaRsu/wA/+phJYQQ43SbiM4KnJ/CvloqJIysWZcZyRjFbl8BFJEoVgf8ADW0SCaPAlVF+C81zmPQyACjpNSQpcRl0ZmbPA3Afyr7FbySqR2I7qwzWD+Hb5ZXyT5YrSL27Y+4WRT515ge094iibZYVTG/BXzCHtQcgjnkIEMjL8u9GbPBiEh3SSnvt5A+lZif7QGYq6Y8j/KuZxOe8d4tYhQAIi47YI7VoaYg7TGoPfO2jbiVYDggkZzgx8ilUm6cnJYkc8LtxXDvIsxBwBMbgryMhs/Amh5fEVQQWx2yBWU0EocMZDgChpnQ4VnA57ZIrm42izsV3ImH2dXbJ3sPXsazEKfvFvkx4rYvhwgFQpPzzmsnu965jbHyFRz2hVxjMEeFNxYgY+Bod544DwQD5VtnYStuMiE4/e4pRd31pGNpljyO4QFjXgCYo7hd5nei2lxuG5vNTzQJislH9lEPUEDNaZtSjYfsreaRv9zilF/Lq1z7iRi3T14Bo61k9TiV12oAOVXMZXUFvKpVHhiX/AIYNKLzQbDwzJJdKAfQKoodOl7+5bMt1Guf9YmtkvQxRN016AD8KYBVPxytY2W5PhD8pN6nYaSikIys489xOamZ7GNwxQ4HoBVrfaFp9k2zxWkYDOfKkN1Gi58MAKoxzxmrGuzA9kmZzWUMWyVA+UlXtwh78/OtEiAnHpTO5Kq+Mr/OlNxcAcDketOK7Y3lLykGDzPgeXHFCSZwaIAmmLBE3Y+Hask027lP9kefShM4BjCI2M4ll7AUI9r3T5PAzceX+zy16mvsI08w+1Pp9mXBzP/8Aby16sXxZubUA/AfvPpXo8G9UP/I/oJ3TrO4iHWfUILAf/qd16/8AXPSpJUPAdcfOvnXV4o646kQFSRqt33H/AG70nW4L8gDPrTlS5rHyEBbdi1h8THytPnhvd+dblupVI97HyHekCXcynKk/Q0VDq9xkDH40XkI6TnijylNbbZhksAfjRsVrGeCSR5lTU5BrDk4ZVB9aaWeqqcb+fiK7ytGVtQnePLSzjllUJNMnny+AacRaF4sjCO6XaP3ZGBz9aR2l9DMQqEFuwB4rX1B1RbdOaVeXFwXDwL9yOMu4OASdvwB5ql4jxWvhtTPbYAwHTIBPwA8zLOquqzblyZRLoDjiRY2J5yBnI+lb7bRoGyHhiUf4uc1x/S/bBb+DbatDcNfw6nj7GIw21Uz7xwOeDx6+nlXZbG7hmtopFk3LKu4YbjHqDVFwb0np4urdVcdu+O23f4xs6VKuq4mK6DEzYiCofiOD+dabi0s7bxPHubeFI1G+SWRUVCTjkn454qQ9rnWOodP6RcWukQQT3EkBzI8yq8BxnIXcGPH8a4303qWrarpt1HK91O93KqyxRJ4kkrkk7mDEDaO+TjgH1rLcc9N79BqvV9IgfB3/ALEsqOGiwZKzulp1holxd6xCJEjTSZhb3M7MAFYkYIGeVIYHd25qi06/sb6JZLF47hXAIdACCCM8d88EfjX5Wu+qL3pDqRtK640dNXuJIngtT0nbmS4kgBBCTKOFBXJLHIGMZqo6P6zi6Bvo7L9aJcwXUzRwWT3EbTQK65WPaoAHK889+Kydnp9xbRsxvqDd1Hw8sjy+Mn/4vkbAGJ07qT2o22naxZWOnXmmaj4scokhilzNFKoJXIBxjg5XuMVp6M66uddtzHeQTW7f9BLIVInGO+FHu89lPcedRWuaRot3D+ur1nsWsQ900q58G3kIHEYBwGAGCzAhgxHrTK26g6d0vUrHqCxvH/V00WfEh3TW9xEwx91QSpBBYcHbjnvil+G+lGpOrTjGotxW5wU68uPhJajRoihVJ5v5nQp5mmb7xJ7cd61LbSuxID/UGpzRvazpl9qOq+IIE0qzMLRX7t7kiupO7AGVPb3TyM10exvLW8ijnjmikidQ6sh4ZSMg8V924dx3ScTVm0pyB/fTrKLwGJwYkWymI96M7a2LZSRrkjg/GqULbzt7pGT6NW1LK2ZgrRM7H1OQKtW1OO0aTRr15pKCF0zuxk+RNZBJF+5ICPNcGrUaRAyHMIXPmKDm0pVGI03fE5oXrWe0MdKijdpHSyzKAWClc8ZH860EzzHKL+Haq5unpZch8KO44r6vTwhUcu3rtIH8a96wPKRGnH+qSBikz7yfXNeaFwQSuB8eaq5dEjON/ilfIArQs+nQREjw2YehJI/Koi4GcIVdsyaba2Q3GePu0uuYDnBAb47cVSPZRuxxtUA4wBitUujKGzv2f8Q4zREsil3JjLHaS58RCcKOPhWiUEdzj18qobzR/FUrHfW4z8Tn8qldS0C4ckJdwOo7uHOabrVXO5lNdeU//NSZrkZc/eXHzFCSIFJZZIxnywOaWz6FdeIyq6sfXyxS17R4yQzYYcHBpoadD0aVD8Qdd3SOpL+OEEPjP+qKDGs2rkg7yR5GpSPUZLrqG60+K3eSC1iR57otwrv91Md845J+Ipk1uq5xgGl6DRezLW2eU4Pz6/WM6ltVpAjumA4yOmcdM4B2jG41L3j4ZXb6r3pfe3kbZJjMh9XJNbrVAzZC8j418mjyWyRzRsIpwBFfEewZJk7eSI5yIMD4ZFK54VkB2wc/EmquaIMMcEUKYAknkTip+LjpFX0/i+8ZHTaLJcvgqqA+lapeimk27Z8Z7jHarVo0VTtx6c1gHEZ/aKq/HNQbUuB7MENDSpy0T2PT9tp8QUIGUdy3c0LfqYGLJGEH+LjtTS41uCHch24Hnu4NIr3Uo5csJQfgtLhrHO8JaKUXlSU3sYJf2qaGTgDM/b/gS16tXsWvon9qughWAYtP5f7PLXqqteD4g+X8zV8BH/zN/wAj+gnWOubMv1p1GdnfU7sjH/Hek0dq6YPvgDvTrra7detuoxjONUu8f/OelCajIxCnJGfMVZ0sRWvylNcV8VgPM/rCFBxjGR8RRCQhgAUH0HNaYpcAe6efhRUM/JwpyO5xReYzwzN8EQwBtOBRkenIx3CPntjFYW1wAR7jf8tM4rxVz7p/CoiyFRAx9oyZ60mXTOnrwLl7ho8xxoG3E555AOPhnGe1cm9k+udX+0eTXNNvYZbe1sbwRoYyuWLYCxb8EkKm1iQPMDua7l1Fq1/YafLPp9tG8qxlnkeQJtVee58sA57d/KuF6F1PFqVq2oWWkWt/C91PPDNp+yYwLgJKpdm95cDBySe2Mef599IFVOKM+uRrVPug9BjfAPfM3vBtO16ldPgkRF0bpmoanqT20E1z9k0+7uIITAJoWlhXDuf2f9md3KknaSSCewrsfs71e7s98KTNexXVxGyO0hC26sMkMewxnnHBr89X/U3WPTM15fez64SxsodTdNReCK32PE1vG6qofgouZdoXzZiBxXavZVd3hnkmttSjjt0RXvbRpYYwzOWIZlVQuQFyNoUHPOe9Z86cV3JqqnKHqFA6eU3a8IfWKBYAO25xv/1H2r63plpc3j3/AEpqLtFJvupYIY54kcYGdwcbiAQeBkccZFDXXta6V9m1rBDqunatp6I17epILFmV4gztIVZSQXA2ZHPHzq+tFtb+GSCJQ9ozPDmJvdfKgHHPx86R9S6Ddaz0ZLp8sDT3SRSR7EYHfw0Zzng7lbz7bvrV9Xx6xLAz1KN+uNz85bv6L6cVkLYc485x7Vv0gPZ51jq2u3mi3EyXEVsCi6jm0aWVRgL72CB97vxk81CaPadSWuoXF9Po+kiyh2jx9Nt1T7QQRvBlJyTgnnkGuR6D7FetLTq+7sb2xutIaK7t38WRlbMPiokshYsd3uyA5PBxjsMV+q+k7CKy0+Y6NbQvbqzmWwezW3eJ1EhlZF5UKTsAC8dzS+ror1d3sso5+2BiVdmgbS0llBPL9Ygset9S6F0O90q1gstb1CQtc3JvS0byW+drKVPEmAwGF4XPIAwTPsvW2iW+IIbfRpbi2AtZLKJpYrQbw0i7UBVJH93D9sBue9foh+jbqLSLuNJgUlVpz9pj3b3fkEsR8BnHp6cVH6baRRPHpWm2ks+mXdxJqU7JMhCIgURKCRkhsOAmOODTD8Ep09Y8asE/AjcecoqNS9zZrAnugeg73UzomtmOwmvYQjXRusmTxMbSTGCo2gEDJU1+jtKt4raxiSRraHav3IVO1eT2xjiuZdI6BcabJc315Pcvc3BJCSuGMaeS8emPI1U+LMFJEklb/wBHOBV6KoagAqSMTM8T1xttavH2lhF9mhcFrpZAOy+HjNFnVbWMEqFPyXmudPPNzlpP+Y0M8k2csz5+LVtjSPOUauQek6TJrsflu3DtuUUM/UKldpcL8q5y0/h53yNkf6xoeS8RT+8c+ZJqPhY6xnxcdBOhXGtArjxc/HNATdQky7RkgcEs4qGe/wDC7g7TzWhtTXPEZJ754r3hiCOpMun6nEeFHu+uDmld31PK7/faTHkGxipKbUw+cpzQ0usvHhQAQfICphQIBrR1lDNrLzK4Axn41plv7uWPBZmRR28xU8dakzgbR8Bivh1yfuTnHYGpYx2i5tDjLGM5Jps7o/EAAxgisTa3cq7vs00gz3CE0qfXZtuC6gemKA6g68vtD6a1jUIEjllsbGe5jRsKGZI2YAk+WV+vbzrz2FFLeUnSKrHCb7ynh0HUNR91UmhQjO5l2r2zyfIVN9a6NP0lpeoXWVvZLe2kuFSM8MVGdhJ4GcHmvxH+id1L1Le+2dOotR6pnSOVLiTUXv7pvDuQVJO4scElipH8McV3Pqb2tX3ty6/j6B0N1XphT4uqarAcG7jUgtEh8o8/ePdsYHGc0FvHBVp7Lc4x0Hcma5PRU2aiupkJzgkkbYPWW/s6t9W1Lpy11G5t0jOqIdQuWB7SO2EjHwVB+Yqln0yWLJblR3Za0Q+HYp9mslENohIjT0HYD8AKxluX2hWkBPfvxTXBaX02jUsfaYlj55MofSK6nV65jWvsphR8gJ7fgkLkfOh3feCHcL6VplusAjnPxNDyXKhSSQMDyq+55lOULPtxJIgOJEK/KhLm4lA9xVb4nyrXNfZbAx6dsUvkvRg5Pb1ruYEkTZdSXAb3ZlAzyAM4pfdadFcS757pz8AMV8muy3n9OKCnnbOT5VIECLtk9pmbPTYeWLHHl60FMbIFthdfTbWMhkdexPPlQjxuce6x+lT5894sVPTllv7F1gPtV0AruY7p/ez/ALPLXqx9iETH2qaBwfvT+WP9Hlr1UutYeIN+37zacCVvVm2/Ef0E6r7QeoBY9a9QK2nXEmdWvFDpLEAcTuP3mH8Kn7nrBLCZ4JNNuftC8+CzxofoxOKXe0bpeGf2g9WvvvCZNavSym8k2f3mQ8AHgc+Xw9KmbvoO0vGnjlFw8cqbSr3cxz+DfL8KxPr/ABklQvKBNA9HBV5ixOZ0CHqmTaHbS5w5A2x/aYip9feBwD8KNPUz2kEFzc6ZLb2kucTNdIeQeQBgZI9Mj51Dw9J28RjAi91QQAzyHPzGa36l0Tper2kcN3ZRzIsniYbdnOMZ715NZx1i2SAJBhwFSvISfPM6CnUjxiMz2qWokQtC8l2xBOARvAi90fEE4z2NFQdSyQyrHcS2ZeRSE+zNIQjdwzbwpdceSgE4qLsum7a3sILKKALaRrhYhnAx86zg6O0mW8W4l0y3knAysrQgsD24PypM38eYEBwJZJZ6PqR7BP1le+rh7hlk1ix1C1AZWgSwKCQY7FmmbjkcbTxkVJ9RaD7PtWDWt9FolrKty91CGKwsgeNUYAAqOSmcHPnxngEQdO2drF4cVlGidwvhgD41I3sdvM80bWUEjwTqF/YKSuUGcEg45z9ayfF9RxL3dVYD5YGO00vCtRwtXHqqcp37/GFvZ6Jp88cmi9T9NaPcS2Vvb3aRaccXTxZCv/aDYMHHBJ79uKRdbewz2Xe1XXl1fVeqZdN1eWGOKX7JMILZiuQWaPdkZz5Dy8yTWsMBPCo0+1RUtkwfBQEsWbJ7d+1OYoribUYxHDHEBCuBGFUZ3c5x2rJLbqFbmrbB6TYJfp3IJ3m/pL2b+x/payh08eDdywM832uG/uT7ucgjEv3h6V8urfp/RdJUaTrUdhAJGlkuEinnEjFTkAFh9eeceWKqdDspYYWEhH9oT+P0rRdaWGspveXdvYKcGlLE1FpPiMW+Zj970+GCcTiHU/U/T+pJdPD1LaW1/HaiyeVtLKyPbuGXaI2c7wH2k45AOQR96rLSrzpWHp9LW7W2wFVb2d5hBJJJke+Ry5bkny+eKjeoxeJrkkamHwTCyr7nJOD5EVb9O3sCWyRlkJVdw457/H/1pzslajlIlNXxChAxUReNW6W1ZbqKze2kWOVEiS4eVwobAJRufLPHHOPM04sb+x6Wt4n06K0E0KeEpgDhiu48ZC9viQcdsc5Du3ltXhkUnEhiVj7hHIHHlS2KVWRNrbtkhHzyPOnb9NcFy1mRK1OMaXOFrA+k6J0F1rPc6ZNHczXN/Mk74la0k+7xjLBQM/D4dzVnHq8kgH7M9uxjIqE6N1DwYHhEbIDJuAYD0+dWyzqVUlu/pX17gWoI0SKz5Iny/i+sV9YxRcCbTdSHJ2NgnHC1gwJPKt+GP519WXd2JI+VbEkUj7x+QFX7XkGVA1OYM9vuLEA/7pGa0NAkkjKS528dsUxEiZI3FvhitDug3ZBJzj0oZvI7yYuUjeAyWEbjcwJA8s1o+wQqSdmeMY3HvTB2WQZGRngc0MWG8KFww9TXhqD5xfxlz0gUumwA8ryfnxQk+mW24+75dwSabyYU5Pb/AAig59pb7mAfMGvesP2JgmtXPSJ5dPgT/F8+aHaxiWPGWbPOW7j4UwmbCnufQVoY7lGRt+dEGobuYu7r5RfJbxqcbVOe+V8q/HX6SfX931X1/qvRy3h07QtJVUkiifb9qnZQTv8AUDOAPhX7NcqxGACc1/OH2uXbf+1f2gyyKxaXVni94cgKfX5AVU8S1T+EQhm/9CqqNTxItcvMqjOJVeyfozS9V610vpeae8t7O/LieWLCuqKjOcZBHl3x2ruvsV0Kz0bV9Z1rRLRLXR7ljYWB3F5Ps8Rx4rsfvNIcn4ADHFcB9izXEmrajfrKwu7m3XSbOVm5jkuCELc+YjEhHpiv2TpGj2nTelW2nWi4gt1CKcDkD+tZehFvvTTuM/ib5DoPqZ9E9LOLvw+i69DyrgIoHmep+gm+XUZcnLBT8EXFCy6ncA4VgR6hVH8qImlXHbBHoKFkfcS2AfmK363qNp+abNUxOczSdUu2IPiA48ti/wBK0TardxsZBcbCfLav9K3K44yqgfhWieRSMBF+grpvWBOp26xPqeq3114ayXspK8qAQuPngUtae4WTxlu5gx7sZO30pndXCLu2DPqNppU96svKx4KnkFK6LxEn1OW3M1XGq6psSI6peLCeVUysoIz5Y+NDy6vqWSf1ldN5cTk1tk1BmI8RBgAcf0oaW5GSVClf9/B/GijUiDOsx3gr6lfSOWe9uWI4P7V+fpmhp9Z1CNCv268CkYwJm/rRUkpJy23HqXBzQTbZN5VsjsfSpDUZgX1R6gyw9gs9xce1/QPFmlf3p8lnJH92l+Nerf7CSq+1rQAo/en47f6PLXqrtRYGfM3vALS2kJ/3H9BOte0PUWTrvqdRAxA1e8Gcf9u9IotR3/uFT8SKM9ou8+0HqrO4j9cXv3f/AHh6SQTJF96SVTnzUUsWXAiN1ZNjfMx3Fcu5BxwPPmiI5tx5PI8s0BbXUbAftQfTIIo8e+AVIPyNQF3ISIqazkGFxuSRknHwomGUK4Jzt+NKnSVmG1iD5cVqxLGf2snPwrgsBhcNHk91EkLD3jxXOVnZdaufEhl2lg3vYAI5qkurwRRPtZnbHA25zUm90r3MrtdPCinBQKAc/nWL4vpPWLg2Zd8Puak5EVy3DS6tO8MDMFCgbhwRzz8hVb0/Mfty5zgqRgL8e+aj714heALcySlgRsIGMeuaqOnJ1Tb+0XOOy5zn5k//AIrOafQZflM0vr9igYEuftOxyF7cHml8142yaMyIhLHO7sBQM96W9D8WpU98weaOJlyGBwuR8yaZ1GiCNsJcrxGxquU9ZK9T6Ss2rlY/s0KmPAfxe4zk4Dcc0fpGmzxQspkiYkeR3n5A0r6n1DUEvo/DRZUKnILME7+p5/Ch9G1uQFbd/DhbOd0Nwy4/E1UXUA3SlF9iocNOhWkDQWrln3F0C7QMYA+dK98ccyos2VD/AHSQMflXwX940T8k8fdEwLN6H4D4Uvs9QuEyWidHDZP7dSDx8R/Om7EYgKZWra4OQ0v+n7xICvhybkbGfe5Jqvgv1wuAzL3wO4qB0a+lwi3SeIw95djg44qvs5IXjV1R1dhzvBwflWz4WDUirM9q2ZrCxjg6qOdkW71ytfE1uOIAFCOfIdqDEibQCXyf3TWzMS5wcAdz/wCTWh8UZiCuRC5NYd0bam4+RwQKGbUpmwdyDPlz/SsHMbxH9uwQHsZCK0/bo4+8qpGOD6k/hQzeucCSLmb5dQYkAFT598n8KHNzK5JVScefpQ7XcUrFop0kAGDx5/hWppJPEJURMPLYxH8q540HzkGGPeyMy+9nnuPKh3upAuD72DknIod2l2YYBRnGPEB/iKFuHXdjwzGT3IZSD+VRN+JBnOcib5bgyEZHHwxxQ08jjsePi1DuUgcnvk88KPw4oaWXdllc9+ylcCo+sQTFjFXW/VadF9J6xr0qNKmn2zz+HH7zMwHugfMkV+SfZ7+jVr3tQ6etOp11+K11nWC99LbX9u+w7pCIwZRnljkjI/hXav0iupBYWHSmky3TW1prGrfZrl5h7ggEbBix/wAIZ0JHwFfoO8uunuh/YxJcdOzWurrbpFDpk8cgZby5ZTHb7eAQq5L4P7qY+dZrdSqrljt1z5Yn1/0O0V1Va6ioYZ2wM/DG3xn5t/R79l9ppC6nqWrWbR3WjyS2LJcKjpJektHmMj7yqg4Pf3mOB2HWLglNqoMIq4HFE9OwaJo/sys9Fh1C2Ou2V1mW1M26WRymZZjg5IO5Rk896VTXaK7BpI/dHcZwPnVXwVmPPqbOrnb4D+94r/UjVWnV16JuiDJ+JPefZZsOfXzoSadwxHbPnnAr4k6yFgHEnqE5Aoa5cL7z/d8s8VqRqM9J8PfOZm0hD8e9nnKmhbqfko7SJnn1rBpywYI5cnuAO34UHcyORlTtbzGeP4V7xSTE7LivWB3c5iJO9sd8A5pTdSxNGckMc5GTg4+VE3VzIwYOQrA+RYflSi5crJiSGQg8lt/Pz7U0LsxHnLmbTcRuMglR2yexoeS6RBhcjP8Agb+WaXz6rBDJ72+Ns+7y38cGhxrFtcSlXnZRn0PHzJqRsPaOJRYRnEYzXW9CpWQ/AqD+HNBOygOfu+qnaKHu9RtogwjukP8Ah5wTSa46ghZNruQw+v54oiOx3jaadnGwnW/YBc+J7Y+nPTNwM7eP7tLXqnP0dNSd/bj0uCVKFrnBBBP91m+Ga9QXJ5p9J4HpWTS4+J/afo7rzSJB1/1Q6N31e8bn4zvSY2CMh8XaTnGGODVB1zdqOvupkDJn9b3Y8/8Ar3pfFMjbWZVJPnjzqibUWAwj6YFyc94JFpMRQ5BVfI96Jt7KOM+6OB61vMrGThMHt35rNCJVBJO4Hy8h8aiNSx96B9VPafFUhCqlVB7+9ml96iBQQQx+VN3giaLvn1CgjNLZ4NzAkYG0kUZNSOpgX07DpFDBvJePXd/Kh20pJJt5jUseBkEfwp3BaEvnuOxJ5GacW2ks/AIJYgFsBgT86Dqb0fqJ1KnU7SFfpS3kdmCiNjwTuIJ+AGOaY2Gg/ZfeQSSPjIVkxx8KrZ7KaKUFYoMKxUEwZOR8c4rYlskK5woymcqeB+H86p6TmzMdIcDrJK+t5bVS/hxkj91j3pC8njSncUM/mqOMEehNdFvIoCudwzyNpHOPWpTU7OBpXC4O4cqCUzz8AacuVXOZFb7ehknrek3FzIs0cI3ouCxdiMHOeFB57UvsFktJGWTUJEY9x9m3+XAJOOPoadahZpbDwRorXCA5RhOck/IkYr7Z386go2gTRxgdhIHP8/41VnTpY+W2+hkja+NiPvBZLu5ERK3Vpv7LuYxY+GNuKGsftz3aiSSxMeOGM+fyx/5zVFPe+NF4cljLGnbBbJH0FKUt7WKU5jdc8ck9v/WpDSZcYbMWazHURraxXMbEyLBEPRJWJ/HFPLa9khjGx3AHo2APrU5HfQQNuSMKpHmQD+Vb/wBZRbfvDJ7k8cVp6ajWBKy32synXXJi2WnzgdxLyPyrNOps5LTSYPHbnv681OiRHVSHU+YCjFZrc4+74bt5Agmmi6kEQQXaUi9Ww7GEszEg84wf51t/yqjcjEqup+ABqQOpyJkPZ2+7v5k1ql1UqN7QpEmPvLHwfjn0oJCDvO+HzHaW7dT2u47iqDkdlx28+a1LqtgcsrPIvfKtj+BrmV/19oFjOEu9R0+CQnGJLhA2R8BzS0+07pp5GFnKL+Qj3nstzqPmx9386WtetBksAIxXw/UXsEqQkzsDalazD3JpmcjzwR/OtEt2cFt+xgBkyL8PXArgXV/XfUek2DSaR0zql45HiJwCoB8ztzgfPFA22pdX6jocN5qWv2vT9ncRgpHczIGQd96FGJz8yfPiqi3iVCrzq/MOm01+h9CuI6tuV05fnn+J3e/1OCBN0hyAMljhVH4mpjWOvdI05GmublINo4B2hj8skVynpvVdQ1eVxdXer60ltO8c8iwi2tZIUH3hKAWJNM7u/sdDeWfUYtF0JlhkvLcSH7bK8aISNruchj2+7VNbxa/xAqL1/v5zfcP/AKd6UEnV2HbsMAfzOX9Savqf6QXtct7a1gmk0LRFZIfCG5im5fFl9BuIVcnAAArvmj3S691fK7J4Wh9J2vibYmEsbXDqFjA2k52ggY9Waoz2RaB0B097PYtV1eW71bVtUhk1C/jtrZl8MFvdi3Phcc7sj94/KuodOdIzdOdH2embdP8A1hrZa+u7fUpxGi7ySgCrhjj4Y7VQ8U4o1lhqXIB9n5jqT9On1n1bhfAdPpKKUrA9jJXI6E/GcD/Ro6l1DqLV+q9SvpEurySYyeLtJLO7ksQPTj8CB5V3G4a8zG09vcQrJ9wmDaGx3we3pXJ/0WOhtTttJ6nms+oLvRY/t7WCyWkEZeVY85YM+duMr2B7iuz3thp+lQxQ3+o/aCgYCTUrtmLE9mwMDIwOABVlqPSGnQX+rgZx2GZhuLf0+v8ASBvXA55mx16eXXqYhllnZ2CEIwGPd/nikhtfEdwbktIO5Y/lTs3UVzah9NbUNbnRSG+yWbJEAD3Zzxx65z8KBubHUVW48e1QSxIJZGhfxEVCMgh8YIxj61daLjdGqbCjB+O0+O+kP9POKcDr8Z8OCcALknHmQBtFouzbJ7rxR7O7K2DSq96gieQhZVY9yVkFZXSR38RdGtHkHJGNx+f/AJFT88FxKC8aD3Dj3UzWnrs59xPkVunKnFgxGZ1dpFyt0q5yT4pzj60puNct2Rl8ZJHAw33sClOrXIZfDNuS/wAEI/jU1fQySSsRZYX945A/gaMDmNafQVuMscSln1i0aHeyROQDwJ9oqZu9WmeU+CAgPIxcE/Sp7UFMceRGI2OQMYb8s8UFE6ldxUM/Yjdg/TNOBgoxNRRoUQZBzKKTUtYt8F45nU9nBH5ZNBHXLqBiZ0YqDz4kIP8AA0sbVTCPDENxGw/1i38MVlY68SRGSRjk7xmiC0Yj5oAHuAzrf6LOrtd/pB9JgWsezddYYRsD/c569R/6L2pLc+3jpHCwuwa6BKRgEf5pP3xXqC1uTNDoCoqxy9/4n6G6+1Qp7RusE3YxrV6O3+0SUJaamTiMNhvjk0r9p0+z2mdYnOca5fcZx/pMlKLXVGIZtvuZxu8h9KqrMCIgZds+ZnRbe43gGR1HGPnRsc6OAudqp7pbPn/Ooex1I7yQ4xngkYpza6gG3ZZifID18zSDZGYdQJVtmMLudMDhcDnFZW+3xAu7aMHkjg/MUgj1ncR2VQMZYjcAfiAKMj1YvIR7pCqVRSc/0xS/iMNpLkEcxKmVQHCk8Y4Pzra9yEKmGTlOD7wJzk5GKStqoO3xsg43A8Ak0KdSMm3eGOcjcPP8ua9g2byDDl6CNry+aEE+I+0HPLZAHyJ+NKW1Vbgs4wdwxkqF5+lBXVwpBXdx6DgmhHOX3sAW9QSe9MVoAYo4jSXUWmGM9jzz50Ib9l3MxkJAxlRk0L43AO3n4+dZIvjHGD/vKabbGNoFVwYY04lyxlfBUYFASSXDSstvKQf8Sqe3xppbqEQBFG0H3iRj+VELp7z72KqAOOTkfwpdnDDBnfCJ3k5dPcxqqsxlJbHYmtNuy5DTKqFm7Fe/zpvPpjuXce6ofGUbGfhjPNLbmJ4nIbI8vv8AOPpQwqk7GCZCDgiEhrW5kaNFRivqO3FYyaMkwyrNG3cE7TS8F9wKylAB22/+c18UGSQLKSccqT5n14psMyjYwPIDPlxZPbby12o/7pyPgKW6jrsWjwb5ro/fVAOQSzMFUc+pNM7qGa6DN4qsc+UfLf8A1f0qQ6ksbq4sZ7ZrWMq3JFwN6HB4OFOR60TxSRgHeSREDjn6d/jOe9XfpCX11NNpXR+h3eraqmfGkliOyJSMFuPME1NnpDrbqXpYtruoaZpdzLGHe41jVWaaUKCSUhBIGV+nFLOtundT6K1e31DQEXTpmhlFzcWpfMikglRkHBOM55rl/VHW82r2kcMdk0Mitlp7i6MjngjacjA7Z7Z4qtvGpsdVTGO57z7FwGjgooe513PbGT++J0XoLQOlr/UIdP1LX9d1eEJvhttDsFV3f/CSclc9wePjiuz6b0sljfWtroXRtppNw0gcXvUd819OwT7waLlUzxxgV+cOlLjrLr7SLvQ+nIZguYoZ/sjCKLBz98gjzHcg5xzTnVOnuttCtLmwn6qQXVnGFktrA7/DDjHvye7yfrVLrNI1zeGbQD5b/fAx+Yn0TQ2aOqvxk02V7MB+WTt9p+wb+1m1vRpLHX+o7q807ZsfTNAgS0Q89iy+8flmpLp3pbT+gLi7n0/RbDJQG0huVaVoQW5YtISc48hx35r83ezL2iar0ZPaxXOtQQS3c32RnnQzBXR8bmIPbnG4ZyPLiur6Hr8HXF9eWer6/ePrMySNDpunXCQsAhIaTPOFJAAU+8ck8DmstbwnWaYMgYeH3IBA+wmx0/E+GWKr2bMcDA679o36+uLBbO4uNe1u7VZIy7WdlOttCxxgLhPfOePPmkfs/wCmuhOqOnI5b/SblZUZ1W2svFG9BjDSNyxHwzj4VZaj7KeltKW3Yix1J5lWSK71G8beUKgg9iAcEdhUB1L7WJejNd/UNprMSRQy4S401N8eGGQocjO4cgg5qNJtuo8HSs2e56ftH3fRU2i6xByt0ydz/flLjoCLRusuvrLQtJ0j9WaBpWy8uw5LM8UfKx884Lc488VNe2DRPaB1b17qXWSXcem2scp+w2hkCPHGoAjVVPJJwCRgd6s9Durb2d9M6bqOr2tzc6/1NdteTNbkJLFBGPcQOxwBnaPQ+nFD9T+2CysbOGaLSbK1uomWRbu9me8uBg5PCbVyfnS9dlyXh6UDL0ydz8T9TFdfZpTvawTHQA4x9Jz/ANheqX/Tdo2n9R6NqTwxTtNFKrO0O58btyqRknjnNfo/Svaf0107AZ7nTZL6NU3+FEqW6jAznI5PHxr8t677ZtT6zvJIrfVpsI2NogFvG4JBwFHOM+prdDFp9xZiK8jk3BNjbNo3f8oH8/nVlqeDvxGzxrF5T3xMVrPTDRaCsafxCwHwx+c/YSe2HQ7/AEy41COez0FSrSR21vaeLKTjI3McnJ9c1yzqz2oRa7NE9nBELwSLJudNr3GOwkAOSv8AqsSPhXNdNuIIbaGKBX8FRt2sxTbx8Ke2jabbRePEFgvXyHeN9uFB4IJHp/6UTQ+jNVDmxiSZ8041/USxVKaGsAHudz/fzgGqS6jrFxcH7LHYJK5kaKFPChyTngJgEfWgNT0nUBbosM2Zu2SMY49T2p3HPbJDsLRSqR77BtxznuQP4nFaL6eGO4kniuwQVCiNsbR+HNbalG04CoMCfAOJa/Ua5w1pGxzjAx+Uhb6y1233GW/jjJGAPEOcfOgXtp8ET3EE5PvZdc8fQ5qscx6vPsmaOBMe6S4POPX0pLq+mtGY1imjml3HgsgGAOOfWml1GNjAVagk8uw+kS6jpE1miTSW9pIJDuUQz4Y48hk1LPq1nJNIgsI0UMDl2ZSfLPFXuoWiXPhLOnhNtwVX3h9Rj+dKrzRLVY5pQsLeEAcOdjH4gnucHtR01IHWW+n1K45WG8nml0sldkUsLDvgigri400zGRGkRz7pXG0EfMUxlgECpJ4Xihl82zj544/hQkl3pjoUksPAKcF198Mc+uRijrdttLKrzGZ0/wDRd0+OL9IPo6YCSJd13kCTOc2c+M5r1ff0XriCT9ILo9bSAoge73Hfx/c5/wDz3r1TDGajQFvB+s7f7Tkkb2mdaYXC/ry/ywb/AGmTyqfiZkUE5JHmwwBTP2q30kXtQ60JYeGuvX+d7Bh/epO2O1TJuDgtkuSchlJxiq5n65i705Yx7bXpQEAHYRzuPA+PzopNQaJx7zE44Oc4pEj7V2h1J77ic7fiaP8ADSNV8FVZQdjSAnLNj6+ee4oHiA9ZNaSekcQ6n4znLD7vIY55+lELqjrg5yfLd/54pCxlhjXAIXnIYAbCDjB8jmsxDLGdxDDJ+fPHpXPZM8anEohqEshUg5cDncw/Ks3vHjO5nBJ88mkkZZSpBBJPKdzW0GeKRgeAT908fhXRjG0FynvKCO4CqWDZHw5xX1LlAN2dxPcnjj1pdHJKUyU3DzYcY+tDT3ADsGuI4sEDbvycfSpg4kCvnGzXa+JtEirnsM9/xoy3mKnHPHB5PNTIaSbAMZdc7g8hwpPwFbbe5mkkaOKdXZeWwuwD8wK8X23nlq32llZMRiQyHC+ZOaYRQiTa/iFiW9/xCcD+lS9heFSwwruq4bGSfx7fxp7BqNtbyF4JFcRRAyjsQfnjv+NV9loG8aWvfBlEIIjbFf2zrGRgRYILHvuzyOPn9KTajZ28x8Tx7eAu2wCQlcnGcHnj4cVqg1F7sxSEOk8nuKEbJYfA4/limU0sU6RiMqskQIdZHzg4ONuRilheQcybUBh0kXqVh9klMjxThS2MY/L4c0nu7maJ9kNs8oXOScKPpnv9KtNUS7htvDuHVl35KhC23twwH8wKnbu3MqySLvSSQnwhFIffx6j+gp6rUZG8qbNOcnERwao0srQpI0cgHCNhWx59xTO2ljUsZZmJK595dxx8O2aSzzm3ldZbhxKp7Oo2L8K3w3Lqn98KwyjGApC/Dv8A0qdjjqIBaiDvN+s9J2/UEMYRCtw6+5hQcn/cHqK5BrX6Nel2cUoFxHKc42KMYckEjb6jOD8xXa0vPGEQt50YoDmQt931IJ70ZLeQRQHaElQjLLHGXJb/ABjHbv60ob7EOQY2odQQhI+U/J03s16h9n+qTXOh3r23j25t5I4ELMcMG4wO3Fc+6p6X1W6uLy9vGu52uF8SRAzIzkZ8j8z5V+4fsFlqgne0t5Ytq4ludmwgeZye3pwantS9m2mwQyXMGwTSLv3uUQE9veAPJ7nOM0wmrq5i7L7XnLSvi3EaaloFhKL2n4DTTJb2/ijhS5tVaTahn7j059c/Kq7pBNR6Q6gud2rfZJpY9lzEil5J4iwLR5PbOOeRnJ5r9S/5F/qyRHm0y1mQ4ZXdQTIue4YUHrHs40TW55b8aL4V0o8L9gpy2e3c8gefFSs1vMpHaXOl48KnDsm4+JH7zhTR3/UmrS3erW19eszYjWR2RNgXA2gZAHHaq6DVtLu9R0u11HRNPsNN0/YIkhTEiKp3A7jg53MSeeSTXU4/ZZe7oY4NGuMsvCSHZg4+HlTC29n4SOJpolbchZthL7cdwfjVS9vMpCnHbaNf+0agXLaVBAOcGc96+69brbqCHUIJjbR29utpaQI2VWNewAHnkk59TWjTdFv7/TGa9nZ1AyH2CM/I5A3D44rp03R+iWphdHjjeBd2wBQJGIAOeOOMVpubzS0iuDprATcqyuxwG+Plj5VTVPXT/hDYDYZimt1+p4i/jk5LbmRul+zvTLq1Mkdq19gjLxOFXPn7xx9cVTr7PdOWIJZxKvhkA7JMhuOcA9/PkVO9C9I3ml317qV/PLcyyE+HFHH7iA/e2j5+ldBhGpwBZ/Aa1gIKmaVcbVPcHPOKtqrHUZD5mV1IHOQ2/wB5HzdFRNJiC5nijT97kxD/AL3b8KUTdOTxqZF1EzTL9627ZHfOO+MV0nUeo4ri0FsC87RDCs/u4z3IA9fjWmw0PTbc/b39yf72J4xlyeT8SPlTiayxF3Eo7dPznbpON3rarOzJbloo3bsgJDY8s+dH6frf6uiuLWaya6M4AaQj7rDzBHY5roXV2mx6kiSWiizJT3gyKdxHoRgjNS56NvdXEFqHBueWlcMCAn+LjJA8vjRxrFdfblZZQfdYQK56t02bUfs81vJboTgSQuCEYjue2azS906/s1jaEOx9wyeI3dfhg/lQw6PstPt7p7qGUTBhFEsysNx/xggY+lIptBuLq1uZAJ40B8IALxwOM5NcDVN0aK+r1g4G0pJra00d7fx7mBba4HieIqeLGR5EHjGMcg8ip/XdGN5qTmwu7aeE+8rFfCiPHlk96CvtA1nRbZILi6W5t7hcm3SUPyfT4/wpPZy3mjSSJGXO1srbseWP+7g5oq8vUNG6tOFPMjZMb6d082pzLbxkrcMP7PwSwY+mQcjPrSLW9IazlmKqVaFvDZImOFPx9PrW2z1m8ub6Tw7dLc53FXfb88Z5/DtQln1BcWF/JC6+GZQVwVyHPkGJ8u1GRjnrLGqu5WzOpfokQy2ntz6WMib0Mt0AqnLZ+xz8/KvVh+i7LZz/AKQXSkpdra9E14rW6qfDK/Y5/ukHuD3HavU8hYrma3RVM1Wfj/E6f7WSB7UutcSbWXqDUfuKAf7zJ34waQ2t0sE0Tpgsr8zGLPl/CiPa1qCp7Wuu9xHu9Q6iuO/+lSVI3nUEdnOqeG8hVcbScKPjVdYS3SMgDJzLmOdfDCBUEaNyNvLcjkmjoLorMOXbYC8YK5zxzx86i9C6ijcbSzEsd2c+earrG9W4lzLI4jZPedxzuA8seWaAdoXlxHSRh3IydqoMsGHGTnuTjufSiktoEkaSOVVnJJBjynbzJwRyfTGaV2MzK6FnVAp5IYHPAIJA+XamtqzyRmU5dgGkG0ZK5J5PoM+o8zQSx7QqgHaEWdlFJIg/s4SPeCtk8nzOCM/Ws7rSd8kmJhIidg/b4efJ+NYpJGqtGocgOMq6nI47jbn40SZY/CdGBXfIJewLFccfIcV5XI6yLUAxObVg+7Y6t3zuITny4rckYhICKIpD/wBISGGf+9WyS2kyW8TCEFguTnFLbqRQQsMyq+dzGVcYHzNHFhPSKmibpZ49+Jbl/FzkbcDPwomK1/ZAHeZRzvkbsP50lupmbGXtlCjvj+Fapr22iVIgxkZwf7FiFB+ODmulzjeBFbZlVBcx2bhJIhLI5GDuK/wp1DNIAoE8dtOG7SqGbHoR6UgiWWKzV1u1sC6YKiFndh8Dzz+FOdEaGDT3a88a4zwPtO1C/wBSc/gKQscR9azjeUUUU0k0bkrcyAllbBiCDPPmCfzoia8h0330eXxJjhkki3hwR2yeBxn40gskt7qaVHxCSuQYEEmzz+92pvHFbWkCTsRcDGwKCxO74gcj51XWNk7Qq1lRkQMRy+IpkSJwQQcqu4k+pz/GkuoWkUN45hjiBYe87xuVY+n38H8KdARXl08Y8Z25IIyFz8Tk/wAKCvYFt3WO5tbC23cYyWeQevDZ/KprYVitlIYZkLqk7SlYDGY4wf8AWAxnngHI+HpStZFOGKRR7SAqyq35nn+NXGq2kkLS7L2dPEHPgQEJt+ZxipfULwxMyTFWXHugqrA+lOpbzDMSarG0Hga6mLyf5ps+5tVyUVfjTnSFia6DR26PMo2q5jKjv3x2x6YqZjvp7ltiRwRRg+9sQLn8a3WV14YeOZX2H/qGAH/eOeKHY3MNp1a8SwW5guH+wqXnkQkI4/fHcjbt4z/KsIvCmv3jFqJLkqFVEt2YKRj3gGPPFLlv1jsozFDItsCQ0ic4J7ktjmtkU63Koi3H+bDgsg5+A4qvLYO0J4Oe0egWJt5ikNxNqP8AjmQxIgHbaucHzqffQp5I2vIbNLtYhv3O5IwSc4Bb1FHpc23ET23gMMBZ2LTE5747Yp1b2T3E/wBntLeadPC25eSNpCvclVxtAGPPtiueMy95E6bO+JJwajPYOmyRYTsOFjHYY+PfP4190rTLW6dZp3ubW2ZgXl8UMqgnjjzqnfpm38V0nibxHAMct48cIU+uN2T9QBSJtIjt5Gf9ZIY+VYJH4yqPLjz+dTFikHEXaplMlepdB0ybW9PQwFtPWYqbuHmd/Tk4C57YNG2CW2mWSMtvIgjlPhowjAb/AFdyj+tbJEtozIjaorWkZywng2H4Dv3PlSy1uba5kuUS4jmiSNmU3WWTngY2lgSDVNrEKsrE5lto2wpBEd2+m6bYiS6m05t9z+1dopgOT6Z5/A0RcaS966vuFpCqD+1bxiVOcZHOT27k1N2Wn3Uzi7iu7eKFQI/D2y7D67QcAU0gujZSRmSOa8fssaQlk58s8n8Kf07I6Ao28rdTWQ/Mw6wa/wBOuI/AgjtmSOAGSWdoQry+a/0Hnz2pTqnS9zCfHuZJmyFeJYmKttJ8yfSq+z1RtIuWVYXEp5MkjMgj+HHcfOvXmtadHCY7zwYpnZW3vBJIBzyM+6cfhTfjMu3WINp1x1kXb2dy15DFFbBgv3i4LKnHcnsTQiare6Xqkgiu7iZtoVzEgRAufe/D1NX18x6k3WlhFbWtkY9scSysioM58TDcEd/M0jlsNP0Czu7ex1aHULuTYjTQMWLrnJUAgDBPfmveMG6iKvp8ERTqfWEiXElxc3Ec9mnupFazL4gGMDDkE/Oh5OqNOvNMl08Wgt4pWAUFkZox94sA2SCaVa1pJnaSGNjZsxyI9g4/Cgk6G1PXtNvrlWmmeyUE3JA2hRweTyTk+VF5UxknERKNkjEfafb2lm9vB9vN9pLMX+ziONngfGN4GclgewHBoTqSwY3Audh12CYZ3tbJET8MJghvhU9adH6neXCtJJkxthp9hWMA4xtIHJB7ketab3q7VdJvpYj9kvrQSZkil3bGYeZUnv5ZGKIisG/w2zBNSGHTEWnRILmfaYPDidz/AJvcQ+8o/wBVuDn1xQ2s9OxKslnaWiX0KNl5JY3WaM5/xA8jjv6YqxHVFza2Uckmk7rp4zKVVysMYyOAMktjjzHFLtF6vSfUIv1xbyWtkq4EVsrwCQkYO5ve4wB34qbPcMsBC1rybAxv+jR0rBp3t+6RlZltryNrrdBINnBs5xxxz3+FerofsV6c0m09tnTWoW08Ur3H2goPF2uB9ml8j94Y869Vtory9efj/E0egezwevf+JBe2+5U+2Hrkb1DJ1FqWCv8A73L3qDa5m3EygvnzLDiq322agw9svX4WQOf8o9TXaX7Yu5ajgEuixyR5kE8A0UneWmCrGGadMz/dJVwewGf4VV6TqEkjCNm97uNwKnH4VHWe6BlcErjjcuRinVjc7ZCS534+8xzQX+MJkCW9j1HHHlXlAcPxleBx51TWerQvE6+N78mHyCBn1JrkEwnVvESYMx5II7fWjLbUbtQAJMKO4296AVBktuonbBeRSWwYEPG2eNwJP86+Qags0pUAKWTABIGP6iuZ2msyG2Cynw2HIcjvxR9rrUqSIVlLkjOQTn6VDkh+adHub9V3Ev4cRAXLHaBgVOapfR3syx28wDIMbxwB8f8A1oC2vZ72VI1k8GM43M43Z+BPlR+qWcV2IybPmLhDtAB+NA3zOEAiI7uZFbwUK4U5LRyAk/PIrK2uHe6R/DluDFyAACoHxwaKnT9WlfDVYWblhKpPHwphpoS+ibxXKxj7ywoF3fWpliBAKAGjPT57u9vI1a1kXfjKxl12Y8xg1Q30kcojSG3ggbOP20hLn1PPP0qbXTltmdoGlVmHvK8uSR5YwKa6crbY/EsJLqQn3V3YHw7Gq61t8x9fa2Md2kghU+N4ipjHh/2aOfgQeTRtuzrC5/YwxE7pJJJG93Hfkc/SlL6dDeuu6AQzAkeBA24gf4ck96YaS62DO08N3Ci+68NwQiyD/BlQDST2AbQoq8oR+tbLT7eSeC4VnPusduCP+asLCWzvEe4aSTaeFEUSbmb5jBoifTmu40FtbsGYMwKov8aCvNVdHhszNIzLwwkUZFB5g3umQZCBgiJNStT9omLxyRpng3L4B+frSe8sbpkkkSS3EaqW3bML/wA3nVVB9ihYpbSXckpPZFARfUkkcUpvdQDs0SXMBK8GZpCWI9OP5UwlrKYu1IO8kJII3basAkcDLYZjj1z5UArQCST9jFheCG3HPwwBzVLqsQS1It4hdSdyYpCD/wAtIJLaeQDxYZYADnLAEg49KZF2esVasgwzTtTuPBWd1/ZKuEEhVFUnt7p5P4UZBqMkkaCO5WMHhkQbePiAKnSYoJAHLS7T911X3vmKLQTi33C9W1WQ5MKR4JA+AoLDO8ko7GWdvdzPYrBbxwRohzJLCuHY+ue/8qY2b6cwMklreNKylWkuLxYkJ/Ak/KozTzLZwTCP7eWdcPMVKKo/Hmmmm2jxN9qnczrH94SqrfzPFJtgHcyYGOm8bxpoz3TzXVybpAT/AJrFKX3EDjLADj5VnZWz3Cybmi06xJ3IFjbcxxjjOSf4Uv065W9v8tdSxRZGVQ4yPQGm889zqMj/AGhHsLRMATzSkEjy7kEn4AUPxMHAM6a8jJEG1jpKwmhM16l3IPCZYzu8AFto25APbjvXJ9W6YvYEkjjaMQL7yoJW2d/8XnXXIxbm5K+PJMhJ2mRgoPzJpb1PpdvBsJuNPv8A3SFjaLeifjgH58ihWjbOZ5FIOO0gNH6lvbGxgt0sLWcxswLK28A+uT2/GqfS9RYbbm4uJRKe1u03l59/L4Vok0z7av2i7vjeyouBbiJfDUD0UDA+QpPLCLZluIkLQ596MwgEHy7Dj617TqA3MNjJ6rFi8oEuV0Sznljkkhjku5MsEEpjSL0yTyx86UazoVq16l7C76jKw3u7MgXd58Ec4pNb9Y31tdRy2KPG3nMqLvTjHcjj8aY2+tWkgMd1cbpnO5WTbuz8ew/OrL2xvKR6t8RTpV5f6Zqkt3Ztcq8OcszB0A9Mdh37YrXpSaZf6/B+tES2t5ZD4jqOAPhzwOR9M06WHpwN9rvri9km3Z8AkKG483HYfCiP8x1GIx6bo6NIPejCJvKggHOXz/KvGwHqIDwmzk9IHJcaVY6jAToCXkVu+Qr3TMZAOxPqKMge1k0S6eCMlZN0a2qu5kw3OWwMYGR8/pSu56c1WVJYprAoIo2cSyHICjyyP4Clur3wl0u2sYBDHbwjLOJWDyOeWYj09PQYruA/u74gmUjfE06doOpxQ3YbxtNjjRpFWbISU8DYM+uT+FL9S6KS40WLWH0qeMSXDW7OFDqWxnIFbre7sEt4o5pWkOcrI8jMIxnnA86caP1RbzalHpF/qaXekO/ImjZQhxgOAOcj086mWZQWG0AEDbSe0TpuPVoJLC3u7mFkRvclXCFNuAMn7vNSN9Z3tpYT6ZPp26SOTf45DFyQfug9gPjXVbPTZdO6gkhu2JtYVZ4IxdCMSjGV5Jxzx2qX6on1nV7+S8u7SYDdu4UtGg7cN2/rXUtYscnbrAvpyek3/o16jcx+2fpO0e3W2g8S6ZAX3E/5pNnjnzr1dK9iXRUOm9ddH6vGZJrid7gGQfs0T/NpcgEZ3d8V6tDorlNWfj/EtdFUyVkfH+J+f/bTcSv7afaMojR1HUuqADHJP2ybzqPFw6hf2ADLz7wOMfSqL23Ep7cPaJgnnqfVc/8A7yWpZpn8JV3HGKbYbmXhG5jWw1FY8MxdExkMo4z9acW99mQEO7LjAyv/AOKQRErbwsCckd/rTy2Tww20kfWhsIFmHlG8U4ZAdxcg9n4NFxsEfduwG7Ie1LLZcqACVODyO9GLK+xCWJZRwx71DlBkekZw3AMZGApPBPc5r6zMQZBLLtzgJjj8aWxKVYkyO3HZjkUwuLQRyRqssgG7tx/Sh8uDDqcjeNtH1AJgMRHjzI4NWFhfxSkEyJMWPYJtrm24xSKgPHqQM0+0O9mDp72eR3qDKMSJBzgGV91FbtMfGt2mLdm8UrivG5s7RkhSBEPfLyjP9aCjj+1M7uzbs+RxQ0yZHLE/M0qQM4nTkSq0u6FyshWcQov+BcDPzphDG0smwx/b0KjKrhRn5jtU1oE7S+6+GA7ZFV2mP400qyKrrHHuVcYGfpVTqTgyypGRvBZmFrM8gsucbQIJCz/iSaI0xrm1ZWiea0Rx/wBISSc+WM1rN8yWjSpGiHcfdXIX8M1l0pctqmqqjYhDo2TFkHy9c0iTzLGfdORG3i2ktztlW9u7lmEaeI2xS3xAbz9K0yXFzYyPiSyQHhgXG4eXkCfWttvD9kk1KVZHeSNcq8jbiDkc8+dJ/wBbTW15OQkUjZI3Sxhj+fyFDVh5SR9rrGlxcQzWpjku7oJIMmOHmMn1G7nNLJookRfsIgDEe/LOmX+RY5A+mKotCnbWbpknwAp48MbQPp2/KlGtXitK8P2W3VGbB2pg/kakHxtBPUMZiOGCWSOQXBgVgOGgcc/QVMajGtvM0iK+QfdLncT8scV0e66F0+C3trhZbnfIN7AyDBPyxUd1BGbY+DC5hUoWJQAFj6nimUMWZQsUfZJ5YTcPLaDJ/eK5H0xmgVvCHAjMYIOGzHuI+ua0awxhVHB3OcZY9/ypbDczJPxM/f1onaQasHeWUc160e6KYygHBSRgB+dfYoZp3d7iWIIrAP8AZ5NzD4kKf51KSXs81y6vKzBRxk1ZdPaXb3UTNIpPuyAgHggLkZ+tCZQdpELy7wy4YxMFtL91bGAkg2Fvk2SPzrRLbX9vcJcTwSSE8jxmyPnnz+lZdJafaXl/IJrZJBChYZyMn44P8KPvLS3iiklW3TcpOASSB+JpT3ScQqoH6w3RwbsTT3RnMESZMUYwPgQSMD58/KhL+xs9Wd5vtUt1Lu/Z25hAVRj94gfLGKQ/5XanNF9nMwWGM+6ijA704N415p67o442GcvEu0t88d6Cfb2M8y+H0g8tnf2lvEwn8DaDmGGVRyPXaAfxzXzT7mSXxVaOXxGHvYYMM/M0RFZxXT3SSrvVU3DPHP0phrtvBoDWkMECSeIoZnlJLcnkcEDFSAFYyIA+2d5Iaro7+CxiljimkOSiLlgB6gcVIXcU2mSM3hJOw/6WSPBB8+BXVHul06YyQ20IL5VgylhgjnuaN1vpXSYumrO7SyQTzzlWbJOBzwATgU6moKDcZir1Abicas+pro3YiknHhORlWiLtjjsBVto3XVtYqtrNcTW1r4e0obZRludrcZ5B9SfSlnUVpb2epzWVvBHbw7AxMYwxPxNRNnK36w5O4EjIPY96Z9l1ziLn4zpWjavqOr3r+G8d9CUYExuIGAxyxJAH5Uku9Mhe+dW1C3t1IBMssgfyzghBn+dYx9Q3dtthh8OGPO3CJjgkUKJDdX5Sb9oIzuUtyQc+tCGVO08albAh+r9P6Qbt/D1cCJ/7PFvINx4zkFePpQ/2HT9Gihn8WMsu4tcNA7Fm/dVV3DHzNWkt9JeaHZWMgTwULYIQBjnvk18g6SsDbalEwkdPB3AM+cEEYI/E1wWEgAxd6Au4nJ9U6q1TVrpd1xJdhQIxlcDAJ4wPn35ql1HX9X6T6PgNuxhtp5sXMzBXOT91SrA7V88jn1rdL0ZYxOlwslxnxPuBwB3HoM/nUl1HdPqTz3MuA6v4QUZK7fTBzRigLAeUWA2InQf0ftduNf8Aa90sbvVpZvD8cRxFgyqPss3AHGK9Sv8ARQto7n2xaEWUKV+0Y2AD/RpK9V9omXwzt3/iWekH+Gfn/E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048" name="AutoShape 8" descr="data:image/jpeg;base64,/9j/4AAQSkZJRgABAQEAAQABAAD/2wBDAAMCAgMCAgMDAwMEAwMEBQgFBQQEBQoHBwYIDAoMDAsKCwsNDhIQDQ4RDgsLEBYQERMUFRUVDA8XGBYUGBIUFRT/2wBDAQMEBAUEBQkFBQkUDQsNFBQUFBQUFBQUFBQUFBQUFBQUFBQUFBQUFBQUFBQUFBQUFBQUFBQUFBQUFBQUFBQUFBT/wAARCADcAVcDASIAAhEBAxEB/8QAHQAAAwADAQEBAQAAAAAAAAAABAUGAgMHAAEICf/EAE8QAAIBAwMCAwUEBwMIBwcFAAECAwAEEQUSIQYxE0FRByJhcYEUMpGhCBUjQrHB0TM0UhYkRGJkcnOSQ1NjgsLw8Rd0g5OitOEllKOz0v/EABwBAAIDAQEBAQAAAAAAAAAAAAMEAgUGAQAHCP/EADkRAAICAQIEAggFAgYDAQAAAAECAAMRBCEFEjFBE1EGFCIyYXGBkUKhscHRB/AjNFJicvEVFiQz/9oADAMBAAIRAxEAPwDtPVnUV7bdYa/BHdzxxRalcoiJMyqqiZwAADwBjt8BQ0PUF+wDG+ue/bx3/rWjrKNE636jZsDOq3ff/jvQcU6I3ut9K2qIpQbT5o1z859o9fOUser3bgf5/cg+nit/WiItSvWPF5cN/wDFb+tT0cxdsgjtim9pcBUXJyR2plAgG4H2jC2MfxRkmp3m7a11P/8ANOaYQajMGBNxMRjzkb+tCW1xFIuHAz64o8+G0YAQHPnRsJ5CMDm/1GMLbUJ52URuxHnlic02VFlVRNLIh7qVYjBpLZxRwZKDDZ5+FNkvm2bmjU4+tDKr2URys4X2jCI44IiGRt7gYYvMxH4ZxX0XjyNtymB32j+dajexjaViXB7ggVujljlY7VAXzQcVzkUjJEkOXPsbT66PIhILD0YNS66sZnPE02PMK5B/jTQxKASqyRr6A8VqkC7QAHznzPBoicqnYQN1fP1aJzbTIQivPj/isTn55rGP7VbynxDIozwGlJz+dNZ28JgfdQegpfe6hCjEsUOO+DTqrzfh/KUt1tVJ3fH1glxqtxGcL4nGc8+X41M6lr1x4zsbueNQMbVlI+vBrZ1F1KY4dsSpNvHG1sEVz66vLu5J3uy/KtBotCjDmZR9p8x456Qmp+Sliw+ZjnUtb1OP301C4Ccf6S4/LNLJurtZRQDf3O0+k7/1oIW8tywRSzOfL1pxpXQ2r3xDRWwUZJ23B2g4Pyq5NWlpXNgH2ExSajieusxpyx+RM+6Z1jehGWa/uN47bp3OfzpvFp+r63EJv1re2WeQIrp23fQNRkXQd57jXFlar5ttbvj5dqf2HRxgdWTxIWzkIkhKj6GqW6/Te9WAD8hPo3CuGa915dYGKjzJB/WTVx09qFpbtIdc1UnH3numVfwzQsGr6pZLiTUrp1BGCZGJ/OrDVLGGOHbJduAGydw4PwqUvtPku5G8EMYwvADHt64qFLpYvtqD9BLXUaUae0eBlfqTNVvrV1DK0v6yvW3DBDzNjPyzxQ79W3sVwQt3dEZ/embH8aAlimjUgxvx3Yjih0gyS7ZB9KC1dbn2lH2jyWWVABWP3lHH1heO6q11MP8A4po3/KG72e7dzAevisalfAR2DK2CPI1nu2jaWOT50o+mrG4UR9dVb0LSiPUd4BtF1OfPJlb+taj1Le7z/ndwR/xWxSSGbLYLbq2xykPjG7NQNSAe6PtPeM5PvH7x6nUF24ANzcknz8Zv61uXUr1/u3lzj4ytn+NLrUSyOFSHJPGcdqc2tg6Jlwq/OlmCL0AljULH7meWXUjgC7uTnt+1bn86JRr2OQb7u4J81Ezf1r7BKLZs792OMnyrCabeTmUAUmxUH3fylktYH4jChq81oAHnkY/77E/xpfd9RTysds8yjPlKR/Ogr3wT/wBOT+VKri8ggHHvfXvUAqtvyiQsuKDAMY3XUNyikfbrkn/VlYY/Okl11FejOy/vOPM3Lj+dKNQ6hSMnAC1J6z1bDAr/ALTB9BTVen5iML+Uzup14QZLfnKXUettQtVz+s7tccf3qT+tReue1LWEJWHV78H1F3IP/FUhq3VT3RZUzg+dTFzdSPlmbJ9avKNBWN3X8pj9XxixiVrY/eU1/wC0zqV3J/yh1VO/3L6Uf+KlUvtO6nhJZupdXx6frCbn/wCqpqadiAQ53fGl0qPJJ7zkk+Qqw9XpGwQfaV9d1zHLOfuZVT+1Xqk8DqbWPXjUJh/4qGX2t9URn3upNab56jN//qpiWzZGySc/HmsUsBM/JP0oXhV590fYRwWsBu5+5nZfYb7S+o9d9rHT1pda1qV1aSGffBNfSssmLeUjILc4IB+gr1L/ANHzTET2t6AVK7QZ8E9/7vLXqx3F0r9YHsjoO3zm74HcW0pPMfePf4CfoLraMt1r1JkcfrW78/8AtnpOsIU5GflXQusLCwk6p11slZP1jc7hnufFfNT8+n2zY2IVPqDQ6iOQSdtJDsc94vtNoIOMU3tZoGcKx24oA6a652niiIrBvWp8uek7XzKekf2/gk8DdznvTq3nVowoiJx2xUpCpiIJzmqDTL5oSoAPIrnKRuZaVHmODG9molkYFCvlg+tObWygkKh+P8Q/oaCtDFcESKoLDkj1NM7QeKgCRuDnByOK4W8pbU1+cJk0a0RPEiuCMfusM/nQ32V587GEmP3gDTq3mjhiQtbqiHjDcmtjyxREyw7cZ7+efTgVEMYd6a36dusVDT5YUVp1ZE71sC286HbzRR1QXOY5YUcds5r0dlZli6ptk7YBwBUlcjrAvUGOK+kTapoaTwFgzocfu1NWfR8t2soe8Ns4OBJ4YP0PxroJGEKnnjGDQ8sVvEXuGQxYO4nsM4ppNS6DCzOa3hFF1ossAwOu85/cey4kNJFcpKCOd5/hjt9aXzezILjZdeIMe9GSAw+uK6c14tzEGgDEgcOx92l08OoO+YrRXyuC6v7tNV6+8dWlJqvR3hbYNdZOe4yZK6D0zbT25hmjZmjbcs2QO3YA04g0u6gDNb3AlAyEWVQDjPbNUMESIqrIEjm/e2phc1hNasM5ADZ4Ib3aC+paxssZodPwOvS1DkG/wGIpdbpyFntjnJAeJiePMkGifsLLIsizPLHj+zAxj40WD4KZkwCOD5g/KsRPGCSs5C/4ccUuXJ6CW9WnVV9poq1Cw8RAFKSc8BvWkt3FHFbZceE6MQVAx+Yp9f6gsIb9oq55PFR2o64oSRSu/J7t2pyvxDgSu1C0JlsjMntTY8sFZh8O1KLiNiEYL+FNp9UDjAAX4d61wy+6TgE+XFWvM3eZpgjH2TF8NsXJIyrkelfRpO5yzTBfhmmpuAwKsNhx3A70IqRvLlnx86jkkT3KBCbLSrOEo0mXB7gHmqOCz0mOJWS3LN6UlSRIVyRu48hmtkepFhtAx8DSVlbGWNFlabER39oEefBjWEY4I5NLriQ7SWlYt8q2Rq8jLhm2+Z24xRC2Imb3pNy57EgUk7BNjLlcuMrEzMXPuljWBtriY8Iyr6twKZOFgnKRoqgenOaHuWlnJMr4U/u5wKDzZkvDY9Yjv42gHnI3p5VP37XjKcQADvxVa5jWXGN2fyrZNHapDkoSw8qKtnJK+3Tm3O+Jx3VrW9kVvL4+lSd109cTF2kmGPjXXtfuYE3lYgo+ArmHUPUHhbo0hBGe5q+0tjsfZEwnFKa68ljmR2oWQtnIA3ehFLHXvuPOO1G3VzJcSE4Ix5UEyE5z371dnMxuwO0BlRQOe1DsRyFAX44o2RcnOAKwKbgc1EmMq+IH9nXIJOc+Rom1eK3LYgVj6knisxGvJ4AFeFxCgyVH0oBMnzk9J0L2Cpv9rOgFYWB3T5ZuB/d5fKvVj7CL4S+1vp9QxJzPxn/Z5a9WL4v/AJgfIfvPo/o7n1M7fiP6Cfp3q9gvVmve7uH6wufL/tXpfbzRj7yA/DFPOqRG/Veu7gDjUbn/APtalYtUfJCcfCg1+4styDzN8zPhhWU7guB6Zr6IQnIYg+dZwx7OAWA9DRMchiPIBz8KNJKM9oGzkMCOSKJtrwxEH+NHRXUTDayD6LW0aZDdgukqx4/dI71LYwvIRuDDdP154DgLsz+8KqNN1GO+VQQDJ6liKjo9IYYImXA7UdDbyw+8HAAORg1FkVjsY/VqLE6ytlXxkO2Tw9h7NJkZrC41TZblNiKw43qTz+dIEnmBBOAP41v8QyAElGHowxXBWIw9/N0EKXVGU8hWX0Wt0FybhgiKwzzwcUt8LGSqgZ5wpzTnSFZRu2KCRwGAqTEAdJ6sF2xnEMjtpJZVUeIwx5knH50R9hSe3miljZlAIKEkZHwpfd3t1ZALuXxCcjHkKwj1DUJ495dGB8lbmlsMehjjGogoVzGVhHaWdsYisdtEoxHv5oK81a2jlKjdIh43K+38qV6hdG6jYyQsrA/fAOKS3JVuFlI470aunO7GIvqvBHJWuBKtOobSIDCM65PMhoe46iimDJDF737x8h8qmo72eJPDEfiD4kc1pluZoThmWE99v/pTS6ZSYnZxF8YYSstbuJ4nKu21R7yP/LNI9Su95xH7o8ie9DW2s4yrlXP+sMCsL28huCrRLhR3UHiiKnhneDa03Acu0S3c09xIYwTJ8u1LbjRbh92Qy/XNP/Ejc+6qknyPBFFxwSqu4Rskf+IHOfxo3i8vSK+rK+eYyQ/UaLG24u2exA7UFJYTW/3A2M8Grlodybt21T6gc0tuiU907Aq/XNEW8xWzRqBsZK7JFB8VTx2OK0yKdu4IGA+FU8yCX0APoMUFdWLRp7u1lI74yBRBfmJnTsOkQ/rDwlKncoNfYrtWbh+/mTRUunmRctGOPj3+lYQWJTOIgD5ZGa49gInFR87iMrW5bZw7YXyOTRBuHk7kg0uR5EQqpGfQ8VjKt4U3FcKPNarHGTLhLCohz3Dp3UrnzNazKikZfPzpfDcBhsbPPma1OrxyEj9oo8xUPDEl6w3URlLLGrqVwc9xWm5vVjVlESnPmRQE8+xRyAB2zxSq76gtrLLTzr/ur7xrgrY9IvZqlXdjiF6pZC+tyocA4wAFqSuOgNOlkL3Mp3egNbL/ANo1tAWNvBNMxHHu4FRmqdc6ldS5SBIlPkck1Y6em/PsnEzGt1uhAy45jG2r9O9PaVGWaSHf5bjuqE1qbTvu22CR5quBWOoXtzfMWkAA9ADS1oQeSKvqaWTdmyZjtVq67Ty1oFEXysDyBQ7uSWJ4pi0QzjaD860G2JfsAD60Y5iSsO8VyMc9yKwS2nupQiIzknAAHenf2eJMgoGOOazOqT2sJihCW6Hg7ByfrQT1jK2joBKn2AaZJb+13QBL7rq1xlfP+7y16ifYLKX9rvT/ADnm4/8At5a9WM4x/mB8h+8+kejzMdIT/uP6Cfo/q2/EfWWvjdjGp3Q//mehYdR54duecVj1mc9adR+4eNTuucf9s9AW43HOFFFqUeGPkIVrWFjfMx/FdxuQcY+Nbo7kFiAw+tJo0fPZR9a3MHQr7649BzRQoM6t7jqY6jnVBzyfgRW+O7ORtH4nik8MgyMyKPjTC1t2mB2yxn5nFd5R3jKXMY2jvDAAA4Y85AremoGUDcBkeYNJza3EWfd3D/Vwa+pOVbk4+DDFE8JT2nm1LKY/S8BGCc/DvWSyBuxIpEt2yjORj5USl9z3xUhSe0IurB7x9bSZPvDOPM0whuXRgY0AHrn+tTSajsXliBW5dU9GNAalo2muUd4/urySZ0BbAHJ7ZrdHqRdwE2dvvOKm/t+fM59c18kvSo4I+ea8KM9YQ64n3DH13PczMMlLhG7KDgGk13ZXHJjtpAfMKCw/GsrbUEVuVbdjIw1GvqtwMGOR1x2BJxXMFDhYFQLd7GMWRdO6nN+0+zcD1xn+NYjTA8rR3LrCVPOVySf4Vun1ad2P7ba2OSMmgmDTS5llVselF5rANxDFaRsu/wA/+phJYQQ43SbiM4KnJ/CvloqJIysWZcZyRjFbl8BFJEoVgf8ADW0SCaPAlVF+C81zmPQyACjpNSQpcRl0ZmbPA3Afyr7FbySqR2I7qwzWD+Hb5ZXyT5YrSL27Y+4WRT515ge094iibZYVTG/BXzCHtQcgjnkIEMjL8u9GbPBiEh3SSnvt5A+lZif7QGYq6Y8j/KuZxOe8d4tYhQAIi47YI7VoaYg7TGoPfO2jbiVYDggkZzgx8ilUm6cnJYkc8LtxXDvIsxBwBMbgryMhs/Amh5fEVQQWx2yBWU0EocMZDgChpnQ4VnA57ZIrm42izsV3ImH2dXbJ3sPXsazEKfvFvkx4rYvhwgFQpPzzmsnu965jbHyFRz2hVxjMEeFNxYgY+Bod544DwQD5VtnYStuMiE4/e4pRd31pGNpljyO4QFjXgCYo7hd5nei2lxuG5vNTzQJislH9lEPUEDNaZtSjYfsreaRv9zilF/Lq1z7iRi3T14Bo61k9TiV12oAOVXMZXUFvKpVHhiX/AIYNKLzQbDwzJJdKAfQKoodOl7+5bMt1Guf9YmtkvQxRN016AD8KYBVPxytY2W5PhD8pN6nYaSikIys489xOamZ7GNwxQ4HoBVrfaFp9k2zxWkYDOfKkN1Gi58MAKoxzxmrGuzA9kmZzWUMWyVA+UlXtwh78/OtEiAnHpTO5Kq+Mr/OlNxcAcDketOK7Y3lLykGDzPgeXHFCSZwaIAmmLBE3Y+Hask027lP9kefShM4BjCI2M4ll7AUI9r3T5PAzceX+zy16mvsI08w+1Pp9mXBzP/8Aby16sXxZubUA/AfvPpXo8G9UP/I/oJ3TrO4iHWfUILAf/qd16/8AXPSpJUPAdcfOvnXV4o646kQFSRqt33H/AG70nW4L8gDPrTlS5rHyEBbdi1h8THytPnhvd+dblupVI97HyHekCXcynKk/Q0VDq9xkDH40XkI6TnijylNbbZhksAfjRsVrGeCSR5lTU5BrDk4ZVB9aaWeqqcb+fiK7ytGVtQnePLSzjllUJNMnny+AacRaF4sjCO6XaP3ZGBz9aR2l9DMQqEFuwB4rX1B1RbdOaVeXFwXDwL9yOMu4OASdvwB5ql4jxWvhtTPbYAwHTIBPwA8zLOquqzblyZRLoDjiRY2J5yBnI+lb7bRoGyHhiUf4uc1x/S/bBb+DbatDcNfw6nj7GIw21Uz7xwOeDx6+nlXZbG7hmtopFk3LKu4YbjHqDVFwb0np4urdVcdu+O23f4xs6VKuq4mK6DEzYiCofiOD+dabi0s7bxPHubeFI1G+SWRUVCTjkn454qQ9rnWOodP6RcWukQQT3EkBzI8yq8BxnIXcGPH8a4303qWrarpt1HK91O93KqyxRJ4kkrkk7mDEDaO+TjgH1rLcc9N79BqvV9IgfB3/ALEsqOGiwZKzulp1holxd6xCJEjTSZhb3M7MAFYkYIGeVIYHd25qi06/sb6JZLF47hXAIdACCCM8d88EfjX5Wu+qL3pDqRtK640dNXuJIngtT0nbmS4kgBBCTKOFBXJLHIGMZqo6P6zi6Bvo7L9aJcwXUzRwWT3EbTQK65WPaoAHK889+Kydnp9xbRsxvqDd1Hw8sjy+Mn/4vkbAGJ07qT2o22naxZWOnXmmaj4scokhilzNFKoJXIBxjg5XuMVp6M66uddtzHeQTW7f9BLIVInGO+FHu89lPcedRWuaRot3D+ur1nsWsQ900q58G3kIHEYBwGAGCzAhgxHrTK26g6d0vUrHqCxvH/V00WfEh3TW9xEwx91QSpBBYcHbjnvil+G+lGpOrTjGotxW5wU68uPhJajRoihVJ5v5nQp5mmb7xJ7cd61LbSuxID/UGpzRvazpl9qOq+IIE0qzMLRX7t7kiupO7AGVPb3TyM10exvLW8ijnjmikidQ6sh4ZSMg8V924dx3ScTVm0pyB/fTrKLwGJwYkWymI96M7a2LZSRrkjg/GqULbzt7pGT6NW1LK2ZgrRM7H1OQKtW1OO0aTRr15pKCF0zuxk+RNZBJF+5ICPNcGrUaRAyHMIXPmKDm0pVGI03fE5oXrWe0MdKijdpHSyzKAWClc8ZH860EzzHKL+Haq5unpZch8KO44r6vTwhUcu3rtIH8a96wPKRGnH+qSBikz7yfXNeaFwQSuB8eaq5dEjON/ilfIArQs+nQREjw2YehJI/Koi4GcIVdsyaba2Q3GePu0uuYDnBAb47cVSPZRuxxtUA4wBitUujKGzv2f8Q4zREsil3JjLHaS58RCcKOPhWiUEdzj18qobzR/FUrHfW4z8Tn8qldS0C4ckJdwOo7uHOabrVXO5lNdeU//NSZrkZc/eXHzFCSIFJZZIxnywOaWz6FdeIyq6sfXyxS17R4yQzYYcHBpoadD0aVD8Qdd3SOpL+OEEPjP+qKDGs2rkg7yR5GpSPUZLrqG60+K3eSC1iR57otwrv91Md845J+Ipk1uq5xgGl6DRezLW2eU4Pz6/WM6ltVpAjumA4yOmcdM4B2jG41L3j4ZXb6r3pfe3kbZJjMh9XJNbrVAzZC8j418mjyWyRzRsIpwBFfEewZJk7eSI5yIMD4ZFK54VkB2wc/EmquaIMMcEUKYAknkTip+LjpFX0/i+8ZHTaLJcvgqqA+lapeimk27Z8Z7jHarVo0VTtx6c1gHEZ/aKq/HNQbUuB7MENDSpy0T2PT9tp8QUIGUdy3c0LfqYGLJGEH+LjtTS41uCHch24Hnu4NIr3Uo5csJQfgtLhrHO8JaKUXlSU3sYJf2qaGTgDM/b/gS16tXsWvon9qughWAYtP5f7PLXqqteD4g+X8zV8BH/zN/wAj+gnWOubMv1p1GdnfU7sjH/Hek0dq6YPvgDvTrra7detuoxjONUu8f/OelCajIxCnJGfMVZ0sRWvylNcV8VgPM/rCFBxjGR8RRCQhgAUH0HNaYpcAe6efhRUM/JwpyO5xReYzwzN8EQwBtOBRkenIx3CPntjFYW1wAR7jf8tM4rxVz7p/CoiyFRAx9oyZ60mXTOnrwLl7ho8xxoG3E555AOPhnGe1cm9k+udX+0eTXNNvYZbe1sbwRoYyuWLYCxb8EkKm1iQPMDua7l1Fq1/YafLPp9tG8qxlnkeQJtVee58sA57d/KuF6F1PFqVq2oWWkWt/C91PPDNp+yYwLgJKpdm95cDBySe2Mef599IFVOKM+uRrVPug9BjfAPfM3vBtO16ldPgkRF0bpmoanqT20E1z9k0+7uIITAJoWlhXDuf2f9md3KknaSSCewrsfs71e7s98KTNexXVxGyO0hC26sMkMewxnnHBr89X/U3WPTM15fez64SxsodTdNReCK32PE1vG6qofgouZdoXzZiBxXavZVd3hnkmttSjjt0RXvbRpYYwzOWIZlVQuQFyNoUHPOe9Z86cV3JqqnKHqFA6eU3a8IfWKBYAO25xv/1H2r63plpc3j3/AEpqLtFJvupYIY54kcYGdwcbiAQeBkccZFDXXta6V9m1rBDqunatp6I17epILFmV4gztIVZSQXA2ZHPHzq+tFtb+GSCJQ9ozPDmJvdfKgHHPx86R9S6Ddaz0ZLp8sDT3SRSR7EYHfw0Zzng7lbz7bvrV9Xx6xLAz1KN+uNz85bv6L6cVkLYc485x7Vv0gPZ51jq2u3mi3EyXEVsCi6jm0aWVRgL72CB97vxk81CaPadSWuoXF9Po+kiyh2jx9Nt1T7QQRvBlJyTgnnkGuR6D7FetLTq+7sb2xutIaK7t38WRlbMPiokshYsd3uyA5PBxjsMV+q+k7CKy0+Y6NbQvbqzmWwezW3eJ1EhlZF5UKTsAC8dzS+ror1d3sso5+2BiVdmgbS0llBPL9Ygset9S6F0O90q1gstb1CQtc3JvS0byW+drKVPEmAwGF4XPIAwTPsvW2iW+IIbfRpbi2AtZLKJpYrQbw0i7UBVJH93D9sBue9foh+jbqLSLuNJgUlVpz9pj3b3fkEsR8BnHp6cVH6baRRPHpWm2ks+mXdxJqU7JMhCIgURKCRkhsOAmOODTD8Ep09Y8asE/AjcecoqNS9zZrAnugeg73UzomtmOwmvYQjXRusmTxMbSTGCo2gEDJU1+jtKt4raxiSRraHav3IVO1eT2xjiuZdI6BcabJc315Pcvc3BJCSuGMaeS8emPI1U+LMFJEklb/wBHOBV6KoagAqSMTM8T1xttavH2lhF9mhcFrpZAOy+HjNFnVbWMEqFPyXmudPPNzlpP+Y0M8k2csz5+LVtjSPOUauQek6TJrsflu3DtuUUM/UKldpcL8q5y0/h53yNkf6xoeS8RT+8c+ZJqPhY6xnxcdBOhXGtArjxc/HNATdQky7RkgcEs4qGe/wDC7g7TzWhtTXPEZJ754r3hiCOpMun6nEeFHu+uDmld31PK7/faTHkGxipKbUw+cpzQ0usvHhQAQfICphQIBrR1lDNrLzK4Axn41plv7uWPBZmRR28xU8dakzgbR8Bivh1yfuTnHYGpYx2i5tDjLGM5Jps7o/EAAxgisTa3cq7vs00gz3CE0qfXZtuC6gemKA6g68vtD6a1jUIEjllsbGe5jRsKGZI2YAk+WV+vbzrz2FFLeUnSKrHCb7ynh0HUNR91UmhQjO5l2r2zyfIVN9a6NP0lpeoXWVvZLe2kuFSM8MVGdhJ4GcHmvxH+id1L1Le+2dOotR6pnSOVLiTUXv7pvDuQVJO4scElipH8McV3Pqb2tX3ty6/j6B0N1XphT4uqarAcG7jUgtEh8o8/ePdsYHGc0FvHBVp7Lc4x0Hcma5PRU2aiupkJzgkkbYPWW/s6t9W1Lpy11G5t0jOqIdQuWB7SO2EjHwVB+Yqln0yWLJblR3Za0Q+HYp9mslENohIjT0HYD8AKxluX2hWkBPfvxTXBaX02jUsfaYlj55MofSK6nV65jWvsphR8gJ7fgkLkfOh3feCHcL6VplusAjnPxNDyXKhSSQMDyq+55lOULPtxJIgOJEK/KhLm4lA9xVb4nyrXNfZbAx6dsUvkvRg5Pb1ruYEkTZdSXAb3ZlAzyAM4pfdadFcS757pz8AMV8muy3n9OKCnnbOT5VIECLtk9pmbPTYeWLHHl60FMbIFthdfTbWMhkdexPPlQjxuce6x+lT5894sVPTllv7F1gPtV0AruY7p/ez/ALPLXqx9iETH2qaBwfvT+WP9Hlr1UutYeIN+37zacCVvVm2/Ef0E6r7QeoBY9a9QK2nXEmdWvFDpLEAcTuP3mH8Kn7nrBLCZ4JNNuftC8+CzxofoxOKXe0bpeGf2g9WvvvCZNavSym8k2f3mQ8AHgc+Xw9KmbvoO0vGnjlFw8cqbSr3cxz+DfL8KxPr/ABklQvKBNA9HBV5ixOZ0CHqmTaHbS5w5A2x/aYip9feBwD8KNPUz2kEFzc6ZLb2kucTNdIeQeQBgZI9Mj51Dw9J28RjAi91QQAzyHPzGa36l0Tper2kcN3ZRzIsniYbdnOMZ715NZx1i2SAJBhwFSvISfPM6CnUjxiMz2qWokQtC8l2xBOARvAi90fEE4z2NFQdSyQyrHcS2ZeRSE+zNIQjdwzbwpdceSgE4qLsum7a3sILKKALaRrhYhnAx86zg6O0mW8W4l0y3knAysrQgsD24PypM38eYEBwJZJZ6PqR7BP1le+rh7hlk1ix1C1AZWgSwKCQY7FmmbjkcbTxkVJ9RaD7PtWDWt9FolrKty91CGKwsgeNUYAAqOSmcHPnxngEQdO2drF4cVlGidwvhgD41I3sdvM80bWUEjwTqF/YKSuUGcEg45z9ayfF9RxL3dVYD5YGO00vCtRwtXHqqcp37/GFvZ6Jp88cmi9T9NaPcS2Vvb3aRaccXTxZCv/aDYMHHBJ79uKRdbewz2Xe1XXl1fVeqZdN1eWGOKX7JMILZiuQWaPdkZz5Dy8yTWsMBPCo0+1RUtkwfBQEsWbJ7d+1OYoribUYxHDHEBCuBGFUZ3c5x2rJLbqFbmrbB6TYJfp3IJ3m/pL2b+x/payh08eDdywM832uG/uT7ucgjEv3h6V8urfp/RdJUaTrUdhAJGlkuEinnEjFTkAFh9eeceWKqdDspYYWEhH9oT+P0rRdaWGspveXdvYKcGlLE1FpPiMW+Zj970+GCcTiHU/U/T+pJdPD1LaW1/HaiyeVtLKyPbuGXaI2c7wH2k45AOQR96rLSrzpWHp9LW7W2wFVb2d5hBJJJke+Ry5bkny+eKjeoxeJrkkamHwTCyr7nJOD5EVb9O3sCWyRlkJVdw457/H/1pzslajlIlNXxChAxUReNW6W1ZbqKze2kWOVEiS4eVwobAJRufLPHHOPM04sb+x6Wt4n06K0E0KeEpgDhiu48ZC9viQcdsc5Du3ltXhkUnEhiVj7hHIHHlS2KVWRNrbtkhHzyPOnb9NcFy1mRK1OMaXOFrA+k6J0F1rPc6ZNHczXN/Mk74la0k+7xjLBQM/D4dzVnHq8kgH7M9uxjIqE6N1DwYHhEbIDJuAYD0+dWyzqVUlu/pX17gWoI0SKz5Iny/i+sV9YxRcCbTdSHJ2NgnHC1gwJPKt+GP519WXd2JI+VbEkUj7x+QFX7XkGVA1OYM9vuLEA/7pGa0NAkkjKS528dsUxEiZI3FvhitDug3ZBJzj0oZvI7yYuUjeAyWEbjcwJA8s1o+wQqSdmeMY3HvTB2WQZGRngc0MWG8KFww9TXhqD5xfxlz0gUumwA8ryfnxQk+mW24+75dwSabyYU5Pb/AAig59pb7mAfMGvesP2JgmtXPSJ5dPgT/F8+aHaxiWPGWbPOW7j4UwmbCnufQVoY7lGRt+dEGobuYu7r5RfJbxqcbVOe+V8q/HX6SfX931X1/qvRy3h07QtJVUkiifb9qnZQTv8AUDOAPhX7NcqxGACc1/OH2uXbf+1f2gyyKxaXVni94cgKfX5AVU8S1T+EQhm/9CqqNTxItcvMqjOJVeyfozS9V610vpeae8t7O/LieWLCuqKjOcZBHl3x2ruvsV0Kz0bV9Z1rRLRLXR7ljYWB3F5Ps8Rx4rsfvNIcn4ADHFcB9izXEmrajfrKwu7m3XSbOVm5jkuCELc+YjEhHpiv2TpGj2nTelW2nWi4gt1CKcDkD+tZehFvvTTuM/ib5DoPqZ9E9LOLvw+i69DyrgIoHmep+gm+XUZcnLBT8EXFCy6ncA4VgR6hVH8qImlXHbBHoKFkfcS2AfmK363qNp+abNUxOczSdUu2IPiA48ti/wBK0TardxsZBcbCfLav9K3K44yqgfhWieRSMBF+grpvWBOp26xPqeq3114ayXspK8qAQuPngUtae4WTxlu5gx7sZO30pndXCLu2DPqNppU96svKx4KnkFK6LxEn1OW3M1XGq6psSI6peLCeVUysoIz5Y+NDy6vqWSf1ldN5cTk1tk1BmI8RBgAcf0oaW5GSVClf9/B/GijUiDOsx3gr6lfSOWe9uWI4P7V+fpmhp9Z1CNCv268CkYwJm/rRUkpJy23HqXBzQTbZN5VsjsfSpDUZgX1R6gyw9gs9xce1/QPFmlf3p8lnJH92l+Nerf7CSq+1rQAo/en47f6PLXqrtRYGfM3vALS2kJ/3H9BOte0PUWTrvqdRAxA1e8Gcf9u9IotR3/uFT8SKM9ou8+0HqrO4j9cXv3f/AHh6SQTJF96SVTnzUUsWXAiN1ZNjfMx3Fcu5BxwPPmiI5tx5PI8s0BbXUbAftQfTIIo8e+AVIPyNQF3ISIqazkGFxuSRknHwomGUK4Jzt+NKnSVmG1iD5cVqxLGf2snPwrgsBhcNHk91EkLD3jxXOVnZdaufEhl2lg3vYAI5qkurwRRPtZnbHA25zUm90r3MrtdPCinBQKAc/nWL4vpPWLg2Zd8Puak5EVy3DS6tO8MDMFCgbhwRzz8hVb0/Mfty5zgqRgL8e+aj714heALcySlgRsIGMeuaqOnJ1Tb+0XOOy5zn5k//AIrOafQZflM0vr9igYEuftOxyF7cHml8142yaMyIhLHO7sBQM96W9D8WpU98weaOJlyGBwuR8yaZ1GiCNsJcrxGxquU9ZK9T6Ss2rlY/s0KmPAfxe4zk4Dcc0fpGmzxQspkiYkeR3n5A0r6n1DUEvo/DRZUKnILME7+p5/Ch9G1uQFbd/DhbOd0Nwy4/E1UXUA3SlF9iocNOhWkDQWrln3F0C7QMYA+dK98ccyos2VD/AHSQMflXwX940T8k8fdEwLN6H4D4Uvs9QuEyWidHDZP7dSDx8R/Om7EYgKZWra4OQ0v+n7xICvhybkbGfe5Jqvgv1wuAzL3wO4qB0a+lwi3SeIw95djg44qvs5IXjV1R1dhzvBwflWz4WDUirM9q2ZrCxjg6qOdkW71ytfE1uOIAFCOfIdqDEibQCXyf3TWzMS5wcAdz/wCTWh8UZiCuRC5NYd0bam4+RwQKGbUpmwdyDPlz/SsHMbxH9uwQHsZCK0/bo4+8qpGOD6k/hQzeucCSLmb5dQYkAFT598n8KHNzK5JVScefpQ7XcUrFop0kAGDx5/hWppJPEJURMPLYxH8q540HzkGGPeyMy+9nnuPKh3upAuD72DknIod2l2YYBRnGPEB/iKFuHXdjwzGT3IZSD+VRN+JBnOcib5bgyEZHHwxxQ08jjsePi1DuUgcnvk88KPw4oaWXdllc9+ylcCo+sQTFjFXW/VadF9J6xr0qNKmn2zz+HH7zMwHugfMkV+SfZ7+jVr3tQ6etOp11+K11nWC99LbX9u+w7pCIwZRnljkjI/hXav0iupBYWHSmky3TW1prGrfZrl5h7ggEbBix/wAIZ0JHwFfoO8uunuh/YxJcdOzWurrbpFDpk8cgZby5ZTHb7eAQq5L4P7qY+dZrdSqrljt1z5Yn1/0O0V1Va6ioYZ2wM/DG3xn5t/R79l9ppC6nqWrWbR3WjyS2LJcKjpJektHmMj7yqg4Pf3mOB2HWLglNqoMIq4HFE9OwaJo/sys9Fh1C2Ou2V1mW1M26WRymZZjg5IO5Rk896VTXaK7BpI/dHcZwPnVXwVmPPqbOrnb4D+94r/UjVWnV16JuiDJ+JPefZZsOfXzoSadwxHbPnnAr4k6yFgHEnqE5Aoa5cL7z/d8s8VqRqM9J8PfOZm0hD8e9nnKmhbqfko7SJnn1rBpywYI5cnuAO34UHcyORlTtbzGeP4V7xSTE7LivWB3c5iJO9sd8A5pTdSxNGckMc5GTg4+VE3VzIwYOQrA+RYflSi5crJiSGQg8lt/Pz7U0LsxHnLmbTcRuMglR2yexoeS6RBhcjP8Agb+WaXz6rBDJ72+Ns+7y38cGhxrFtcSlXnZRn0PHzJqRsPaOJRYRnEYzXW9CpWQ/AqD+HNBOygOfu+qnaKHu9RtogwjukP8Ah5wTSa46ghZNruQw+v54oiOx3jaadnGwnW/YBc+J7Y+nPTNwM7eP7tLXqnP0dNSd/bj0uCVKFrnBBBP91m+Ga9QXJ5p9J4HpWTS4+J/afo7rzSJB1/1Q6N31e8bn4zvSY2CMh8XaTnGGODVB1zdqOvupkDJn9b3Y8/8Ar3pfFMjbWZVJPnjzqibUWAwj6YFyc94JFpMRQ5BVfI96Jt7KOM+6OB61vMrGThMHt35rNCJVBJO4Hy8h8aiNSx96B9VPafFUhCqlVB7+9ml96iBQQQx+VN3giaLvn1CgjNLZ4NzAkYG0kUZNSOpgX07DpFDBvJePXd/Kh20pJJt5jUseBkEfwp3BaEvnuOxJ5GacW2ks/AIJYgFsBgT86Dqb0fqJ1KnU7SFfpS3kdmCiNjwTuIJ+AGOaY2Gg/ZfeQSSPjIVkxx8KrZ7KaKUFYoMKxUEwZOR8c4rYlskK5woymcqeB+H86p6TmzMdIcDrJK+t5bVS/hxkj91j3pC8njSncUM/mqOMEehNdFvIoCudwzyNpHOPWpTU7OBpXC4O4cqCUzz8AacuVXOZFb7ehknrek3FzIs0cI3ouCxdiMHOeFB57UvsFktJGWTUJEY9x9m3+XAJOOPoadahZpbDwRorXCA5RhOck/IkYr7Z386go2gTRxgdhIHP8/41VnTpY+W2+hkja+NiPvBZLu5ERK3Vpv7LuYxY+GNuKGsftz3aiSSxMeOGM+fyx/5zVFPe+NF4cljLGnbBbJH0FKUt7WKU5jdc8ck9v/WpDSZcYbMWazHURraxXMbEyLBEPRJWJ/HFPLa9khjGx3AHo2APrU5HfQQNuSMKpHmQD+Vb/wBZRbfvDJ7k8cVp6ajWBKy32synXXJi2WnzgdxLyPyrNOps5LTSYPHbnv681OiRHVSHU+YCjFZrc4+74bt5Agmmi6kEQQXaUi9Ww7GEszEg84wf51t/yqjcjEqup+ABqQOpyJkPZ2+7v5k1ql1UqN7QpEmPvLHwfjn0oJCDvO+HzHaW7dT2u47iqDkdlx28+a1LqtgcsrPIvfKtj+BrmV/19oFjOEu9R0+CQnGJLhA2R8BzS0+07pp5GFnKL+Qj3nstzqPmx9386WtetBksAIxXw/UXsEqQkzsDalazD3JpmcjzwR/OtEt2cFt+xgBkyL8PXArgXV/XfUek2DSaR0zql45HiJwCoB8ztzgfPFA22pdX6jocN5qWv2vT9ncRgpHczIGQd96FGJz8yfPiqi3iVCrzq/MOm01+h9CuI6tuV05fnn+J3e/1OCBN0hyAMljhVH4mpjWOvdI05GmublINo4B2hj8skVynpvVdQ1eVxdXer60ltO8c8iwi2tZIUH3hKAWJNM7u/sdDeWfUYtF0JlhkvLcSH7bK8aISNruchj2+7VNbxa/xAqL1/v5zfcP/AKd6UEnV2HbsMAfzOX9Savqf6QXtct7a1gmk0LRFZIfCG5im5fFl9BuIVcnAAArvmj3S691fK7J4Wh9J2vibYmEsbXDqFjA2k52ggY9Waoz2RaB0B097PYtV1eW71bVtUhk1C/jtrZl8MFvdi3Phcc7sj94/KuodOdIzdOdH2embdP8A1hrZa+u7fUpxGi7ySgCrhjj4Y7VQ8U4o1lhqXIB9n5jqT9On1n1bhfAdPpKKUrA9jJXI6E/GcD/Ro6l1DqLV+q9SvpEurySYyeLtJLO7ksQPTj8CB5V3G4a8zG09vcQrJ9wmDaGx3we3pXJ/0WOhtTttJ6nms+oLvRY/t7WCyWkEZeVY85YM+duMr2B7iuz3thp+lQxQ3+o/aCgYCTUrtmLE9mwMDIwOABVlqPSGnQX+rgZx2GZhuLf0+v8ASBvXA55mx16eXXqYhllnZ2CEIwGPd/nikhtfEdwbktIO5Y/lTs3UVzah9NbUNbnRSG+yWbJEAD3Zzxx65z8KBubHUVW48e1QSxIJZGhfxEVCMgh8YIxj61daLjdGqbCjB+O0+O+kP9POKcDr8Z8OCcALknHmQBtFouzbJ7rxR7O7K2DSq96gieQhZVY9yVkFZXSR38RdGtHkHJGNx+f/AJFT88FxKC8aD3Dj3UzWnrs59xPkVunKnFgxGZ1dpFyt0q5yT4pzj60puNct2Rl8ZJHAw33sClOrXIZfDNuS/wAEI/jU1fQySSsRZYX945A/gaMDmNafQVuMscSln1i0aHeyROQDwJ9oqZu9WmeU+CAgPIxcE/Sp7UFMceRGI2OQMYb8s8UFE6ldxUM/Yjdg/TNOBgoxNRRoUQZBzKKTUtYt8F45nU9nBH5ZNBHXLqBiZ0YqDz4kIP8AA0sbVTCPDENxGw/1i38MVlY68SRGSRjk7xmiC0Yj5oAHuAzrf6LOrtd/pB9JgWsezddYYRsD/c569R/6L2pLc+3jpHCwuwa6BKRgEf5pP3xXqC1uTNDoCoqxy9/4n6G6+1Qp7RusE3YxrV6O3+0SUJaamTiMNhvjk0r9p0+z2mdYnOca5fcZx/pMlKLXVGIZtvuZxu8h9KqrMCIgZds+ZnRbe43gGR1HGPnRsc6OAudqp7pbPn/Ooex1I7yQ4xngkYpza6gG3ZZifID18zSDZGYdQJVtmMLudMDhcDnFZW+3xAu7aMHkjg/MUgj1ncR2VQMZYjcAfiAKMj1YvIR7pCqVRSc/0xS/iMNpLkEcxKmVQHCk8Y4Pzra9yEKmGTlOD7wJzk5GKStqoO3xsg43A8Ak0KdSMm3eGOcjcPP8ua9g2byDDl6CNry+aEE+I+0HPLZAHyJ+NKW1Vbgs4wdwxkqF5+lBXVwpBXdx6DgmhHOX3sAW9QSe9MVoAYo4jSXUWmGM9jzz50Ib9l3MxkJAxlRk0L43AO3n4+dZIvjHGD/vKabbGNoFVwYY04lyxlfBUYFASSXDSstvKQf8Sqe3xppbqEQBFG0H3iRj+VELp7z72KqAOOTkfwpdnDDBnfCJ3k5dPcxqqsxlJbHYmtNuy5DTKqFm7Fe/zpvPpjuXce6ofGUbGfhjPNLbmJ4nIbI8vv8AOPpQwqk7GCZCDgiEhrW5kaNFRivqO3FYyaMkwyrNG3cE7TS8F9wKylAB22/+c18UGSQLKSccqT5n14psMyjYwPIDPlxZPbby12o/7pyPgKW6jrsWjwb5ro/fVAOQSzMFUc+pNM7qGa6DN4qsc+UfLf8A1f0qQ6ksbq4sZ7ZrWMq3JFwN6HB4OFOR60TxSRgHeSREDjn6d/jOe9XfpCX11NNpXR+h3eraqmfGkliOyJSMFuPME1NnpDrbqXpYtruoaZpdzLGHe41jVWaaUKCSUhBIGV+nFLOtundT6K1e31DQEXTpmhlFzcWpfMikglRkHBOM55rl/VHW82r2kcMdk0Mitlp7i6MjngjacjA7Z7Z4qtvGpsdVTGO57z7FwGjgooe513PbGT++J0XoLQOlr/UIdP1LX9d1eEJvhttDsFV3f/CSclc9wePjiuz6b0sljfWtroXRtppNw0gcXvUd819OwT7waLlUzxxgV+cOlLjrLr7SLvQ+nIZguYoZ/sjCKLBz98gjzHcg5xzTnVOnuttCtLmwn6qQXVnGFktrA7/DDjHvye7yfrVLrNI1zeGbQD5b/fAx+Yn0TQ2aOqvxk02V7MB+WTt9p+wb+1m1vRpLHX+o7q807ZsfTNAgS0Q89iy+8flmpLp3pbT+gLi7n0/RbDJQG0huVaVoQW5YtISc48hx35r83ezL2iar0ZPaxXOtQQS3c32RnnQzBXR8bmIPbnG4ZyPLiur6Hr8HXF9eWer6/ePrMySNDpunXCQsAhIaTPOFJAAU+8ck8DmstbwnWaYMgYeH3IBA+wmx0/E+GWKr2bMcDA679o36+uLBbO4uNe1u7VZIy7WdlOttCxxgLhPfOePPmkfs/wCmuhOqOnI5b/SblZUZ1W2svFG9BjDSNyxHwzj4VZaj7KeltKW3Yix1J5lWSK71G8beUKgg9iAcEdhUB1L7WJejNd/UNprMSRQy4S401N8eGGQocjO4cgg5qNJtuo8HSs2e56ftH3fRU2i6xByt0ydz/flLjoCLRusuvrLQtJ0j9WaBpWy8uw5LM8UfKx884Lc488VNe2DRPaB1b17qXWSXcem2scp+w2hkCPHGoAjVVPJJwCRgd6s9Durb2d9M6bqOr2tzc6/1NdteTNbkJLFBGPcQOxwBnaPQ+nFD9T+2CysbOGaLSbK1uomWRbu9me8uBg5PCbVyfnS9dlyXh6UDL0ydz8T9TFdfZpTvawTHQA4x9Jz/ANheqX/Tdo2n9R6NqTwxTtNFKrO0O58btyqRknjnNfo/Svaf0107AZ7nTZL6NU3+FEqW6jAznI5PHxr8t677ZtT6zvJIrfVpsI2NogFvG4JBwFHOM+prdDFp9xZiK8jk3BNjbNo3f8oH8/nVlqeDvxGzxrF5T3xMVrPTDRaCsafxCwHwx+c/YSe2HQ7/AEy41COez0FSrSR21vaeLKTjI3McnJ9c1yzqz2oRa7NE9nBELwSLJudNr3GOwkAOSv8AqsSPhXNdNuIIbaGKBX8FRt2sxTbx8Ke2jabbRePEFgvXyHeN9uFB4IJHp/6UTQ+jNVDmxiSZ8041/USxVKaGsAHudz/fzgGqS6jrFxcH7LHYJK5kaKFPChyTngJgEfWgNT0nUBbosM2Zu2SMY49T2p3HPbJDsLRSqR77BtxznuQP4nFaL6eGO4kniuwQVCiNsbR+HNbalG04CoMCfAOJa/Ua5w1pGxzjAx+Uhb6y1233GW/jjJGAPEOcfOgXtp8ET3EE5PvZdc8fQ5qscx6vPsmaOBMe6S4POPX0pLq+mtGY1imjml3HgsgGAOOfWml1GNjAVagk8uw+kS6jpE1miTSW9pIJDuUQz4Y48hk1LPq1nJNIgsI0UMDl2ZSfLPFXuoWiXPhLOnhNtwVX3h9Rj+dKrzRLVY5pQsLeEAcOdjH4gnucHtR01IHWW+n1K45WG8nml0sldkUsLDvgigri400zGRGkRz7pXG0EfMUxlgECpJ4Xihl82zj544/hQkl3pjoUksPAKcF198Mc+uRijrdttLKrzGZ0/wDRd0+OL9IPo6YCSJd13kCTOc2c+M5r1ff0XriCT9ILo9bSAoge73Hfx/c5/wDz3r1TDGajQFvB+s7f7Tkkb2mdaYXC/ry/ywb/AGmTyqfiZkUE5JHmwwBTP2q30kXtQ60JYeGuvX+d7Bh/epO2O1TJuDgtkuSchlJxiq5n65i705Yx7bXpQEAHYRzuPA+PzopNQaJx7zE44Oc4pEj7V2h1J77ic7fiaP8ADSNV8FVZQdjSAnLNj6+ee4oHiA9ZNaSekcQ6n4znLD7vIY55+lELqjrg5yfLd/54pCxlhjXAIXnIYAbCDjB8jmsxDLGdxDDJ+fPHpXPZM8anEohqEshUg5cDncw/Ks3vHjO5nBJ88mkkZZSpBBJPKdzW0GeKRgeAT908fhXRjG0FynvKCO4CqWDZHw5xX1LlAN2dxPcnjj1pdHJKUyU3DzYcY+tDT3ADsGuI4sEDbvycfSpg4kCvnGzXa+JtEirnsM9/xoy3mKnHPHB5PNTIaSbAMZdc7g8hwpPwFbbe5mkkaOKdXZeWwuwD8wK8X23nlq32llZMRiQyHC+ZOaYRQiTa/iFiW9/xCcD+lS9heFSwwruq4bGSfx7fxp7BqNtbyF4JFcRRAyjsQfnjv+NV9loG8aWvfBlEIIjbFf2zrGRgRYILHvuzyOPn9KTajZ28x8Tx7eAu2wCQlcnGcHnj4cVqg1F7sxSEOk8nuKEbJYfA4/limU0sU6RiMqskQIdZHzg4ONuRilheQcybUBh0kXqVh9klMjxThS2MY/L4c0nu7maJ9kNs8oXOScKPpnv9KtNUS7htvDuHVl35KhC23twwH8wKnbu3MqySLvSSQnwhFIffx6j+gp6rUZG8qbNOcnERwao0srQpI0cgHCNhWx59xTO2ljUsZZmJK595dxx8O2aSzzm3ldZbhxKp7Oo2L8K3w3Lqn98KwyjGApC/Dv8A0qdjjqIBaiDvN+s9J2/UEMYRCtw6+5hQcn/cHqK5BrX6Nel2cUoFxHKc42KMYckEjb6jOD8xXa0vPGEQt50YoDmQt931IJ70ZLeQRQHaElQjLLHGXJb/ABjHbv60ob7EOQY2odQQhI+U/J03s16h9n+qTXOh3r23j25t5I4ELMcMG4wO3Fc+6p6X1W6uLy9vGu52uF8SRAzIzkZ8j8z5V+4fsFlqgne0t5Ytq4ludmwgeZye3pwantS9m2mwQyXMGwTSLv3uUQE9veAPJ7nOM0wmrq5i7L7XnLSvi3EaaloFhKL2n4DTTJb2/ijhS5tVaTahn7j059c/Kq7pBNR6Q6gud2rfZJpY9lzEil5J4iwLR5PbOOeRnJ5r9S/5F/qyRHm0y1mQ4ZXdQTIue4YUHrHs40TW55b8aL4V0o8L9gpy2e3c8gefFSs1vMpHaXOl48KnDsm4+JH7zhTR3/UmrS3erW19eszYjWR2RNgXA2gZAHHaq6DVtLu9R0u11HRNPsNN0/YIkhTEiKp3A7jg53MSeeSTXU4/ZZe7oY4NGuMsvCSHZg4+HlTC29n4SOJpolbchZthL7cdwfjVS9vMpCnHbaNf+0agXLaVBAOcGc96+69brbqCHUIJjbR29utpaQI2VWNewAHnkk59TWjTdFv7/TGa9nZ1AyH2CM/I5A3D44rp03R+iWphdHjjeBd2wBQJGIAOeOOMVpubzS0iuDprATcqyuxwG+Plj5VTVPXT/hDYDYZimt1+p4i/jk5LbmRul+zvTLq1Mkdq19gjLxOFXPn7xx9cVTr7PdOWIJZxKvhkA7JMhuOcA9/PkVO9C9I3ml317qV/PLcyyE+HFHH7iA/e2j5+ldBhGpwBZ/Aa1gIKmaVcbVPcHPOKtqrHUZD5mV1IHOQ2/wB5HzdFRNJiC5nijT97kxD/AL3b8KUTdOTxqZF1EzTL9627ZHfOO+MV0nUeo4ri0FsC87RDCs/u4z3IA9fjWmw0PTbc/b39yf72J4xlyeT8SPlTiayxF3Eo7dPznbpON3rarOzJbloo3bsgJDY8s+dH6frf6uiuLWaya6M4AaQj7rDzBHY5roXV2mx6kiSWiizJT3gyKdxHoRgjNS56NvdXEFqHBueWlcMCAn+LjJA8vjRxrFdfblZZQfdYQK56t02bUfs81vJboTgSQuCEYjue2azS906/s1jaEOx9wyeI3dfhg/lQw6PstPt7p7qGUTBhFEsysNx/xggY+lIptBuLq1uZAJ40B8IALxwOM5NcDVN0aK+r1g4G0pJra00d7fx7mBba4HieIqeLGR5EHjGMcg8ip/XdGN5qTmwu7aeE+8rFfCiPHlk96CvtA1nRbZILi6W5t7hcm3SUPyfT4/wpPZy3mjSSJGXO1srbseWP+7g5oq8vUNG6tOFPMjZMb6d082pzLbxkrcMP7PwSwY+mQcjPrSLW9IazlmKqVaFvDZImOFPx9PrW2z1m8ub6Tw7dLc53FXfb88Z5/DtQln1BcWF/JC6+GZQVwVyHPkGJ8u1GRjnrLGqu5WzOpfokQy2ntz6WMib0Mt0AqnLZ+xz8/KvVh+i7LZz/AKQXSkpdra9E14rW6qfDK/Y5/ukHuD3HavU8hYrma3RVM1Wfj/E6f7WSB7UutcSbWXqDUfuKAf7zJ34waQ2t0sE0Tpgsr8zGLPl/CiPa1qCp7Wuu9xHu9Q6iuO/+lSVI3nUEdnOqeG8hVcbScKPjVdYS3SMgDJzLmOdfDCBUEaNyNvLcjkmjoLorMOXbYC8YK5zxzx86i9C6ijcbSzEsd2c+earrG9W4lzLI4jZPedxzuA8seWaAdoXlxHSRh3IydqoMsGHGTnuTjufSiktoEkaSOVVnJJBjynbzJwRyfTGaV2MzK6FnVAp5IYHPAIJA+XamtqzyRmU5dgGkG0ZK5J5PoM+o8zQSx7QqgHaEWdlFJIg/s4SPeCtk8nzOCM/Ws7rSd8kmJhIidg/b4efJ+NYpJGqtGocgOMq6nI47jbn40SZY/CdGBXfIJewLFccfIcV5XI6yLUAxObVg+7Y6t3zuITny4rckYhICKIpD/wBISGGf+9WyS2kyW8TCEFguTnFLbqRQQsMyq+dzGVcYHzNHFhPSKmibpZ49+Jbl/FzkbcDPwomK1/ZAHeZRzvkbsP50lupmbGXtlCjvj+Fapr22iVIgxkZwf7FiFB+ODmulzjeBFbZlVBcx2bhJIhLI5GDuK/wp1DNIAoE8dtOG7SqGbHoR6UgiWWKzV1u1sC6YKiFndh8Dzz+FOdEaGDT3a88a4zwPtO1C/wBSc/gKQscR9azjeUUUU0k0bkrcyAllbBiCDPPmCfzoia8h0330eXxJjhkki3hwR2yeBxn40gskt7qaVHxCSuQYEEmzz+92pvHFbWkCTsRcDGwKCxO74gcj51XWNk7Qq1lRkQMRy+IpkSJwQQcqu4k+pz/GkuoWkUN45hjiBYe87xuVY+n38H8KdARXl08Y8Z25IIyFz8Tk/wAKCvYFt3WO5tbC23cYyWeQevDZ/KprYVitlIYZkLqk7SlYDGY4wf8AWAxnngHI+HpStZFOGKRR7SAqyq35nn+NXGq2kkLS7L2dPEHPgQEJt+ZxipfULwxMyTFWXHugqrA+lOpbzDMSarG0Hga6mLyf5ps+5tVyUVfjTnSFia6DR26PMo2q5jKjv3x2x6YqZjvp7ltiRwRRg+9sQLn8a3WV14YeOZX2H/qGAH/eOeKHY3MNp1a8SwW5guH+wqXnkQkI4/fHcjbt4z/KsIvCmv3jFqJLkqFVEt2YKRj3gGPPFLlv1jsozFDItsCQ0ic4J7ktjmtkU63Koi3H+bDgsg5+A4qvLYO0J4Oe0egWJt5ikNxNqP8AjmQxIgHbaucHzqffQp5I2vIbNLtYhv3O5IwSc4Bb1FHpc23ET23gMMBZ2LTE5747Yp1b2T3E/wBntLeadPC25eSNpCvclVxtAGPPtiueMy95E6bO+JJwajPYOmyRYTsOFjHYY+PfP4190rTLW6dZp3ubW2ZgXl8UMqgnjjzqnfpm38V0nibxHAMct48cIU+uN2T9QBSJtIjt5Gf9ZIY+VYJH4yqPLjz+dTFikHEXaplMlepdB0ybW9PQwFtPWYqbuHmd/Tk4C57YNG2CW2mWSMtvIgjlPhowjAb/AFdyj+tbJEtozIjaorWkZywng2H4Dv3PlSy1uba5kuUS4jmiSNmU3WWTngY2lgSDVNrEKsrE5lto2wpBEd2+m6bYiS6m05t9z+1dopgOT6Z5/A0RcaS966vuFpCqD+1bxiVOcZHOT27k1N2Wn3Uzi7iu7eKFQI/D2y7D67QcAU0gujZSRmSOa8fssaQlk58s8n8Kf07I6Ao28rdTWQ/Mw6wa/wBOuI/AgjtmSOAGSWdoQry+a/0Hnz2pTqnS9zCfHuZJmyFeJYmKttJ8yfSq+z1RtIuWVYXEp5MkjMgj+HHcfOvXmtadHCY7zwYpnZW3vBJIBzyM+6cfhTfjMu3WINp1x1kXb2dy15DFFbBgv3i4LKnHcnsTQiare6Xqkgiu7iZtoVzEgRAufe/D1NX18x6k3WlhFbWtkY9scSysioM58TDcEd/M0jlsNP0Czu7ex1aHULuTYjTQMWLrnJUAgDBPfmveMG6iKvp8ERTqfWEiXElxc3Ec9mnupFazL4gGMDDkE/Oh5OqNOvNMl08Wgt4pWAUFkZox94sA2SCaVa1pJnaSGNjZsxyI9g4/Cgk6G1PXtNvrlWmmeyUE3JA2hRweTyTk+VF5UxknERKNkjEfafb2lm9vB9vN9pLMX+ziONngfGN4GclgewHBoTqSwY3Audh12CYZ3tbJET8MJghvhU9adH6neXCtJJkxthp9hWMA4xtIHJB7ketab3q7VdJvpYj9kvrQSZkil3bGYeZUnv5ZGKIisG/w2zBNSGHTEWnRILmfaYPDidz/AJvcQ+8o/wBVuDn1xQ2s9OxKslnaWiX0KNl5JY3WaM5/xA8jjv6YqxHVFza2Uckmk7rp4zKVVysMYyOAMktjjzHFLtF6vSfUIv1xbyWtkq4EVsrwCQkYO5ve4wB34qbPcMsBC1rybAxv+jR0rBp3t+6RlZltryNrrdBINnBs5xxxz3+FerofsV6c0m09tnTWoW08Ur3H2goPF2uB9ml8j94Y869Vtory9efj/E0egezwevf+JBe2+5U+2Hrkb1DJ1FqWCv8A73L3qDa5m3EygvnzLDiq322agw9svX4WQOf8o9TXaX7Yu5ajgEuixyR5kE8A0UneWmCrGGadMz/dJVwewGf4VV6TqEkjCNm97uNwKnH4VHWe6BlcErjjcuRinVjc7ZCS534+8xzQX+MJkCW9j1HHHlXlAcPxleBx51TWerQvE6+N78mHyCBn1JrkEwnVvESYMx5II7fWjLbUbtQAJMKO4296AVBktuonbBeRSWwYEPG2eNwJP86+Qags0pUAKWTABIGP6iuZ2msyG2Cynw2HIcjvxR9rrUqSIVlLkjOQTn6VDkh+adHub9V3Ev4cRAXLHaBgVOapfR3syx28wDIMbxwB8f8A1oC2vZ72VI1k8GM43M43Z+BPlR+qWcV2IybPmLhDtAB+NA3zOEAiI7uZFbwUK4U5LRyAk/PIrK2uHe6R/DluDFyAACoHxwaKnT9WlfDVYWblhKpPHwphpoS+ibxXKxj7ywoF3fWpliBAKAGjPT57u9vI1a1kXfjKxl12Y8xg1Q30kcojSG3ggbOP20hLn1PPP0qbXTltmdoGlVmHvK8uSR5YwKa6crbY/EsJLqQn3V3YHw7Gq61t8x9fa2Md2kghU+N4ipjHh/2aOfgQeTRtuzrC5/YwxE7pJJJG93Hfkc/SlL6dDeuu6AQzAkeBA24gf4ck96YaS62DO08N3Ci+68NwQiyD/BlQDST2AbQoq8oR+tbLT7eSeC4VnPusduCP+asLCWzvEe4aSTaeFEUSbmb5jBoifTmu40FtbsGYMwKov8aCvNVdHhszNIzLwwkUZFB5g3umQZCBgiJNStT9omLxyRpng3L4B+frSe8sbpkkkSS3EaqW3bML/wA3nVVB9ihYpbSXckpPZFARfUkkcUpvdQDs0SXMBK8GZpCWI9OP5UwlrKYu1IO8kJII3basAkcDLYZjj1z5UArQCST9jFheCG3HPwwBzVLqsQS1It4hdSdyYpCD/wAtIJLaeQDxYZYADnLAEg49KZF2esVasgwzTtTuPBWd1/ZKuEEhVFUnt7p5P4UZBqMkkaCO5WMHhkQbePiAKnSYoJAHLS7T911X3vmKLQTi33C9W1WQ5MKR4JA+AoLDO8ko7GWdvdzPYrBbxwRohzJLCuHY+ue/8qY2b6cwMklreNKylWkuLxYkJ/Ak/KozTzLZwTCP7eWdcPMVKKo/Hmmmm2jxN9qnczrH94SqrfzPFJtgHcyYGOm8bxpoz3TzXVybpAT/AJrFKX3EDjLADj5VnZWz3Cybmi06xJ3IFjbcxxjjOSf4Uv065W9v8tdSxRZGVQ4yPQGm889zqMj/AGhHsLRMATzSkEjy7kEn4AUPxMHAM6a8jJEG1jpKwmhM16l3IPCZYzu8AFto25APbjvXJ9W6YvYEkjjaMQL7yoJW2d/8XnXXIxbm5K+PJMhJ2mRgoPzJpb1PpdvBsJuNPv8A3SFjaLeifjgH58ihWjbOZ5FIOO0gNH6lvbGxgt0sLWcxswLK28A+uT2/GqfS9RYbbm4uJRKe1u03l59/L4Vok0z7av2i7vjeyouBbiJfDUD0UDA+QpPLCLZluIkLQ596MwgEHy7Dj617TqA3MNjJ6rFi8oEuV0Sznljkkhjku5MsEEpjSL0yTyx86UazoVq16l7C76jKw3u7MgXd58Ec4pNb9Y31tdRy2KPG3nMqLvTjHcjj8aY2+tWkgMd1cbpnO5WTbuz8ew/OrL2xvKR6t8RTpV5f6Zqkt3Ztcq8OcszB0A9Mdh37YrXpSaZf6/B+tES2t5ZD4jqOAPhzwOR9M06WHpwN9rvri9km3Z8AkKG483HYfCiP8x1GIx6bo6NIPejCJvKggHOXz/KvGwHqIDwmzk9IHJcaVY6jAToCXkVu+Qr3TMZAOxPqKMge1k0S6eCMlZN0a2qu5kw3OWwMYGR8/pSu56c1WVJYprAoIo2cSyHICjyyP4Clur3wl0u2sYBDHbwjLOJWDyOeWYj09PQYruA/u74gmUjfE06doOpxQ3YbxtNjjRpFWbISU8DYM+uT+FL9S6KS40WLWH0qeMSXDW7OFDqWxnIFbre7sEt4o5pWkOcrI8jMIxnnA86caP1RbzalHpF/qaXekO/ImjZQhxgOAOcj086mWZQWG0AEDbSe0TpuPVoJLC3u7mFkRvclXCFNuAMn7vNSN9Z3tpYT6ZPp26SOTf45DFyQfug9gPjXVbPTZdO6gkhu2JtYVZ4IxdCMSjGV5Jxzx2qX6on1nV7+S8u7SYDdu4UtGg7cN2/rXUtYscnbrAvpyek3/o16jcx+2fpO0e3W2g8S6ZAX3E/5pNnjnzr1dK9iXRUOm9ddH6vGZJrid7gGQfs0T/NpcgEZ3d8V6tDorlNWfj/EtdFUyVkfH+J+f/bTcSv7afaMojR1HUuqADHJP2ybzqPFw6hf2ADLz7wOMfSqL23Ep7cPaJgnnqfVc/8A7yWpZpn8JV3HGKbYbmXhG5jWw1FY8MxdExkMo4z9acW99mQEO7LjAyv/AOKQRErbwsCckd/rTy2Tww20kfWhsIFmHlG8U4ZAdxcg9n4NFxsEfduwG7Ie1LLZcqACVODyO9GLK+xCWJZRwx71DlBkekZw3AMZGApPBPc5r6zMQZBLLtzgJjj8aWxKVYkyO3HZjkUwuLQRyRqssgG7tx/Sh8uDDqcjeNtH1AJgMRHjzI4NWFhfxSkEyJMWPYJtrm24xSKgPHqQM0+0O9mDp72eR3qDKMSJBzgGV91FbtMfGt2mLdm8UrivG5s7RkhSBEPfLyjP9aCjj+1M7uzbs+RxQ0yZHLE/M0qQM4nTkSq0u6FyshWcQov+BcDPzphDG0smwx/b0KjKrhRn5jtU1oE7S+6+GA7ZFV2mP400qyKrrHHuVcYGfpVTqTgyypGRvBZmFrM8gsucbQIJCz/iSaI0xrm1ZWiea0Rx/wBISSc+WM1rN8yWjSpGiHcfdXIX8M1l0pctqmqqjYhDo2TFkHy9c0iTzLGfdORG3i2ktztlW9u7lmEaeI2xS3xAbz9K0yXFzYyPiSyQHhgXG4eXkCfWttvD9kk1KVZHeSNcq8jbiDkc8+dJ/wBbTW15OQkUjZI3Sxhj+fyFDVh5SR9rrGlxcQzWpjku7oJIMmOHmMn1G7nNLJookRfsIgDEe/LOmX+RY5A+mKotCnbWbpknwAp48MbQPp2/KlGtXitK8P2W3VGbB2pg/kakHxtBPUMZiOGCWSOQXBgVgOGgcc/QVMajGtvM0iK+QfdLncT8scV0e66F0+C3trhZbnfIN7AyDBPyxUd1BGbY+DC5hUoWJQAFj6nimUMWZQsUfZJ5YTcPLaDJ/eK5H0xmgVvCHAjMYIOGzHuI+ua0awxhVHB3OcZY9/ypbDczJPxM/f1onaQasHeWUc160e6KYygHBSRgB+dfYoZp3d7iWIIrAP8AZ5NzD4kKf51KSXs81y6vKzBRxk1ZdPaXb3UTNIpPuyAgHggLkZ+tCZQdpELy7wy4YxMFtL91bGAkg2Fvk2SPzrRLbX9vcJcTwSSE8jxmyPnnz+lZdJafaXl/IJrZJBChYZyMn44P8KPvLS3iiklW3TcpOASSB+JpT3ScQqoH6w3RwbsTT3RnMESZMUYwPgQSMD58/KhL+xs9Wd5vtUt1Lu/Z25hAVRj94gfLGKQ/5XanNF9nMwWGM+6ijA704N415p67o442GcvEu0t88d6Cfb2M8y+H0g8tnf2lvEwn8DaDmGGVRyPXaAfxzXzT7mSXxVaOXxGHvYYMM/M0RFZxXT3SSrvVU3DPHP0phrtvBoDWkMECSeIoZnlJLcnkcEDFSAFYyIA+2d5Iaro7+CxiljimkOSiLlgB6gcVIXcU2mSM3hJOw/6WSPBB8+BXVHul06YyQ20IL5VgylhgjnuaN1vpXSYumrO7SyQTzzlWbJOBzwATgU6moKDcZir1Abicas+pro3YiknHhORlWiLtjjsBVto3XVtYqtrNcTW1r4e0obZRludrcZ5B9SfSlnUVpb2epzWVvBHbw7AxMYwxPxNRNnK36w5O4EjIPY96Z9l1ziLn4zpWjavqOr3r+G8d9CUYExuIGAxyxJAH5Uku9Mhe+dW1C3t1IBMssgfyzghBn+dYx9Q3dtthh8OGPO3CJjgkUKJDdX5Sb9oIzuUtyQc+tCGVO08albAh+r9P6Qbt/D1cCJ/7PFvINx4zkFePpQ/2HT9Gihn8WMsu4tcNA7Fm/dVV3DHzNWkt9JeaHZWMgTwULYIQBjnvk18g6SsDbalEwkdPB3AM+cEEYI/E1wWEgAxd6Au4nJ9U6q1TVrpd1xJdhQIxlcDAJ4wPn35ql1HX9X6T6PgNuxhtp5sXMzBXOT91SrA7V88jn1rdL0ZYxOlwslxnxPuBwB3HoM/nUl1HdPqTz3MuA6v4QUZK7fTBzRigLAeUWA2InQf0ftduNf8Aa90sbvVpZvD8cRxFgyqPss3AHGK9Sv8ARQto7n2xaEWUKV+0Y2AD/RpK9V9omXwzt3/iWekH+Gfn/E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贮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5736" y="1275606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zhù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贮藏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/>
              <a:t>本意指把一样东西长久的保管起来。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9792" y="3147814"/>
            <a:ext cx="936104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31740"/>
              <a:gd name="adj6" fmla="val -2823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不要写成“二”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段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51720" y="1059582"/>
            <a:ext cx="140744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duàn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90146"/>
              <a:gd name="adj6" fmla="val -1289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几不要带“勾”。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巧记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小梳子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，梳头发；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疏了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遍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又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一遍。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 b="380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</a:rPr>
              <a:t>鲁滨</a:t>
            </a:r>
            <a:r>
              <a:rPr lang="zh-CN" altLang="en-US" sz="3200" b="1" dirty="0" smtClean="0">
                <a:solidFill>
                  <a:schemeClr val="bg1"/>
                </a:solidFill>
                <a:latin typeface="宋体" pitchFamily="2" charset="-122"/>
              </a:rPr>
              <a:t>逊捕鱼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3740967" y="2643758"/>
            <a:ext cx="1344154" cy="1572455"/>
            <a:chOff x="3740967" y="2643758"/>
            <a:chExt cx="1344154" cy="1572455"/>
          </a:xfrm>
        </p:grpSpPr>
        <p:pic>
          <p:nvPicPr>
            <p:cNvPr id="90" name="Picture 2" descr="http://bpic.588ku.com/element_origin_min_pic/17/02/15/67b7986a470d20a6498b71b60f89de2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2643758"/>
              <a:ext cx="1161193" cy="1126357"/>
            </a:xfrm>
            <a:prstGeom prst="rect">
              <a:avLst/>
            </a:prstGeom>
            <a:noFill/>
          </p:spPr>
        </p:pic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740967" y="356988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缺少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570663" y="2499742"/>
            <a:ext cx="1290322" cy="1341637"/>
            <a:chOff x="2570663" y="2499742"/>
            <a:chExt cx="1290322" cy="1341637"/>
          </a:xfrm>
        </p:grpSpPr>
        <p:pic>
          <p:nvPicPr>
            <p:cNvPr id="89" name="Picture 2" descr="http://bpic.588ku.com/element_origin_min_pic/17/02/15/67b7986a470d20a6498b71b60f89de2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792" y="2499742"/>
              <a:ext cx="1161193" cy="1126357"/>
            </a:xfrm>
            <a:prstGeom prst="rect">
              <a:avLst/>
            </a:prstGeom>
            <a:noFill/>
          </p:spPr>
        </p:pic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2570663" y="319504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秩序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293996" y="2715766"/>
            <a:ext cx="1270845" cy="1323422"/>
            <a:chOff x="1293996" y="2715766"/>
            <a:chExt cx="1270845" cy="1323422"/>
          </a:xfrm>
        </p:grpSpPr>
        <p:pic>
          <p:nvPicPr>
            <p:cNvPr id="88" name="Picture 2" descr="http://bpic.588ku.com/element_origin_min_pic/17/02/15/67b7986a470d20a6498b71b60f89de2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03648" y="2715766"/>
              <a:ext cx="1161193" cy="1126357"/>
            </a:xfrm>
            <a:prstGeom prst="rect">
              <a:avLst/>
            </a:prstGeom>
            <a:noFill/>
          </p:spPr>
        </p:pic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293996" y="33928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铲柄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2571750"/>
            <a:ext cx="1161193" cy="1315038"/>
            <a:chOff x="0" y="2571750"/>
            <a:chExt cx="1161193" cy="1315038"/>
          </a:xfrm>
        </p:grpSpPr>
        <p:pic>
          <p:nvPicPr>
            <p:cNvPr id="64514" name="Picture 2" descr="http://bpic.588ku.com/element_origin_min_pic/17/02/15/67b7986a470d20a6498b71b60f89de2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571750"/>
              <a:ext cx="1161193" cy="1126357"/>
            </a:xfrm>
            <a:prstGeom prst="rect">
              <a:avLst/>
            </a:prstGeom>
            <a:no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14247" y="32404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放弃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547664" y="4017143"/>
            <a:ext cx="2025289" cy="1126357"/>
            <a:chOff x="1547664" y="4017143"/>
            <a:chExt cx="2025289" cy="1126357"/>
          </a:xfrm>
        </p:grpSpPr>
        <p:pic>
          <p:nvPicPr>
            <p:cNvPr id="91" name="Picture 2" descr="http://bpic.588ku.com/element_origin_min_pic/17/02/15/67b7986a470d20a6498b71b60f89de2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760" y="4017143"/>
              <a:ext cx="1161193" cy="1126357"/>
            </a:xfrm>
            <a:prstGeom prst="rect">
              <a:avLst/>
            </a:prstGeom>
            <a:noFill/>
          </p:spPr>
        </p:pic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1547664" y="4227934"/>
              <a:ext cx="1314198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轮轴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64517" name="Picture 5" descr="http://p1.so.qhimgs1.com/bdr/_240_/t012aafe7b8439ece9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720" b="8651"/>
          <a:stretch>
            <a:fillRect/>
          </a:stretch>
        </p:blipFill>
        <p:spPr bwMode="auto">
          <a:xfrm flipH="1">
            <a:off x="7564232" y="3075806"/>
            <a:ext cx="1579768" cy="18704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536923"/>
            <a:ext cx="314655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大功告成：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现指巨大工程或重要任务宣告完成。</a:t>
            </a:r>
            <a:endParaRPr lang="zh-CN" altLang="en-US" sz="2400" dirty="0" smtClean="0">
              <a:latin typeface="楷体" pitchFamily="49" charset="-122"/>
              <a:ea typeface="楷体" pitchFamily="49" charset="-122"/>
            </a:endParaRPr>
          </a:p>
          <a:p>
            <a:br>
              <a:rPr lang="zh-CN" altLang="en-US" sz="2400" dirty="0" smtClean="0"/>
            </a:b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2931790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干了一个月的房子，今天终于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大功告成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了。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0" y="1491630"/>
            <a:ext cx="298188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275606"/>
            <a:ext cx="35653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秩序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有条理地、有组织地安排各构成部分以求达到正常的运转或良好的外观的状态。</a:t>
            </a:r>
            <a:endParaRPr lang="zh-CN" altLang="en-US" sz="24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219822"/>
            <a:ext cx="2738250" cy="43088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排队吃饭要有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秩序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6056" y="1419622"/>
            <a:ext cx="311510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把必要的东西或物资提前储藏在某个地方。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贮存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炎热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68712"/>
            <a:ext cx="2499119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天气干燥，以导致天气有一种热的感觉。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2859783"/>
            <a:ext cx="20882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275606"/>
            <a:ext cx="21812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59632" y="2859782"/>
            <a:ext cx="6393417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鲁滨孙被困在荒岛求生的经历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323528" y="1203598"/>
            <a:ext cx="8496944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自由朗读课文，说一说课文写了什么内容？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         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791295"/>
            <a:ext cx="8136904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复习课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文，思考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：这段短文中用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日记体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的形式写了鲁滨孙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沉船遇难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，流落到荒岛但能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临危不惧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，面对人生的困境，鲁滨孙的所作所为，显示了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一个硬汉的性格和英雄本色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92280" y="843558"/>
            <a:ext cx="115212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1448088"/>
            <a:ext cx="15841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2096722"/>
            <a:ext cx="15841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2729718"/>
            <a:ext cx="482453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选择题。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鲁滨孙发现一种树木很硬，它是（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“铁树”     　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硬树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松树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80753" y="1635646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贮存”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“贮”读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zhù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chǔ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。（　　）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秩序”与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秩”与“失”读音相同。（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71613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二、判断对错。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95736" y="1131590"/>
            <a:ext cx="6336704" cy="8540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鲁滨孙漂流记（节选）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" name="Picture 2" descr="http://p4.so.qhmsg.com/t014e29c4d6573c7e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03598"/>
            <a:ext cx="2022345" cy="2952328"/>
          </a:xfrm>
          <a:prstGeom prst="rect">
            <a:avLst/>
          </a:prstGeom>
          <a:noFill/>
        </p:spPr>
      </p:pic>
      <p:sp>
        <p:nvSpPr>
          <p:cNvPr id="18" name="TextBox 48"/>
          <p:cNvSpPr txBox="1"/>
          <p:nvPr/>
        </p:nvSpPr>
        <p:spPr>
          <a:xfrm>
            <a:off x="3131840" y="2355726"/>
            <a:ext cx="4032448" cy="684803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荒岛日记（二）</a:t>
            </a:r>
            <a:endParaRPr lang="zh-CN" altLang="en-US" sz="4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三、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将下列搭配恰当的词语用线连起来。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坚硬的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锋利的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艰辛的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生活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木头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斧头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上节课我们学习了生字，了解了鲁滨孙流落荒岛后的生存状况，这节课让我们继续和作者一起走进荒岛，走进荒岛求生的鲁滨孙。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923678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自由朗读课文：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说一说鲁滨孙在荒岛上又做了什么？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827584" y="95687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荒岛求生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对角的矩形 4"/>
          <p:cNvSpPr/>
          <p:nvPr/>
        </p:nvSpPr>
        <p:spPr>
          <a:xfrm>
            <a:off x="827584" y="987574"/>
            <a:ext cx="2448272" cy="648072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制作工具</a:t>
            </a:r>
            <a:endParaRPr lang="zh-CN" altLang="en-US" sz="2800" dirty="0"/>
          </a:p>
        </p:txBody>
      </p:sp>
      <p:sp>
        <p:nvSpPr>
          <p:cNvPr id="6" name="剪去对角的矩形 5"/>
          <p:cNvSpPr/>
          <p:nvPr/>
        </p:nvSpPr>
        <p:spPr>
          <a:xfrm>
            <a:off x="3491880" y="987574"/>
            <a:ext cx="2448272" cy="648072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扩大山洞</a:t>
            </a:r>
            <a:endParaRPr lang="zh-CN" altLang="en-US" sz="2800" dirty="0"/>
          </a:p>
        </p:txBody>
      </p:sp>
      <p:sp>
        <p:nvSpPr>
          <p:cNvPr id="7" name="剪去对角的矩形 6"/>
          <p:cNvSpPr/>
          <p:nvPr/>
        </p:nvSpPr>
        <p:spPr>
          <a:xfrm>
            <a:off x="6300192" y="987574"/>
            <a:ext cx="2448272" cy="648072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加固洞顶</a:t>
            </a:r>
            <a:endParaRPr lang="zh-CN" altLang="en-US" sz="2800" dirty="0"/>
          </a:p>
        </p:txBody>
      </p:sp>
      <p:sp>
        <p:nvSpPr>
          <p:cNvPr id="8" name="剪去对角的矩形 7"/>
          <p:cNvSpPr/>
          <p:nvPr/>
        </p:nvSpPr>
        <p:spPr>
          <a:xfrm>
            <a:off x="827584" y="2139702"/>
            <a:ext cx="2448272" cy="648072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布置房间</a:t>
            </a:r>
            <a:endParaRPr lang="zh-CN" altLang="en-US" sz="2800" dirty="0"/>
          </a:p>
        </p:txBody>
      </p:sp>
      <p:sp>
        <p:nvSpPr>
          <p:cNvPr id="9" name="剪去对角的矩形 8"/>
          <p:cNvSpPr/>
          <p:nvPr/>
        </p:nvSpPr>
        <p:spPr>
          <a:xfrm>
            <a:off x="3491880" y="2139702"/>
            <a:ext cx="2448272" cy="648072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狩猎抓羊</a:t>
            </a:r>
            <a:endParaRPr lang="zh-CN" altLang="en-US" sz="2800" dirty="0"/>
          </a:p>
        </p:txBody>
      </p:sp>
      <p:sp>
        <p:nvSpPr>
          <p:cNvPr id="10" name="剪去对角的矩形 9"/>
          <p:cNvSpPr/>
          <p:nvPr/>
        </p:nvSpPr>
        <p:spPr>
          <a:xfrm>
            <a:off x="6228184" y="2139702"/>
            <a:ext cx="2448272" cy="648072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加固围墙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307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自由朗读课文：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这些工具对鲁滨孙有什么帮助？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827584" y="95687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荒岛求生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753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十一月十八日。今天我在树林里找了半天，终于发现一种树，在巴西，人们叫它“铁树”，因为它非常坚硬。我费了很大的气力，几乎把斧子都砍坏了，才砍下一块来，又费了很大的周折才弄回来，因为它实在太重了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467544" y="2427734"/>
            <a:ext cx="2160240" cy="504056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制造工具</a:t>
            </a:r>
            <a:endParaRPr lang="zh-CN" altLang="en-US" sz="2800" dirty="0"/>
          </a:p>
        </p:txBody>
      </p:sp>
      <p:sp>
        <p:nvSpPr>
          <p:cNvPr id="8" name="剪去对角的矩形 7"/>
          <p:cNvSpPr/>
          <p:nvPr/>
        </p:nvSpPr>
        <p:spPr>
          <a:xfrm>
            <a:off x="395536" y="3219822"/>
            <a:ext cx="3528392" cy="504056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这种树有什么特点？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4283968" y="3219822"/>
            <a:ext cx="936104" cy="504056"/>
          </a:xfrm>
          <a:prstGeom prst="snip2Diag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硬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6274" y="82439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小讨论：把两句话合并成一句话。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1635646"/>
            <a:ext cx="70767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它非常坚硬。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我费了很大的气力，才砍下一块来。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9552" y="2715766"/>
            <a:ext cx="66967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因为它非常硬，所以我费了很大的力气，才砍下一块来。</a:t>
            </a:r>
            <a:endParaRPr lang="en-US" altLang="zh-CN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2" y="3812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323528" y="508207"/>
            <a:ext cx="115212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关联词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2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7544" y="699542"/>
            <a:ext cx="3528392" cy="772519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itchFamily="49" charset="-122"/>
                <a:ea typeface="楷体" pitchFamily="49" charset="-122"/>
              </a:rPr>
              <a:t>坚硬的“铁树”</a:t>
            </a:r>
            <a:endParaRPr lang="zh-CN" altLang="en-US" sz="3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00" name="AutoShape 4" descr="data:image/jpeg;base64,/9j/4AAQSkZJRgABAQEAAQABAAD/2wBDAAIBAQEBAQIBAQECAgICAgQDAgICAgUEBAMEBgUGBgYFBgYGBwkIBgcJBwYGCAsICQoKCgoKBggLDAsKDAkKCgr/2wBDAQICAgICAgUDAwUKBwYHCgoKCgoKCgoKCgoKCgoKCgoKCgoKCgoKCgoKCgoKCgoKCgoKCgoKCgoKCgoKCgoKCgr/wAARCADcARYDASIAAhEBAxEB/8QAHgAAAQQDAQEBAAAAAAAAAAAAAAEGBwgEBQkCAwr/xABBEAABAwMEAQIEBAUCAwcEAwABAgMEBQYRAAcSIQgTMRQiQVEJMmFxFSNCgZEWoSQzUhdDscHR4fEKJTTwJmOC/8QAHAEAAQQDAQAAAAAAAAAAAAAAAAEEBQYCAwcI/8QAOREAAQMDAwIDBwIFBAIDAAAAAQIDEQAEIQUSMQZBUWFxBxMigZGhscHwFBUy0eEWI1LxCEIkYnL/2gAMAwEAAhEDEQA/AO/AISMjQRn9tCslIxgff66QjP5cHGm9Z4NKAAkn/Og9+/sP10mDjv7/AH0AJByDooHFBPeO+/ppVHrGM96RYCU5GNLkewwM/T76OKWg5zxPt++k+VHelznoY/zpDjPv39NFFKOu8+/vpCMd/X9NHBWSEgaOz3kZ0Uh4oBwM599A6/KvGjGM4HegZHylX9tFEClT379aPce/7aQe+R3+ukPaM6KIFKMkYz3oIP1XpFEBXI/bQVJHur9s6ScUHijP6Y79wdAPuSQP30fMMZAP66MfQkZP9tYUtASc9jP+2jJHf1/U6MAdHGf30mCk4Uoe2sv/AFopVAEZK8nQAQc4/wDfQkEDrGj8x9v99ZUUueJ5d96ACB8o70I/LoVyI+UDP7aKKTh1kEe/00qc46yNKD11jRnPtopOBR8wHLOR9BpAvI/KB/fR1xxn2H00YBTkD/bSDIogUHiofQ/ppRkjB7/XSY6yf/HRxA9h/vpaWjHEdH/OlGfc4/TvQAAesaQj7IH76KKUcVZPvjQMfTQE49gO/qdIQAoD3/XOikwaXOPrjRo0aINLR7jSJ4hPzaPlHzkd6UEEZGkE0UhCuWQfb3GlVn6Y0iTkZzo6T/V/j30tFCsY70pSnAP/AJaQrA/9tLyBOMfqNFJ2xXkjPsf7aUqTnsf7aCQPfQcDo5PeffRxRgUEdYRnGNHBI7IONAIT7HPXvjSjOO9FLSAYOB7fTRnBA4j9NJywccT++gdjkFDv6aKKXPXy6QpSU9j/ABoCgSc/T218pMtmHHXMlvJaabQVuuOKCUoSBkqJPQAAJydJuFIeK+pWAOjgffUeb6+TW0/jzT2Hb7qz79TnA/wm3KPH+JqNQxnJaZSchsYwp1ZQ0kkclpyMtrePzv8AHja6my4lKvmDcty/ChdItWgv/ESp7qwfSQPTCghBIypw/KhIKj7aqDSG6m0uZcu4FSFSumuvGXctXLhWqZJWT/JSrGUx2kkMtoSQlKEDAGdPrCwXdrJmEjvVe1nXWtOa2twpZ4E8eZqcpX4ge9laqJFp+OlNp0JSiW1XDdBXLKR2CtiO0pDeR9A4rH1196Z+IHurb0tE3cbx6bqNHW6G1zLMrYelsdHsxZAb9VOcD5XOXvhJ9tQ5CuKHIqbEQ/EtKYSVfyF9qIGSCM4UR+n9tZDN0U6VSai866tSWUqA5JOcAnKgDjgf/X31Mq0a3iBP1/Yqoo6o1YuSSD5QI/vV4tqN3LB3tsaJuHtrXk1GlyypKHPSU04y6hXFxl1pYC2XUKBSptYCkkdjTm7SeIA71Qnws3ppu0vkbUY12Tm6Pa+4VMbK5k+UEsIrcXg22ta1YCFyIy0IBJ+ZUQ9lRGb6hQcSFNq6IzkHOdV+6tl2r5Qrtx5ir/p18m/tEuxBPI8DRkA+3+dLjA7/AMffUU7VeUEC/wDyAvzxtrlmVGiXJZJjzUpfSXWKjSJPIRZzbyRwBcW08gs5K0enlQHIalcEKGM4/bTVKkrEipCRQCcYK89fTQE5+v8AnRnvsk/trHXUYTc5unuzWkyHW1rajqWAtxCCkLUEnsgFaASOhyGfcazkUtZGUhPtkjR79no40nPBwfqetYNy3NblmW/Muy767EplLp8ZcifUKjISyzGaSMqWtayAlIHuSdLRWf3xzjGgd9ka+FOqdPrNOYrFLmtyIsthD0d9pWUuNqSFJUkj3BBBB/XX2yM5Pv8ApoopVKCRknGgkAgkaUEe40YwckHv30UUf1AY/wB9IBgd9/voJx7n/bS9fX/40UUhGQM9aOsdfX66Eq5dgaCog44nRzRSEkfX++NGlBA65aNFY7qMAfmH+dKU5+n7aT5h7Ae+hJyPYaKypCPl+Y+31xoIwkqwDr0ST9dIc/f/AG0UmaMJIBAP7HQoD3zjQUk4A/vk6AB9NFGAKCevr+40ivfJV/tpeRJ+U/vo7zk40iuKWjOfm70KSMZH99Ht2AD9tIDn3ABzpaKAPqc6MfUHv6Y0oyOlHTX3R3h2y2Vt5N17rXtBocB2Qlhl6a7guuqyQhCQCpasAnCQcAE+wJ0ViSEiTWv3g8iNmdiI0WTulfMenyJ4WabS2WHJU+fwxz+GiR0OPyOPJPL00K48hnGdVs8gvKhjyWpLe2Nh2/cFFtTm1LuSp3FSFQX6shtQWinsx3CH0IK0pLq3EICkj008wteIxbvKRu1ufem9a7up9xKq90z4FEq9Jd5xm6HDkOR4cVpaVK5NYQp5YSeK33nF49gN3GhuzFrp1TpznNxr5HusKUR0kH6f361OWmlthtLjhmcx/fxqgat1NcqeXbsJAAkbjM185tKg0OOgUYIjBSVJaEdCEIUP6kFIAxjroj+kfprSpgtvcoyJimCWx0pQOFEZyPv2esn206nkS0wnBIW9IkKa/kqWkc+QH9Kc/mx2cH/x1oYVuSas44uXJaYcOSpUwYUSPsB7D6fb++pxCtoyeKqq2Vg8c1qqfFnwJZqEZj1mmTxSlSU5JH0xn98+2squsU5LyzHkR205UtKCripWfmOVexGQcDGce2nZF27rEG2pVzP2y7LMCDyZaM5EVya4nAABWeDYJIKln2APWejg0umUhVNjir2tSxLRI5OrhTHHGVrKuQabDoCnEpwMqISnrOMY1qVeNe82jPpx9fGnjNg/CVzA8Dz/ANUzZNLg12A/TJ9FaqlOnsrYnR3IAebWT2AsKGCPt9vfo41GV4bW2fYw/iU23JTLESPyQ/Dmzum0JAA4oUonAAykDPvjrUrbxWmbhkGsTdq7KuKcjgmEirRfkjsoySELSlS0kE5HHHeTkHGvjYVTqMG1vh6vKpkBikrUhEUVN6ekM8iUfzJH8/PzKThwqUniBkgDQlwLVJbCh55/TFP1JLSYDhH2/WtP4x+RVft64EVG2NxZF0Kpr8Rq0WpddaX6KULfTNorzzh5qaWzJQ+lDqithUcrSClnhq/1neVGxd9W5ZN127fCHWdxZL0a1I6o7nrzHWUOqfQWwkqb9L0XA4pQCEKASVArSFc1l7c7ZyAKTUqbVqvSbrvugonT3quVPMxTVIUZ1K5aSiUkemSEuLWXW0kBLgSE8bGW7sq9s/5MWl5ZRnq1SKa1TGbQbseQ0HKJQpEh+O08uGjiVRfikiPhTeEerFLa880kUnWfd6ZqW1KYSsAx2BmDHrV10G5XdWcKVu2mJ7kdpq763ENoUtxQQlIypRIwke5J+2qTVryBoG7m+1A8htlN07dq1SS1Mt+hKiV5qVHodLlSI4fcnMtlQSlcintKcUQhxvk02HUgEKkv8Rze+5rU25pPjjs5Vw1uNu5U02/bJbOVwozhAmzz0QkMsFZCj/WpOtnuRYPjP4Q+FUp5O19KlW5tvbSzSKc9BQ49NllIQ2hCsFa5Mp9SEZB5OOPDOSrUfcldwspQqAnJ9fDFT5ZIbSo8k4Hl4/XinPsFuxf1+X7d9kXPcFu1lq03IsaXVbdgOsNGa836yo4C3XQS20Wir5s5dT0BqCPLx1vzaqNt7Yz5kV7Zv/tKoUSqR0SB/wDztxEsLdbOMhVLQpsoOP8A8p5tYBDTWXmxtXZ24O13iQ747bb23CdnsSn5W89VtqKQ27ctQKpMulREMFPqNtOONx3VoUFJZCEZSorUhLwvjd+o7sSKVt9t1T6fXaPDiy7Xos99SIbqIH8NdWxH9EJ5hLTjqEspPH1I7uMBwkNTfKLiWE9iJJOAJ4k1rXtbBP0q+UePHisIixmkttNoCGmkoAShIGAkAdAAda+nMKGO/bP765n1DyA3NvSeKzXvNq5KfJmM8lxKZXqXTUx3CMhCIq461NkHoJcU4rIwon20/p/k15mzKQ3QK5vRb9OiqhKYNWo9o5qLwV2l9S3nSww7x+UcUOJKvn4gfJq2fyy4UAQQfQ1X/wDUVgkkKkR5Vd25b3suzYwmXhd9LpLJ6DtSntMJPePdagPrrCt3d7aa76l/ArR3Rt6qzfSDvwlNrTD7vpn2VwQsnj+uMa55wNpLJj1T/VFVtWDUarIc5P1q6WxVKg+s5+cyZXNYJ/6UlKBkhKUjrWRP252yqMV1+tWJRZCEEONux6ehh9sg5C2JEcNvsOJOPnbWlacdHTv+TL2/1ifQ/n/FN/8AUaCcIx6/4rpNzBOB3oIScY+v31TnwT8pr2p+8b/iVu/fUm4W5EB6VYdw1bCp7yY+C/BkuoAD60tqDjbpSlZQ04F8lALVcUfoD+uNRT7Dls6W1jIqftblq7ZDrZwa9EDlgAj9tAKgP29tJgkZx3pQrKsEY1qpwIoIP0OjSkHRopaTII6x3+mlAAGDjP2xpCBnkRnRyGcDv9dFJIpdBORxPWjSBRzknP8AbRRmggDvB/XvXo9fp9fbScv6sf2xpMjH37769tFLScznGNejkp44/vjXnA5Zx76CCOir+2NFFJyx7JGo+398k9tPHOjRJ96yZcupVV4sUG3aNH9eo1V4JKlIYayOkpSpSnFqS22lJUtSUgnTo3Dvy1trrHrG4981ZEGjUGmvTqlLWkkNMtIK1nA7UcDpI7JwBknXPeDc157n3LWN/NyYDkK4bwwEQS5zNIpSVLMKmIJ+UcG1BbvEAOPuOqORwCXljZrvHdoMAcn996gtc1hGkW2+JUrAH6nyFTC9+JLvc6+qbTPEmjfAl3LMSZuklNRLZIA5IagOxEr9/lTLUgYwV6j/AHW3rv3freGk7gXdtuKFEoFCkwqFQ26szUnlS5LqfWlZZHBJ9BtDaeycPOg4AyfFi7Y7jbgTVM23RELS8lRU/JcCER0AgFS/t+g9z9Pvqw2yuyrO2VpShPEaZPE5xLctpIHABKflSojsBWffs+2pK5b0/T1BaTuUO0jv44qqWl3r2ttlDp2oPeI4zA8agik2BuG3SvjW7dVG5JUtthtIJAJxj0gRx7JJyPcfvr70Ch3O8pIqUIxmm5KQVSGy36hx8xB9+vbPQ7z3qaZcqW7LW7hRdJUWnOJVxKslSjgZOD1x7/TTSuK+GqNba4EinKmyGXif+EIUkKLgAI9gBjOcn6aVN/cO4AGaU6fZtqEzj7xWsn7K1CGV12n11KpSlBSIfw5I5E5ASR+Uew/X6nrWso+2Ndk1V5dRivRyh4BxTykJStQHLAGThI+oH+dPUXtRK6r0fRYTJQ4VB1t8nIBwlQ++cEYVg9e2NaW7N27Vt1pgXRckKisqbIXMqchMcqVnsI5fnUevlRyUc9D3xgLm6CTuP+KcrtLNRwP8/wCabt+1jcSt0qfJtSIiQ+XyZEoxGpT0SM2jOI8ZSkpkyHF4baS5/KBJW4cAJLBo1/uXLHbtm6LXp6qlGdkMl+26bJeixXG8IWh6eWm47klLmUrLCUIC8oSAEkmQqruU3OozVX2tqcaX8bHK2HkMrSH2uwsnmlKk4Ge1Ds9fbUE73UaneQFtO2jdiqwmMzIQqnLgT3IskOJ5JSULZWgjoufKflPeRnGt9tbuOneOOwmtL9y20n3cc94msa+txmrLr71EqF3l51BQXDEWEoZIH5es/fJOD37jWnuzcKoSHnY1LismSmMp95JaSHlRj/3mB+ZJ/wA9Z61G9GrDuzlum07AjRolehTUxl1Lcq34tapwYW4j4iT8U4srRxZ9Y/M0rgcFXIIwdXcG3PkXtrKnXdYm17jjvxrr1UqNDYelR6cpDTj3pymoyXDEbUlaSlZabYW2tK08UfNrcz1Bb2twG71hTWDClcGO4gRnzNNHtFublqbN0O8Skcie2TPyAo8mN1n6vYjOydhPyojtZcbeveXQ2kqlwKQni84pJWeLDnpJ58z7qXFQeIkchcu2vPCLW7Bn7d3tRZtUqc6np9OJCeceTO/lLdSlxSWHXKfLW2ytSi4gNqcb9Zt5OTw51bc7XsS7LvDzBru71Pm3nMpz7tQs6HOjNymGIwU+iMl31AjlJ9Jx0Fhx5LZU2ynHpY0ya55qXFb1Wce8SKHUqDWKBGaqMmbInMSI3x8RK32WktJBDjiW25K3lqcVyYSttXbgVqEvVaZrmmu3pXKt0JAmRMBKfOTk+tWOytNR0u+bs20wkJ+JRgDGVKPoJA9K6MWDuBv1T/Me5/JrfTZdaL8p1k02ibdNVqcwiBCpazIDtblCIt3L7yyWjGYW4UrU60koRyfMe7u75eW/l95y2D48U/eR2tWZZU1N37jt023mmEQVUxzkX47MZDjr7iZTrDMWO448fiY61KQ56YUPteX4lOxHlL43Ua+f9a0zbTcaz6c5/DHnhIfpjzLzKFO018ttlxpLg9IqUlKzGWhDvM8VBMRfhr3JclA2jrfkfa26O3UeLWJSqfJpNTvGEhylUqmLd+HelSFJcDvN96a+pxaW1KC2l8iQoaqN0pxplNohJSsklaiceQEeZ58qtjLylqcuXFbkhIShI5kxmDHA+5q97PkHSP8ARlB248KE0tdCpdN5rjTnVxFLQsnIcEoNO5KitTj4dU6p3nzbdJOMedC8VqrVqhSN1b4p1cnTpDDyqbBqMyoOxlKZ4uIDDOS20FAkHtJByrGAjXMbZ/8AE0rnkR5DRrZ3ssy0ZFGua63Y5k00qp8+K4EL9Oapav8AhnchtBXllOc55DGNdCom51rOJaoNHgS3fjFKS01RIq5EZACQcvKbSExsA4w4E8v6eQIOnOn6MzdJSnfAV8yTwc1X9a1HVNMc2ONAKgHkcHiQOPrWgbubcS7bgqDVxQ3bXt+DERDpduwaWthhtpBPpvokOKKpKFt8QsONJIV7IbHynPtJ6j2/bwp9OMibD+JCn1SPn9LmkBRS2n5W0YGeCEpSCVHGSSdxSxKkPIbfHFz0iAU5IUnP5Tn2ODkf40q7Xn01uYxTZYaP5mElvmBn6k46+w1e7LTLSyQAkAEDnufWufXLuoXi1KcWSJmOw9BXykVWHFZMRDrYZVFV8GF/IS4nsDPvjHsT9NYtFahvMwgwj4UrUXlNoPXfuABkEjvI+3eRjRUKJNIZqtUlNkJilJSGwvKs5znIGcd/pjWmdNGoyGZziXW2H1CM8hZy3zWfmIP0P1z9TqXaSCmAc1saJbSN1OHwxtKdvN51Ui86Az/9q25pUqoVqS8zjjJmMuxI0dJI/Mseu6cZASx32pOeiqQAOzn+2qZeBPk/4r7JbOU7b/c+9Y1l3vWarImXUzc8F+Ah+oPPlttIlPNpjuD0ksNNcHCC2hAHedXLQsLGQcg9gg5BH31UdRdU9eKWRA4HoMV0fR2W2bJKQQTyY8TXvH6dHRx+wH99IFDOB7fUa9HBGMdfbTKpagEj3A0aRP3Kxo0Zoo6UM4/b6aCSBkAftpSCjoZP30mPp2dFFB5Ed4/xpOODkjA++vQBI46Q9f8AzoopABnPff6aUn+2ghRHWffR7jof50UUd46/30nEg5UPrpVLV1n3+2kPfze/6aQxRUBfiKrXUtkaRt+5BTIiXdflGpM9pbSlAsl8vnlj2SVMJBz1gnOc41XCuJnJkz3ZsBxZZcyhCP8AqUrA/wAff9tWz80du7l3A2Imv2NR1VCv23UYlfodPRnnKfiOhxTKB1lxxr1W0AkArWnJAydVhbrFuXxS4249lVJEij1qIqXTZakdLZWP6hjKVA5BSe0qCh9NTejOhtSknvXPusbZbi0OZgCKm7xQuGhydoakqU8ticxNdNUeUnKySAEqJGegBjOcD31sk3PPhxpbypTbzDiQVLb4hbi1npaQOugCMYOc56xpu2FRnLD2Liu0ppapM5IW86woocdbVk/KcAhYBGM5+2vhVJkuBY1RuuZMUqiMxQ47M9cNulSVBJShKe1fMocuhg9ZJONR76ULulrHBPfy/eKf2rq27JpCsFKcx6TmtVU79bhLcRFrFRk8HFtt84SW8AjABOe0gnrB/wAajPeG+q5YtNYgWJtzVroTKHOpQI1QabTESMfOtby0FSCoqA4cvb2GtTuhf9nUVVQhVS9JMtyjx2XanKfCjEbDqU+nGbx2ZJDzSw0EqXxWglKStsKbtJF80e+PjbY2N3JFaqMZhKatWKG8h2rkHtl59fNMJhJVy4vhgoQCUoUrCTKsIaQPiUM+ccfmom4cK1Sie0Ynn996dlY3rFi2YzV6dN/hDLbalTXa2+nDCCskDCzgKP5QSfqMDrW929ua3L7oKr/p94sut0iW6n4yCUOqjr4BQ5KSopAGewrojsjGnzs14N7YU6Kzur5AUOBdt1urD/xdQirMGEpIwBGjKylCOz2QtaySpSsnAzd9dkfH5qbOrdybfwm5E+n+hIZpyzBamRwCUsSUsFKXm8FWErTnBOTjWhd9brd900g+vj9aepsrxpn3zyhwIGQB4THeomoNL3huqlyL825sS7Lxp0tlCn69Xa6hpNQSlRKxAjKAKwATgoCA4EYBUcHUe3TZO787lPo3j7cc2IlTiT6z0aMqPxWfkU288hzkcZGASR7DvVqP+115mBRojCZFSXU5qafb9MtxCVqkrDeeLaeSUNoSgFSlrWhKEj37ALbdvl+QKpYG4VhqolwqiJkO0tM6PJS/GW4UFQdZWoLUlYAUDxKS4jpWcjK2vH2HSkQPL50P2rbzaVqJPmfGO1c79wLoZeuORNemhhMR70hGnx1syI7yVZLbjTgyhQUOwR7Dro6gryX8md6Nr7JodlbYboXQmj1hLtKFk06vzf4cUcwpB9JuU2GGFFRaUMON4XgtpGTq03lT482Hub5IXTVblvGrUSMmLTH/AIiLPMZlEhyEsqWVJGAviyVFSwpPsMfMAaQ7xbZQbp31k7EWrd9Tqku3pITUHadRzKlKbTH9VAbjRgVrW4681lWOKPh1KJShWBNdRX2k3GgpbuYlRSJwIEyoyeBANNulrW+ttdLiDAQFHgkGBAx3MkfpX3HlTIr+1FM8ftyaNBuOz7VVGj3beUSO0iuy47RUGKRTn1MfJhHGOXHPVcebQ0pXFKQ2p47j+KtUszeBPB6kbbU9y1n5VWttmdIrj9oxZDIUxFlqW20hUlDBLrxK1FtGckrcSCmxPj7f+wFSpG+u5NKtyjwqC16tmUU1CLLfj1QjkJjrjyxAL7Y5La+eatDpS4uKsoSAyPLzzCtGZTJG3vj7TJz8S6Ks87dNQq0xDsy5piV+oG1uJdcKoqXEhx53kQtaQnvjw1wnqzqBCtXt7TpZwGJ3upMpBPmZEJE7Z5VnAE12rpvp691NCv49PwKPBHafLue4HbHrW+7brrdN3RlVvbGoXHNZhy5blGfisw4spmnOF34cuN8UpLziZEhxQJW4026hsEBCdPuw6VUd/oQo16bkSai1ToEaMm26lJW0hDTbaUNh6GnghYShKU81JJPEEqV76+G2u0Milxf47faKkylX89yepCiiU8r87ilNFQQCR0FADiEj2GNEnbyPuXeouu0ak3CpFGK4FFuSMpDajUHCMhbienGQQllJwUBxa0qT7a0v6kVBSUOFJAAK+58ASOZ8vOuw2HS2n2nu1vMpWZlKCBj/AO2Rg9yT9qsJ4G022dr986ntU5SIsZ2ZDalUmY8gvSI8dCyhcVqQslaWclDgbGcHonATjqdSK8LmZhtPSsOvtgEq5cSoDBOT7f8Ar99cU6buwLGvCh3ddNKbiXha9b+Hr9LprHqKlNKQlsrSn8yGnCtggd4WCnCjwz018dt4Lm3Wgt1qZZlTtx1p/wBJdJqKAC0tGOQSpP521HtDmE80kHAzgdc6YcXd9Ns7j8aAQT2ImQZ7zNeU/afp4tetbhxsQ24QQJEpIEER5R4Vaag0mgxG0qq8FMlSe/UPSeWfYDOc57/9NfW5aeupJQ2ytSWHMA/yjjA+pOR+/WtPYdSk1q+37Tuj0/TFsw6rDDQUlYU7JlsKSVA8VD/hgQAMjkc5GMOatXJbC6EVU2poedypEZ1p5KmkhCihaSr2BCgU47IIII1mH1ByQZP2qte4Ts2gQO3ifWmDc9FbsmkybhuCoRGKYzGU4Zr8n5WwflSePZVnOPYk+2o2Te1m3BVYkCBcjSA4AuM7EkIcbeWkfMDx9usjBwRn6aldusMXaqTDaiLUtBUj0XmuQC0jGAOu8/t+n31VbcDbbcCG3Lpd301FBqS5Ulr+K0lhXoOF1H8qUwVJycBSSoKyULQU5UO9Tti6paoWYP7+Va/4JvbM/eprqTIrMBdvyi3KjltapRUykoeScgpWCcKB9ikgpUD7asF+FluvcVUtm5vHi6K47UU2T8FLtmVKcUp8UaZ66WY7ildq9B+JKZSokktIaySrJ1UvbLcZldm0m4aw8xDYqNLhynG2nEFb+Y6CpKVZI4lZJxgde571YX8JmTVLw3X3X3AZwukxqdQqBGcCCnjKZXUZjrJGMAoRUI5P1BcwfYZ06y2n+A3EcER8+QPlmpDQlrRqgbB5Bn0jB+tXixg5AA60gUVdj2/89IvP5+P76Uew+Y49/bVRq/UfoAP8aNKQT3n/AG0aT4aKM5HynSpAxgnSYyBpSAffS0h4pFJBPy9aCnPudAzn5j2Pt1jQeR7UrGg4paPm9ges/fSlOB9tJxH/AFHOggEfcjRRSKI9/wBOsHSZ4+wJ+mvEh9mMyqRIcS2htJU4tauKUpAySSegAPrqFLg/EE8dKbOkQbTm3DeHwb62JUmx7VmVaO06n8zano7am+Q+wVpACowBNaXXmmRucUAPMxT2333+2+8ebYZui/pMpwzZSYtMplNj+tLnvkFRQ03kZwkFSlEhKQMkjVE7+uay7k3Xn3/tDtxV7LoNWiypFxUirSm+M6qvPNLEliO0taY3JPxBdKVAOuOpXxCwta9/vBfD3lb5IPXfbFPrrUGBR4tGt2DcNHegOw3llb85z0HkJWkqHwqSs+4SQDjkNOVzZ614ER6nV+Y69IixkuyzEUEpYH0ClKzyycDj9ff6antPt2bdKXnCdxmB5cZrnmvald6m6u1YSPdiBuPcjJg/2rCsffxU6zl2lJpMl+RTIuGpEZskFaT8hP8A0nPy8s4Ptp1+QEGp3/t5RHbOrD9NbjwEPUtTzZQl2W2y4lkO4zhKHlJc+oykHvGm1eVBjWHtdBh2XTy9IkkvzYTJIcedJBwokDIwroHAGPbXvynup/8A7O3J231yPU+Oj4BiJLiFKTCS68ywpXzEhHALWcnPFQB+g1jct27qwtCYEmflH5rXZrvG0FpapVAjt38e4Hemr4feM8Ki+Y1dr9YKagu3bRo79NRKZVmDVZr9Q9eQycYV/JYS0Hu1hCEoyOIxaG5qZaVOqa4SYQkFviVrdBV6ZBJyPsrOMD2B1hbWbW7OeMW8UfbSxrBqFLTckcuJrkgeumpyGGXFltyS4tTzjqW/Uc+f5BzVxVyJTrP3Gfcs1NfqLqw06wFOpkSDhrgQVJVyPtg+5P21DFfv34SI8qsotRaWfxASCZPoP1rU7vb+WhYTdLp1y1ONTYofaK36o8ltJPZUn5uiRjOB76ZO2dJtbf7cK6Ny7vnIuG24U1EKiU71QuLKfShK3ZCwlRD4BWG0IVlKQ2SUk+318erGplytOb431Sl1euS5DqLZlVeAUrptNbCU8oyHEgtqfdU6pS/lKkpbGeKBrxW90avZkis0Sk0qLEajzyZUqpyA21EbBbC3yrvk4448ngklKQlsqPfyqcBKEgtt88E/PPoKbKcckPPGU8hMcYx601t16FStmt0rT3xsnaylsRrYrEh2rW3bcVCJM2mSY7jEgttI4oddSPTX6ahyUEqSDnAMS3t5A+P+30+bf1nMXxVkyW0QITt5NOQBGbCj6UIPzuCynkQfSbQ66tXHkFEDTm3I3XpbDF0XFcFRpUpm343qXBSaasuSGGnEoSyFDCyla3XQokhSQnj9ydVl3eo21+4jbUfd28bXp7tJkvzIdtx74MJ31HEpbLkhukxJDgShtsIDHoNpUHHFrCHFJCGWs6xp/T9uX3iN0QEzk5H286e6Xpt9rDoaZSSkmeJie/8AYVCnkXuzd94XjMN+W3ORERUn36jbmJLEq5Jqw2hMhUNlRnNRWG0JjxvWaaBK1PH3SkQbXPxE93LIpCqHtDZ9q2w1WFokxI0a1VPOsNhSwuVLcccQVugnknKFOLSUkFPIDWX5fbi27QqcjbqxRaMa2fQdmV9NBsWp08PNspC0xvWnygChxwAOKZhsqcaaeyoE4NZbIuGnXVRnIkysx0Tajh5bKXBy+YcW0KIAP8tJx1/UVH2xjmD5V1KtV7dytskQnO1I9Dj8yO+a7j0p0zaWwDO0JXByYBJweZ+g+1S9cHkJu9vRHq97blbvSbpZp8COuBQZrXwzNYUtakltHw5CySXG0/DuqVy4KKsBQOoorNRuCn7hzZm58ZMWTIPpwpBkFDcaMAAiJyQlKWQCMlJSEZIAOABqSrL2ei0R5VdqdNdUy8hKEOxHeDqVFxOHRjpSkhP5TnOewdY9a2/u2LRH7padYuKDUWFpmNLgrC2mCpQHJOTwXwTnKSU5OcJHynRaK02xcLbKUpScAAAAcYEYzGZySa6c3or9olJWDIk/8gYnmc9xHYRWTV924lJtaNTqLWqi3WBIbYp7E1pt5hh9eEIPrIKVpBKh0QoY99Pkf6VtmwGotBZdTHabSm4aHKQS48kK5PvhOT/O5hajxOHUryDnidQLW9tI/KmuWJXzUY0eGqSqOH1ts/EHLYW24EEMrThQCeJQCO0pPzayhuvdd42JNVInPR6tbkN8yX3GAFyErQoAHH50ngpJAJ4kZSrBBOb2ktPpQWVYCpVOOeJH4qRZvkIdWp7B2nbBkGACYPjwIxxUhePlEpm7+/H+qTHZkwWKmJUyfhSnagQsmG0rkSVBtJUs59yWz9NdM9i6RUKHUDJRUEhhCwUtqPFHPGQpQx0cY61Qnw4tti07quanPRUMeneKG4zC0Z4JTHjIQV5HeUjP2zn99XVduqVR4MKhR5jgcQ6VSnEhXR5HCSMnlgfY69OabprNn01asMjCkgnzkD9K8Ddaaq/qPVl067gpURHEQc4mp9p14v16rVKqWrERUq2Ygp4SuQQ0lbAcW3HUB02PUdWSQCSV9+wxgWDZ1+W8ulWezPdkwoLDkmv1t9JSqozpDinVFpIJwVOuOPKPslKkIGffTY2ipFuXNQZLdcpz0GlsIQw5DpM1yKJHz8ijk0pK0BzOFYOVIUoE/MQZNbk3NT7GYfqlTgCYpXFmPS4imI8ZjoNssthPLihICQT2cE4TkITXn2fcPbUj/umVstTgwZPn4VjbxXba+17CPhZT7NTDCyn0ypx1w5zhI+hxn/BOmEbvibjUWVblWqjTs+NTk1eBHePaI3qKQtWfqQR2Ozjv21kVtab1rcqzP4sluVTocaRLkSGzyZafL6UJSVe5IjvDjn2wSPmGmU3RrSRfZhW3W0c2KaIkyQVcUmMFLcW2nH3USSB7/XOMakrRpIbEGVDJrc6pxKwBwa0+y22FY8kt57Y8aNt3k24hUJRqNSdQlaqPTIyU+uUIP55BBShoK6SXOasgYPVy2bQ2b8MPH2RTrQoDtNta0KRInSW4yVyJL4QlTrzy1HK331nkpSiSpSld65P0ivV2w/Jbb2+9sXyisi8ae1TG4ah6j7ch8MvxlAEFbbjKnOSSDkIB6xroV54WtvVedbp9Dg2xdVV2/wD4Qs1Cm2bKcbcmTS4pC25qWHW5D0f0Cng0jLayp71QSlkai+pluG7Qjd8EAgdh2JP3qx9OhDFgt4IJXMEgSTxEeQmvhH83t52pLVQuDaq2ac1ObQaZbcq5FiqOOqKeLBVw9Iu8SchHIJV7kpBVqftrdy7Y3h29pG51nSHF06swhIYTIRxdaPYW04kZ4OIWFNrTnpSFD6a5pXNsX5iX3d0uTtvYF2S2qeyldpwvgJ1Ij0tLXoJYQ7GnoYiLLaEP8wpbzroW0loR8FepYi7R+SVzQX7ItfafcWBRKlW35sW2a7WGINDiyZL5efkPfDqRJUz6i3H1Ry4psqUoIaBUONfWhsZQoGPH9OZqRtbzUEn/AH0EzxA49avuVcVZGckd6NV+208HLgtKO9Huryivt6E4orZt21Ko9R6VFcOP5jKA49KbJAILQk/D/MVBlKzy0a0bj4VOJWspEpqwnt1/jR1+bR9MY/toxx9h/bWyswZo7I6OP0OlxgYJB0H9e/315ISkAqQB9tFECl7+uB9zpCE5z9v00pGR2AT9MajHcjzI8W9pXHWb83zt2G9HWpD0NucJL7a0nCkqbZC1hQPWMZz1oCSTFYOOIQJUYqAPOne6TuHumvx6otTWbatf4Z694zC1pNXnvIDzFNcUPZhpktSHk/1mRGQTx9RJ0iK7FcprFKXBjQILSEstxmGODLCACAEIAAR0TgAAZ1FtvOzr5amX7IpsqNKuq56pXlRqjGKJYYlznn47TiD/AFIjKjt4908AnrAGnbbtiVd2qBy4GFR22SpXope9NS84KU9n9sjrVutrRm3tUE4URJ8c/wBq5VeX11qGoOFR/wBsGB4ADH1NST45UamHdQ1iqPtutuxSinE/kbXyyrHIYBI9849/bvW1vezazRr0rzam08K00kYdz6WUclBSVHHFXfWejno9azLV2qt96hNVyQ8uO00Q4hn11NKSkfMFk+6fvgfYa1e6EvcOuUCtS7Rdfn1GNTloolPdSgMqdKTh1aj9EfmIV9BjUW64F3KlpOIg48D2qWYYDVkGyiDMj5jM00KpIo7LZYq9xRI7tPgOOy5k2ppShlhtHJxxecYQhBClK7CRgkjI036pb9K3XqtD2ZqFXcg026HXl11DSVIkyKe1GcfcabBSSgvBCUcyE8UqVg5A1t6Dslbu3lbj7cWq3Aua7q++ZNwXPWwVKiRY6EvNvSQ0FOFtx5AcS2opSpShnICRp12ZePj14r1t2XuzfFi/6quaTKkVy4222o8tBcwlHEqWt1uKltCUDKgjpR+qtYKuSUqCRnyn6/St1vabVpU4oADy9MfjNOixNiLa2qhwr+os2qSKiqE1TqExXq7ImN0mF+dTTPrLITlKEn6ZCBkka2HmNUE27tPcgkU9yqpTbMqSqFgqMxKGFq9HA/MFAFPX0PuNbJy+Il3QI1Bg+jLlU9KZESRGePFxtbSgHElB4lJQr8+cfX9dNeZ5T7EbuSotjI3boSLhjuqYbbVJwzLcBHJpp9XFh5wdHi2tSv00wShSFhSsZ/PGO9SzhQ4wpAM4Hz8R606LSuWFV7LhSEoLCGKrLhSZLysiV8M84wl8JAGEOY9RAGRwWg5OcmsW9e7NlXTOqVKvTeO0YzNs19dQp5kU2XNprXwrjaWk1OW20qK00tKpjLyHVgoRICwUFoK1Y/yTkQ7xhWHtVeEf4OFfV2M0WttvOFBfiNR3pLjKCCCpL3w4aPH+lw/fUSnfGsVyBPFk7y0u0RAtKr1m27IgUeAihUWDSlhpyFVwf+IYcX6jaipPoISgqCErLSypku7LCdm2SeadfwaHD7zdCUxAqqsR3aG3rma2zvTabcaZSHqUylVms0d+pLmoDbkxhYltthuqxBIUhXrtqLTraIvPgUFtOzqe6E7bxDv8N8X2KW0lGW2b1TTacl4q4pCkMIU5yUgK5BL3BHHrII7zkePX4elyXRae6dR8nqtt4uptsSaVZcasRJJt0ywHzEiLdbcVTGPUePFlIDbS1EoCRxSnI8rti7c8fLTl7j0y+otSsKVdxabtymO1Rb9PZ+AecaW4tDi3H3+bCQpSioPuu88pJCBwv2ndOdQ6q8b5hJU22B8EqkgZJABSMxxma6B0RrvTrSRaFYK1EycDJiATniSTxXJzzv3Jvmqb9VOPccH0I1wqgvmXEVHMKIlIdc9NAaVjDivUV+XGF49jksiyae9Kecmms0lYIPJtxnkr7/Q9aePmDQbqG4VJrLVhXCGFUaC9UHZtEltpioERLbaXnHmxhQW4hHMnBUtIBJOmTZ13LelIahUgLdSySpLrqCggfKrs9dHr/wCNWfTGHWdBYQEBJCRIiIjGQZ/Ndg0J6ycdWQ5I3YAz5wIxA86mayqDSKrFXDjQksKZfStuXS6oQ4SE9FKXQlJ7x1n6++njY8O77LbbpkFqJVEqxhic0YU1OE8U8AvDUhWPcIUM9kHUG0J+TVagiJBt12KoPYEmC8EIGesngoJwP1GndBrFzWJUI0A3YtJqi/8AgGa1H9SHOKThbiVghJQgdqX2E9Z/NqBv7Fxcp3DOYOePMGfPtV0OotbQqYjvgfY7Z8ODTwuGx9uLrjVS6KQwmhVJkramU5cZxlt95CyHCtpYTnPE9AJXlJPf5tQjupYdIqLkOE3TjEotMiPfwaQwtTq4jmMoSpYAUpsOEEpUTnGPn5Z1YaeLZNuRLVuGkqhMGAG4MSoSFJV6ZPFPw0xAJb5d4S5lKs/bUXbl1Oi7dszHas04ujRWC3NkKjYcY+dtfpPNJBA+VKsrTlCuIAxk43dOXD/8WGyVHOATiOMHvFV3X2rdVupxRAAT24mRIjtP/dZHiLuLJvS7nFVaRHgO1ilUyolv491HyKYSlxTbriFEOhaUjGFYz9Mgi2Vu3VJhXXSLErs2ruJW6pqs3LRqa088cR3CFR4sktoyt5tpv1VFbYS+HMEJI1UbaegXRR9tLejW/WaU3XLUtKnsGDVqmlguOyih1KOyP+UlRU6cjCB+2LC0Lay7pFCNcVVYk9mVLQhmqW/XW6vDaHFsIZVLPNKVL4l4lbbaAXOLaEgAD1potw3daEw06pSVBJAIECAYSAVdyPDwrwp1d7trqm5U0UrG4EgmSCQN0x4Hxq6O3G5NIt6xIaLvZjNy4FPQZcSErnlz+p0/KOz0OwMd4GMabl1+WkqaXjb1urjutrSW3HX/AFMI9yOGAAT19fbTE2xvPbZu6o1OauSku1IQRGXDRMDsiY+02TIS3HSTkBIKipZSlI/MoYzp4tRrBnR0VmBT2nZrs1EOl05yX6YlyXZIYQyviFKQCcuZAUfTQTjTdabG3cPvBJAkyePWmDbLziEqQsCZFRturfu4G4YdNrufwZ2pVNiXU5jLi/Vk+ihCEMgnpLfFtpPX9IWPdZOse2qBOckIp0d14pYIdmqaBJKUjJAx9Dnv6d/Yal68thL8oV2SaZUK/Q5VJZbjuCtS1pprMRwhfrslsLcW4lKg16S0jKgtXIAgajpF1U5tVaocSO9IfTVGo8ZdKYcU3IbdaS4HcuAFJwSnsDkU9Ho632l/ZuM/7Kdo5OD38TWo3iE3HuFOhSyCQJEwIkxV2vwpvEuz7liNebu4U41W5DVqrT7Ug5w1QmGJD0F1ZSMc5DoaUeSvyNLSlIBKlKvT6jfIthaSof0hXY1xgtm6LzsiRNpanrkiUaouokVelUG5J0CHUlpQEB15EZxIUsoSlCiCn1EpAc5hKca+XEs966oV8bR0Jix7nhvpXRq/TGAzMjyQSpDpeRhx1PIcXG3FKQ6klLgUDjUJdaFe3lwtxaxmY9Ow8quVp1DaWlshtKDiN3r3PnXbIHmkHrGkKQewOx7d6jTxA36e8mvG+0965tIRT59apx/i1PaJ4xpzLimJLackniHm18eXfHjnvUlk8frn9NVJSCglJq6IcS4kKHBpc49z/to0ijg+w/bRpKzxXrIxnGQfqMaNec9YUDpSoBOdFGAKUkn3SNeSMew6++dLniMg56z76g3zH3yvOw2aJtRtJWI8K6LqW+4uctj4h2m01kJD8ppk9OOeo4yygK+ULeBIIB1m2hTqghPJpvc3DdqypxZgCom81/IS4r8uyqbNUOpTKDY1vvBi7qrHm/DyLjlqR3TWlAhbUNsLBecQQt50egMNpe9SFaNX7RoINIs2zmY8anPCIY0CAhC45QAeBGPlISQrGPrrF3Svywb0hsyKjufU6pFptaZqNULdFlTV1p+OHfT4utMlDoEtLTqvTCkK9HgM5OPhSfIa06JYTs+Fbdbqa5FRPxk+rUmXTqeh6Q+UpkvyZCUek0FKSFuAKKAkJIydWm1/hLFjcSDHJkc1y7Ubh3Vbz41x/wAU+Ap52/S9zr0uiHVreZDaqRTqjNYRMfb9ORNKUMxAtteEutpQ5MWSVDDiWs4wkizlvUWgs0I11FOU7LcYyxMlsgKVgDBUg5GPfPzH98d6p9UrvbodDTcFo+XtuVV1Zbbqsqg2DPnUWMFqxhUyHlKElSkjkXCrodd6xkXNf14zZVgyPJxVVgw1rpjy9n7TdmMxnFuFsx11GY+IiZPNQSG0uKeCh+TrUNe39m8tSkrMYxBPH96mrBpds2EqSDHeR/mpZ3u3S3duupyrU8c59JuCq2jRBUriozDjSVVKU4+hlmm/EuuNtRHC36rwV2rDfYI94j2u8qtwLC3tXacqLed73DDuCRRrxo7M9tceoPkvpeXTIDqW24iIT7DaG1B5QeivrW+Q8Wcu2XvRRfFXaaNt/wCP/j5dNLkz5rkup1696JJmJCikJcmyZMESmnZBAASh1bTaQPbjkahmlXJV72kqr9sVeXU0zCJ0026/GVJrE9SiXZkuoKSpbzgUltLfphKGEtJS2hBQFCNZVe37hFsk7QZzAEeZJEUahrmlaO2F3K/iMYAJn0x8qma89qoF7XnULgrp272DqcmsN1GZXDW4FWu12Qh1KsllfOBDSsApPNUrkFnLTepk262u2s2qiTWLI2xcmvTQ29VLlq4cmz66oox6r8pTbpfSUHCc4QkfKlKEgAQ9tPufEt6w3f4VtLSKQUSXA5HjNNPOqWM/Mt50KU6vIHJSyV5+unTC8k7onuKmIYehR3ityMpTqHsLyoEFIxhv5QRk+x+usHbW/wB5StIweAcT8jWgdU6W60hbaiNwnIMx5zxWonbe7D1uYuFtB4zXrVkfFOKqNsy49Tp9CZc5DI4TnWKcUkkqCEkgnsJ7GnZd1qeQ1+Wy5YlU2w2OqFBCAUWjUKxLePHrCStNNUy2oAdcUKAOPnI+bTaqvmlbUOAJX+oaVMlukIlMKeIUPuoJOQcnOAkn2OfbTZu/zesuissS6leMWF8W6W6ZEpyXC8+oDKvTQhJcf+g4oSoj662J0vVFEKKYjuf800V1foRUQl4EnsDH471kyds6NGhOwIPhU7S60yEuQq9Zb9MNQpLqOw5FdaecUh1sjIwEqWDjioZTqFvJmB5ATqnNszcqTcNXolYiNvPw6pAhw36sgjIamsUWnodl/MMGPIfYZOMLCgTrZ3T5BXncEeXWKbszdDDSeRTKXRkMyX15UOYbefQ/3gHBRyP27GmbD30tSRTkSrvlzqfNjufOivQZMN7BGUhQfQhKicKAx17d6nLLRCVhe4E+AiZ8sgVSde62BaLSd6QZyTiJ4/pmaijc+zq7adMlRqtZD9FpEuCuLMqcwoUp9SyV4QxGe+EYVyPyuOSCs8e0q716pfnB5n2etyq2lfNYmLhM5RDqlDp8lMj0wSlEh1MNsKBBB9OMVrAwPVHWNrdV0m95BqNDor6mXVcshxTyUOe3JHuAcDo/vjTTuOj3xCpbsxieiht9JdqdWWpr0x9OClEDPRGDkYOr2rQLZ623XQkxwY/M+Oa4Ujre/tNTiwkAqkn4oPyjwnHpU7+VnlBsv59+MNK2P3e8o6LaU9qpQqpVX6bGcw7JbZWExSmQGi9HStzmkl0cVoQSpWBqDtuPwwPw4LujIsmh/iF1hdZqMrLUZqhUgNOr75JU2VKW6o/MenU5H696Ys9W6lUgCRBk1abEWPTQ/RampLcpXfJeW2FfL7ZBIAGe9ea1ZNfqVJTFvSpqdeRxWikxnQpUZYJCUqk57dCe+YGASff31VX+hNNuFEIUSrtAEfPPHpmut6f7eeq9JtENlSUtk5hWeADGAZMd8CnC74FbGeJ3kTR7e8x9/rKZoipUepUujUZupT5dcjpJCGfhkRF/DNOKSQ4Oa8I5IBVz9UWy3Zl/hy1m25dMqm1TcAX6War/AKosSA1HfS02pHCSHnD6LDRKwgt54rK+PplRxqnVNtKe6w25VLrhwYdGaMyN/GK7UZjUJaBnmlK1FHqAZwoIGO8HUq2x4NeS1YtliZMXBp9tRlB6m0u7qoxGdiFY5ckx3WJHwfJRBCFKCzkZSg/LqJu+hbGxYCXnBuVPaJ4zET9qsLHtk6l6luS9ZoWpKAM7gYIzEyB5iDUf78eM9xX3dUfb/wAItqIMiyo0j1Gbll3My3Uqw/IaaEp+rSZj4ejKZdS4x6Cm0FgtrwytbgCNduf+G7sJa0ajSbt/ETtH/UtKSn/U9EXRjNZksqVldNCospEhcbkU55IKlAcilJPXq49n6badcct7cnaL4GpgrkLcqMVC3ZCnHFLdfElH/wCQVLWSsqIVlQKk/MNbKPSrMoUdmJbVvNxvRwJDcRXBt8D2ICAOPXRH0Opuw9menOBDvvZBHKQBwPOMc1Gav/5K9T2jSrJtgoKTwrJMmZPJJODjGaxLVsXxO8f7Mk3lL3Bh72XbU35clVKat1dLpkSYv5kTJ0eQHJEhpKikIYADKggIVkDkY9mX7u9et0wtxa1vTchnvQ0ISmmtR6N8KlpSvSjxlMqdQyyCp8cfhUceQODjBcFcuihfxP8AhztbpcmS07yjxDLaW62vPsEFWcj7jB/TWuvG5Y1RigzoTz811QZRxSouqcHQQlODzJ6HEAqOMAavll0xZtgl57clIgTAgDEDsAPvXMX+vNe1B/chjapw7lQCZUc7jOTPbw7U9LT8jd7qFS6lRttbNtegS622oVm567WW6xWKs0cj0pM2pHgpBSSkI9H0gM/y8E639k7qbo2tUo9RvXda2K/V4lOfNHgxZMZ+JSW3AGyt2aGm2IyglJHpxxyUOkc85S3LT8F7uuG1pe7G9bDVoQvTZVTKE6WxVJIWSlLjja+RitpAz6ah6qipIIbGSJm8fZ/jf4/UJtkopX8QnqW89FmMPvSW3FJIx8T6KwnjgdISE4Jzk6ibuw0z3B/lzYVtMSBIJ9T+mKmHdW1APJY1O42FYBiSCkDBwDn05qO6jvFErlrSrGm358fTlyPiWYyH/Wdeluf8ySpCELU+tbvI+lxUEoSlsdBWdHHu0ypU+RIq9XtSoKjGNEcfWqnGcsOKWUrb4oEZlOTwSsIJ/KG0JA5PXd/dvbu66rJct+VKp7qCUrjNvJDSUE4BSUpSVZ/UDOTkahi5a7Dp3zMSCY7ruE+uoArUB2AM9kde399S1johWylbiQjHETBnuZgj0rny9WuWtQWlha1kH4VyRjygA/UkeXenZO3E3BiPiXPuqq1KQB6SJMS4pElPqAHtKGlqQgHHQwE9e3uD95vmPVLen+lfNDp3xiUA/D1G3XISnAMH1fUYcSkn6YDIB9+vrFFcvm0bcU1/F46Y6pCOKPiG0hKj98uYA/zn9NNivbyWcwUtRKv6bil4aMOl8io/YE8SMn+x0+VpjBXCto9JB+gOatOh33V+8qY98vd6qH3Cqs3Y/n7W7TcmG3BULZpk2sfGyE2judUKX8Y8UJT8Q6lMdKFrHBI+dfeATkda6KeE342fi5dm0UeheV++9HtS9aS89HfeuB5thFZiJWTGmoeaHwy3VslHrNtEcXkuYQlJQNcO5131W6Z6WnJ7jnprSEJcgtqLx9gAFZHXt+mtrAoNyxnm4k+dHpKHIwW5KnyWmiUZ4gobCxzOP6lcUjI9841C6n0npd2mdxQfEAGfGRj6zXS9L696h0ERd7VSJ2qJB8ox27gD5V+ijYb8Sjwu8nr9l7YbGbyCvVmHS3Km5GYos5pLkNDrbKpDbjjAQ636jqEhSFEEq6zg6Ncivw6/J7fPw6buin+LG2NL3FrNzvszrjq67Xl1WqBptAaZbKqcVKRFRghCCAhKlKwSpRJNUK66Xv2n1Ia27RxK0A/MTiuk6V7StHu7BDrxXuPMNOEc8Axn1+wrvaU57J/20JKSTwPf30EBKTjUS+Z/ktO8XNlnLztezF3NdtYqLNFsW1m3g0atV5GQy2tZ/wCWy2lLj7zmD6bDDq++ODVzxXSlrShO4nAqvflh567/AOze59z0GjV21qHTaNUEQ4kat0FT7zqFNIWiQHfjGkkK5KwkpAGPc6qdu75z7f7k3BMv3em9Jd0TP4OuAaW9GSYEdkuBamm4cfgh1KnAOXxDj2eAGcDGo28qLUtG5d1IN4X35rs3JvBOBh7hPSp89NvPPpTybixUsYbglhSilplsrdKVKLjal++jtjxc3W5JqlobSQLkczzFVoF2RKkogAJKvTqJivN4yBgIUAc9597dpWl2DtqlT52nMkzGeMiRxXm/q7qfqH+bPN2ThcbnCElMwImQTOD3E1JdO8ud0dxaJCXVb6cs2x4aCZc2lsRm5iGWk5BaQlsRoaAgAfJ6zivypDZHLUg2aq+q3clOrsXfnbzau7L0Qw/TbQrFEkVirvwFo9SO3Lf+JZajlaAXExEcyPUOVcidRrt/4c7l1Gcm8d/noVEgRW3G1LuauMTpjaFcUrEWHDWuMwstlQ9Zxaz0Eloj5tbaDW6DIu6RBvrdKjG1aK5T6lVa2qjyEVWtQqUW1xESR6imEPfyWUl5hsOPeklOEcykt9StkOK22IlKZKiBifpS9O3qmG0nWV7XnCAkFWYPzmeeTTo8h763x8dBTrS3920olx0i54y4EassxX59Gra8Bz4R+EWHFokEBaww98iko+R5ZyEsO2vL+t2xd1Nql8283cNNp8Qu2xbLEBll+BhIbQYFLilTNNCQpSVPyXFPKSriC0gqGrt1Wdsx5geO8gUWQuv0SptuRJTbCBFmQpjDgAfb5cgJDLiQsKQSOScd6oTUvD/yD23rE+DR9paxVFJk5kXHbNOQ+xVkKV8sl1ltZfZUoYLjS2glKwrgSjsa9Ea0u/UUXhCFdiYAI8D5z3p71mvqHQ2k3GkpU6jukSSD495T6VY6zPL2RJnJdeq6W4TiAGBFdBdbdUPmQ6E54pSrI5JyDj3xjTX3Z28iXtdUvcnZ+4bap9ZqYYXWaTPcdiomPtoU38S0/HQsBa0EeoFtkq9MZX0E6heh7Y+TtsSUJibDXi2662Vtl213igoP0Kijig5H5VlJHX304aNsL5k1eKtmTaFOoMNx0urdueutDK+h23E9dYB76Upvsd8dTNzpOlWLwdt7pKY8DJPYyMzXPbHqTqrVbU219p61gmTI2weQQTER+5qSrFtCtMrkRr/3xptBgEpW/S7SQZrjzhGFH4iUlLaCQMAfDqPt3nWxqNp7FLppVJvXceS2tktBx++ElWR0SptmMjh7/wBBSPboAaj93YNy02m4+4vlbbdFipQfiYlDo6P+WkZK1uy1O49scihP0++NeYO0lk3hS0/9k3mFBrSX/UDnxjkWSytPsSn4MsKP6/MoEnsex1EOMNOvbi6s+YSQPXH9qsjV5qLFnsTbtJIxtUoEycxmY+ore1qwPFC2aO7XIV3X7EUEH5JNyiQEHiVZR6jClFZPWeWRnop99Zdjbs+KW3NPfuKi2sqG4+02mfWp8db8mQEn5EvSXVKdV3nCCspH9IGopr2xfktTYYZoVFpd0QGXFrZk2rczXNQ7GFxpgaUk4HsHXMZ02pkLyOtCKVVfaLcRhlshWIFsKnpxj3xFU4cfuOvfUm1pNlcpG66kj/kSI+RFVR/qLqSwvJa08JSRnYgKkmOCDBmpnqG+8e/piqlttZbX8Np0FRNwV2euBSoTQByVOEepIwP6W0n3AK0g5ERSt6LtZuqTVrIuR1+kcSll1yMUQpigDlbbLhVlH1CiTyI6zjJjC5vJSTKuJdrTzUpzDcdwVF2pocKm3eJ4x2oyQsuuE9rSvgltH5uyBrW2zvFKu2W/TqfTBTzwLANT4kMK6PruLSpQCwnKURm+R7BdWge1o0vSLe0lZO8HEAEg+Jk9vOKrWv6rrOrWqYb90UnduKgkicQQODjg8AjxFStcl/2pcjqZO4Ox1qzagMB2d/CktOOoAA4qU3gkdZyT/Y6+tBv7bOz5bVQtPY20o7qUj0ZLtKjF0dk9qLZWDnPYUOsdd6aM2ZxyBUY77a8EcHwoKGeskHo/41o6hXIsGSY6iWlNkhQStBx/nJGp3+S6cs7i3+/tVEZ1/XwopQ4Z8YE/WJqU524VVv19yNVXosT4h1tbSkuKSywUnOSFLIHQ+g9+sa+V+bXzqTT4tUlVaFJenLX6EZp9TjhQPd5ZKfyYwQc9A40xrYrUGfUoFHKJkqbPlpah0unoL0yWsq6Q23xyo/rjikZKilIJEg3fatTpbzdiObw2tS7ieQhNVtcSFSHWI4IU6lcoOJ5vJSSrihr0eQ45Un5joubm0051LafWAJMcfLyqR07SNT1u2dfuUEwYCyYHM+hjvFZm1lobbbOW3bvlV5OXXSaLaaXUVG16C6ky5tffSlS4uWEAhLWUJfCeSnFBtKeCQoq1Vvdm/wDcryw3Am7lboVSXLbkTXVUuky1FMamRStRaQhokpDhThS1nK1KJycYAyfKPdW47t3wj2pUZa02/ZdPbotrxX20+hHiJQMKU4V83FrAacUr0wroIHFPQ+DM2kPwkxYG4EaTlB5NmmpbbC+sEFPzAfbKldf51q0S19/cfxt4krWoQAQISO3zroupX7eiaW3p+lDY3glQklRIEkmD+RW+223jp20tENB3fsidf1qx1OOUSnomOtzKLLGAoxZDbzbjDKwQVtAlGRyCfzA6i6/NDZKXJSxavi5TozayEqnVS86muccYP/OZeHpq9xyJX9DjHy608S5qVHUu3bghR3VcuXqBz83f/MSrIUR+4BH1HtnErcGwmWXarEblyHuQCIzT4JWT1kqWhRCR0TjJx7BR61LP6HZLdLqEkJOSASBPcwCINadP1wpUG75j3iv/AFVAzPEmDT0g+Y2wM7bqNY8fYKuxqXS0oDdNavtmr00OZ/qRVo8hIGSVZDYV2R39MC1fLCg7VVv/AFVt3To9uVWK+pTFTtG0aGxPYZV0UfECChxSfcnHBJ5flx1qH7ioFx1SK2+9QEUxoO/y1tFwJW4rrkQpQGcdZwPf6a+9m7fVyoK+EiwgctgrlPoS6sEAkfKwCnP0wtaP1P3YN6HpbK/iTz45+2c1b3LrTn7YvP3Bbg5ShQ4xORPacRUr3h+Ibcj0UqdurceatZW4lcmuwm0KcUPchLB4nvPyp+hGdRhfHmTes6G67TI0iMn1ArlUayt5ZB7VxDSWQAc+xCsaxL42mXYtEVW7sq7TaXnQlDYjqAcUUqPpobb9RaljHI4+XAOSB3qKJse6bruen2paNBMh+dLYixGW4qW1y33FBCEJBUpYBUoe5QAMkqAB1sULPTgSlJAAzHYcyeIq1dMdOdE9RKDiGlPwf6lEx2kA4z2qZ9jt+rq3Uu+HtZa3iwb9rb5W5FiWa9KTVl95Uv8AllZUkZwVLIHfZHtq27/4Yn4he69vfBWr4/07bsykNZqt8X/HTJZYCgss+kwp91BV2FfKnGT7nVnvAnazav8ADe8aadb1u2vEuXdGtz2adXEUxTSJ1ZrMzg41T0PlGGI4bSh3CuSWo7KnlhXElV0KJcVLrLk6lQanSpcmluoj1NuFKChEeWhKw2vIz2lSSAQhRSpJKRnGuI6x7TNS/iVpsU7ESQCckxiYMj0iuij2VdIOXaHyxBSZ2gq2z5gkg8ccVyDkfgB7ouzVVHcLy0tuPIcQhLwp1NqE/wCvaVOPhkgD6DsZ+o99R/vb+EPcu0VmVCs7ab4S6vXGH2kQIbtr/wAuasqHBs+i66toLGQFFJ4kciOIOutW5Txjzp0mvy40SEpQBEp70ktEpBx1lS8jv+nr/Oq0by7n2Lt9DmLh3L/EPiMIMWOPTaQCcqSEp7AIORkgdfXGt+ldT6/eODc8STGAABPfgVeG9NsLFjYEAIA47ekVyWtXbbyDpG8DW2N2VKFZVwfB/E0+FcD5lifk8Voi/DJUh3gogL+dK05zx1b78MbbXxp8h9wrWsHe13c6u1O+Z4fmKs2h01mDFWohKmnXStyeqOlTa0GWlllIRx9NaUp5l17CeKdU/Ea8jaBtpEtOdJtui3BEqVz1ph5aDQoLalKWhMlHFTbz6AqOlKVeopLqldhBOu4m1GwWyWxlHZoOze09vWxFYiIitNUWktRz6KEgJQVISFKACU9En21YtY129RDJcJVEmCBEgYx3HeOapf8Ap7TdbvTcuMIKUwASgEmDPlI4+dfPY7x72V8bbEY2z2L20pNs0WOtTgh0uNw9VxRyt11Zyt51R7U4tSlqPZJOjTzSgf8A6dGqWXHCZNXZtpppASlMAUciB7e31GqafixTV2hdGzW6tVriadS6fW6/SY82ZIDUSLWalQpUamOPLPyNc3uUZDiiAFy0pz8+rmHGM4x37jVf/MjfCwGqbUPHqt+Oyd1k1KlNPXJa8mXT2oaIbzi0oS8qc4lC3F+k6pDYB/5eVFAKVFBjFNtQDSrRSXFbQe9cS1U+JAeXtrWAmHUqZDDFQoE2MWH2VN8UuByM6kFQ5j5lcSkqJOSTk4VPi1a3X0rt2669SAkH0xT6qv0Rn6htfNH6YAxjrGpc8p6httNtWn2TQqLFbumgXZKlQLcjV1ysv21RUtlDFNeqUVRPrY+XDbjhSClH81LeNQPb16VJECSZlwuIMPDS6XVI8ea/y5EEISyuPIVxHv6raSB7/TXXtM1hFxYoN0zGIGBH34rw5r/TtxpWsPJsLrfB+LJOSecAz9MU8BeW8DiETJ+79fkErDjqecNHLHYyRHyPYf4x7daW1d87m2/uZyv7gTqnV2ZK0LYlKhoUttxKslpZYS2VtqSAeh7+/vjWJR4derMRucanGEdaFem0qkGOp5PHKVJV8U9wAPRCkknBxrGRRKpCStNYehcnV4Q22pXHH/8Avsn9cD39tT9vb2D7I2t7Ce8fvBniqu5q94h8ouXQ5B4HjPYxgjmY8jVkqL+K3TqbHDtNpU1tGSpbVMp7jCuRAJHzcUpByR+/Z1HF/fiU+RF7vE2vQYFJjqA4Mzqm7IkZGSlavTKEfXtIPeB2PrE9ToQZQHJNHaaCshB6SFH7fvrWO0sQn1reilDbQ5OLU32nI9j7abNdMaIhfvFjd5TA/v8AerR/rrWnWPdhwx5mfl2H2rbHfnyZqkhc+q+QlysPqTjlTZKYqU57ISEpJHf3UTpybW+XO9+29Qej3Te9w16LLwUTnXkSX4qwCClaXOIcaVkdj5kEfUEYZcauWqhxJlVeIpITyJC0gj9MdkH99baI7QJcJx1cGTIjhPMPQqU8+EHiVAFaEFKPYZ5EAZ07d07Q3W42pHnifvM1GDXtc3kEKIPhI+YIgive9G69w70VVMGfEmOU9l4vzZFQWhIqLvBKWkegMhLbX8xQ5E/MsEAcQdNOmyq3btRXUbRqaqfJcATIQuIHGZAH5VLSMHmn2DgPLHRyMAOO4pNIplCM+2qS9MlNREPvsSVfBsJSo4UQ/ICG3CnJyhsrUcEAddMGFvY3XKzIbgWhLgwIriWWXYNTZD77hxxSHfh5KSVgE8G2yE9cnejpv7zTbNr3TaCuTOByeMEAAQPA1vtWdY1D4gkJSBB3K8cyQSSZ5mD9qflW3o8hZ0cwUbozKOw4wpDiqI++h549f964olofq3hX2UNMiZtzSK4zm5KL8aQ4VKM2Y+92e+/UWeWT2c5znvOpS2ymeOu5kOU5dV/3bZUuKhA/hd03HRpBkkoVlTDiqa2lxAWO1DCwCP5QBSVFAPiG7ez9uXlvNuDBoReLdNrsKBTFMTVJ6UhL4jchjJPL0wleDwUeJ0zZ1PTGVKAtVbhzKQT6ZqYOn64AlpNyhI7QSB8iAJ+9Mu3rddZXEt22qPJfkS5CI1MpdPaAVIeUSUttjACfuT7AZUehqZ2/Bi+1UGPXrn3rolBkPtc3WZNNWqE2r29MyVuJzjIyoJxkfbTSqXlDbezFJfb8ZNqrUTW5nGEzVK1X36rWW2lghTqiSG2koSQtQQlDJUQn5sdwdeDtxXtVXJl635IuSqPnD4ly0FxCyccEpcUCB31wTx7AHWtwu9T1RYUzLKBjPJPoBTyz0vTLRBVduBxaj5nGJI8vM8niptf8ZN2kvvKpV32FWW4+VOuUm9GnUJTjIUpIypA++fbS1OZ4/wDjfHFwbqOU2+rpcLYpdnw5XKLGBUC488hK8lYBOC8UpQB8qFKUCmAV7UW8af6U22XEeqhKS66lsuIwSMEAEEfbs6+cnZeOiAsUGa3HW4SpL6FBtRJAz2B75HtjT1zSNTfb2PukpOTAifxW6x/0rb33vAvaMgAiR6zJj6TUxXB+IpbVCpcy1fHPbSBt/NqTa2JVSbpsWI820o4UUupClvkg9JWvgkgEpJA1X6PSas/O/wBQOTnZsv1lOtVuNJ4SUuE5Dijnlzyc80qyTk/U6+c6w9xIy1xGWabLQjGTLQptSiegAW8pUf2SnX0t6mXDS3lNqtSLAK0YkSI80pyn9g0FH39tbrLTWLclOw57xmPPBBq2ursWbcrsHwZ5BIOD6kfT7VtqpuTurXGi1d0iVVH2WUNfFVC3YLsrgnpJ+IWzycwOsqUVY69gNav4VMt1FQU3LgvIHyux47LK+/cj00j3/wAa39MoK1yUqTWviCWUhSFzXF4HeMhZOD1rIVbckLLQS2OXfzOew/T7akmNMbZEgATVeutYt0L2FCZgZAj5RxFbSiNMTIqY1ZgGWpwpUFSsrVlI64kdpV3/AE4/XW5rG3tvUpSZM+mr9FYB9VEl4JBxnjkq9x9e9aeCmpQFIksPJadbwUupdVlOD0R3750lyU26qtFcnzKk3PWpKh6LkwKBUQccvmKv746+2pEtMhBkZ9Kpu1167AD2xJ5yft2EVkxbv2utyUIqKnR2HsAo9d1vmnPsrm5lQB/fW4qO/G21uQQ5X9y6OlCeg0xPQ8sn2CQEE9/oBqNo23sqGz8fUhQYi3SSoy7gkLKCevyEJQffoE/r1jX2jQfHSS4o3HU6LUXVYLvxNQW62s/9IYSotn29iO/rqCeuHW0mChI88fv6VMudP6S84NwedHfZCifyAPv5Vsrw8ntsr4fbsS4NpahVYMl9pEaUuShp8ukhKSy22oOlXeOj2MgjUfXdNhbM71MXDs5djcyTRJaJUYykeu3DnNrI+F9Qf85OOWVD5kH6k9akFNb20tmO1Vdrdka1UHFIcaYlUa0FtMryClSBKLYwP+oo5EDPWdSP+GT+G9bXl3WV7ob3yUQdrqBMdjppSZay7XH21kKjc0+m4mO1kNqUeK3FJIxjJNS1jXtKsrRxx5xKxwUpIJJOI9D3niuyezfQV2+opNqw/bMgf0uEwsnlRB4IgEEDM1uPD/8AFzsmp+WFpubvVKNbE+nM1Zxt2fVIz8R6pSafEpzXB0EegsRWXmwXAlX80gH5sC9NP8k6RbVpsUqpVh2qhytOVhqoMv8Ap+rML6nkO8AMLwSlI9/yJI7GvtvpD8Y7U2aGxtE2ztiiWrBjPMNxBQIiYyuRTxZSwlrgDyBUpSwTgD6+8Vfg6fhubI+UO8G4G6t57HJkbOU6IikUCAanKYpFVrQfcVMdjxWnUsSGEN+m2pQR6Sl80gEpUdcbNjY6iFXYaKETAEg/IQOc11n+ZOI1QWVuoqIg5kiO5J9cDxrzV/K64vI66JNg+Odt1K9qzOe+GdhWVDTLW1w5N/8AFSMlDQTxKeTy044kDsY1LPjd+C1vvutWG7k8uLj/ANHW+HUPOWzb1TEipTjnJbdfA9OOkj3KOa8EgFPSh00sbbbb3bGhs2ztzY9JoNOjMpaZhUenNxmkISMJSEtpAAA9h9Nb0EjvP9idPLd5NmjZbp2+fJ+tSLli5cr3XDhI/wCIwD6jvTP2V2H2g8dbFY212Q29p1t0WOStMOnM8S44QAXXVnK3nTgcnHFKWrHZOnjkhGdABPaScfXRnBxkHP1B1qUpSjuVUghCEJCUiAO1BSo/f/ONGlGPbOf76NJArZVM7/8Axbdq7vactvxkqkaoz3XBHbqE6E9IlqdORwi0aOFT5LoKVJ/mNstJI5FakhWqu+W0TcydZEqo7xv7t7fU2sT/AOI3XfFz2IHGKr/K9FHxjlMdfFPYQkM8UOBlCUtJC1AFWrv+CHhncfjhGqd87qXA1UrprEZEJhhiT67NKpyHFupjpc9NsLWpxxSllDbbKAltpptCGwVWLUkYwUgjGD+2hpa217+4+1Ve50Z7W7LZeuEEjhOAPUZP3rgzb/h/SLv3ItHY/Z686BWGrro0up0+5FzpGYsdotBcxn4d0NuFSnm/TbKeKhlSlEYCr227+C34rNWvEpu6t83vdUyMfiHJEqroioV8vHj6DLQSABn2Ge+/pqBfI9m1PDTcyu7lbP7eohb3xL1rM6BtfKRMaiXZbMpTfrRqM0yhbbGVNsSfWaQlPxHrB0kq08bZ/G38Y6PBTbO9m4dT2suktr/iVjbrxPhpEVaif5aJLSlJUffgQoZTjoap/U/U/VLt0pNipYbSIITgyOTAyQe2KjOmPZ/01YMqXdspccKj8ShMCeBMwfGnBcf4PviDNb/g23fkbedsvl9XwcWdUWZcdsHsNJD7eMADocv76rDf34Wnm1tbcMqoXhRTe9txZeYNc2tRGcqDzAxhT0SW4n0F/Q+j62fccfpbHa7yb2J3zcTXttL6p9RYWtcdRpVb+MS4T7cUpLikuZ98/QjONG69evW3Z0h3Z+q1aG+6yXXn2ErbbWEJyQScDPZPzHHXemOme0TrDTGT751Sx3Bn88/SKkNR9k/Qmskqbt0NrGQQAPqODVAbg3K8fttK3Hte6vBzcUTJKXUl296CtmU+EpSFcHJCktKKeZUrgSRkHoazZu2e2RZNVsTe2HSKc8ELbpV20iTIfglQ/wCWl5pxPNCTjHLkR7csAamO76da++25W120V7VFVzVOt7gQ5kqgU6ctT0eA22pyc676KgqM2IokoWsFPIOBGfm1em2vBD8O+w6WL4Z8Qdsw6U8FOqsmLLdJBwrkHG1kqyRk+/66t9h7VLZqzS+8wtLhmSFwCAQJO7cSZqiap7FXLi59w2+2WQBAUiTJ/wDypMDEiPHNcm9yJuxtj2I3Ghbnqu+6q80uMmqxZy4VPtwBASl34NCvUfdJ/Kpa+BP5lpSAC2JNZo85tFWqu5ViNqdSQDeO4rUh2OR7I+Fi+twyEdYIKQe9dlI2x3iJbFfTEb8NLDgl19XwzzG2tOZDrgGcoWGhlRwMjGes+2od8g91thLbjON2ptPasCXBbcW4I1uRmXYsbiFOAutpHE80/MlKsZRkjrT/AEz2qOXDkWrCiVGSVKBj6pj6Cmt37GbbalNw+kBIgBKCkHjmFSeOCa5AVm9YtZuj+F3XW6NX5yUrTTHotbTIpbgScZaScPOKSCCUvJSce2R3p10Gm1RuQ1UqpEckyUE8C+oJaj5GD6bf5U9fU5UR9dWn3l3P24/0o9X93Nu6S5Rv4eiozEXZSI08JUsFTLfF1tWVqSSG0pBUVEDonIpft1dVg1O6Jt3XBQKnDp8iQ66ig0SM7FjRUOvFxLQQwE8OKcD5VcclWPprsPSvUNxrSFF5iIAIUVDJ8IgZ8PKuUdadK2ujo22zxMGClKTHy+Kc4n70/arAoTzYZuCn08JYcGGvSy67keys/Qf7Y1qKhUbCbBl1lqDHYDgIjHAZAHQyFZB+mnfbln7NXnMffs60rjqjzLZWUSjPLSUnPfMrHHgCOsnOR9c6c1v1fbrb2qPy4W19AjT22EhE0UiP8XHBAPILcSsj+xB/Xs6sK9RKgdjJJGOfr2rl+21tXAh9xwCJED/OJ8aiymV20KklyPZ9ny6qtaiVNW9QnHfUV7kcmkFPtjsnrTXrd5Ot3R/pa8LWdp8wMlcSJPiOMPob9wpAdCSU5GOScjP66sJUNxKncVOBTckmZDjoBajyKiXG2s/oVHjkn/3+mmddV3W5VW1W1eNmM1KM0pLvpSGw62Fe4W3x+ZtY/wCpJB9sEaGLrUSrDaYHbjHzP6UWepacbhSfcuKx/UVDcDgSBAmPCc1HsK7ZMZ9mo0KMxJYUkB5h5z5lK+vHPsf306aUqgXO4FNQvhHVp7ju4SUH7kH/AMRpiXRam0M+S8/ZF8Vu3J6XeoVcpzj8V09ZCJGA4j75WXCce+tO01uTE4TadOpVUCHgGG2KkAsqz0QHACk51KtaklQhxJSR2ifxNWC40K0uWgpl4JVGNwKT5Az8J9fvUs/6cgxglSkkjJyGjgkD696yojtnlYg1GlsKQ7lJdkspHIn6E/f9dRVcG527NKdLTy6RTJAwlIfqnxDqVdZHoshaifp3gZPvprVe75OHHLqVVLjnfMlxh95mJEB5ZPFhKskY9isrV+qfbWCtRTuhsExzg4+0/atFn0Xql6Bvc542mSfPBCYHmoVN9d2926djKlR47sN9PTqoyF5H6nB6A/UaYlz0W3aNwR/q6S22fyodjLJ9/orHt++mTaO5P+mVPtR4EunU8uOuMxTE+JMYLPIoSG3sFAOcDj0BjW9i7obH3mWoNZ3hlzXXHEkRPTVSmFn6N4CfUV2Pq579Y+msRqaExuwo+JAE/OMfKpZvpjW9Kf8A98uLbT4JKjH0UJ9VR51p67NTTpZVT7qVJaV844o+ZJyesH/97026vcdUmBMK3+btRkyW48Nt3HF591YbbST9AVqGftrfTZFjWpJmUGXXW+HxqnaNPkSC43IjKSkqZKjk82nOY+Y5KVIPepP8OfAfeP8AEEmVat7Dy6ZRqPa9RZ+IvWrqIjNz2VJcS0wylJXJWnHzfKGx2kqB9o3Xdbt9N0tx9x0IMGATme2OTnIjtXX+krO1u7lDX8OVkR8RSBIxk4jA5Hj51eTwc8BPBuxNmY1a3g2niboXa9R0SapOqwU4h+StsH4SO04sNBwq5IBUUhHWSAc6tfZ1meOe11px6dcfjzYdr1GXhS6FQ6GwtMUjPpNqWW0lawD8ywkAkHAxjVQqD+GxeW3MVyXdf4hV8t10O5cctm16dDhx3OscEvJdUUp9z84JJ9x1hvX7R/NbxvYduambu0zdSjtgvrlrZFLqqHAoLPFAWtmRno/maIOOjryc+6/f3hWbkqUo8knJ+deiWW2NPtIS0IAk8fgVcnfDbzZvcWhSbdcsGn8ERyo1GnOOQ2m3P/61NlJJT0SoHOB9zrnzcHjUraDcaqV/YjfS9LWeqFRLsmnUerpmQpMkpSFvp+KSritWByI7URlXepYt+t+fu/VMpdWsz8PG7rhpdcitzYtxt1ynx4UlK+28OOvcUIA90gdHIPedb5j8OD8W3dFlhdX2G2qsxpYylmqbhOTnms9fP6EQpSR74Ry661ZNHtlW6CLlUz45x96g9UVcXLs2qNu2DI7+gMD61z880qp5Bv2wLkrfkrcFZj0GSp+sUirsRHYsiOjjzdKWggPBvKuSCfmTkEjX6KPw/wCuVi5/CHam5bhtahUSXUbFp0p2l23TPgqewHGEqT6DH/coKSFBH05Y1RXxh/AA3Rev5FY86917MrlqRZLbxsyyafKKawUqC/RmyZQSRHKkjm022C6kcStKFKSrqJCiRadFagwIjbDDLaW2WGUBKW0JGAkJHQAAAAHsNTt45aq2pYEADzAnyHatGh2N7b73bo/Eo+UxMiSB5msgdpzgftoA+XsYH00gGfmB9/vowf6sftnUd8NWKRS4GfYaQgFXInB0dkZCes6U9joAHWVLRjP5ho0hGT7Ef20aJNJuFGEhWB1/b30EfLlZPWlxgYGg5KeiP30UDiudu5XjDuPup5v7g2VtV5J1Kk29UKs3M3NqLkWMK4yiTFQG6PS5Sip1mMENhZcShv0/UKUKWolSJii/hz+CFkWnEtyH4u2vPhRVJClz6MmY84tOFFyQ69yW8tRAJU4okn31KXkh4f2F5EBm5GqlKtm8ILJbpd30XCZKUZyGX0ZCZTGe/Sc/KclBQSTqBKncn4ifjHKdp937WPbjW9HSUxq1aRTKeWgDIU5HdUl9tQ9jgug/TVK17RdTunVLt1DacwMGQO+cmmqLxNiP99JUmTBAJAB8hketfPdbxx8U48zNI2itJEQjkppm1EpUw4QAr54/FxBwE9H2wPcEjUK7oeKOw0lxhW38Wk02pJJcKZtHdlRZzIPHiQl9haSD2ClxBPWQRnGPfPnfaNcuGSa1UKxbL7byVzzXKI/BWy/y7YWZDaA0lWewrGQOsjWipu/u31xNfGWlctWq8x4lpZt+3ZVUcDgV8oHoNuEZVgkHGNQVlpepMqQhxJxzg/5FYvapprqVFCxmDkif0+lQy/sntft9f8C47Bo96beVqlOrq8O46HVJzjrkxKS07/8Ab1CSiW324eUdbgW2FBYHzZtLtN+IXQnqK1P3DvCHQatUnWgKjJk8aNWH0rQkOQp7SwypKlceUV1TclAUUlBCfULesuy9+r6ku21aXjpfFZkreWhuZLojlHhlK+I/mvTlNltOe+aGnVdZxrO3C/Ad388ifh6du55eQLXtgvGTJsqzrdU7FdfJyHJDjy0/GOD/AKnE8QfmCQe9WhXTLGpKDbx2J/5ZkCRMAc+k0yZ1G7KSppKlHtiBx4mtvuxdW7l3LavCnRIDrDTg5zGpYektPLXxWthXDiltSQMK5YKflJ6xqqPmb5e7HbfUqXZN4XLRa9dEhbSE2lSJbapA/mciZspKVMQUkpKlIWoukfKlCyVan2v/AP0r+ys2mfwy3PLe74EfA/4ByjsuRCPqCwHEo7Pft/nVXfMD8Bzyc8MbUXf23tPp+5FmwFF2qf6XpS2qjBb6y6uCOXroHZUWSVAD8itXLpjpHpxi6S2/c4BxKSJyIkkkCoPW3tc/hFOJbUcGQCDGOcH8VV2+95Ly3zr7dV3MuCK8xHWXKfSqcotxISyMckI5EurI6LiyVfYJHQcNs37DpFvJiU9l0qWTlwKIzj7fX267/XS2pcdiXjT2VosC1ZjfJCFKdhtBJ7wTlKQoYxggnI761uHrD2saiGNU7HpMVLzxQ2y008+pRxnKebpCQR+mvRtjamwZ2WzadnaDz58HtXkfXtUYv7jZepcSoH+nBiPKZpvVLdiS1H4VCpTUsKyDEjzlIbdT9efBQJH98dDI1hRb7jusibAp8Z1tpJWtIkpAb+w/cddHvv21mSKP4+iN8ONoKd8ylNLkPx+1ZOCrIP0/TGNRTdFt7gbN1aTJoaFT7bW8V0+cwj4pDLKu/Rf45UgpPspXRH1yNZOOFh3c6gAHuDMesgVK6Ho2i60TbJUW3OUhyEpV4gEEwamZ+8aRNpyUTlKp77rnFwxpKXkD6jIP0z9MdfTS0mZT5MYreqTjpQPmfbQW+vYdpUR/tqBIG8zalPIdkMOfEIT6jbEVbqj7kcQlJ6+mtnAum4XoPqU/b9aVLWHBLqMr4cj2wlKUknHWcHGe9bDeMOHckzHhk/Yd6lbv2ZXdm2QXAJIiCO/OVEGBxyamB+m3RUHRFoV4SmkvJIWhEtCw4R7gocQoK6/TIx76y5dtX+3CTG9V+ol1klRaeYjpTyBAQkJQCV+5ypX09hqGjfO5cZDkqJSo7rbqcvxmZCgejkJSVAg/X3Of119pO91ZiwUx6jFepbqmwsF6G6lAA+yk8kH39gdNy5bFySSPWQPvAmmx6D18lAQppWeDE/M849azH9qrht5JpsSsMKbaASfjqK6l046ytbTigSSffjgnvWve26uRa1uxYlBfcWr8ya8WFH9eL7KMH9OXv9daeHuZc9VnNW9Cu2TUJM51LcaBDZdkyJSz2EtMtpUtf3PEHHudWO25/DN/E4vulorNveNFbhRVq5RnLnmQ6ctwEDtLTqi6n3zhaUft9NQd/q+jacAH7hLfgJB+xkxXTLLp/rVtMNOoWfIED7AfrUDvWxXKI0XKtbreEJHJbVzQFpUD7ZJfBGf1H09tNu5qQ/d0dykvQYTFOStP8SkRKkiQWkBQIKn1ANsjI/7tS3D7JA7OrC7y/h+/iA7PxV1jczxXuF2Khol2XRWIdWAbA7VxjKU8QMH2Qcf3GoW2y2/uDfS+kW1t7ENdqMc/8RKlyCWqQ2CQVOg/8j5hxCAkLJBGBgkMla5pNzaqdbukKbT/AFZBgfSR6VK2ukdTNO//ACSArtG4j6Ewf3ilYtWo1xcei23KbkOVF5liE6QpACnVJQF4KeQACs+2fl13l8TbJsXx+8eqJtFtlSIrdLosBEWRPjYUZ76EBLrxWj/qXywonvI7OdU58T/wgdmHI0WXu55GXDUbnSy0+uDb8ViLDgv4CxxU4la3QhX398d6fW9yN7/CuzpLFrbtS7vtSTEkIdr5ozJm26pCSA/KipITMYSFFRW3hSeJJQoHGuJ+0LqJrqd9u308nakHBESZyR9omrnoen6jYqUq4gnsRExjJxjPNTNv1daZ9NMEU9hqOpsNH1FqaWoFWcAlCso+5AB6+udVv3U3JolKt2XQY1TacgQQpqM+26R6iSs83Mkd5CcAYHtqOr3/ABN4dzTYG2ezNbrN+XFUiuHDt7b2lKrM+aEJ4l1Xw6VICSACslQA5ZxqE395pG7Ne/0fc9kXjSI7U5+Jdcup0dMAU9hLimn0NpeX/MeTxcbCR1zzlQxqB6e0B4OJcucBOY9OMVbrxZTp6tp3OqEdiQO8eAFdwfwc6DOov4c23D89tbRqsGTUmoq0FJjtSJTriGwPsEkf5+mrOnAOOOP21Xn8Ozy+2o8ptrH6Ps9t5WKBSbIbh0dluaWnoqkJjo9NDEhpRQ6UICQsDtKuj3qw/EnI5asCv6iRWVrAt0pGYEfSjH0JOlXkn26/TQOXsSPb3xowCD82inNJgexXoPypyOv7Z0Yz+U+2jCj3n/GsOaKUqKh7Ej9dBUAcaADntQ60hJ5fKTpfipJFegnPtnH7aNGjWVGaQE4z/wCGgoyO1e310dY76x76OH29v1OkHFHejIPXv+uNBTkYHR+40n1z2T+2lHzDsaMGlr4O06DJBEiI0sK/MFtg5/fI16Zp0KKCI0NpvPZDaAM/419cH3IwdKehnRAArHanwrwkd4/8dewkEE59v10mAeyNIrsZxjv3zoTxSnilHZyFaFNBYwrPf00D29+vvpQnPYH796UCKJFU58+/wZ/HXzQnnce0ls7d7hqdSZF3UWkh1uptjALc6KlxpMo8eku8kuowPmUkFBotdX/0/vn7btVLFpXbt9X4ZePozm7glQ3AnGMradjKCCR/SlS8e2TrtbgAcs/vo9k9jH7andO6l1vSm/d27pCfAiQPSZqp6z0T01rz3vrxgFXiME+sRPzrg5e/4CX4kVAguVONZNp3AtBJTEoV2oDnEd9CUhlJPXQCskkZ1UDc+nbxbA1eVbO6m08uwpkNKxIh3xLVS3n0pGeaE+kvkhQPSirvIIGNfp83mvav7abR3PuFa1jz7nqdDoUudTrdpbZXJqb7TKlojND6rcUAgD7q1zA2TpuxG5N7R9+PNG77c3S3klgrmQL4kNqatJxxIWadTKa+UiEw0ohOS36zvHm4eRwHr/tI1nTmS46PeDwAE/WCIquXvsx6ZeUlDQKD5kkQPmDPhmuT1n7k0bckuy26LKEhp5tJRS6W9LS8OJUFNOMt4eSR9eiCDkDTngW3uRVW0Cx/HrcusIkuKUy5H29np54yCUrW2Bgd579h+mv0I7fXjakmIzRLKEalohY+HapjTbCHkpTgZS2lAScfYKA9hp3ovibIjhDVYdDhIBQZh6H0I4n9Prj31VnPbvqzI2G2Sk+JmT+APlSo9j+iKVuL7hT2SFCB+THzr86N3eE/kvX7Nav+P4xXoimRXENzJ8K32qg5EUsZCFpb9RTJx2cpyAR7e+nl4V+Ftd3wqcyh0mQ1TGWJSGK1Uqs2ESE5QlYLMP8AlrkOIQtBJ+RtHIBSuXy67/s124pivjVVxlCAOJcR/MIyMAhZAIP+2oW8obOp10WLUDeGy1EuONGQSw9JloZmcuWStqUkFTCjjI7AJwMjORin2v6leIUlCEpcVwocjtgEkT6U+c9nGnAJSpxRbTkpJwcyJIEwPCaZfh94heP3iKAqx7Mgza4w0GnbqnstO1OWpfa+UngPkII/lo4oTjpGck2Dl3fSC6z8QUoeV+VpDmBg/wBSvpj+3+NUH2VjeXtelvSvFSxr2vbaeEW48qoT50Q1On1ND5+LhtCVIYdlxxEWpBV6i3GZbbQRzQFHUkXD5QN7f0cxtyrXuy1ZMaKhuYm+LPn09JRjgHVyHmjGc5FJyWnljkT2MjXM+oLPqq6eU+lW8K7kyZPc4q52q7K0YSkJCUjgRA8MVOG4aolQnBym1Zp94OclJS78pUCOxyH6Ae/696rx5D7JbQbt1cXRVLacp92xMtwbyoSxEqKSFBQQp1vip9oEA8HOSMjsKBILIPmZtdXFhtvc+2wwVFILF4w0A49zhaz2MpBGBjI/TWLbO/t27n1pym7U2tO3HfU6WG41lURyrCPwIGFSI3/Cx8HBJeeb7H9ta9N0jW7YBShB/P3j61JG500jYpQM9uT+xTFt3evygtPeNvZiJZV0bgSzRZc9qfYVsuPS3orS2mVmQzHQW2HkqkNuB1KktOlPH02vYybcuzPnbuUmRblt+IO4BnSbbjhk12qw4cBbziF+upbjzoS0D/LJa48knICc5GrSfh5+Hu71gbtzvJzeq0WrUmSbUcodIthVSalzA29JZkOvy1MFTDS8x2kpabW8ByWS6chKbipA+5PX1Her3a2LQWl9Yhffw8OPOmaWUthQaUQCCJgTB9Qar34D7a+Ue3O2duWv5CWlaFEj29ZNMosSJS5ap1UlSozKGnZcqSAlpKVhA4tI9QjOVOE9a2lL/DT8AKZdsy+2vD7b6TVqhJdkSZlQtpiUfVdcU44pCXkqS0VLUpSuATkk599Tngf9OkSnI+3WpUTzSpZbAAImPGsSh2/Q7ZpjNEt2jRYEOOgIYiQ2EtNtpAwAlKQAAB9tZgJz/wCR0BIAxoxjoJ60tbtopSfudIU9YGggEYwf86AkHsH2/XWMGlo7HYJ/to4kqyrQOhgH9tAHI/Tr20QTRS6Tin7aCCrpJ/uNHAe/HWVFAxjrRoSMDGjRRScBj3/vo5JH0/vr0fY68r6ORrEjNFKUgDI60hB/qUP0160hSD76XaKKTinHsf8AGjCfqf7/AF17ScHXjPt0O/fS0gM0pCQB0T+ulJA99A69tGB/0jSETS15I+p+300Dik9/51615KvlzjRxSZpfzHOf20fr+vtoCQDkaF/l0tLzRg/pj7abW4ezm0O7sFFM3X2rtu6Irastx7hoceahB+4S8hQGnKO8/vrwffQUikKQrmoIq/4avhnMjOs23tIu1lPc1IdsuvTqOGlqOStLcR5Dec4OFIKegCCOtNceBG8FmspY2s8xayppDoV6d723Hqa1jrKFOR1RusDGeJOfvq0KjxxgDRy+TOPfTd20trgbXEBQ8xTc2zQ+ICPTH4qqMXx7/EUjVlAj7t7TJhCR88s0CoF5TWOv5fqcSc/Tnj9fpr73F4OeRe5k5VN3L8pabEoawr+Tatm+jNBP9aHJD7rKVjo5Ww4Oh8vWrUJ/KNI5+U/tpo3pmm269yGgCPAUpt9whSifUn+9NDY/ZWxtgduYW2O3rMsQIZccXJqExciTLfcUVvPvOKOVuLWSpR6GTgAAAB3lP9B/3GlHsD+ml1Ig4rcEgCO1NiubP7TXLVv49cW1luT5wWlXxs2hx3nspzxPNaCcjJwc9ZOnBCgwqXGRDp8RthltOG2WGghCB9gB0NfUE8sfrr1owKAhIM0gAV9T+2lx3nScRjGgAD21lS96PcdDOk4gDOf8aVX2++lAHE/popaM59tIQTnPY+x0gAJOdetFJOYpBgJ99BPy5I/to5HljSjAPLHegZo4FecBX3/bSj5usYx7Z0q0gkjGjHAHj9tFLXngn6jP669EA++g9DOvQ98/YaKQmK8FQCsE/TRpc9Dr6aNFL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2" name="AutoShape 6" descr="data:image/jpeg;base64,/9j/4AAQSkZJRgABAQEAAQABAAD/2wBDAAIBAQEBAQIBAQECAgICAgQDAgICAgUEBAMEBgUGBgYFBgYGBwkIBgcJBwYGCAsICQoKCgoKBggLDAsKDAkKCgr/2wBDAQICAgICAgUDAwUKBwYHCgoKCgoKCgoKCgoKCgoKCgoKCgoKCgoKCgoKCgoKCgoKCgoKCgoKCgoKCgoKCgoKCgr/wAARCADcARYDASIAAhEBAxEB/8QAHgAAAQQDAQEBAAAAAAAAAAAAAAEGBwgEBQkCAwr/xABBEAABAwMEAQIEBAUCAwcEAwABAgMEBQYRAAcSIQgTMRQiQVEJMmFxFSNCgZEWoSQzUhdDscHR4fEKJTTwJmOC/8QAHAEAAQQDAQAAAAAAAAAAAAAAAAEEBQYCAwcI/8QAOREAAQMDAwIDBwIFBAIDAAAAAQIDEQAEIQUSMQZBUWFxBxMigZGhscHwFBUy0eEWI1LxCEIkYnL/2gAMAwEAAhEDEQA/AO/AISMjQRn9tCslIxgff66QjP5cHGm9Z4NKAAkn/Og9+/sP10mDjv7/AH0AJByDooHFBPeO+/ppVHrGM96RYCU5GNLkewwM/T76OKWg5zxPt++k+VHelznoY/zpDjPv39NFFKOu8+/vpCMd/X9NHBWSEgaOz3kZ0Uh4oBwM599A6/KvGjGM4HegZHylX9tFEClT379aPce/7aQe+R3+ukPaM6KIFKMkYz3oIP1XpFEBXI/bQVJHur9s6ScUHijP6Y79wdAPuSQP30fMMZAP66MfQkZP9tYUtASc9jP+2jJHf1/U6MAdHGf30mCk4Uoe2sv/AFopVAEZK8nQAQc4/wDfQkEDrGj8x9v99ZUUueJ5d96ACB8o70I/LoVyI+UDP7aKKTh1kEe/00qc46yNKD11jRnPtopOBR8wHLOR9BpAvI/KB/fR1xxn2H00YBTkD/bSDIogUHiofQ/ppRkjB7/XSY6yf/HRxA9h/vpaWjHEdH/OlGfc4/TvQAAesaQj7IH76KKUcVZPvjQMfTQE49gO/qdIQAoD3/XOikwaXOPrjRo0aINLR7jSJ4hPzaPlHzkd6UEEZGkE0UhCuWQfb3GlVn6Y0iTkZzo6T/V/j30tFCsY70pSnAP/AJaQrA/9tLyBOMfqNFJ2xXkjPsf7aUqTnsf7aCQPfQcDo5PeffRxRgUEdYRnGNHBI7IONAIT7HPXvjSjOO9FLSAYOB7fTRnBA4j9NJywccT++gdjkFDv6aKKXPXy6QpSU9j/ABoCgSc/T218pMtmHHXMlvJaabQVuuOKCUoSBkqJPQAAJydJuFIeK+pWAOjgffUeb6+TW0/jzT2Hb7qz79TnA/wm3KPH+JqNQxnJaZSchsYwp1ZQ0kkclpyMtrePzv8AHja6my4lKvmDcty/ChdItWgv/ESp7qwfSQPTCghBIypw/KhIKj7aqDSG6m0uZcu4FSFSumuvGXctXLhWqZJWT/JSrGUx2kkMtoSQlKEDAGdPrCwXdrJmEjvVe1nXWtOa2twpZ4E8eZqcpX4ge9laqJFp+OlNp0JSiW1XDdBXLKR2CtiO0pDeR9A4rH1196Z+IHurb0tE3cbx6bqNHW6G1zLMrYelsdHsxZAb9VOcD5XOXvhJ9tQ5CuKHIqbEQ/EtKYSVfyF9qIGSCM4UR+n9tZDN0U6VSai866tSWUqA5JOcAnKgDjgf/X31Mq0a3iBP1/Yqoo6o1YuSSD5QI/vV4tqN3LB3tsaJuHtrXk1GlyypKHPSU04y6hXFxl1pYC2XUKBSptYCkkdjTm7SeIA71Qnws3ppu0vkbUY12Tm6Pa+4VMbK5k+UEsIrcXg22ta1YCFyIy0IBJ+ZUQ9lRGb6hQcSFNq6IzkHOdV+6tl2r5Qrtx5ir/p18m/tEuxBPI8DRkA+3+dLjA7/AMffUU7VeUEC/wDyAvzxtrlmVGiXJZJjzUpfSXWKjSJPIRZzbyRwBcW08gs5K0enlQHIalcEKGM4/bTVKkrEipCRQCcYK89fTQE5+v8AnRnvsk/trHXUYTc5unuzWkyHW1rajqWAtxCCkLUEnsgFaASOhyGfcazkUtZGUhPtkjR79no40nPBwfqetYNy3NblmW/Muy767EplLp8ZcifUKjISyzGaSMqWtayAlIHuSdLRWf3xzjGgd9ka+FOqdPrNOYrFLmtyIsthD0d9pWUuNqSFJUkj3BBBB/XX2yM5Pv8ApoopVKCRknGgkAgkaUEe40YwckHv30UUf1AY/wB9IBgd9/voJx7n/bS9fX/40UUhGQM9aOsdfX66Eq5dgaCog44nRzRSEkfX++NGlBA65aNFY7qMAfmH+dKU5+n7aT5h7Ae+hJyPYaKypCPl+Y+31xoIwkqwDr0ST9dIc/f/AG0UmaMJIBAP7HQoD3zjQUk4A/vk6AB9NFGAKCevr+40ivfJV/tpeRJ+U/vo7zk40iuKWjOfm70KSMZH99Ht2AD9tIDn3ABzpaKAPqc6MfUHv6Y0oyOlHTX3R3h2y2Vt5N17rXtBocB2Qlhl6a7guuqyQhCQCpasAnCQcAE+wJ0ViSEiTWv3g8iNmdiI0WTulfMenyJ4WabS2WHJU+fwxz+GiR0OPyOPJPL00K48hnGdVs8gvKhjyWpLe2Nh2/cFFtTm1LuSp3FSFQX6shtQWinsx3CH0IK0pLq3EICkj008wteIxbvKRu1ufem9a7up9xKq90z4FEq9Jd5xm6HDkOR4cVpaVK5NYQp5YSeK33nF49gN3GhuzFrp1TpznNxr5HusKUR0kH6f361OWmlthtLjhmcx/fxqgat1NcqeXbsJAAkbjM185tKg0OOgUYIjBSVJaEdCEIUP6kFIAxjroj+kfprSpgtvcoyJimCWx0pQOFEZyPv2esn206nkS0wnBIW9IkKa/kqWkc+QH9Kc/mx2cH/x1oYVuSas44uXJaYcOSpUwYUSPsB7D6fb++pxCtoyeKqq2Vg8c1qqfFnwJZqEZj1mmTxSlSU5JH0xn98+2squsU5LyzHkR205UtKCripWfmOVexGQcDGce2nZF27rEG2pVzP2y7LMCDyZaM5EVya4nAABWeDYJIKln2APWejg0umUhVNjir2tSxLRI5OrhTHHGVrKuQabDoCnEpwMqISnrOMY1qVeNe82jPpx9fGnjNg/CVzA8Dz/ANUzZNLg12A/TJ9FaqlOnsrYnR3IAebWT2AsKGCPt9vfo41GV4bW2fYw/iU23JTLESPyQ/Dmzum0JAA4oUonAAykDPvjrUrbxWmbhkGsTdq7KuKcjgmEirRfkjsoySELSlS0kE5HHHeTkHGvjYVTqMG1vh6vKpkBikrUhEUVN6ekM8iUfzJH8/PzKThwqUniBkgDQlwLVJbCh55/TFP1JLSYDhH2/WtP4x+RVft64EVG2NxZF0Kpr8Rq0WpddaX6KULfTNorzzh5qaWzJQ+lDqithUcrSClnhq/1neVGxd9W5ZN127fCHWdxZL0a1I6o7nrzHWUOqfQWwkqb9L0XA4pQCEKASVArSFc1l7c7ZyAKTUqbVqvSbrvugonT3quVPMxTVIUZ1K5aSiUkemSEuLWXW0kBLgSE8bGW7sq9s/5MWl5ZRnq1SKa1TGbQbseQ0HKJQpEh+O08uGjiVRfikiPhTeEerFLa880kUnWfd6ZqW1KYSsAx2BmDHrV10G5XdWcKVu2mJ7kdpq763ENoUtxQQlIypRIwke5J+2qTVryBoG7m+1A8htlN07dq1SS1Mt+hKiV5qVHodLlSI4fcnMtlQSlcintKcUQhxvk02HUgEKkv8Rze+5rU25pPjjs5Vw1uNu5U02/bJbOVwozhAmzz0QkMsFZCj/WpOtnuRYPjP4Q+FUp5O19KlW5tvbSzSKc9BQ49NllIQ2hCsFa5Mp9SEZB5OOPDOSrUfcldwspQqAnJ9fDFT5ZIbSo8k4Hl4/XinPsFuxf1+X7d9kXPcFu1lq03IsaXVbdgOsNGa836yo4C3XQS20Wir5s5dT0BqCPLx1vzaqNt7Yz5kV7Zv/tKoUSqR0SB/wDztxEsLdbOMhVLQpsoOP8A8p5tYBDTWXmxtXZ24O13iQ747bb23CdnsSn5W89VtqKQ27ctQKpMulREMFPqNtOONx3VoUFJZCEZSorUhLwvjd+o7sSKVt9t1T6fXaPDiy7Xos99SIbqIH8NdWxH9EJ5hLTjqEspPH1I7uMBwkNTfKLiWE9iJJOAJ4k1rXtbBP0q+UePHisIixmkttNoCGmkoAShIGAkAdAAda+nMKGO/bP765n1DyA3NvSeKzXvNq5KfJmM8lxKZXqXTUx3CMhCIq461NkHoJcU4rIwon20/p/k15mzKQ3QK5vRb9OiqhKYNWo9o5qLwV2l9S3nSww7x+UcUOJKvn4gfJq2fyy4UAQQfQ1X/wDUVgkkKkR5Vd25b3suzYwmXhd9LpLJ6DtSntMJPePdagPrrCt3d7aa76l/ArR3Rt6qzfSDvwlNrTD7vpn2VwQsnj+uMa55wNpLJj1T/VFVtWDUarIc5P1q6WxVKg+s5+cyZXNYJ/6UlKBkhKUjrWRP252yqMV1+tWJRZCEEONux6ehh9sg5C2JEcNvsOJOPnbWlacdHTv+TL2/1ifQ/n/FN/8AUaCcIx6/4rpNzBOB3oIScY+v31TnwT8pr2p+8b/iVu/fUm4W5EB6VYdw1bCp7yY+C/BkuoAD60tqDjbpSlZQ04F8lALVcUfoD+uNRT7Dls6W1jIqftblq7ZDrZwa9EDlgAj9tAKgP29tJgkZx3pQrKsEY1qpwIoIP0OjSkHRopaTII6x3+mlAAGDjP2xpCBnkRnRyGcDv9dFJIpdBORxPWjSBRzknP8AbRRmggDvB/XvXo9fp9fbScv6sf2xpMjH37769tFLScznGNejkp44/vjXnA5Zx76CCOir+2NFFJyx7JGo+398k9tPHOjRJ96yZcupVV4sUG3aNH9eo1V4JKlIYayOkpSpSnFqS22lJUtSUgnTo3Dvy1trrHrG4981ZEGjUGmvTqlLWkkNMtIK1nA7UcDpI7JwBknXPeDc157n3LWN/NyYDkK4bwwEQS5zNIpSVLMKmIJ+UcG1BbvEAOPuOqORwCXljZrvHdoMAcn996gtc1hGkW2+JUrAH6nyFTC9+JLvc6+qbTPEmjfAl3LMSZuklNRLZIA5IagOxEr9/lTLUgYwV6j/AHW3rv3freGk7gXdtuKFEoFCkwqFQ26szUnlS5LqfWlZZHBJ9BtDaeycPOg4AyfFi7Y7jbgTVM23RELS8lRU/JcCER0AgFS/t+g9z9Pvqw2yuyrO2VpShPEaZPE5xLctpIHABKflSojsBWffs+2pK5b0/T1BaTuUO0jv44qqWl3r2ttlDp2oPeI4zA8agik2BuG3SvjW7dVG5JUtthtIJAJxj0gRx7JJyPcfvr70Ch3O8pIqUIxmm5KQVSGy36hx8xB9+vbPQ7z3qaZcqW7LW7hRdJUWnOJVxKslSjgZOD1x7/TTSuK+GqNba4EinKmyGXif+EIUkKLgAI9gBjOcn6aVN/cO4AGaU6fZtqEzj7xWsn7K1CGV12n11KpSlBSIfw5I5E5ASR+Uew/X6nrWso+2Ndk1V5dRivRyh4BxTykJStQHLAGThI+oH+dPUXtRK6r0fRYTJQ4VB1t8nIBwlQ++cEYVg9e2NaW7N27Vt1pgXRckKisqbIXMqchMcqVnsI5fnUevlRyUc9D3xgLm6CTuP+KcrtLNRwP8/wCabt+1jcSt0qfJtSIiQ+XyZEoxGpT0SM2jOI8ZSkpkyHF4baS5/KBJW4cAJLBo1/uXLHbtm6LXp6qlGdkMl+26bJeixXG8IWh6eWm47klLmUrLCUIC8oSAEkmQqruU3OozVX2tqcaX8bHK2HkMrSH2uwsnmlKk4Ge1Ds9fbUE73UaneQFtO2jdiqwmMzIQqnLgT3IskOJ5JSULZWgjoufKflPeRnGt9tbuOneOOwmtL9y20n3cc94msa+txmrLr71EqF3l51BQXDEWEoZIH5es/fJOD37jWnuzcKoSHnY1LismSmMp95JaSHlRj/3mB+ZJ/wA9Z61G9GrDuzlum07AjRolehTUxl1Lcq34tapwYW4j4iT8U4srRxZ9Y/M0rgcFXIIwdXcG3PkXtrKnXdYm17jjvxrr1UqNDYelR6cpDTj3pymoyXDEbUlaSlZabYW2tK08UfNrcz1Bb2twG71hTWDClcGO4gRnzNNHtFublqbN0O8Skcie2TPyAo8mN1n6vYjOydhPyojtZcbeveXQ2kqlwKQni84pJWeLDnpJ58z7qXFQeIkchcu2vPCLW7Bn7d3tRZtUqc6np9OJCeceTO/lLdSlxSWHXKfLW2ytSi4gNqcb9Zt5OTw51bc7XsS7LvDzBru71Pm3nMpz7tQs6HOjNymGIwU+iMl31AjlJ9Jx0Fhx5LZU2ynHpY0ya55qXFb1Wce8SKHUqDWKBGaqMmbInMSI3x8RK32WktJBDjiW25K3lqcVyYSttXbgVqEvVaZrmmu3pXKt0JAmRMBKfOTk+tWOytNR0u+bs20wkJ+JRgDGVKPoJA9K6MWDuBv1T/Me5/JrfTZdaL8p1k02ibdNVqcwiBCpazIDtblCIt3L7yyWjGYW4UrU60koRyfMe7u75eW/l95y2D48U/eR2tWZZU1N37jt023mmEQVUxzkX47MZDjr7iZTrDMWO448fiY61KQ56YUPteX4lOxHlL43Ua+f9a0zbTcaz6c5/DHnhIfpjzLzKFO018ttlxpLg9IqUlKzGWhDvM8VBMRfhr3JclA2jrfkfa26O3UeLWJSqfJpNTvGEhylUqmLd+HelSFJcDvN96a+pxaW1KC2l8iQoaqN0pxplNohJSsklaiceQEeZ58qtjLylqcuXFbkhIShI5kxmDHA+5q97PkHSP8ARlB248KE0tdCpdN5rjTnVxFLQsnIcEoNO5KitTj4dU6p3nzbdJOMedC8VqrVqhSN1b4p1cnTpDDyqbBqMyoOxlKZ4uIDDOS20FAkHtJByrGAjXMbZ/8AE0rnkR5DRrZ3ssy0ZFGua63Y5k00qp8+K4EL9Oapav8AhnchtBXllOc55DGNdCom51rOJaoNHgS3fjFKS01RIq5EZACQcvKbSExsA4w4E8v6eQIOnOn6MzdJSnfAV8yTwc1X9a1HVNMc2ONAKgHkcHiQOPrWgbubcS7bgqDVxQ3bXt+DERDpduwaWthhtpBPpvokOKKpKFt8QsONJIV7IbHynPtJ6j2/bwp9OMibD+JCn1SPn9LmkBRS2n5W0YGeCEpSCVHGSSdxSxKkPIbfHFz0iAU5IUnP5Tn2ODkf40q7Xn01uYxTZYaP5mElvmBn6k46+w1e7LTLSyQAkAEDnufWufXLuoXi1KcWSJmOw9BXykVWHFZMRDrYZVFV8GF/IS4nsDPvjHsT9NYtFahvMwgwj4UrUXlNoPXfuABkEjvI+3eRjRUKJNIZqtUlNkJilJSGwvKs5znIGcd/pjWmdNGoyGZziXW2H1CM8hZy3zWfmIP0P1z9TqXaSCmAc1saJbSN1OHwxtKdvN51Ui86Az/9q25pUqoVqS8zjjJmMuxI0dJI/Mseu6cZASx32pOeiqQAOzn+2qZeBPk/4r7JbOU7b/c+9Y1l3vWarImXUzc8F+Ah+oPPlttIlPNpjuD0ksNNcHCC2hAHedXLQsLGQcg9gg5BH31UdRdU9eKWRA4HoMV0fR2W2bJKQQTyY8TXvH6dHRx+wH99IFDOB7fUa9HBGMdfbTKpagEj3A0aRP3Kxo0Zoo6UM4/b6aCSBkAftpSCjoZP30mPp2dFFB5Ed4/xpOODkjA++vQBI46Q9f8AzoopABnPff6aUn+2ghRHWffR7jof50UUd46/30nEg5UPrpVLV1n3+2kPfze/6aQxRUBfiKrXUtkaRt+5BTIiXdflGpM9pbSlAsl8vnlj2SVMJBz1gnOc41XCuJnJkz3ZsBxZZcyhCP8AqUrA/wAff9tWz80du7l3A2Imv2NR1VCv23UYlfodPRnnKfiOhxTKB1lxxr1W0AkArWnJAydVhbrFuXxS4249lVJEij1qIqXTZakdLZWP6hjKVA5BSe0qCh9NTejOhtSknvXPusbZbi0OZgCKm7xQuGhydoakqU8ticxNdNUeUnKySAEqJGegBjOcD31sk3PPhxpbypTbzDiQVLb4hbi1npaQOugCMYOc56xpu2FRnLD2Liu0ppapM5IW86woocdbVk/KcAhYBGM5+2vhVJkuBY1RuuZMUqiMxQ47M9cNulSVBJShKe1fMocuhg9ZJONR76ULulrHBPfy/eKf2rq27JpCsFKcx6TmtVU79bhLcRFrFRk8HFtt84SW8AjABOe0gnrB/wAajPeG+q5YtNYgWJtzVroTKHOpQI1QabTESMfOtby0FSCoqA4cvb2GtTuhf9nUVVQhVS9JMtyjx2XanKfCjEbDqU+nGbx2ZJDzSw0EqXxWglKStsKbtJF80e+PjbY2N3JFaqMZhKatWKG8h2rkHtl59fNMJhJVy4vhgoQCUoUrCTKsIaQPiUM+ccfmom4cK1Sie0Ynn996dlY3rFi2YzV6dN/hDLbalTXa2+nDCCskDCzgKP5QSfqMDrW929ua3L7oKr/p94sut0iW6n4yCUOqjr4BQ5KSopAGewrojsjGnzs14N7YU6Kzur5AUOBdt1urD/xdQirMGEpIwBGjKylCOz2QtaySpSsnAzd9dkfH5qbOrdybfwm5E+n+hIZpyzBamRwCUsSUsFKXm8FWErTnBOTjWhd9brd900g+vj9aepsrxpn3zyhwIGQB4THeomoNL3huqlyL825sS7Lxp0tlCn69Xa6hpNQSlRKxAjKAKwATgoCA4EYBUcHUe3TZO787lPo3j7cc2IlTiT6z0aMqPxWfkU288hzkcZGASR7DvVqP+115mBRojCZFSXU5qafb9MtxCVqkrDeeLaeSUNoSgFSlrWhKEj37ALbdvl+QKpYG4VhqolwqiJkO0tM6PJS/GW4UFQdZWoLUlYAUDxKS4jpWcjK2vH2HSkQPL50P2rbzaVqJPmfGO1c79wLoZeuORNemhhMR70hGnx1syI7yVZLbjTgyhQUOwR7Dro6gryX8md6Nr7JodlbYboXQmj1hLtKFk06vzf4cUcwpB9JuU2GGFFRaUMON4XgtpGTq03lT482Hub5IXTVblvGrUSMmLTH/AIiLPMZlEhyEsqWVJGAviyVFSwpPsMfMAaQ7xbZQbp31k7EWrd9Tqku3pITUHadRzKlKbTH9VAbjRgVrW4681lWOKPh1KJShWBNdRX2k3GgpbuYlRSJwIEyoyeBANNulrW+ttdLiDAQFHgkGBAx3MkfpX3HlTIr+1FM8ftyaNBuOz7VVGj3beUSO0iuy47RUGKRTn1MfJhHGOXHPVcebQ0pXFKQ2p47j+KtUszeBPB6kbbU9y1n5VWttmdIrj9oxZDIUxFlqW20hUlDBLrxK1FtGckrcSCmxPj7f+wFSpG+u5NKtyjwqC16tmUU1CLLfj1QjkJjrjyxAL7Y5La+eatDpS4uKsoSAyPLzzCtGZTJG3vj7TJz8S6Ks87dNQq0xDsy5piV+oG1uJdcKoqXEhx53kQtaQnvjw1wnqzqBCtXt7TpZwGJ3upMpBPmZEJE7Z5VnAE12rpvp691NCv49PwKPBHafLue4HbHrW+7brrdN3RlVvbGoXHNZhy5blGfisw4spmnOF34cuN8UpLziZEhxQJW4026hsEBCdPuw6VUd/oQo16bkSai1ToEaMm26lJW0hDTbaUNh6GnghYShKU81JJPEEqV76+G2u0Milxf47faKkylX89yepCiiU8r87ilNFQQCR0FADiEj2GNEnbyPuXeouu0ak3CpFGK4FFuSMpDajUHCMhbienGQQllJwUBxa0qT7a0v6kVBSUOFJAAK+58ASOZ8vOuw2HS2n2nu1vMpWZlKCBj/AO2Rg9yT9qsJ4G022dr986ntU5SIsZ2ZDalUmY8gvSI8dCyhcVqQslaWclDgbGcHonATjqdSK8LmZhtPSsOvtgEq5cSoDBOT7f8Ar99cU6buwLGvCh3ddNKbiXha9b+Hr9LprHqKlNKQlsrSn8yGnCtggd4WCnCjwz018dt4Lm3Wgt1qZZlTtx1p/wBJdJqKAC0tGOQSpP521HtDmE80kHAzgdc6YcXd9Ns7j8aAQT2ImQZ7zNeU/afp4tetbhxsQ24QQJEpIEER5R4Vaag0mgxG0qq8FMlSe/UPSeWfYDOc57/9NfW5aeupJQ2ytSWHMA/yjjA+pOR+/WtPYdSk1q+37Tuj0/TFsw6rDDQUlYU7JlsKSVA8VD/hgQAMjkc5GMOatXJbC6EVU2poedypEZ1p5KmkhCihaSr2BCgU47IIII1mH1ByQZP2qte4Ts2gQO3ifWmDc9FbsmkybhuCoRGKYzGU4Zr8n5WwflSePZVnOPYk+2o2Te1m3BVYkCBcjSA4AuM7EkIcbeWkfMDx9usjBwRn6aldusMXaqTDaiLUtBUj0XmuQC0jGAOu8/t+n31VbcDbbcCG3Lpd301FBqS5Ulr+K0lhXoOF1H8qUwVJycBSSoKyULQU5UO9Tti6paoWYP7+Va/4JvbM/eprqTIrMBdvyi3KjltapRUykoeScgpWCcKB9ikgpUD7asF+FluvcVUtm5vHi6K47UU2T8FLtmVKcUp8UaZ66WY7ildq9B+JKZSokktIaySrJ1UvbLcZldm0m4aw8xDYqNLhynG2nEFb+Y6CpKVZI4lZJxgde571YX8JmTVLw3X3X3AZwukxqdQqBGcCCnjKZXUZjrJGMAoRUI5P1BcwfYZ06y2n+A3EcER8+QPlmpDQlrRqgbB5Bn0jB+tXixg5AA60gUVdj2/89IvP5+P76Uew+Y49/bVRq/UfoAP8aNKQT3n/AG0aT4aKM5HynSpAxgnSYyBpSAffS0h4pFJBPy9aCnPudAzn5j2Pt1jQeR7UrGg4paPm9ges/fSlOB9tJxH/AFHOggEfcjRRSKI9/wBOsHSZ4+wJ+mvEh9mMyqRIcS2htJU4tauKUpAySSegAPrqFLg/EE8dKbOkQbTm3DeHwb62JUmx7VmVaO06n8zano7am+Q+wVpACowBNaXXmmRucUAPMxT2333+2+8ebYZui/pMpwzZSYtMplNj+tLnvkFRQ03kZwkFSlEhKQMkjVE7+uay7k3Xn3/tDtxV7LoNWiypFxUirSm+M6qvPNLEliO0taY3JPxBdKVAOuOpXxCwta9/vBfD3lb5IPXfbFPrrUGBR4tGt2DcNHegOw3llb85z0HkJWkqHwqSs+4SQDjkNOVzZ614ER6nV+Y69IixkuyzEUEpYH0ClKzyycDj9ff6antPt2bdKXnCdxmB5cZrnmvald6m6u1YSPdiBuPcjJg/2rCsffxU6zl2lJpMl+RTIuGpEZskFaT8hP8A0nPy8s4Ptp1+QEGp3/t5RHbOrD9NbjwEPUtTzZQl2W2y4lkO4zhKHlJc+oykHvGm1eVBjWHtdBh2XTy9IkkvzYTJIcedJBwokDIwroHAGPbXvynup/8A7O3J231yPU+Oj4BiJLiFKTCS68ywpXzEhHALWcnPFQB+g1jct27qwtCYEmflH5rXZrvG0FpapVAjt38e4Hemr4feM8Ki+Y1dr9YKagu3bRo79NRKZVmDVZr9Q9eQycYV/JYS0Hu1hCEoyOIxaG5qZaVOqa4SYQkFviVrdBV6ZBJyPsrOMD2B1hbWbW7OeMW8UfbSxrBqFLTckcuJrkgeumpyGGXFltyS4tTzjqW/Uc+f5BzVxVyJTrP3Gfcs1NfqLqw06wFOpkSDhrgQVJVyPtg+5P21DFfv34SI8qsotRaWfxASCZPoP1rU7vb+WhYTdLp1y1ONTYofaK36o8ltJPZUn5uiRjOB76ZO2dJtbf7cK6Ny7vnIuG24U1EKiU71QuLKfShK3ZCwlRD4BWG0IVlKQ2SUk+318erGplytOb431Sl1euS5DqLZlVeAUrptNbCU8oyHEgtqfdU6pS/lKkpbGeKBrxW90avZkis0Sk0qLEajzyZUqpyA21EbBbC3yrvk4448ngklKQlsqPfyqcBKEgtt88E/PPoKbKcckPPGU8hMcYx601t16FStmt0rT3xsnaylsRrYrEh2rW3bcVCJM2mSY7jEgttI4oddSPTX6ahyUEqSDnAMS3t5A+P+30+bf1nMXxVkyW0QITt5NOQBGbCj6UIPzuCynkQfSbQ66tXHkFEDTm3I3XpbDF0XFcFRpUpm343qXBSaasuSGGnEoSyFDCyla3XQokhSQnj9ydVl3eo21+4jbUfd28bXp7tJkvzIdtx74MJ31HEpbLkhukxJDgShtsIDHoNpUHHFrCHFJCGWs6xp/T9uX3iN0QEzk5H286e6Xpt9rDoaZSSkmeJie/8AYVCnkXuzd94XjMN+W3ORERUn36jbmJLEq5Jqw2hMhUNlRnNRWG0JjxvWaaBK1PH3SkQbXPxE93LIpCqHtDZ9q2w1WFokxI0a1VPOsNhSwuVLcccQVugnknKFOLSUkFPIDWX5fbi27QqcjbqxRaMa2fQdmV9NBsWp08PNspC0xvWnygChxwAOKZhsqcaaeyoE4NZbIuGnXVRnIkysx0Tajh5bKXBy+YcW0KIAP8tJx1/UVH2xjmD5V1KtV7dytskQnO1I9Dj8yO+a7j0p0zaWwDO0JXByYBJweZ+g+1S9cHkJu9vRHq97blbvSbpZp8COuBQZrXwzNYUtakltHw5CySXG0/DuqVy4KKsBQOoorNRuCn7hzZm58ZMWTIPpwpBkFDcaMAAiJyQlKWQCMlJSEZIAOABqSrL2ei0R5VdqdNdUy8hKEOxHeDqVFxOHRjpSkhP5TnOewdY9a2/u2LRH7padYuKDUWFpmNLgrC2mCpQHJOTwXwTnKSU5OcJHynRaK02xcLbKUpScAAAAcYEYzGZySa6c3or9olJWDIk/8gYnmc9xHYRWTV924lJtaNTqLWqi3WBIbYp7E1pt5hh9eEIPrIKVpBKh0QoY99Pkf6VtmwGotBZdTHabSm4aHKQS48kK5PvhOT/O5hajxOHUryDnidQLW9tI/KmuWJXzUY0eGqSqOH1ts/EHLYW24EEMrThQCeJQCO0pPzayhuvdd42JNVInPR6tbkN8yX3GAFyErQoAHH50ngpJAJ4kZSrBBOb2ktPpQWVYCpVOOeJH4qRZvkIdWp7B2nbBkGACYPjwIxxUhePlEpm7+/H+qTHZkwWKmJUyfhSnagQsmG0rkSVBtJUs59yWz9NdM9i6RUKHUDJRUEhhCwUtqPFHPGQpQx0cY61Qnw4tti07quanPRUMeneKG4zC0Z4JTHjIQV5HeUjP2zn99XVduqVR4MKhR5jgcQ6VSnEhXR5HCSMnlgfY69OabprNn01asMjCkgnzkD9K8Ddaaq/qPVl067gpURHEQc4mp9p14v16rVKqWrERUq2Ygp4SuQQ0lbAcW3HUB02PUdWSQCSV9+wxgWDZ1+W8ulWezPdkwoLDkmv1t9JSqozpDinVFpIJwVOuOPKPslKkIGffTY2ipFuXNQZLdcpz0GlsIQw5DpM1yKJHz8ijk0pK0BzOFYOVIUoE/MQZNbk3NT7GYfqlTgCYpXFmPS4imI8ZjoNssthPLihICQT2cE4TkITXn2fcPbUj/umVstTgwZPn4VjbxXba+17CPhZT7NTDCyn0ypx1w5zhI+hxn/BOmEbvibjUWVblWqjTs+NTk1eBHePaI3qKQtWfqQR2Ozjv21kVtab1rcqzP4sluVTocaRLkSGzyZafL6UJSVe5IjvDjn2wSPmGmU3RrSRfZhW3W0c2KaIkyQVcUmMFLcW2nH3USSB7/XOMakrRpIbEGVDJrc6pxKwBwa0+y22FY8kt57Y8aNt3k24hUJRqNSdQlaqPTIyU+uUIP55BBShoK6SXOasgYPVy2bQ2b8MPH2RTrQoDtNta0KRInSW4yVyJL4QlTrzy1HK331nkpSiSpSld65P0ivV2w/Jbb2+9sXyisi8ae1TG4ah6j7ch8MvxlAEFbbjKnOSSDkIB6xroV54WtvVedbp9Dg2xdVV2/wD4Qs1Cm2bKcbcmTS4pC25qWHW5D0f0Cng0jLayp71QSlkai+pluG7Qjd8EAgdh2JP3qx9OhDFgt4IJXMEgSTxEeQmvhH83t52pLVQuDaq2ac1ObQaZbcq5FiqOOqKeLBVw9Iu8SchHIJV7kpBVqftrdy7Y3h29pG51nSHF06swhIYTIRxdaPYW04kZ4OIWFNrTnpSFD6a5pXNsX5iX3d0uTtvYF2S2qeyldpwvgJ1Ij0tLXoJYQ7GnoYiLLaEP8wpbzroW0loR8FepYi7R+SVzQX7ItfafcWBRKlW35sW2a7WGINDiyZL5efkPfDqRJUz6i3H1Ry4psqUoIaBUONfWhsZQoGPH9OZqRtbzUEn/AH0EzxA49avuVcVZGckd6NV+208HLgtKO9Huryivt6E4orZt21Ko9R6VFcOP5jKA49KbJAILQk/D/MVBlKzy0a0bj4VOJWspEpqwnt1/jR1+bR9MY/toxx9h/bWyswZo7I6OP0OlxgYJB0H9e/315ISkAqQB9tFECl7+uB9zpCE5z9v00pGR2AT9MajHcjzI8W9pXHWb83zt2G9HWpD0NucJL7a0nCkqbZC1hQPWMZz1oCSTFYOOIQJUYqAPOne6TuHumvx6otTWbatf4Z694zC1pNXnvIDzFNcUPZhpktSHk/1mRGQTx9RJ0iK7FcprFKXBjQILSEstxmGODLCACAEIAAR0TgAAZ1FtvOzr5amX7IpsqNKuq56pXlRqjGKJYYlznn47TiD/AFIjKjt4908AnrAGnbbtiVd2qBy4GFR22SpXope9NS84KU9n9sjrVutrRm3tUE4URJ8c/wBq5VeX11qGoOFR/wBsGB4ADH1NST45UamHdQ1iqPtutuxSinE/kbXyyrHIYBI9849/bvW1vezazRr0rzam08K00kYdz6WUclBSVHHFXfWejno9azLV2qt96hNVyQ8uO00Q4hn11NKSkfMFk+6fvgfYa1e6EvcOuUCtS7Rdfn1GNTloolPdSgMqdKTh1aj9EfmIV9BjUW64F3KlpOIg48D2qWYYDVkGyiDMj5jM00KpIo7LZYq9xRI7tPgOOy5k2ppShlhtHJxxecYQhBClK7CRgkjI036pb9K3XqtD2ZqFXcg026HXl11DSVIkyKe1GcfcabBSSgvBCUcyE8UqVg5A1t6Dslbu3lbj7cWq3Aua7q++ZNwXPWwVKiRY6EvNvSQ0FOFtx5AcS2opSpShnICRp12ZePj14r1t2XuzfFi/6quaTKkVy4222o8tBcwlHEqWt1uKltCUDKgjpR+qtYKuSUqCRnyn6/St1vabVpU4oADy9MfjNOixNiLa2qhwr+os2qSKiqE1TqExXq7ImN0mF+dTTPrLITlKEn6ZCBkka2HmNUE27tPcgkU9yqpTbMqSqFgqMxKGFq9HA/MFAFPX0PuNbJy+Il3QI1Bg+jLlU9KZESRGePFxtbSgHElB4lJQr8+cfX9dNeZ5T7EbuSotjI3boSLhjuqYbbVJwzLcBHJpp9XFh5wdHi2tSv00wShSFhSsZ/PGO9SzhQ4wpAM4Hz8R606LSuWFV7LhSEoLCGKrLhSZLysiV8M84wl8JAGEOY9RAGRwWg5OcmsW9e7NlXTOqVKvTeO0YzNs19dQp5kU2XNprXwrjaWk1OW20qK00tKpjLyHVgoRICwUFoK1Y/yTkQ7xhWHtVeEf4OFfV2M0WttvOFBfiNR3pLjKCCCpL3w4aPH+lw/fUSnfGsVyBPFk7y0u0RAtKr1m27IgUeAihUWDSlhpyFVwf+IYcX6jaipPoISgqCErLSypku7LCdm2SeadfwaHD7zdCUxAqqsR3aG3rma2zvTabcaZSHqUylVms0d+pLmoDbkxhYltthuqxBIUhXrtqLTraIvPgUFtOzqe6E7bxDv8N8X2KW0lGW2b1TTacl4q4pCkMIU5yUgK5BL3BHHrII7zkePX4elyXRae6dR8nqtt4uptsSaVZcasRJJt0ywHzEiLdbcVTGPUePFlIDbS1EoCRxSnI8rti7c8fLTl7j0y+otSsKVdxabtymO1Rb9PZ+AecaW4tDi3H3+bCQpSioPuu88pJCBwv2ndOdQ6q8b5hJU22B8EqkgZJABSMxxma6B0RrvTrSRaFYK1EycDJiATniSTxXJzzv3Jvmqb9VOPccH0I1wqgvmXEVHMKIlIdc9NAaVjDivUV+XGF49jksiyae9Kecmms0lYIPJtxnkr7/Q9aePmDQbqG4VJrLVhXCGFUaC9UHZtEltpioERLbaXnHmxhQW4hHMnBUtIBJOmTZ13LelIahUgLdSySpLrqCggfKrs9dHr/wCNWfTGHWdBYQEBJCRIiIjGQZ/Ndg0J6ycdWQ5I3YAz5wIxA86mayqDSKrFXDjQksKZfStuXS6oQ4SE9FKXQlJ7x1n6++njY8O77LbbpkFqJVEqxhic0YU1OE8U8AvDUhWPcIUM9kHUG0J+TVagiJBt12KoPYEmC8EIGesngoJwP1GndBrFzWJUI0A3YtJqi/8AgGa1H9SHOKThbiVghJQgdqX2E9Z/NqBv7Fxcp3DOYOePMGfPtV0OotbQqYjvgfY7Z8ODTwuGx9uLrjVS6KQwmhVJkramU5cZxlt95CyHCtpYTnPE9AJXlJPf5tQjupYdIqLkOE3TjEotMiPfwaQwtTq4jmMoSpYAUpsOEEpUTnGPn5Z1YaeLZNuRLVuGkqhMGAG4MSoSFJV6ZPFPw0xAJb5d4S5lKs/bUXbl1Oi7dszHas04ujRWC3NkKjYcY+dtfpPNJBA+VKsrTlCuIAxk43dOXD/8WGyVHOATiOMHvFV3X2rdVupxRAAT24mRIjtP/dZHiLuLJvS7nFVaRHgO1ilUyolv491HyKYSlxTbriFEOhaUjGFYz9Mgi2Vu3VJhXXSLErs2ruJW6pqs3LRqa088cR3CFR4sktoyt5tpv1VFbYS+HMEJI1UbaegXRR9tLejW/WaU3XLUtKnsGDVqmlguOyih1KOyP+UlRU6cjCB+2LC0Lay7pFCNcVVYk9mVLQhmqW/XW6vDaHFsIZVLPNKVL4l4lbbaAXOLaEgAD1potw3daEw06pSVBJAIECAYSAVdyPDwrwp1d7trqm5U0UrG4EgmSCQN0x4Hxq6O3G5NIt6xIaLvZjNy4FPQZcSErnlz+p0/KOz0OwMd4GMabl1+WkqaXjb1urjutrSW3HX/AFMI9yOGAAT19fbTE2xvPbZu6o1OauSku1IQRGXDRMDsiY+02TIS3HSTkBIKipZSlI/MoYzp4tRrBnR0VmBT2nZrs1EOl05yX6YlyXZIYQyviFKQCcuZAUfTQTjTdabG3cPvBJAkyePWmDbLziEqQsCZFRturfu4G4YdNrufwZ2pVNiXU5jLi/Vk+ihCEMgnpLfFtpPX9IWPdZOse2qBOckIp0d14pYIdmqaBJKUjJAx9Dnv6d/Yal68thL8oV2SaZUK/Q5VJZbjuCtS1pprMRwhfrslsLcW4lKg16S0jKgtXIAgajpF1U5tVaocSO9IfTVGo8ZdKYcU3IbdaS4HcuAFJwSnsDkU9Ho632l/ZuM/7Kdo5OD38TWo3iE3HuFOhSyCQJEwIkxV2vwpvEuz7liNebu4U41W5DVqrT7Ug5w1QmGJD0F1ZSMc5DoaUeSvyNLSlIBKlKvT6jfIthaSof0hXY1xgtm6LzsiRNpanrkiUaouokVelUG5J0CHUlpQEB15EZxIUsoSlCiCn1EpAc5hKca+XEs966oV8bR0Jix7nhvpXRq/TGAzMjyQSpDpeRhx1PIcXG3FKQ6klLgUDjUJdaFe3lwtxaxmY9Ow8quVp1DaWlshtKDiN3r3PnXbIHmkHrGkKQewOx7d6jTxA36e8mvG+0965tIRT59apx/i1PaJ4xpzLimJLackniHm18eXfHjnvUlk8frn9NVJSCglJq6IcS4kKHBpc49z/to0ijg+w/bRpKzxXrIxnGQfqMaNec9YUDpSoBOdFGAKUkn3SNeSMew6++dLniMg56z76g3zH3yvOw2aJtRtJWI8K6LqW+4uctj4h2m01kJD8ppk9OOeo4yygK+ULeBIIB1m2hTqghPJpvc3DdqypxZgCom81/IS4r8uyqbNUOpTKDY1vvBi7qrHm/DyLjlqR3TWlAhbUNsLBecQQt50egMNpe9SFaNX7RoINIs2zmY8anPCIY0CAhC45QAeBGPlISQrGPrrF3Svywb0hsyKjufU6pFptaZqNULdFlTV1p+OHfT4utMlDoEtLTqvTCkK9HgM5OPhSfIa06JYTs+Fbdbqa5FRPxk+rUmXTqeh6Q+UpkvyZCUek0FKSFuAKKAkJIydWm1/hLFjcSDHJkc1y7Ubh3Vbz41x/wAU+Ap52/S9zr0uiHVreZDaqRTqjNYRMfb9ORNKUMxAtteEutpQ5MWSVDDiWs4wkizlvUWgs0I11FOU7LcYyxMlsgKVgDBUg5GPfPzH98d6p9UrvbodDTcFo+XtuVV1Zbbqsqg2DPnUWMFqxhUyHlKElSkjkXCrodd6xkXNf14zZVgyPJxVVgw1rpjy9n7TdmMxnFuFsx11GY+IiZPNQSG0uKeCh+TrUNe39m8tSkrMYxBPH96mrBpds2EqSDHeR/mpZ3u3S3duupyrU8c59JuCq2jRBUriozDjSVVKU4+hlmm/EuuNtRHC36rwV2rDfYI94j2u8qtwLC3tXacqLed73DDuCRRrxo7M9tceoPkvpeXTIDqW24iIT7DaG1B5QeivrW+Q8Wcu2XvRRfFXaaNt/wCP/j5dNLkz5rkup1696JJmJCikJcmyZMESmnZBAASh1bTaQPbjkahmlXJV72kqr9sVeXU0zCJ0026/GVJrE9SiXZkuoKSpbzgUltLfphKGEtJS2hBQFCNZVe37hFsk7QZzAEeZJEUahrmlaO2F3K/iMYAJn0x8qma89qoF7XnULgrp272DqcmsN1GZXDW4FWu12Qh1KsllfOBDSsApPNUrkFnLTepk262u2s2qiTWLI2xcmvTQ29VLlq4cmz66oox6r8pTbpfSUHCc4QkfKlKEgAQ9tPufEt6w3f4VtLSKQUSXA5HjNNPOqWM/Mt50KU6vIHJSyV5+unTC8k7onuKmIYehR3ityMpTqHsLyoEFIxhv5QRk+x+usHbW/wB5StIweAcT8jWgdU6W60hbaiNwnIMx5zxWonbe7D1uYuFtB4zXrVkfFOKqNsy49Tp9CZc5DI4TnWKcUkkqCEkgnsJ7GnZd1qeQ1+Wy5YlU2w2OqFBCAUWjUKxLePHrCStNNUy2oAdcUKAOPnI+bTaqvmlbUOAJX+oaVMlukIlMKeIUPuoJOQcnOAkn2OfbTZu/zesuissS6leMWF8W6W6ZEpyXC8+oDKvTQhJcf+g4oSoj662J0vVFEKKYjuf800V1foRUQl4EnsDH471kyds6NGhOwIPhU7S60yEuQq9Zb9MNQpLqOw5FdaecUh1sjIwEqWDjioZTqFvJmB5ATqnNszcqTcNXolYiNvPw6pAhw36sgjIamsUWnodl/MMGPIfYZOMLCgTrZ3T5BXncEeXWKbszdDDSeRTKXRkMyX15UOYbefQ/3gHBRyP27GmbD30tSRTkSrvlzqfNjufOivQZMN7BGUhQfQhKicKAx17d6nLLRCVhe4E+AiZ8sgVSde62BaLSd6QZyTiJ4/pmaijc+zq7adMlRqtZD9FpEuCuLMqcwoUp9SyV4QxGe+EYVyPyuOSCs8e0q716pfnB5n2etyq2lfNYmLhM5RDqlDp8lMj0wSlEh1MNsKBBB9OMVrAwPVHWNrdV0m95BqNDor6mXVcshxTyUOe3JHuAcDo/vjTTuOj3xCpbsxieiht9JdqdWWpr0x9OClEDPRGDkYOr2rQLZ623XQkxwY/M+Oa4Ujre/tNTiwkAqkn4oPyjwnHpU7+VnlBsv59+MNK2P3e8o6LaU9qpQqpVX6bGcw7JbZWExSmQGi9HStzmkl0cVoQSpWBqDtuPwwPw4LujIsmh/iF1hdZqMrLUZqhUgNOr75JU2VKW6o/MenU5H696Ys9W6lUgCRBk1abEWPTQ/RampLcpXfJeW2FfL7ZBIAGe9ea1ZNfqVJTFvSpqdeRxWikxnQpUZYJCUqk57dCe+YGASff31VX+hNNuFEIUSrtAEfPPHpmut6f7eeq9JtENlSUtk5hWeADGAZMd8CnC74FbGeJ3kTR7e8x9/rKZoipUepUujUZupT5dcjpJCGfhkRF/DNOKSQ4Oa8I5IBVz9UWy3Zl/hy1m25dMqm1TcAX6War/AKosSA1HfS02pHCSHnD6LDRKwgt54rK+PplRxqnVNtKe6w25VLrhwYdGaMyN/GK7UZjUJaBnmlK1FHqAZwoIGO8HUq2x4NeS1YtliZMXBp9tRlB6m0u7qoxGdiFY5ckx3WJHwfJRBCFKCzkZSg/LqJu+hbGxYCXnBuVPaJ4zET9qsLHtk6l6luS9ZoWpKAM7gYIzEyB5iDUf78eM9xX3dUfb/wAItqIMiyo0j1Gbll3My3Uqw/IaaEp+rSZj4ejKZdS4x6Cm0FgtrwytbgCNduf+G7sJa0ajSbt/ETtH/UtKSn/U9EXRjNZksqVldNCospEhcbkU55IKlAcilJPXq49n6badcct7cnaL4GpgrkLcqMVC3ZCnHFLdfElH/wCQVLWSsqIVlQKk/MNbKPSrMoUdmJbVvNxvRwJDcRXBt8D2ICAOPXRH0Opuw9menOBDvvZBHKQBwPOMc1Gav/5K9T2jSrJtgoKTwrJMmZPJJODjGaxLVsXxO8f7Mk3lL3Bh72XbU35clVKat1dLpkSYv5kTJ0eQHJEhpKikIYADKggIVkDkY9mX7u9et0wtxa1vTchnvQ0ISmmtR6N8KlpSvSjxlMqdQyyCp8cfhUceQODjBcFcuihfxP8AhztbpcmS07yjxDLaW62vPsEFWcj7jB/TWuvG5Y1RigzoTz811QZRxSouqcHQQlODzJ6HEAqOMAavll0xZtgl57clIgTAgDEDsAPvXMX+vNe1B/chjapw7lQCZUc7jOTPbw7U9LT8jd7qFS6lRttbNtegS622oVm567WW6xWKs0cj0pM2pHgpBSSkI9H0gM/y8E639k7qbo2tUo9RvXda2K/V4lOfNHgxZMZ+JSW3AGyt2aGm2IyglJHpxxyUOkc85S3LT8F7uuG1pe7G9bDVoQvTZVTKE6WxVJIWSlLjja+RitpAz6ah6qipIIbGSJm8fZ/jf4/UJtkopX8QnqW89FmMPvSW3FJIx8T6KwnjgdISE4Jzk6ibuw0z3B/lzYVtMSBIJ9T+mKmHdW1APJY1O42FYBiSCkDBwDn05qO6jvFErlrSrGm358fTlyPiWYyH/Wdeluf8ySpCELU+tbvI+lxUEoSlsdBWdHHu0ypU+RIq9XtSoKjGNEcfWqnGcsOKWUrb4oEZlOTwSsIJ/KG0JA5PXd/dvbu66rJct+VKp7qCUrjNvJDSUE4BSUpSVZ/UDOTkahi5a7Dp3zMSCY7ruE+uoArUB2AM9kde399S1johWylbiQjHETBnuZgj0rny9WuWtQWlha1kH4VyRjygA/UkeXenZO3E3BiPiXPuqq1KQB6SJMS4pElPqAHtKGlqQgHHQwE9e3uD95vmPVLen+lfNDp3xiUA/D1G3XISnAMH1fUYcSkn6YDIB9+vrFFcvm0bcU1/F46Y6pCOKPiG0hKj98uYA/zn9NNivbyWcwUtRKv6bil4aMOl8io/YE8SMn+x0+VpjBXCto9JB+gOatOh33V+8qY98vd6qH3Cqs3Y/n7W7TcmG3BULZpk2sfGyE2judUKX8Y8UJT8Q6lMdKFrHBI+dfeATkda6KeE342fi5dm0UeheV++9HtS9aS89HfeuB5thFZiJWTGmoeaHwy3VslHrNtEcXkuYQlJQNcO5131W6Z6WnJ7jnprSEJcgtqLx9gAFZHXt+mtrAoNyxnm4k+dHpKHIwW5KnyWmiUZ4gobCxzOP6lcUjI9841C6n0npd2mdxQfEAGfGRj6zXS9L696h0ERd7VSJ2qJB8ox27gD5V+ijYb8Sjwu8nr9l7YbGbyCvVmHS3Km5GYos5pLkNDrbKpDbjjAQ636jqEhSFEEq6zg6Ncivw6/J7fPw6buin+LG2NL3FrNzvszrjq67Xl1WqBptAaZbKqcVKRFRghCCAhKlKwSpRJNUK66Xv2n1Ia27RxK0A/MTiuk6V7StHu7BDrxXuPMNOEc8Axn1+wrvaU57J/20JKSTwPf30EBKTjUS+Z/ktO8XNlnLztezF3NdtYqLNFsW1m3g0atV5GQy2tZ/wCWy2lLj7zmD6bDDq++ODVzxXSlrShO4nAqvflh567/AOze59z0GjV21qHTaNUEQ4kat0FT7zqFNIWiQHfjGkkK5KwkpAGPc6qdu75z7f7k3BMv3em9Jd0TP4OuAaW9GSYEdkuBamm4cfgh1KnAOXxDj2eAGcDGo28qLUtG5d1IN4X35rs3JvBOBh7hPSp89NvPPpTybixUsYbglhSilplsrdKVKLjal++jtjxc3W5JqlobSQLkczzFVoF2RKkogAJKvTqJivN4yBgIUAc9597dpWl2DtqlT52nMkzGeMiRxXm/q7qfqH+bPN2ThcbnCElMwImQTOD3E1JdO8ud0dxaJCXVb6cs2x4aCZc2lsRm5iGWk5BaQlsRoaAgAfJ6zivypDZHLUg2aq+q3clOrsXfnbzau7L0Qw/TbQrFEkVirvwFo9SO3Lf+JZajlaAXExEcyPUOVcidRrt/4c7l1Gcm8d/noVEgRW3G1LuauMTpjaFcUrEWHDWuMwstlQ9Zxaz0Eloj5tbaDW6DIu6RBvrdKjG1aK5T6lVa2qjyEVWtQqUW1xESR6imEPfyWUl5hsOPeklOEcykt9StkOK22IlKZKiBifpS9O3qmG0nWV7XnCAkFWYPzmeeTTo8h763x8dBTrS3920olx0i54y4EassxX59Gra8Bz4R+EWHFokEBaww98iko+R5ZyEsO2vL+t2xd1Nql8283cNNp8Qu2xbLEBll+BhIbQYFLilTNNCQpSVPyXFPKSriC0gqGrt1Wdsx5geO8gUWQuv0SptuRJTbCBFmQpjDgAfb5cgJDLiQsKQSOScd6oTUvD/yD23rE+DR9paxVFJk5kXHbNOQ+xVkKV8sl1ltZfZUoYLjS2glKwrgSjsa9Ea0u/UUXhCFdiYAI8D5z3p71mvqHQ2k3GkpU6jukSSD495T6VY6zPL2RJnJdeq6W4TiAGBFdBdbdUPmQ6E54pSrI5JyDj3xjTX3Z28iXtdUvcnZ+4bap9ZqYYXWaTPcdiomPtoU38S0/HQsBa0EeoFtkq9MZX0E6heh7Y+TtsSUJibDXi2662Vtl213igoP0Kijig5H5VlJHX304aNsL5k1eKtmTaFOoMNx0urdueutDK+h23E9dYB76Upvsd8dTNzpOlWLwdt7pKY8DJPYyMzXPbHqTqrVbU219p61gmTI2weQQTER+5qSrFtCtMrkRr/3xptBgEpW/S7SQZrjzhGFH4iUlLaCQMAfDqPt3nWxqNp7FLppVJvXceS2tktBx++ElWR0SptmMjh7/wBBSPboAaj93YNy02m4+4vlbbdFipQfiYlDo6P+WkZK1uy1O49scihP0++NeYO0lk3hS0/9k3mFBrSX/UDnxjkWSytPsSn4MsKP6/MoEnsex1EOMNOvbi6s+YSQPXH9qsjV5qLFnsTbtJIxtUoEycxmY+ore1qwPFC2aO7XIV3X7EUEH5JNyiQEHiVZR6jClFZPWeWRnop99Zdjbs+KW3NPfuKi2sqG4+02mfWp8db8mQEn5EvSXVKdV3nCCspH9IGopr2xfktTYYZoVFpd0QGXFrZk2rczXNQ7GFxpgaUk4HsHXMZ02pkLyOtCKVVfaLcRhlshWIFsKnpxj3xFU4cfuOvfUm1pNlcpG66kj/kSI+RFVR/qLqSwvJa08JSRnYgKkmOCDBmpnqG+8e/piqlttZbX8Np0FRNwV2euBSoTQByVOEepIwP6W0n3AK0g5ERSt6LtZuqTVrIuR1+kcSll1yMUQpigDlbbLhVlH1CiTyI6zjJjC5vJSTKuJdrTzUpzDcdwVF2pocKm3eJ4x2oyQsuuE9rSvgltH5uyBrW2zvFKu2W/TqfTBTzwLANT4kMK6PruLSpQCwnKURm+R7BdWge1o0vSLe0lZO8HEAEg+Jk9vOKrWv6rrOrWqYb90UnduKgkicQQODjg8AjxFStcl/2pcjqZO4Ox1qzagMB2d/CktOOoAA4qU3gkdZyT/Y6+tBv7bOz5bVQtPY20o7qUj0ZLtKjF0dk9qLZWDnPYUOsdd6aM2ZxyBUY77a8EcHwoKGeskHo/41o6hXIsGSY6iWlNkhQStBx/nJGp3+S6cs7i3+/tVEZ1/XwopQ4Z8YE/WJqU524VVv19yNVXosT4h1tbSkuKSywUnOSFLIHQ+g9+sa+V+bXzqTT4tUlVaFJenLX6EZp9TjhQPd5ZKfyYwQc9A40xrYrUGfUoFHKJkqbPlpah0unoL0yWsq6Q23xyo/rjikZKilIJEg3fatTpbzdiObw2tS7ieQhNVtcSFSHWI4IU6lcoOJ5vJSSrihr0eQ45Un5joubm0051LafWAJMcfLyqR07SNT1u2dfuUEwYCyYHM+hjvFZm1lobbbOW3bvlV5OXXSaLaaXUVG16C6ky5tffSlS4uWEAhLWUJfCeSnFBtKeCQoq1Vvdm/wDcryw3Am7lboVSXLbkTXVUuky1FMamRStRaQhokpDhThS1nK1KJycYAyfKPdW47t3wj2pUZa02/ZdPbotrxX20+hHiJQMKU4V83FrAacUr0wroIHFPQ+DM2kPwkxYG4EaTlB5NmmpbbC+sEFPzAfbKldf51q0S19/cfxt4krWoQAQISO3zroupX7eiaW3p+lDY3glQklRIEkmD+RW+223jp20tENB3fsidf1qx1OOUSnomOtzKLLGAoxZDbzbjDKwQVtAlGRyCfzA6i6/NDZKXJSxavi5TozayEqnVS86muccYP/OZeHpq9xyJX9DjHy608S5qVHUu3bghR3VcuXqBz83f/MSrIUR+4BH1HtnErcGwmWXarEblyHuQCIzT4JWT1kqWhRCR0TjJx7BR61LP6HZLdLqEkJOSASBPcwCINadP1wpUG75j3iv/AFVAzPEmDT0g+Y2wM7bqNY8fYKuxqXS0oDdNavtmr00OZ/qRVo8hIGSVZDYV2R39MC1fLCg7VVv/AFVt3To9uVWK+pTFTtG0aGxPYZV0UfECChxSfcnHBJ5flx1qH7ioFx1SK2+9QEUxoO/y1tFwJW4rrkQpQGcdZwPf6a+9m7fVyoK+EiwgctgrlPoS6sEAkfKwCnP0wtaP1P3YN6HpbK/iTz45+2c1b3LrTn7YvP3Bbg5ShQ4xORPacRUr3h+Ibcj0UqdurceatZW4lcmuwm0KcUPchLB4nvPyp+hGdRhfHmTes6G67TI0iMn1ArlUayt5ZB7VxDSWQAc+xCsaxL42mXYtEVW7sq7TaXnQlDYjqAcUUqPpobb9RaljHI4+XAOSB3qKJse6bruen2paNBMh+dLYixGW4qW1y33FBCEJBUpYBUoe5QAMkqAB1sULPTgSlJAAzHYcyeIq1dMdOdE9RKDiGlPwf6lEx2kA4z2qZ9jt+rq3Uu+HtZa3iwb9rb5W5FiWa9KTVl95Uv8AllZUkZwVLIHfZHtq27/4Yn4he69vfBWr4/07bsykNZqt8X/HTJZYCgss+kwp91BV2FfKnGT7nVnvAnazav8ADe8aadb1u2vEuXdGtz2adXEUxTSJ1ZrMzg41T0PlGGI4bSh3CuSWo7KnlhXElV0KJcVLrLk6lQanSpcmluoj1NuFKChEeWhKw2vIz2lSSAQhRSpJKRnGuI6x7TNS/iVpsU7ESQCckxiYMj0iuij2VdIOXaHyxBSZ2gq2z5gkg8ccVyDkfgB7ouzVVHcLy0tuPIcQhLwp1NqE/wCvaVOPhkgD6DsZ+o99R/vb+EPcu0VmVCs7ab4S6vXGH2kQIbtr/wAuasqHBs+i66toLGQFFJ4kciOIOutW5Txjzp0mvy40SEpQBEp70ktEpBx1lS8jv+nr/Oq0by7n2Lt9DmLh3L/EPiMIMWOPTaQCcqSEp7AIORkgdfXGt+ldT6/eODc8STGAABPfgVeG9NsLFjYEAIA47ekVyWtXbbyDpG8DW2N2VKFZVwfB/E0+FcD5lifk8Voi/DJUh3gogL+dK05zx1b78MbbXxp8h9wrWsHe13c6u1O+Z4fmKs2h01mDFWohKmnXStyeqOlTa0GWlllIRx9NaUp5l17CeKdU/Ea8jaBtpEtOdJtui3BEqVz1ph5aDQoLalKWhMlHFTbz6AqOlKVeopLqldhBOu4m1GwWyWxlHZoOze09vWxFYiIitNUWktRz6KEgJQVISFKACU9En21YtY129RDJcJVEmCBEgYx3HeOapf8Ap7TdbvTcuMIKUwASgEmDPlI4+dfPY7x72V8bbEY2z2L20pNs0WOtTgh0uNw9VxRyt11Zyt51R7U4tSlqPZJOjTzSgf8A6dGqWXHCZNXZtpppASlMAUciB7e31GqafixTV2hdGzW6tVriadS6fW6/SY82ZIDUSLWalQpUamOPLPyNc3uUZDiiAFy0pz8+rmHGM4x37jVf/MjfCwGqbUPHqt+Oyd1k1KlNPXJa8mXT2oaIbzi0oS8qc4lC3F+k6pDYB/5eVFAKVFBjFNtQDSrRSXFbQe9cS1U+JAeXtrWAmHUqZDDFQoE2MWH2VN8UuByM6kFQ5j5lcSkqJOSTk4VPi1a3X0rt2669SAkH0xT6qv0Rn6htfNH6YAxjrGpc8p6httNtWn2TQqLFbumgXZKlQLcjV1ysv21RUtlDFNeqUVRPrY+XDbjhSClH81LeNQPb16VJECSZlwuIMPDS6XVI8ea/y5EEISyuPIVxHv6raSB7/TXXtM1hFxYoN0zGIGBH34rw5r/TtxpWsPJsLrfB+LJOSecAz9MU8BeW8DiETJ+79fkErDjqecNHLHYyRHyPYf4x7daW1d87m2/uZyv7gTqnV2ZK0LYlKhoUttxKslpZYS2VtqSAeh7+/vjWJR4derMRucanGEdaFem0qkGOp5PHKVJV8U9wAPRCkknBxrGRRKpCStNYehcnV4Q22pXHH/8Avsn9cD39tT9vb2D7I2t7Ce8fvBniqu5q94h8ouXQ5B4HjPYxgjmY8jVkqL+K3TqbHDtNpU1tGSpbVMp7jCuRAJHzcUpByR+/Z1HF/fiU+RF7vE2vQYFJjqA4Mzqm7IkZGSlavTKEfXtIPeB2PrE9ToQZQHJNHaaCshB6SFH7fvrWO0sQn1reilDbQ5OLU32nI9j7abNdMaIhfvFjd5TA/v8AerR/rrWnWPdhwx5mfl2H2rbHfnyZqkhc+q+QlysPqTjlTZKYqU57ISEpJHf3UTpybW+XO9+29Qej3Te9w16LLwUTnXkSX4qwCClaXOIcaVkdj5kEfUEYZcauWqhxJlVeIpITyJC0gj9MdkH99baI7QJcJx1cGTIjhPMPQqU8+EHiVAFaEFKPYZ5EAZ07d07Q3W42pHnifvM1GDXtc3kEKIPhI+YIgive9G69w70VVMGfEmOU9l4vzZFQWhIqLvBKWkegMhLbX8xQ5E/MsEAcQdNOmyq3btRXUbRqaqfJcATIQuIHGZAH5VLSMHmn2DgPLHRyMAOO4pNIplCM+2qS9MlNREPvsSVfBsJSo4UQ/ICG3CnJyhsrUcEAddMGFvY3XKzIbgWhLgwIriWWXYNTZD77hxxSHfh5KSVgE8G2yE9cnejpv7zTbNr3TaCuTOByeMEAAQPA1vtWdY1D4gkJSBB3K8cyQSSZ5mD9qflW3o8hZ0cwUbozKOw4wpDiqI++h549f964olofq3hX2UNMiZtzSK4zm5KL8aQ4VKM2Y+92e+/UWeWT2c5znvOpS2ymeOu5kOU5dV/3bZUuKhA/hd03HRpBkkoVlTDiqa2lxAWO1DCwCP5QBSVFAPiG7ez9uXlvNuDBoReLdNrsKBTFMTVJ6UhL4jchjJPL0wleDwUeJ0zZ1PTGVKAtVbhzKQT6ZqYOn64AlpNyhI7QSB8iAJ+9Mu3rddZXEt22qPJfkS5CI1MpdPaAVIeUSUttjACfuT7AZUehqZ2/Bi+1UGPXrn3rolBkPtc3WZNNWqE2r29MyVuJzjIyoJxkfbTSqXlDbezFJfb8ZNqrUTW5nGEzVK1X36rWW2lghTqiSG2koSQtQQlDJUQn5sdwdeDtxXtVXJl635IuSqPnD4ly0FxCyccEpcUCB31wTx7AHWtwu9T1RYUzLKBjPJPoBTyz0vTLRBVduBxaj5nGJI8vM8niptf8ZN2kvvKpV32FWW4+VOuUm9GnUJTjIUpIypA++fbS1OZ4/wDjfHFwbqOU2+rpcLYpdnw5XKLGBUC488hK8lYBOC8UpQB8qFKUCmAV7UW8af6U22XEeqhKS66lsuIwSMEAEEfbs6+cnZeOiAsUGa3HW4SpL6FBtRJAz2B75HtjT1zSNTfb2PukpOTAifxW6x/0rb33vAvaMgAiR6zJj6TUxXB+IpbVCpcy1fHPbSBt/NqTa2JVSbpsWI820o4UUupClvkg9JWvgkgEpJA1X6PSas/O/wBQOTnZsv1lOtVuNJ4SUuE5Dijnlzyc80qyTk/U6+c6w9xIy1xGWabLQjGTLQptSiegAW8pUf2SnX0t6mXDS3lNqtSLAK0YkSI80pyn9g0FH39tbrLTWLclOw57xmPPBBq2ursWbcrsHwZ5BIOD6kfT7VtqpuTurXGi1d0iVVH2WUNfFVC3YLsrgnpJ+IWzycwOsqUVY69gNav4VMt1FQU3LgvIHyux47LK+/cj00j3/wAa39MoK1yUqTWviCWUhSFzXF4HeMhZOD1rIVbckLLQS2OXfzOew/T7akmNMbZEgATVeutYt0L2FCZgZAj5RxFbSiNMTIqY1ZgGWpwpUFSsrVlI64kdpV3/AE4/XW5rG3tvUpSZM+mr9FYB9VEl4JBxnjkq9x9e9aeCmpQFIksPJadbwUupdVlOD0R3750lyU26qtFcnzKk3PWpKh6LkwKBUQccvmKv746+2pEtMhBkZ9Kpu1167AD2xJ5yft2EVkxbv2utyUIqKnR2HsAo9d1vmnPsrm5lQB/fW4qO/G21uQQ5X9y6OlCeg0xPQ8sn2CQEE9/oBqNo23sqGz8fUhQYi3SSoy7gkLKCevyEJQffoE/r1jX2jQfHSS4o3HU6LUXVYLvxNQW62s/9IYSotn29iO/rqCeuHW0mChI88fv6VMudP6S84NwedHfZCifyAPv5Vsrw8ntsr4fbsS4NpahVYMl9pEaUuShp8ukhKSy22oOlXeOj2MgjUfXdNhbM71MXDs5djcyTRJaJUYykeu3DnNrI+F9Qf85OOWVD5kH6k9akFNb20tmO1Vdrdka1UHFIcaYlUa0FtMryClSBKLYwP+oo5EDPWdSP+GT+G9bXl3WV7ob3yUQdrqBMdjppSZay7XH21kKjc0+m4mO1kNqUeK3FJIxjJNS1jXtKsrRxx5xKxwUpIJJOI9D3niuyezfQV2+opNqw/bMgf0uEwsnlRB4IgEEDM1uPD/8AFzsmp+WFpubvVKNbE+nM1Zxt2fVIz8R6pSafEpzXB0EegsRWXmwXAlX80gH5sC9NP8k6RbVpsUqpVh2qhytOVhqoMv8Ap+rML6nkO8AMLwSlI9/yJI7GvtvpD8Y7U2aGxtE2ztiiWrBjPMNxBQIiYyuRTxZSwlrgDyBUpSwTgD6+8Vfg6fhubI+UO8G4G6t57HJkbOU6IikUCAanKYpFVrQfcVMdjxWnUsSGEN+m2pQR6Sl80gEpUdcbNjY6iFXYaKETAEg/IQOc11n+ZOI1QWVuoqIg5kiO5J9cDxrzV/K64vI66JNg+Odt1K9qzOe+GdhWVDTLW1w5N/8AFSMlDQTxKeTy044kDsY1LPjd+C1vvutWG7k8uLj/ANHW+HUPOWzb1TEipTjnJbdfA9OOkj3KOa8EgFPSh00sbbbb3bGhs2ztzY9JoNOjMpaZhUenNxmkISMJSEtpAAA9h9Nb0EjvP9idPLd5NmjZbp2+fJ+tSLli5cr3XDhI/wCIwD6jvTP2V2H2g8dbFY212Q29p1t0WOStMOnM8S44QAXXVnK3nTgcnHFKWrHZOnjkhGdABPaScfXRnBxkHP1B1qUpSjuVUghCEJCUiAO1BSo/f/ONGlGPbOf76NJArZVM7/8Axbdq7vactvxkqkaoz3XBHbqE6E9IlqdORwi0aOFT5LoKVJ/mNstJI5FakhWqu+W0TcydZEqo7xv7t7fU2sT/AOI3XfFz2IHGKr/K9FHxjlMdfFPYQkM8UOBlCUtJC1AFWrv+CHhncfjhGqd87qXA1UrprEZEJhhiT67NKpyHFupjpc9NsLWpxxSllDbbKAltpptCGwVWLUkYwUgjGD+2hpa217+4+1Ve50Z7W7LZeuEEjhOAPUZP3rgzb/h/SLv3ItHY/Z686BWGrro0up0+5FzpGYsdotBcxn4d0NuFSnm/TbKeKhlSlEYCr227+C34rNWvEpu6t83vdUyMfiHJEqroioV8vHj6DLQSABn2Ge+/pqBfI9m1PDTcyu7lbP7eohb3xL1rM6BtfKRMaiXZbMpTfrRqM0yhbbGVNsSfWaQlPxHrB0kq08bZ/G38Y6PBTbO9m4dT2suktr/iVjbrxPhpEVaif5aJLSlJUffgQoZTjoap/U/U/VLt0pNipYbSIITgyOTAyQe2KjOmPZ/01YMqXdspccKj8ShMCeBMwfGnBcf4PviDNb/g23fkbedsvl9XwcWdUWZcdsHsNJD7eMADocv76rDf34Wnm1tbcMqoXhRTe9txZeYNc2tRGcqDzAxhT0SW4n0F/Q+j62fccfpbHa7yb2J3zcTXttL6p9RYWtcdRpVb+MS4T7cUpLikuZ98/QjONG69evW3Z0h3Z+q1aG+6yXXn2ErbbWEJyQScDPZPzHHXemOme0TrDTGT751Sx3Bn88/SKkNR9k/Qmskqbt0NrGQQAPqODVAbg3K8fttK3Hte6vBzcUTJKXUl296CtmU+EpSFcHJCktKKeZUrgSRkHoazZu2e2RZNVsTe2HSKc8ELbpV20iTIfglQ/wCWl5pxPNCTjHLkR7csAamO76da++25W120V7VFVzVOt7gQ5kqgU6ctT0eA22pyc676KgqM2IokoWsFPIOBGfm1em2vBD8O+w6WL4Z8Qdsw6U8FOqsmLLdJBwrkHG1kqyRk+/66t9h7VLZqzS+8wtLhmSFwCAQJO7cSZqiap7FXLi59w2+2WQBAUiTJ/wDypMDEiPHNcm9yJuxtj2I3Ghbnqu+6q80uMmqxZy4VPtwBASl34NCvUfdJ/Kpa+BP5lpSAC2JNZo85tFWqu5ViNqdSQDeO4rUh2OR7I+Fi+twyEdYIKQe9dlI2x3iJbFfTEb8NLDgl19XwzzG2tOZDrgGcoWGhlRwMjGes+2od8g91thLbjON2ptPasCXBbcW4I1uRmXYsbiFOAutpHE80/MlKsZRkjrT/AEz2qOXDkWrCiVGSVKBj6pj6Cmt37GbbalNw+kBIgBKCkHjmFSeOCa5AVm9YtZuj+F3XW6NX5yUrTTHotbTIpbgScZaScPOKSCCUvJSce2R3p10Gm1RuQ1UqpEckyUE8C+oJaj5GD6bf5U9fU5UR9dWn3l3P24/0o9X93Nu6S5Rv4eiozEXZSI08JUsFTLfF1tWVqSSG0pBUVEDonIpft1dVg1O6Jt3XBQKnDp8iQ66ig0SM7FjRUOvFxLQQwE8OKcD5VcclWPprsPSvUNxrSFF5iIAIUVDJ8IgZ8PKuUdadK2ujo22zxMGClKTHy+Kc4n70/arAoTzYZuCn08JYcGGvSy67keys/Qf7Y1qKhUbCbBl1lqDHYDgIjHAZAHQyFZB+mnfbln7NXnMffs60rjqjzLZWUSjPLSUnPfMrHHgCOsnOR9c6c1v1fbrb2qPy4W19AjT22EhE0UiP8XHBAPILcSsj+xB/Xs6sK9RKgdjJJGOfr2rl+21tXAh9xwCJED/OJ8aiymV20KklyPZ9ny6qtaiVNW9QnHfUV7kcmkFPtjsnrTXrd5Ot3R/pa8LWdp8wMlcSJPiOMPob9wpAdCSU5GOScjP66sJUNxKncVOBTckmZDjoBajyKiXG2s/oVHjkn/3+mmddV3W5VW1W1eNmM1KM0pLvpSGw62Fe4W3x+ZtY/wCpJB9sEaGLrUSrDaYHbjHzP6UWepacbhSfcuKx/UVDcDgSBAmPCc1HsK7ZMZ9mo0KMxJYUkB5h5z5lK+vHPsf306aUqgXO4FNQvhHVp7ju4SUH7kH/AMRpiXRam0M+S8/ZF8Vu3J6XeoVcpzj8V09ZCJGA4j75WXCce+tO01uTE4TadOpVUCHgGG2KkAsqz0QHACk51KtaklQhxJSR2ifxNWC40K0uWgpl4JVGNwKT5Az8J9fvUs/6cgxglSkkjJyGjgkD696yojtnlYg1GlsKQ7lJdkspHIn6E/f9dRVcG527NKdLTy6RTJAwlIfqnxDqVdZHoshaifp3gZPvprVe75OHHLqVVLjnfMlxh95mJEB5ZPFhKskY9isrV+qfbWCtRTuhsExzg4+0/atFn0Xql6Bvc542mSfPBCYHmoVN9d2926djKlR47sN9PTqoyF5H6nB6A/UaYlz0W3aNwR/q6S22fyodjLJ9/orHt++mTaO5P+mVPtR4EunU8uOuMxTE+JMYLPIoSG3sFAOcDj0BjW9i7obH3mWoNZ3hlzXXHEkRPTVSmFn6N4CfUV2Pq579Y+msRqaExuwo+JAE/OMfKpZvpjW9Kf8A98uLbT4JKjH0UJ9VR51p67NTTpZVT7qVJaV844o+ZJyesH/97026vcdUmBMK3+btRkyW48Nt3HF591YbbST9AVqGftrfTZFjWpJmUGXXW+HxqnaNPkSC43IjKSkqZKjk82nOY+Y5KVIPepP8OfAfeP8AEEmVat7Dy6ZRqPa9RZ+IvWrqIjNz2VJcS0wylJXJWnHzfKGx2kqB9o3Xdbt9N0tx9x0IMGATme2OTnIjtXX+krO1u7lDX8OVkR8RSBIxk4jA5Hj51eTwc8BPBuxNmY1a3g2niboXa9R0SapOqwU4h+StsH4SO04sNBwq5IBUUhHWSAc6tfZ1meOe11px6dcfjzYdr1GXhS6FQ6GwtMUjPpNqWW0lawD8ywkAkHAxjVQqD+GxeW3MVyXdf4hV8t10O5cctm16dDhx3OscEvJdUUp9z84JJ9x1hvX7R/NbxvYduambu0zdSjtgvrlrZFLqqHAoLPFAWtmRno/maIOOjryc+6/f3hWbkqUo8knJ+deiWW2NPtIS0IAk8fgVcnfDbzZvcWhSbdcsGn8ERyo1GnOOQ2m3P/61NlJJT0SoHOB9zrnzcHjUraDcaqV/YjfS9LWeqFRLsmnUerpmQpMkpSFvp+KSritWByI7URlXepYt+t+fu/VMpdWsz8PG7rhpdcitzYtxt1ynx4UlK+28OOvcUIA90gdHIPedb5j8OD8W3dFlhdX2G2qsxpYylmqbhOTnms9fP6EQpSR74Ry661ZNHtlW6CLlUz45x96g9UVcXLs2qNu2DI7+gMD61z880qp5Bv2wLkrfkrcFZj0GSp+sUirsRHYsiOjjzdKWggPBvKuSCfmTkEjX6KPw/wCuVi5/CHam5bhtahUSXUbFp0p2l23TPgqewHGEqT6DH/coKSFBH05Y1RXxh/AA3Rev5FY86917MrlqRZLbxsyyafKKawUqC/RmyZQSRHKkjm022C6kcStKFKSrqJCiRadFagwIjbDDLaW2WGUBKW0JGAkJHQAAAAHsNTt45aq2pYEADzAnyHatGh2N7b73bo/Eo+UxMiSB5msgdpzgftoA+XsYH00gGfmB9/vowf6sftnUd8NWKRS4GfYaQgFXInB0dkZCes6U9joAHWVLRjP5ho0hGT7Ef20aJNJuFGEhWB1/b30EfLlZPWlxgYGg5KeiP30UDiudu5XjDuPup5v7g2VtV5J1Kk29UKs3M3NqLkWMK4yiTFQG6PS5Sip1mMENhZcShv0/UKUKWolSJii/hz+CFkWnEtyH4u2vPhRVJClz6MmY84tOFFyQ69yW8tRAJU4okn31KXkh4f2F5EBm5GqlKtm8ILJbpd30XCZKUZyGX0ZCZTGe/Sc/KclBQSTqBKncn4ifjHKdp937WPbjW9HSUxq1aRTKeWgDIU5HdUl9tQ9jgug/TVK17RdTunVLt1DacwMGQO+cmmqLxNiP99JUmTBAJAB8hketfPdbxx8U48zNI2itJEQjkppm1EpUw4QAr54/FxBwE9H2wPcEjUK7oeKOw0lxhW38Wk02pJJcKZtHdlRZzIPHiQl9haSD2ClxBPWQRnGPfPnfaNcuGSa1UKxbL7byVzzXKI/BWy/y7YWZDaA0lWewrGQOsjWipu/u31xNfGWlctWq8x4lpZt+3ZVUcDgV8oHoNuEZVgkHGNQVlpepMqQhxJxzg/5FYvapprqVFCxmDkif0+lQy/sntft9f8C47Bo96beVqlOrq8O46HVJzjrkxKS07/8Ab1CSiW324eUdbgW2FBYHzZtLtN+IXQnqK1P3DvCHQatUnWgKjJk8aNWH0rQkOQp7SwypKlceUV1TclAUUlBCfULesuy9+r6ku21aXjpfFZkreWhuZLojlHhlK+I/mvTlNltOe+aGnVdZxrO3C/Ad388ifh6du55eQLXtgvGTJsqzrdU7FdfJyHJDjy0/GOD/AKnE8QfmCQe9WhXTLGpKDbx2J/5ZkCRMAc+k0yZ1G7KSppKlHtiBx4mtvuxdW7l3LavCnRIDrDTg5zGpYektPLXxWthXDiltSQMK5YKflJ6xqqPmb5e7HbfUqXZN4XLRa9dEhbSE2lSJbapA/mciZspKVMQUkpKlIWoukfKlCyVan2v/AP0r+ys2mfwy3PLe74EfA/4ByjsuRCPqCwHEo7Pft/nVXfMD8Bzyc8MbUXf23tPp+5FmwFF2qf6XpS2qjBb6y6uCOXroHZUWSVAD8itXLpjpHpxi6S2/c4BxKSJyIkkkCoPW3tc/hFOJbUcGQCDGOcH8VV2+95Ly3zr7dV3MuCK8xHWXKfSqcotxISyMckI5EurI6LiyVfYJHQcNs37DpFvJiU9l0qWTlwKIzj7fX267/XS2pcdiXjT2VosC1ZjfJCFKdhtBJ7wTlKQoYxggnI761uHrD2saiGNU7HpMVLzxQ2y008+pRxnKebpCQR+mvRtjamwZ2WzadnaDz58HtXkfXtUYv7jZepcSoH+nBiPKZpvVLdiS1H4VCpTUsKyDEjzlIbdT9efBQJH98dDI1hRb7jusibAp8Z1tpJWtIkpAb+w/cddHvv21mSKP4+iN8ONoKd8ylNLkPx+1ZOCrIP0/TGNRTdFt7gbN1aTJoaFT7bW8V0+cwj4pDLKu/Rf45UgpPspXRH1yNZOOFh3c6gAHuDMesgVK6Ho2i60TbJUW3OUhyEpV4gEEwamZ+8aRNpyUTlKp77rnFwxpKXkD6jIP0z9MdfTS0mZT5MYreqTjpQPmfbQW+vYdpUR/tqBIG8zalPIdkMOfEIT6jbEVbqj7kcQlJ6+mtnAum4XoPqU/b9aVLWHBLqMr4cj2wlKUknHWcHGe9bDeMOHckzHhk/Yd6lbv2ZXdm2QXAJIiCO/OVEGBxyamB+m3RUHRFoV4SmkvJIWhEtCw4R7gocQoK6/TIx76y5dtX+3CTG9V+ol1klRaeYjpTyBAQkJQCV+5ypX09hqGjfO5cZDkqJSo7rbqcvxmZCgejkJSVAg/X3Of119pO91ZiwUx6jFepbqmwsF6G6lAA+yk8kH39gdNy5bFySSPWQPvAmmx6D18lAQppWeDE/M849azH9qrht5JpsSsMKbaASfjqK6l046ytbTigSSffjgnvWve26uRa1uxYlBfcWr8ya8WFH9eL7KMH9OXv9daeHuZc9VnNW9Cu2TUJM51LcaBDZdkyJSz2EtMtpUtf3PEHHudWO25/DN/E4vulorNveNFbhRVq5RnLnmQ6ctwEDtLTqi6n3zhaUft9NQd/q+jacAH7hLfgJB+xkxXTLLp/rVtMNOoWfIED7AfrUDvWxXKI0XKtbreEJHJbVzQFpUD7ZJfBGf1H09tNu5qQ/d0dykvQYTFOStP8SkRKkiQWkBQIKn1ANsjI/7tS3D7JA7OrC7y/h+/iA7PxV1jczxXuF2Khol2XRWIdWAbA7VxjKU8QMH2Qcf3GoW2y2/uDfS+kW1t7ENdqMc/8RKlyCWqQ2CQVOg/8j5hxCAkLJBGBgkMla5pNzaqdbukKbT/AFZBgfSR6VK2ukdTNO//ACSArtG4j6Ewf3ilYtWo1xcei23KbkOVF5liE6QpACnVJQF4KeQACs+2fl13l8TbJsXx+8eqJtFtlSIrdLosBEWRPjYUZ76EBLrxWj/qXywonvI7OdU58T/wgdmHI0WXu55GXDUbnSy0+uDb8ViLDgv4CxxU4la3QhX398d6fW9yN7/CuzpLFrbtS7vtSTEkIdr5ozJm26pCSA/KipITMYSFFRW3hSeJJQoHGuJ+0LqJrqd9u308nakHBESZyR9omrnoen6jYqUq4gnsRExjJxjPNTNv1daZ9NMEU9hqOpsNH1FqaWoFWcAlCso+5AB6+udVv3U3JolKt2XQY1TacgQQpqM+26R6iSs83Mkd5CcAYHtqOr3/ABN4dzTYG2ezNbrN+XFUiuHDt7b2lKrM+aEJ4l1Xw6VICSACslQA5ZxqE395pG7Ne/0fc9kXjSI7U5+Jdcup0dMAU9hLimn0NpeX/MeTxcbCR1zzlQxqB6e0B4OJcucBOY9OMVbrxZTp6tp3OqEdiQO8eAFdwfwc6DOov4c23D89tbRqsGTUmoq0FJjtSJTriGwPsEkf5+mrOnAOOOP21Xn8Ozy+2o8ptrH6Ps9t5WKBSbIbh0dluaWnoqkJjo9NDEhpRQ6UICQsDtKuj3qw/EnI5asCv6iRWVrAt0pGYEfSjH0JOlXkn26/TQOXsSPb3xowCD82inNJgexXoPypyOv7Z0Yz+U+2jCj3n/GsOaKUqKh7Ej9dBUAcaADntQ60hJ5fKTpfipJFegnPtnH7aNGjWVGaQE4z/wCGgoyO1e310dY76x76OH29v1OkHFHejIPXv+uNBTkYHR+40n1z2T+2lHzDsaMGlr4O06DJBEiI0sK/MFtg5/fI16Zp0KKCI0NpvPZDaAM/419cH3IwdKehnRAArHanwrwkd4/8dewkEE59v10mAeyNIrsZxjv3zoTxSnilHZyFaFNBYwrPf00D29+vvpQnPYH796UCKJFU58+/wZ/HXzQnnce0ls7d7hqdSZF3UWkh1uptjALc6KlxpMo8eku8kuowPmUkFBotdX/0/vn7btVLFpXbt9X4ZePozm7glQ3AnGMradjKCCR/SlS8e2TrtbgAcs/vo9k9jH7andO6l1vSm/d27pCfAiQPSZqp6z0T01rz3vrxgFXiME+sRPzrg5e/4CX4kVAguVONZNp3AtBJTEoV2oDnEd9CUhlJPXQCskkZ1UDc+nbxbA1eVbO6m08uwpkNKxIh3xLVS3n0pGeaE+kvkhQPSirvIIGNfp83mvav7abR3PuFa1jz7nqdDoUudTrdpbZXJqb7TKlojND6rcUAgD7q1zA2TpuxG5N7R9+PNG77c3S3klgrmQL4kNqatJxxIWadTKa+UiEw0ohOS36zvHm4eRwHr/tI1nTmS46PeDwAE/WCIquXvsx6ZeUlDQKD5kkQPmDPhmuT1n7k0bckuy26LKEhp5tJRS6W9LS8OJUFNOMt4eSR9eiCDkDTngW3uRVW0Cx/HrcusIkuKUy5H29np54yCUrW2Bgd579h+mv0I7fXjakmIzRLKEalohY+HapjTbCHkpTgZS2lAScfYKA9hp3ovibIjhDVYdDhIBQZh6H0I4n9Prj31VnPbvqzI2G2Sk+JmT+APlSo9j+iKVuL7hT2SFCB+THzr86N3eE/kvX7Nav+P4xXoimRXENzJ8K32qg5EUsZCFpb9RTJx2cpyAR7e+nl4V+Ftd3wqcyh0mQ1TGWJSGK1Uqs2ESE5QlYLMP8AlrkOIQtBJ+RtHIBSuXy67/s124pivjVVxlCAOJcR/MIyMAhZAIP+2oW8obOp10WLUDeGy1EuONGQSw9JloZmcuWStqUkFTCjjI7AJwMjORin2v6leIUlCEpcVwocjtgEkT6U+c9nGnAJSpxRbTkpJwcyJIEwPCaZfh94heP3iKAqx7Mgza4w0GnbqnstO1OWpfa+UngPkII/lo4oTjpGck2Dl3fSC6z8QUoeV+VpDmBg/wBSvpj+3+NUH2VjeXtelvSvFSxr2vbaeEW48qoT50Q1On1ND5+LhtCVIYdlxxEWpBV6i3GZbbQRzQFHUkXD5QN7f0cxtyrXuy1ZMaKhuYm+LPn09JRjgHVyHmjGc5FJyWnljkT2MjXM+oLPqq6eU+lW8K7kyZPc4q52q7K0YSkJCUjgRA8MVOG4aolQnBym1Zp94OclJS78pUCOxyH6Ae/696rx5D7JbQbt1cXRVLacp92xMtwbyoSxEqKSFBQQp1vip9oEA8HOSMjsKBILIPmZtdXFhtvc+2wwVFILF4w0A49zhaz2MpBGBjI/TWLbO/t27n1pym7U2tO3HfU6WG41lURyrCPwIGFSI3/Cx8HBJeeb7H9ta9N0jW7YBShB/P3j61JG500jYpQM9uT+xTFt3evygtPeNvZiJZV0bgSzRZc9qfYVsuPS3orS2mVmQzHQW2HkqkNuB1KktOlPH02vYybcuzPnbuUmRblt+IO4BnSbbjhk12qw4cBbziF+upbjzoS0D/LJa48knICc5GrSfh5+Hu71gbtzvJzeq0WrUmSbUcodIthVSalzA29JZkOvy1MFTDS8x2kpabW8ByWS6chKbipA+5PX1Her3a2LQWl9Yhffw8OPOmaWUthQaUQCCJgTB9Qar34D7a+Ue3O2duWv5CWlaFEj29ZNMosSJS5ap1UlSozKGnZcqSAlpKVhA4tI9QjOVOE9a2lL/DT8AKZdsy+2vD7b6TVqhJdkSZlQtpiUfVdcU44pCXkqS0VLUpSuATkk599Tngf9OkSnI+3WpUTzSpZbAAImPGsSh2/Q7ZpjNEt2jRYEOOgIYiQ2EtNtpAwAlKQAAB9tZgJz/wCR0BIAxoxjoJ60tbtopSfudIU9YGggEYwf86AkHsH2/XWMGlo7HYJ/to4kqyrQOhgH9tAHI/Tr20QTRS6Tin7aCCrpJ/uNHAe/HWVFAxjrRoSMDGjRRScBj3/vo5JH0/vr0fY68r6ORrEjNFKUgDI60hB/qUP0160hSD76XaKKTinHsf8AGjCfqf7/AF17ScHXjPt0O/fS0gM0pCQB0T+ulJA99A69tGB/0jSETS15I+p+300Dik9/51615KvlzjRxSZpfzHOf20fr+vtoCQDkaF/l0tLzRg/pj7abW4ezm0O7sFFM3X2rtu6Irastx7hoceahB+4S8hQGnKO8/vrwffQUikKQrmoIq/4avhnMjOs23tIu1lPc1IdsuvTqOGlqOStLcR5Dec4OFIKegCCOtNceBG8FmspY2s8xayppDoV6d723Hqa1jrKFOR1RusDGeJOfvq0KjxxgDRy+TOPfTd20trgbXEBQ8xTc2zQ+ICPTH4qqMXx7/EUjVlAj7t7TJhCR88s0CoF5TWOv5fqcSc/Tnj9fpr73F4OeRe5k5VN3L8pabEoawr+Tatm+jNBP9aHJD7rKVjo5Ww4Oh8vWrUJ/KNI5+U/tpo3pmm269yGgCPAUpt9whSifUn+9NDY/ZWxtgduYW2O3rMsQIZccXJqExciTLfcUVvPvOKOVuLWSpR6GTgAAAB3lP9B/3GlHsD+ml1Ig4rcEgCO1NiubP7TXLVv49cW1luT5wWlXxs2hx3nspzxPNaCcjJwc9ZOnBCgwqXGRDp8RthltOG2WGghCB9gB0NfUE8sfrr1owKAhIM0gAV9T+2lx3nScRjGgAD21lS96PcdDOk4gDOf8aVX2++lAHE/popaM59tIQTnPY+x0gAJOdetFJOYpBgJ99BPy5I/to5HljSjAPLHegZo4FecBX3/bSj5usYx7Z0q0gkjGjHAHj9tFLXngn6jP669EA++g9DOvQ98/YaKQmK8FQCsE/TRpc9Dr6aNFL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3728" y="1419622"/>
            <a:ext cx="43243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3635896" y="483518"/>
            <a:ext cx="3456384" cy="1800200"/>
          </a:xfrm>
          <a:prstGeom prst="cloudCallout">
            <a:avLst>
              <a:gd name="adj1" fmla="val -40234"/>
              <a:gd name="adj2" fmla="val 73519"/>
            </a:avLst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除此之外，他还想做什么？有什么困难？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23678"/>
            <a:ext cx="1519633" cy="2183904"/>
          </a:xfrm>
          <a:prstGeom prst="rect">
            <a:avLst/>
          </a:prstGeom>
        </p:spPr>
      </p:pic>
      <p:sp>
        <p:nvSpPr>
          <p:cNvPr id="3" name="云形 2"/>
          <p:cNvSpPr/>
          <p:nvPr/>
        </p:nvSpPr>
        <p:spPr>
          <a:xfrm>
            <a:off x="5076056" y="3003798"/>
            <a:ext cx="2880320" cy="936104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仍然缺少东西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539552" y="483518"/>
            <a:ext cx="8064896" cy="3883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我还少一只箩筐或是一辆手推车。我没办法做箩筐，因为我没有编藤器的细软枝条，至少现在还没找到。至于手推车，我想除了轮子，什么都好办，可是对于轮子，我却毫无头绪，完全不知道该怎么去做。此外我也没有办法替那轮轴做一个铁轴心，使轮子转动。因此，我决定放弃，另做一个灰斗（就是小工替砌砖工人运泥灰用的灰斗）似的东西，把我从石洞里挖出来的泥土运出去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63688" y="1059582"/>
            <a:ext cx="34563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31640" y="1563638"/>
            <a:ext cx="32403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84168" y="2139702"/>
            <a:ext cx="2016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83568" y="2715766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347614"/>
            <a:ext cx="59046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笛福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1660—1731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英国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作家。 早年以写政论和讽刺诗著称。晚年开始发表海上冒险小说、流浪汉小说和历史小说。代表作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鲁滨孙漂流记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反映了资产阶级上升时期要求“个性自由”，发挥个人才智，勇于冒险的精神。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" name="Picture 5" descr="无标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323528" y="1275606"/>
            <a:ext cx="205172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43808" y="699542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复习回顾：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6674" y="1342589"/>
            <a:ext cx="576064" cy="48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003236"/>
            <a:ext cx="1872208" cy="48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2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67544" y="555526"/>
            <a:ext cx="2664296" cy="108012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制作箩筐或者手推车运土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827584" y="213970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没有打藤器的细软枝条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738" y="284061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不会制作轮子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爆炸形 2 5"/>
          <p:cNvSpPr/>
          <p:nvPr/>
        </p:nvSpPr>
        <p:spPr>
          <a:xfrm>
            <a:off x="5076056" y="1779662"/>
            <a:ext cx="2952328" cy="2160240"/>
          </a:xfrm>
          <a:prstGeom prst="irregularSeal2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制作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灰斗</a:t>
            </a:r>
            <a:endParaRPr lang="zh-CN" altLang="en-US" sz="28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67544" y="555526"/>
            <a:ext cx="2664296" cy="792088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洞顶坍塌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971600" y="1707654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十二月十日。本以为我的山洞已经大功告成了，没想到突然间（我想也许是因为挖得太大了），塌下来大量的泥土，那么多泥土，简直把我吓坏了。我受到惊吓是有道理的，因为，如果我当时恰好在山洞里，我一定用不着掘墓人了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87774"/>
            <a:ext cx="1596008" cy="1596008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115616" y="483518"/>
            <a:ext cx="3456384" cy="1800200"/>
          </a:xfrm>
          <a:prstGeom prst="cloudCallout">
            <a:avLst>
              <a:gd name="adj1" fmla="val -40234"/>
              <a:gd name="adj2" fmla="val 73519"/>
            </a:avLst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面对坍塌的洞顶，他又是如何做的？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2339752" y="278777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由于这次灾祸的发生，我立刻又有许多事要做了，不但要把那些松土运出去，而且还要把天花板撑起来，免得再有泥土塌下来。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419622"/>
            <a:ext cx="7776864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不但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要把那些松土运出去，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而且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还要把天花板撑起来，免得再有泥土塌下来。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699542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关联词造句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285978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回到家，我不但要做饭，而且还要洗衣服。</a:t>
            </a:r>
            <a:endParaRPr lang="zh-CN" altLang="en-US" sz="24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3518"/>
            <a:ext cx="792088" cy="792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9782"/>
            <a:ext cx="1524000" cy="1524000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>
            <a:off x="1043608" y="267494"/>
            <a:ext cx="4320480" cy="2376264"/>
          </a:xfrm>
          <a:prstGeom prst="cloudCallout">
            <a:avLst>
              <a:gd name="adj1" fmla="val -36203"/>
              <a:gd name="adj2" fmla="val 75962"/>
            </a:avLst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通过日记，你可以看出来鲁滨孙是一个什么样的人？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1979712" y="2859782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即使流落荒岛，也决不气馁。在荒无人烟、缺乏最基本的生存条件的小岛上，他孤身一人，克服了许许多多常人无法想像的困难，以惊人的毅力顽强地活了下来。搭建房子，制造工具。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91630"/>
            <a:ext cx="1104039" cy="1582166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2051720" y="1636323"/>
            <a:ext cx="5959475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默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读第十二月的日记，说说给你印象最深的是什么事？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1" cstate="print">
            <a:lum bright="17000"/>
          </a:blip>
          <a:srcRect l="2487" t="10648" r="96621" b="68057"/>
          <a:stretch>
            <a:fillRect/>
          </a:stretch>
        </p:blipFill>
        <p:spPr bwMode="auto">
          <a:xfrm>
            <a:off x="953598" y="1563638"/>
            <a:ext cx="649872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499992" y="843558"/>
            <a:ext cx="3240360" cy="4320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驯养山羊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600" y="699542"/>
            <a:ext cx="712879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十二月二十七日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154" name="Picture 2" descr="http://p0.so.qhimgs1.com/t011271357ff3a342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91630"/>
            <a:ext cx="2514600" cy="28575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860032" y="2355726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不仅有勇气，还非常有智慧。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7654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35696" y="1851670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读一读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的日记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还有什么想说的？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5576" y="555526"/>
            <a:ext cx="7128792" cy="401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一月一日。仍然很热，我早晚带枪出去过两次，中午在家睡觉。今天傍晚我走到海岛中心的山谷里，看到了许多野山羊，但都极为胆小，容易受惊，不好捕捉。我决定试试能否把狗带去捕捉它们。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600" y="699542"/>
            <a:ext cx="7128792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我决定试试能否把狗带去捕捉它们。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剪去对角的矩形 8"/>
          <p:cNvSpPr/>
          <p:nvPr/>
        </p:nvSpPr>
        <p:spPr>
          <a:xfrm>
            <a:off x="683568" y="1779662"/>
            <a:ext cx="3528392" cy="720080"/>
          </a:xfrm>
          <a:prstGeom prst="snip2Diag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把想法付诸行动</a:t>
            </a:r>
            <a:endParaRPr lang="zh-CN" altLang="en-US" sz="2800" dirty="0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1707654"/>
            <a:ext cx="3284176" cy="232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云形标注 2"/>
          <p:cNvSpPr/>
          <p:nvPr/>
        </p:nvSpPr>
        <p:spPr>
          <a:xfrm>
            <a:off x="467360" y="2931795"/>
            <a:ext cx="2759710" cy="791845"/>
          </a:xfrm>
          <a:prstGeom prst="cloudCallout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捉到山羊了吗？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39752" y="3435846"/>
            <a:ext cx="2455206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暂时没有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3" grpId="0" bldLvl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作品意义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90"/>
            <a:ext cx="8501090" cy="366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鲁滨孙漂流记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主要告诉了我们如何学会生存，学会坚强，学会面对困难不畏惧。</a:t>
            </a:r>
            <a:br>
              <a:rPr lang="zh-CN" altLang="en-US"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鲁宾孙的乐观和勇气是可嘉的，为了生存做出了常人难以想像的事情。我想鲁宾孙之所以能逃出荒岛，一定和他的乐观向上、锐意进取、百折不挠和人无远虑必有近忧的生活态度有关，改变困境就得有这种信念支柱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600" y="699542"/>
            <a:ext cx="7128792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这和你想的有什么不一样？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55576" y="1563638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山羊们不但不跑，反倒转过头，向狗抵抗。我的狗也知道危险，不敢走进它们。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584" y="627534"/>
            <a:ext cx="770485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一月一日。仍然很热，我早晚带枪出去过两次，中午在家睡觉。今天傍晚我走到海岛中心的山谷里，看到了许多野山羊，但都极为胆小，容易受惊，不好捕捉。我决定试试能否把狗带去捕捉它们。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 一月二日。按昨天的计划，今天我带着狗出去，让它去追那些山羊。可是我错了，因为它们不但不跑，反倒转过头抵抗它，狗意识到危险，不敢走近它们。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3568" y="1419622"/>
            <a:ext cx="7128792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山羊胆小，却不怕狗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3568" y="2139702"/>
            <a:ext cx="712879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山羊胆小，还要抵抗狗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5576" y="2931790"/>
            <a:ext cx="7128792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狗竟然不敢近前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1510"/>
            <a:ext cx="1163960" cy="116396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9592" y="699542"/>
            <a:ext cx="7128792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这种情况，你读起来有什么感觉？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正五边形 7"/>
          <p:cNvSpPr/>
          <p:nvPr/>
        </p:nvSpPr>
        <p:spPr>
          <a:xfrm>
            <a:off x="1115616" y="1995686"/>
            <a:ext cx="1800200" cy="1296144"/>
          </a:xfrm>
          <a:prstGeom prst="pentagon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曲折</a:t>
            </a:r>
            <a:endParaRPr lang="zh-CN" altLang="en-US" sz="3200" dirty="0"/>
          </a:p>
        </p:txBody>
      </p:sp>
      <p:sp>
        <p:nvSpPr>
          <p:cNvPr id="9" name="正五边形 8"/>
          <p:cNvSpPr/>
          <p:nvPr/>
        </p:nvSpPr>
        <p:spPr>
          <a:xfrm>
            <a:off x="3347864" y="2067694"/>
            <a:ext cx="1800200" cy="1296144"/>
          </a:xfrm>
          <a:prstGeom prst="pentagon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离奇</a:t>
            </a:r>
            <a:endParaRPr lang="zh-CN" altLang="en-US" sz="3200" dirty="0"/>
          </a:p>
        </p:txBody>
      </p:sp>
      <p:sp>
        <p:nvSpPr>
          <p:cNvPr id="10" name="正五边形 9"/>
          <p:cNvSpPr/>
          <p:nvPr/>
        </p:nvSpPr>
        <p:spPr>
          <a:xfrm>
            <a:off x="5436096" y="2067694"/>
            <a:ext cx="1800200" cy="1296144"/>
          </a:xfrm>
          <a:prstGeom prst="pentagon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有趣</a:t>
            </a:r>
            <a:endParaRPr lang="zh-CN" altLang="en-US" sz="32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2355726"/>
            <a:ext cx="3672408" cy="4320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阅读整本小说了解吧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600" y="699542"/>
            <a:ext cx="7128792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你想知道鲁滨孙最后离开小岛了吗？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400092" y="2446403"/>
            <a:ext cx="1270175" cy="709425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5400092" y="2283718"/>
            <a:ext cx="1270175" cy="872110"/>
          </a:xfrm>
          <a:prstGeom prst="cloud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458" name="AutoShape 2" descr="data:image/jpeg;base64,/9j/4AAQSkZJRgABAQAAAQABAAD/2wBDAAgGBgcGBQgHBwcJCQgKDBQNDAsLDBkSEw8UHRofHh0aHBwgJC4nICIsIxwcKDcpLDAxNDQ0Hyc5PTgyPC4zNDL/2wBDAQkJCQwLDBgNDRgyIRwhMjIyMjIyMjIyMjIyMjIyMjIyMjIyMjIyMjIyMjIyMjIyMjIyMjIyMjIyMjIyMjIyMjL/wAARCAGa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iiigAooooAKKKKACiiigAooooAKKKKACiiigAooooAKKKKACiiigAooooAKKKKACiiigAooooAKKKKACiiigAooooAKKKKACiiigAooooAKKKKACiiigAooooAKKKKACiiigAooooAKKKKACiiigAooooAKKKKACijIpMj1FAC0UmQOpFNaWNfvSKPqaAH0VA17aJ966hX6yAUw6lYjre2//f1f8aV0Fi1RVX+0rH/n9t/+/q/40o1CybpdwH6SCi6HZlmiohcwN92eM/RhUgZT0YH8aYhaKMj1oyPWgAooooAKKKKACiiigAooooAKKKKACiiigAooooAKKKKACiiigAooooAKKKKACiiigAooooAKKKKACiiigAooooAKKKCcdaACikyMZzTGOelAElFIDkUtABRRRQAUUUUAFFFFABRRUc08VvE0s0ixxqMszHAFAElFcdqXjmKMtFYW7Sn/AJ7Mp2/gByf0rlNU8R3tyCLi9lUY/wBWh2g/gP61nKrFGiptnp9zq9hZ5E91GjDqu7J/Ic1jXHjjSYiREZpSPRNo/XFeTPqEpJRGIFZ2mSysLxWLybZ3UAnOBWTrPoaKij1afx+7NttLOPd6ySE/oBWdceONXePdGbeM9CETJ+vOa4yKWZEwVUD0zzU8MzgMCgPfiodSTNFSijUl8YaxOzZvZlz024X+QqH+3tSkBL3tw/PQyGsqVhF/rG29AT0HbvTl+XPJ5NTdvqO0USW2oXN5r8kFzIzxpCJFUseCTitQqH3Kq446gdKxbWB4tSe6K5DxBOnoc1ee8lQ48l8c/MKlvUpJIkcSYIkUOjDGGHFQbj5WAcFSR0/KoJLiSV12uxyOFDA1Zgt5uDIpRj7ZxRuFyNJXzy/z9s9qYZirdsFucDvUrWsobCpu9STipPsruoDKAw75qWmNNGTe3s0d5YojlVklbcB/FhSefyqQahPG+Aecgen8qlutJeW5t5Onksx/MEf1pj6e6vnnqDSk2khpJtmgms38SlY7mZD6rIRV218R6unTULk4OPmfd/OsUR5yoVix56GpIQxbYp+c9FpqUujBxj1R1EPjTWYwczxyYJHzIOfyFaNt49vAP9JgtmP+wSv881ySoqpJFJsWQ9CzYwOOR+tVZD97BBA7EVp7SaM/ZwfQ9Eg+Iuml2SeKVHX7wjw+P61s2nirRr0Ax3ioT2lBQ/rXg9vIwv8AUdrdHUA/8AX/AOtVsXs0SkFtwHrV/WGnZkewTV0fQiSJKgdGDKehByKdXg1jrlxBJvhuZrdv9lyAfrXY6X46vIAq3gjuY/7yqQ35jg/lWsaye5lKi0ekUVl6T4gsNYU/Z5sSDrE4w4/D+orUrVNPYyasFFFFMAooooAKKKKACiiigAooooAKKKKACiiigAooooAKKKKACiiigAooooAKKKKACmuMr1p1MblvagBoGBinKvelVcdadQAUUUUAFFFFABRRRQAUUUUAFeW+K9al1LVJoFuNlrAxRUH8RHBY+vNemXcwt7OaY/8ALNGb8hXiZuXa+8lesjckjOMn0rGs3ayNaSV7sile5ZxFboZC38WPu/jStpFyyhmkj3YPUn/Ctm/2wxRWduy+e4ypC8j3qCDRIQI/tupn7SedofAH4Hk1i7GybMCXS7uNgxiLL03KciksbKWFZN4EXmOXO7jk12caT2bCCV45YH4DbcfnWfdJJbzvGYdwHQrjpWcn2Liu5mixhbaWuCSD24BqaK1MW4rsk3ep/wD10rG3Y/PHsPqVx+tKLZGXckhXPTnP+NQ7svQi2yqGRkJRhjAPGPoP8KYkdqgCFWT2yVNWRbyqCRMHHoRilJlU5MKn3XFLVDumQCCInMcz+wOD/wDX/Wl+zzjlJI2+uV/xp5aHq8W0/wB7BH60oEP/ACzlZW+ucfnmjmYWRGyzpjfESfYAgf1pgdVOGDRE9OqZqZUlH+ruFb2IFSbrhR80e7/dP/6qfN5Ct5mbFcTLPKpY7d3G76GrguGUqMA5OKkJt2OZLfB9SuP1prRwOpMTsp9jn/GtOeJHJIdcXTIpxgN2J+oqlb3DTXz+eSIwvHO0CpzHIcebKmTwPkJz+PGKcYrlP4FYf7Lf4gUroLMuWyxMSqOxYngL83+FPW3I3ygxEv0YrjafQ9evrVETrbQeZJEQGJWXjp6cj8eaYbuKQjyZHC7QOHznFKw7slltdygCAhVOVCnO36d8VV8hWJDMUYH+I/8A1qnE0o4Eo/4Gv+FPW7kUfcU+pV/6VPKVcz20xAXePZ853Mw7nGP5Cqb2crFgqHAAO7qDWy19ak/v4Qp/2k/wqSKa2k/1cq/99/0OaLMVzmWR0AVhjBp1rcNFeQ5Y7dpyM/TmugurKO5XHmgc5yqD+YxWdBozi8VvNWRVBGQMZ5FXFCk9DTt7treVJorh43Q5VgOc16r4c1j+2tJS4bAlVikgHqK8kFs1s/zSF9x6E/drt/AMnlXF1bdPMUSY9wcH+YreldMwqpNHd0UUV0nOFJnnFBPb1pvsOlADsn0H50A59jTTjPUUexoAfRSA5FLQAUUUUAFFFFABRRRQAUUUUAFFFFABRRRQAUUUUAFFFMLc4oARjnoaVV7mhV7mn0AFFFFABRRRQAUUUUAFFFFABRRRQBieK5/I8P3JzguAg/E/4ZryK1m/4mo3/dWQDP8An616V49n22NrAD99yx/Af/Xry2Ibo94wd7FuPc1y1pe8dFKN4nQXGINUilc/I4xuPQHkf1qMWjfap3ugwjwzCQMPbH+fao0vIrm3EN2SpxkOP557U9obGJAJLtnUchAw/pUNplpNEvmGTSNkfmtIjDGRjv6/nRqMk32raOGCAH61Fpl/9tUzxx4hSZ1Remdvyg/mKsGFmYyE5ZjnmiSTBNop/apU++gx/eyAKQzQH/WRohP8W0ikmjUzgkAFRy3+frUckibFaJw2fTnmo5CuZ9ifbHkbZpFB6c5/nmnlZFHE6H03Dmqi28jEDYE45Kr3oTetwVUsZlT72cYHPUCjlHzFoSzx/wDLFnb1UcD88Uxnibma3/Fk/rSqb0ADer+5TFSNJcrj5U9waOVhzIgEds+SjMvuGpRBIv8Aqp8j0Ip7gvz5MbMRxk4pRauyAlNhPUeZmlyvsNSGf6WnVEcexpjyDcPMtT7nbmpGimjICuOfeoZbuSCeOM87mweM496XIPnFQwSOFjLhz0CnP6Vbj3xxN5c5WQHa5IyyDjHAxUwg2BXJEwZCWUgDAI6g/jVWSNJVGxCqrwOeRTULCc0yK4e9bpHGykjIB27j64xUDMzDZLbcH0Gf5VYt4JPnV5ScN8pXqR2zVoweYP8AWNuH60cjDnRlx29r0GR7ByP60ptolyY7hlJ7HB/wNSzIRKAzE7emD/MVGbkfbPLZwxdchSB/n/8AXVKL7kuSIvLlBwssT/72V/xqYwts2vIh9hzSM+6NjxwOMVHGeFJzx1/wp2XULvoSwtFG4jMS8/xZx+lIZNlzHnG2TIAx0OM9fzqORiWDe5wBTbpmiiSXoY5EY/Tdg/oaLpCszQZS6h2GPat/wtN9n121O7iTch+hH+IFYBu434PBIxzU2l3Rt5Ld2P8AqJVJJ9AwNaQepEloexUUg6ClrqOYQ9RTehp5GRTT78e9ACdsYxR2WjA+v0FLtJOaAFXpS0AYFFABRRRQAUUUUAFFFFABRRRQAUUUUAFFFFABRRRQBGT8xpwXjmlwM0tABRRRQAUUUUAFFFFABRRRQAUUUUAFFFFAHm/xBuv9MKKeYoeB7nn/AArhLOIJBsQ7QnBFdF4xuTPq1z/tThQfUL/9Zaw3tn8+OaMjlcMD3riqO8jspr3R5fLHcu3t6gUSMApc4wozmmZZXIKkAfrWXqsrxaXdSyOoJwi7ODyQPz5qLXKeh0WgFl0S1cL99TJj/eJb+tXZL2RJdjW7bTwHHTNFjD9ntIogMBFAA9gKmckIxYjvjj2NO4WKisLgksow3pQsKqqqiqMn0qKG6g+1tDGfm291ODV6NRuDDkjpntUjHooTPHzfyrMgB/te6P8ADtQcfj/jWoCBkFhuPbPWs+2Utqd4emHx+AUUwNFPuinhQc+vvQiccmnhPfihBYz3ZDOQy7wOBt9as+T8gCrjjuc1Uu7VRKJ43dXzzjoKBqMyEAhTzx1ouHKNMEqk8ABQOnaquoBo721IA3Bl3gcB0PGPY8irxvlZcGPBPOBWNrFy8lxpoTIT7UmVzxTT1E4mwTNsKZby88Dcf5UtttBYEEkGpgo8vB4qNFImIwcUru4WROylSHAJxwQB1p6IRHllwTk4pysAAexpzHIOPSmKxmXmC/A+fPbvXP3YKazp7ZPLMh/Kt67AEjZrG1KIPc2MudpS4Gf9rORj60k9R20Luz5mLMdo5x/Soly5PXCnge1SStubd0UDGKiiciXcOR0qbl2JSCGXPTrTrqEy2Nwncxnb9cHFNZsyA9R0GfpVhSMDPemmJohMbXaRyhNqsoIZ26554FR3UggJiRsrtDEn1yasacTJpka45jJj+m07f6Vm3SO14dwJDAKMCrbtqSlc9z0e5+16PZzk5Z4VLfXHP61erm/BE/m+HUiJ5gkaP9cj+ddJXZF3RxSVmFFFFUIKKKKACiiigAooooAKKKKACiiigApD0NLRQBFuxwTRUm0UUALRRRQAUUUUAFFFFABRRRQAUUUUAFFFFABRRRQAUUUUAFRXEoht5JT0RSx/AVLXlXjTxVdXfiyHQrKQpZ27Zuyp5kfbuC/Qccdz9KTdkNK7MDVpTNfIrnOSzk+h6f1NOcEGJPTnNVZG83VnHZVC/jyf6irLswkGAGUDBJOMVwvVnathp5WsTWIlnksLbH+uu4wR7A5P8q2X3DjGM8j6VmsPO8UaZD/cWWXH0XA/nRHe4pbWN9tYtIXZJJMMvBHXFPS+iul/dtkA/wBaiuNMt7qYK9up28lhwfYUxraKxwsJl+9kLnI/L1qLsuyAwbZW2gbgcc9qaL17VhlMr1NSQMWlZnXBOeatG3SZTuwRgUeg/Urf2qm3cWI9MjOKXSGNy9zOCRulJyOh+lJPp8SElD14ANV9Ju4rQzqFYjzWzznuelJN9QaXQ6JR6U5lIBNZ41ZOcQsaabu7mYiOFgpxnjpVJoVixcsVUKTg9SMVRJ+YFueeBU5E0y5eMEjtmoVWNx82Q3PFAED4znoc9azdRIM9kwwMXKZrTa2Bc7XJrI1tDbxWr7ycXUOP++hSTdxvY6UAnuQMdKi3DzOOTnFWNynnIUd6ryIq7sNknnrTuSXOse0ZGeKbmSNUTYWz1OelJF80eMk8Z/z+lWSuE3OCBnGKq6FZmXdqGkfJwB+tYGuMVtPOOB5bqenTmt27YmeTPTHSsDXwX0e6A6iMkfhzUr4hvY1GKOvq386ruxDcnpSRSF7aJx0ZA36ZphYty3J7mouWToQ2DkZ9qtDPHOev86qRqDtAAxnvVhMLhR75piZJpBA+3IeAk5OPYgN/MmnSKkl4gH5+lZrxXR1l0tZNgkiRmGOuCQf5ir4svsoErMWcEHJOc1oRsd34HnVJb606A7ZV9+oP8hXZ14PdazqGibdZsJNssUo/dtnbJH3UjuD1/WvZ9D1aDXNFtdSt8iO4TdtPVT0IP0ORXXTd0clRWZo0UUVoQFFFFABRRRQAUUUUAFFFFABRRRQAUUUUAFFFFABRRRQAUUUUAFFFFABRRRQAUUUUAFFFFABRRRQAUUUUAB6V82arMNP8f6nczy7Q13I2NoA2sTgk9e9fSROATXz94isIry9meRFMoJO4jr7GlJXRUXZiWT+ddTy5zmRsH1xx/SrxI2k/3jiuWs9RfTD5M8LeWOmOqj+orchvIp4kaORXA5OO31rinFxep1xkmWmlBba33e3t/niqukr5vjGZsZ8izCg57s3/ANakZ8g85xT/AAkA+p6xcOcnzI41/wBkBcn+dC6jfQ6aR5II2kWLew5wOtYceox3d0y7Hjf7vzdRz/8AWroSSBxz/WsPUElV2MbeWx6MB3/z/OpaGmSzzxq4TePlYEH1Hp/OrabDEpRtwPGQa5y4jMtwrsuScbsd62bNLZYAm/Oe56/561Bb0RZWFzhm4+bP6ms/ThuiZzGsjMxIyPetbd5abgwI64J6GqmkQL9it3bnALdO9OxKLtsgJ5hQY9qv7khQu4PHQAZpiKAMg5z2qQH92SapITZSLeYvmbGIOazpDhshSNp6YrY37cHP4VG9wFOCAaTGjC3HOdvFY2vSEW8JYcfaYsf99CuzaWDAJiXJOOlct4z2ppUciIAftMXb/aFKK95A2rHQeSrgBkBBORmklTCkKuwgfdHT8KmUnAPt2pswyNxJH060hkdt81uctjB4P8v8KtlZJNpKlETkhuSTWeruVBj2rnKkN0x2/XNW0kuRCDcbdqjJ296YilcgCZ+R3rJ1GPzLSdOu6Nh+laMpOXJPOP171SuAXUjPUEUluG6sUtMcvo9m3X90v6CrB2j5eRk1n6A5/sKIE/6t2Q59mIq7L83Oe9KW7LjsWIVHy/vDjOeKtRYJB4wOv51Shk3qV4BI5qwH2jaOi8fXtTQmSpIBrNoeiujxn3PDf+ymtG52ukiZBIXp3rDuJCk9nKOqXCA4/wBr5f8A2am614itbPelsVuLrGMKeF+p/HpW0E2jCTSKfiSdRYpZA5kkYfKOoA7/AKCvTvhKjx+CY1fI/fuVBPRTj/8AX+NeK2Vjc6je+desxB5Zj1I9B6Cvdvh8R/ZEiKAFVhgDsOn9K6oR5Uc85XOvoooqyAooooAKKKKACiiigAooooAKKKKACiiigAooooAKKKKACiiigAooooAKKKKACiiigAooooAKKKKACiiigBGGVI9q8L8RW0hubi3JKSRuVJ6dP/1V7rXlXxHiiGql0Ow+Upcj+I5P64pN2Glc4CcRNGUmTjj5u/Wsq4s7lZfPsmA2kgkYBPGBnHWtWfLh0dNyAdfSmRHyIiI8Bx2J6Dv/AJ96GkxptFaK71C1iAuhFLIScbOMAfzOfb0q74U1a10+3uI76dbe4uLhpAsh4wenPTOBUbyKZHhmJBOfnwO9V2tLNmHlqFJXkqOuRznH0rN00aKo+p38N5FLFvjkWSPruRgR+lVL3529VPHB/EVwcmlyMzGwuGjYY2kMVIPf5l5p8MniC1kZG1DzlzwrAH2yC2CfzrJ0X0NFVR1yRjyeeuMimKn7xvmJx0rmh4j1KAqLq1jYMPvIGTI+hNWU8Txg7prSVAe4II/XFZOlNdDRVIs3p5XSGRgSQqE5H0q/prX0VhB+4iddgwA+DXMv4hsWtZ0LSK7REBXjNblr4g01LdBJeIm1QDvyuPzFLkktx8yNmOe5P3rUr/wMGphJOYm3RBPctmqMWs2DdL+2OP8Apqv+NTtfQSwMI5o2OP4XBppMV0BRym9JEI9GJH+NVheeXkPbZI56/wD1qiAnhJYos8Z7BsEfhThqVkyFZIZUOMYIpFEr6ksgAW32n1JzXM+LrjzdG5XG2aM5/wCBCt9r2xb7rMpA7rXJ+LHeSwd0mAtFKllx8zHcMYojfmFJqx2qPlVJOBTZ3+T5ccdBmqX2tTFGWdAu0d6ifUrRY8PdQp/vSAVNh3JUZoySgDf7OcZH+cfnVuKSaa2V3Cqsf8Kgjdjp1rFXWdOQZF/bB1HA8wfUd+mCRTk1+xZB/pqlV+cRpGxPsCQMYzVcrYuZFudtp285zjnv1H9KpyPwDj9ap3uu2eQId82CMlVwOnXnHesiTXpZFIgs2JzgAt+HQUeym3ohc8e5b0JgtvdxZ+5cyDH5H+taBYNlR165x0rm9Mmu0muAFETXEnm7mGAoxj+g7d6kuTcvtVbptgUBgvyg8d8Vo6Em7kqskrG+t1bxFhNOsKpgtvbk++OtZ114mt4wBaxSXMhJ7bQP61iRWNtk5hwc5JXgn61pwxQrlTFwCXzjORjrn8K0jQS3M5Vm9hrXeoavAEdhDFkE7VKjr37mpLXSbeJwSoZhkgngflTh+8cBfl24HzHg+/8AOn20gkyGbLr1HcD/AB5rZRS2MXJvc0Y5QrIjDcWwMj6f/W6V6t8PgTptxKBhGkCr7kZz/OvL7C0a5I3EqpyOnpx+fWvcNCiih0KxSFAieSpwPUjJ/WndbCs9zQooopiCiiigAooooAKKKKACiiigAooooAKKKKACiiigAooooAKKKKACiiigAooooAKKKKACiiigAooooAKKKKACvIfiBIZNauV7K0Sj/wAdr16vG/G06x69OW5zcAfQAf8A1qyrfCaUviMJ4QsYGPmbj6Vk3FupGYyUPTr2rbbG5QcjAyCfpVCULnYfXrWEJuJ0SgmYfnSsfJkRsnoQMH0ohjkh46Lk4JHOccc0auXt4J5Y3IKxlgR7DNdFD4eGoaVZytO63DQqzNjIJIBJxW3tV1MXTfQxJ4ysInEyHHOOn86W2la7Ty3YuSDgr0rTn8NX8IJi2z+wOMDv1xVI6bPH8slu8bk7clTgk+/SrU4vZkuLXQIbhkBDZbnjcOV+gokOwYEahWIK4XjHqabJutptvmCTgYOOM+nNOgYOzZGW7885/wAaoQwx25YHyEJGCSPX8qhmsoLmJw5KkgBdv8qdK/lkh3XGQMninmJG+YPkDtjrQBV/s6CJwImCoOzdT+tTjTbd48SIGLDJfGf5jiop8ykttZGXjaByfcU5bqVIOY5Vw2ASMc0WC7GS6HAxMiyCPHVCvX8vb61Ul01J5PkcxDuEUY6+2K2GjkjDO25iACwH8P61Tefc/wAzKEXqRz+FKyDmZXGjxxxYaUsP7wbP4c0g0+3adRIAQBkJjoKmN2XZWDAhTjgZp8R2y7zICV6ZWiyDmZVTR4A4DFWTJ27sH8Ktpo1nFlT1yCCMY+nApskoiYuipg9AqHFSC4UwlI3wc5+4BinYLkIsrW3kO+I7SemePyqxBBAkgUOoI6EsOOc85FQyLI0agzKV6YODxQqqEbDq/bJAGP8ACgVx8t1AkpRflI/iAPNSRzpO/mJIFQ/NIB2A+tVTFE7Anbwc7KAEjXZGdrBsqPWgB1xdK5VA2YQcAYx9TjinATyAbBIF4AOMDFSxSJKgZ3LMMARgcn6elTot7cZjW2cDOQWJGM/XFJtLcEm9iGGMonzSIr+hOTz9KbO4VsyAFVPQ8A1eTR5y+JJUUbskDP8Ak1pR6PBvaQ5bdyQTms3WijRUpMx7OBriErGpJ/hUHAH+cmtvSNAiNtHdSyF/NjDBRwMEcA1bSCKIFUQD1wKuaPk6LaqR92PZj6cf0qPauRXs0hVTZJHGMct/COgr1XQW3aFZ+0e38uP6V5hIwQ8df71ekeF3L+HrYk5xuH/jxq6e5NTY2KKKK2MQooooAKKRjgZoDZFAC0UUUAFFFFABRRRQAUUUUAFFFFABRRRQAUUUUAFFFIT2HWgBc4pMg9xTcj6n1NGfUcUAPopoOOnSnUAFFFFABRRRQAUUUUAFeH+NSG1q4B6G5fP6ivcK8P8AFSh/EM4PeeX/ANCrGtsa0tzMRGVYwCWXHP0pkkO5gpOCP4qlBeJiOwGcGnAh5Oc5/wAmuY6TnNetsafdbjj5GBx78V6HaRBLSJOm1AP0rh9fUnTJBn7zRoPxcV3cAZtiAZJ7VT2RPULyG5WAtaOpcD+M8Go1yq4uIsSDBc9OoGCvPNXlRVBki4ADMWJGc+h9qpXLbiOyqeB6cdqTGuxUktmuMm6MckZ+ZQ0IBz6/WqjaLZGXesWxsYBRiP61q7v3QpvO8kf55qeZoqyOf1HQ7cW2d8p3uikHaRywHpmpW8E5DNFqDK7DBLJk/wA6v6lu8q3VRktcRj8N1bMbyDGYzj2IqlUn3J5I9jlovBt7CAEu4pfUuCpP481Hd+FdWCMd9rtxniQjH/jtdqsnqjD8Ki1KcJpdw4DYCY+7jrxWiqSIdOJxC+GtVC5Ah2kfMVl5P6Uybw/dyNkQBMdB5gNdtvEUSRyIw2qAMDI+tU5JoTnBOc0nVkhqlE5I6HehlHkgAdfnHX1qnqNrPYWUlzPFtjQZO1gT+FdoXGCc8+lc/wCLiB4bv2AHEf8AUUKtK9gdGNrlGPQr+SMcRKrDIyxzz9BT08KX3UyW+fUsf8K7HTbX7VFFk4QIuSPp0rTFzFC3l2sG9s4JFJVZsPZxOCHhKeQDzb5VCgkqIs9PfNWE8LwpI8JunzuAAVAM++ea7U3hwwurUhNpGeo71WurWKK/SZSXV149F4oc59wUI32Obl8N2MchLeY5HGGIA6egAqpLpdlb/KluvXPzc/zro7ogu/8AvH+VZF0vzHnvWcpS7lqMexj6bEE8T3G1QFNouAB6Mf8AGt9urYH41hWjH/hKMZ4a0b9HFdAcA9ScilIcSLAZiSDng81Y6Jn2qAyBG44bFSlt+M9SKXUbAnn69sdasaQfL0wICCVkkUn0+dqqgtsPPXv6CpNIYfZ50Ixtnf8AXn+taRIkWpsFPftXong5t3h6If3XYfrXnM8gUe/Nd/4Fz/wjqZOf3jH+Vb09zCpsdNRRRW5iIeBxUauec1IxwKZ1OKAAZJp4UL0oAxS0AFFFFABRRRQAUUUUAFFFFABRRRQAUUUUAFFFFABTT1P0p1IeDntQA0cCjP1NGCOnSjH4CgA74p46Uwcmn0AFFFFABRRRQAUUUUAFeH+KgV8Rykdppfw+YV7hXinipceJZh/01l/9CFY1tjWluZUmTk4ycce9CD95kjB5OKldGzt6HjB/EUi27SSFFUs2ccda5zouZerxNPFbxIMtJeQIB/wMV3UarGqMH+Ychs8E9wK5e4gQpZFhu/0hCX3YaNgSRxxnoK2BdyK2JIsL1Jj5H1xTbSshJX1L8jAs5QYB5ArKubq4jvEQx7oyM5UVfjnhckLIM+h4/Sqt3NHCQZDtK88ipZSIUjuzMWM4ER5KleR/9erIRw2d2ff8qhluSYfMgKyBqpLq0gb5oyB6H/GobKsWrwnzLNME5nX+RrcjBIHb6GuWa7e61PT0woAm3YHsrVt39+9pDtgjEtw5CohOOTVx1JbsahkSJWkkdVRepJwKx9d1qyEEdsJwWldQMKSCM564x2qCLw8LycXOqzNdS5ysZbEaewAq/PZtDcW/2cRoq5OxVxzir0RF2yCbX1k4h02/kXON4h4/U5rPm1C4I/d6TdPnpyoz+Z4rXlkvEPzBCB04qo9zPuyQg/4DUtx7FJPuZT398m/OjTnn5cSrzWLr15dXmj3Nu2k3sTSrjdtDAc98GuvE7kYYLj2GKqanOE0m5kQMzICRjA70JxvsNp23J9P1u1j8OmZ1nt8ISxliZSuOM9Kv2WpWj6XFLZTxyGU9VPP5VJpUyNbC3kxtdeM98jpUVzoMEkTwvZRyxE5DJ8rA+oI71Vo9CG3cuwyS7jDdDKSIcZA96QkJLdQFS3lgbfx//VWc9xPpV4JtSBFkECRt1KnnqKus3mO0qsp847jg9F7ChqwJ3M+4UB392P8AKsu7HJrUuEDFvm7n+tZV3lFILFueprJmiMWCXb4lgXby1tIPyK1u+duQZUqxHIJ6Vz0JDeJrTPUxSj+VbzJgqRkk0SCIxlLYIbnPXvVtSWUMfoMVAEbDAdc9qkQt5QyOQeRUlChsL04xVewuvIS7aQqP9IP5bV7VOOnWnWECzfag/K+cPlx/sLWsDORW/tJryRo4lIyMA/1r1jwUoTQFUdBIf5CvOfIijbKqFA4GBXpXg9caAh9XY1vTWphU2N+kY4FBIFM5JxW5iGS3FPA4oAxS0AFFFFABRRRQAUUUUAFFFFABRRRQAUUUUAFFFFABRRRQAUUUUAJj04oxS0UAFFFFABRRRQAUUUUAFFFFABXivit/+KruUI5WSTj2O017VXj3ji1VfF7zLwzqAR6nANZVvhNaXxGSqFmGD90ZGenH8qmjL2xVwpPJWYZwynr/AEFRiQxo5KFg6EFQcHFNlk82TcAV+XGCcnp3rnRuU9Xw93pW1Aq/a147nhuTW8u0N1IrA1Dm40zrj7Wv/oLVvITuOametioPcnEKPuDhWGB1FU7m2ikG3nA4HzcVZZRJlWU4K8+9RRoscQjB4HTnNQ9ikVgskC4Vshf4WWmPKwIzErEdwcVd3Bl2njng03ydz9MY9v0qHdFKxQhBuNYtC/Cq7YBAz908Z/Gp9Lla78T6l5pf/RwERWwQAfT04H61X3MmsWbFT958Af7pqdg9jrzanuZbaZAkyNwAw6N1/wA81tSd0ZTRf8P6hcaqLl7q2WERzFEUdcdc1pSxA6lbsp2hVYEfXH+FZVpL5GuzRQtlZUDsuOnoc9PX9Knnv7SHUilzqFtC4T7hlGRz71pJExt1NCaEEkeaSffBxVN7YEEh1qvPrWnwnY2p2+49NzjJp0Mwu4vNt5I5ozxujORUNFRY1oduehzWJ4j+Tw9esAGJQ4Hrz0re+zzg8jGfeuY1/U9P/s+4tTewNPsO2Pdk5z/OpSbehTasdBDIfJjXABAHatCO6uUTAkPtnmucg1vSG8oHUbTeBx+9Xr+daN9fGHSprmBwxVMowOR7URTuJtWKT3cut6dqcN4AfKLBSG9MkH2ORT/DWpJLoFuZXGRlAeTnHT/CsxJ4rTw9Hb2iiS7vVztUZzuOCfpXQ2Nq1np8MJcM6qNzAAZPc1rLYzjuNeQFVxz8v09KzLz5s4PNXySwXtx/hVS7QYBHINYs1Rz8CEeIrQ45KuB+VdGUVcE/e6E1z5Yx+ItPUfePmAn0+Wug6Jz602gQzG3JXuc9aUZUfMOvOaQ7d43cChZN2FYk56UkAZ5I6c1Y0zg3eBz5o/8AQFqsqhWYqMbuT71JphG67Az/AK7oP9xauO5Ei7MwDAE9c16R4T+Xw7bn+8zn/wAeI/pXmc+4jeIxuUZ/E+lepeHIDF4esk7hOc9+T/jXRT3Mamxp4396eBgUAY+tLWxiFFFFABRRRQAUUUUAFFFFABRRRQAUUUUAFFFFABRRRQAUUUUAFFFFABRRRQAUUUUAFFFFABRRRQAUUUUAFeXfECIR69FJ3YAj/vk/4V6jXnXxJixdWU2O2P1x/wCzVnVV4mlP4jjTud8jlvfvUIJLAn+7UzY+Xmo0+fv8+Op71zHSVb8/v9OY9ruP+ordU5ZlA561hanwLNvS7i/9CFbijAJAx9KUugR6lpRg8d171Vzt3EjjrxVpD0/3T1+tVmQMxU/cI5APWoZaH7cxK3T+vNY9zqMlzrcOmQTrGrKS0sZyVI7f59av3cH2nT5LYSyRCRSgZTytZttFqWmMkKWNvcRjrJHLtdz6kEdfxqo23Jk3sKZXsNYs49SkjO13MMoG0N8uMHnr+VdG8lrcwvBLh0cbWU9xXOXUguJ7RNTtTHAN29SRID8vqvp+FXbbTHRC2j6kJIf+eE3zqvtkcj6GqS6k36CaBp0VnqN3IZ5XZD5aLIwO1Owz9BXCeJ7KXStXcyKxWRseYQQJAecf554ruIpb7R9QllNi3kTHfJjB+bvgj+Rp7+I9C1B/KvSnlklSlxECuR78itU2ncyaTVjyxrt55UgeeVlDYjVSG57DGMke1d94Y0m40yzlLzsJJiCRnGAOmR2PNdHb6NoqbbixtbZCw4lhx0+tc94puZIn+yRvttSuSxbDFvqvIA+lEpOeiHGKjqzZYs6tE0z7COSGIIyOteba34bmtJmWWTbEVAUqpcyYyOD247Vq6vBfadqNjdLdiOMW0atJsLbyOoPrXUXiJd6EJJHRYpIlcgrnbnmoinT+ZTtPTscG2mxw26205n8wDeqFAFQ49/r6V3Oj6dcros8dwTFJcA7VU/c4wDk96nVdJ0x4zsgimYfKFXLH6Uy+1rEZS0iMs3dMEt+nT8TVOTkJRUSHw/GsVu7XSBb1d0ZZzkle2PbBFXNY1hdOi81AJSTtjiXrI3oKzrKC/eNh9nhsI3LZJAeTJ7gdB/8AWpY5rC0nWQSvfXK/L8v7yT24HA/Spau7jTsgmTVI4FumuT527Jt0C7ADzjJ+v6Vca4heLfC6Sg8MVYED2yKSa7u0Qqmn7vlIy0oHOCAKy4dPW2vpLsqkJdceTETt7ZJ7Z47ClKzWo43voMKg69YsOg38/hW5yEPB6Vz6Sf8AFR2KqcqUlJH4Cuik4iyOR2zUPoWupXkB74pTldpI5oPLEZ6Glcn5S3TsKQMZ50Zm8oMC+Og7Vb0kbYrlj3mJ/wDHVqpDFsJbHzMeav6YNlrI2PmaVj9OcfnxVx3JkSCU4ZthUhgBnr7GvWtJQx6RZqeohXP1xXlKoZLpQc8OMe/+c16/EuyJFHRRit6RhU6D6KKK2MgooooAKKKKACiiigAooooAKKKKACiiigAooooAKKKKACiiigAooooAKKKKACiiigAooooAKKKKACiiigArifiTBu0m3n/55yf4H/2Wu2rjfiJf2sGlW9hMT597IUhA/wBlSST+HH4ipmrxZUNJI84fOAD1pkW3YAOcDuQfTmpIyJIkY9wCagmhkALpgOSR6A4//VXGjrIdbbOno+QGSeJj2yA4rajZXQ4/Kue1Rpm0a4E6qGQK+V6HBB/pW7biMhtvy85x6/T3on0CPU0FGQCcgYaqkh+fJIGOlTCblQQcYbr2qtI7OCyY2jjOallIl3Dbgnoaa7jg7v1qjPe+UdrKefUVTv3vrjTnOnSBJuMEqCSO+M8ZqbXdh9LlieRh4g0nbyC8gP8A3xW5NpNpcNvVWt5v+ekLbT9K4yC5upr2w+zX5NzuZDHcQj5X25+bGCOhHFdGB4lcMrTadHxw8SsSD9GrZK3Uybv0L6/2payHc8d1BjgY2yZ/ka5CSFr7W723tbN7aUqZzHMox5qgHp0wcke4augEUwjP9qalO2PmYq6wjA9gelY8V5a2evx3FhL50GwiZNzMRn+LJ47D8q0iRIrWNyNJvZZLMqNNuLeO4Ftu+ZWY4+UHrgg8VsztaTTiS4si08TBAWVTyRkY596SXR7K8SWSwuR5UyhHQYdOCT0PK8k8A9zVSTTL+MyFY7ba0ySYR2jGFGNoGD3GaltPcaTRauLizvlRZ9PeUK7ICyocMByPvfWs3VNaSXTCiRBI5rcujSOB8vHQDPPPAqQ6ZfF43W1t1Cyu5/0p/mBBH93ryOfaqA8OzC1RZJ4Y2SBomMUeWcHGSWbv+FK6HqaCWfl2ZW1bzGtowWcqM+Y2OevOFJOP61Z02O4tNIjhiiWN1XLSygbSe/CmoNQmS205bS2jecOVWRo+So6bjjqePSlW00qaNkttSMEhbDGOUKd3ptPHbpj+dPoLZjIrdbhwb7VZbpgf9VCPLjH5cnr61sRSWlqrxQQCPceSseB/n3qqun39qYhDeQy46iWEDI+o7+9I6a06uJbmxtoyDl0QsVGOvzcVOr6ladiZ3cpwpLEcjPpVC5aZjny6bYz3U1+iQ3n2y1TPnTtEFUnsFI6/hxzV65OBgdqmSsOLuYVsJP8AhJbXeMEQSEfoK6J/ck1z8Lf8VdH6JZsfzYVuTSccdKT6DiRlyScKOfehG8xh1wO1MJ+ZgeuO3409TtGQCGPH0pIonXCcn7/8qtaWM6ehx95mb82Jqip5ZnPAFX9KP/EpswRg+WuQfXFXEiRo6XE02tWcR+bfOpJx/CCCf5V6vXmGg3dtb+I7I3L7RLKYozjq5U4Fen100tjnqbhRRRWhmFFFFABRRRQAUUUUAFFFFABRRRQAUUUUAFFFFABRRRQAUUUUAFFFFABRRRQAUUUUAFFFFABRSZoJoAXNGabRQAua8U+NM9xF4u8NMJCIIlZse5cAn8gK9qryz42aZ9p0eyvUX95bs+SBztODj9M/hSew1uc1buv2YZ4/h59jinP3GfunH86w/DOqLqVk0bsPPTh179Ov863VQFWdmwCwz+VcTTTsdiaaK2pxCbSLwHvCw/Q1dgdbiGGQDCsoIwfbNQy/vYXXAwVIxUGizhtHsS2f9Uq/iBj+lEtgW5sLliGVsMD0Pfj/AOtUSdGbGQWyMVIvG0ZPUdarXtoLm1uXAxIgYq2cY46j+tK12O5V1Czgu3U7gHx1I/Sp7aDyI1TAIA4JOa5+wju7yyDlnWRZCm4/N0A9f6YrSTU2sZ47fUEjUODtlU4TA9cnIPtzQ4a2Dn0uQaqLiy13T72KDzY3fY8abdzMASMZ9ie9aottU1m7/wBK32NgnSNJPnkz/e9P8/WqmqAGfTXQ4K3kfJORg5HX8a3rrU7SwWIXMoiWRtq5HU+/pVp6IhpaiW2g6VbPmKyjYk5LSDeT+dJLIsOsRwiPCNGwwBjpzxV1ZEBxvAP1rNvJo4NYhkluYo/3bBd7gf5FF2wskUrrTrCRjLavPayFtxeBtu7+lRCC8QELq8hHGA0Kkj8a0/MSQZDRuPVeR+dQOyDqABkUczGkmUJItRAXGqgdc5t1x/Os6/04Tw7rm8uZcDPlh9iH8F61uP5bKCAMe1ULoD7NxjGB1qHJlKKNmCJY0xGoUH260TWtvLnzIInJ6kqMj8aiOoWcR2m6gDd8yDj9akhuYJ3ZIZYpNuMhWBxnp/KhXE7FG6011h36e7RToflG7j6c54qldS6rf2EtjNpbxzy4QvvBi25GTn+laFxrdjZlhNMRtAJUqQfTI45qT7fI0KlLK4dcFhjaPx5YVom1uQ0h0MAtbWGAdI4wn1wBVS45b1q0JJZod6RBJMkbXPArGtLq4vRI0jLGyEgxxgfmSc1Li3qUpWK1qpbxRcEYIW1Ufm2f6VrPneF7CsDQhdSa5fT+e09scKJGQKDjPTHXn+VdJgoxyec9u1Keg4aoYqBHBOA38utP2BXJX6k5zTUjV5cckd80pkjhBaRwM4ABOTUlDLoMthcY+8UbB98cVsIHSCMRBQMZy3YVlTKWWGMjhpUGPUbgT+gNak1ylvau7MAqjqT0FXHYiW5y3izU5LXV9EitnHmR3Kz5z0KsNp/M19Fg4FfM3h+M+LPiNZybP9GimQ890DZHbuefpX0zXXBWRzTd2OzRmm0VRA6im06gAooooAKKKKACiiigAooooAKKKKACiiigAooooAKKKKACiiigAooooAKKKQmgBaQ4pKKACiiigAooooAK5rx1a/afDcnT5HU5PbPH9RXSVS1SKC60+e1n+5KhU47UAfM19Z3Gm3rX1iojCviRAoyCOo+h4ra07XbfUB5ZKx3Cn5o8+3Y9xWjrenmO4ljc7Xixz6j19/61yt9ZuSVijSCZerr0I9RxxWU4XNozsdYJOMfyqLw/hdOMLAgxTSr68byR+hFc3Bqd7YKhu0EwOBlSAQPXOea1PD+pxyz3ke/aGmDxhuCwKjP6g1hOLSNoyTZ1C8rlWwR14qK+eZbe4WBEd5Vxhm29vxoRxjP1qTzMzR8nkd6jYo53w2s9nBPb3VvJGdxkB2gqeADjbz27ineICL62W0gWVpC28uEbao9DgZOc9K23+aTgAbepI6VKPmBCZJH601L3uYXJpY56+tpodE01Tkvb3ELsRyQA/wDQVdksJdXhnuZoGEkyAW7ZAEadQGBPc9ePT0qn4mRRpb3BXc8LKy8/7Qz/AFrTtLHU1gXy3wmPl3TkkD8VqlLS6Fy62Y7w5qZlL6VqCIbq3XCnAIdR/Ij0qfxNbxR6PLKscYVVJK4xnjj9azJfCWpXOoJftqpjuUxtfAOMewUA1o6vpuq3mkSW019aHzBsLrbsDg/8CqtL3I12MWXSLrTZ0vLB5ZLdtpe356YHfqe3vVg6hpmrabc4wsyRuTE7ZZSB1Ge3vWzbi9tLcQXM0TmNAqsin5sccg1g6xoaXp8+2KW9z3KJw/1/xour6hZ20NG0traDSopF+XMSuxOMk4zknvWXbql3NcTyPu8oqqxgnap9u1atvmOwjtpkRiIxG5A46YIrnv7KnsbrzLKZI0cqpheP5cZ9RUcy1L5XodPPPBbx5nkjjjxj94QB06c1n6aNJgvrh7G5R2uNpMUfKrj0x0FSyR388DQsbaFXG1mXL8ewIA/nTNJ0a00aKQQSyuZANxc56Zx0+tJNW1YO99jI8YpI1zaJExHGG4zwSMc9e1a8cOpnWot0sbWqxPlY1K/N0Gck56/pVS8sNPv9SD3dzcyyoNoCYVVA59K044InkUutyykYG6RgOemcHFW5KySJ5Xdsc1/G5ulaQIkBw0hAxk+nNcvo/kXNpcWcqzYfBJOcHIPQgcfnXVfZ7eOPCQRqD82AvU8c/Wobh1DY6nt/s0uayshqN3qcx4bsbrS7m8SMxyQK+wszYIIAx264NdIuSOTWdo8bizuJX433Ep+o3YH6CtAv8oxUTd2XBWQ9AI1LSEnPYUYUvvOMKPlHvVe5uYo4SZJQgGOScAVj3HieBgy2X79xjLdFH49/880Ri3sDklubc93Fbz28k8ixxxlnJJ/2SP5sK5vWdRufEBFlZZSEvk5OCRnqeOmf6fSq5ivL9lubyYCPlBHt5IOeQPp3rTtQiEpGu1QAO+T3/pXTCnZanPOd9jrvhhows9XRQNwX5mk/vYGB/QV7NXmXg2UWKGZiPn+VR+PP616FbXiTKCDWxiW6KQGloAKXNJRQA7IoptGaAHUUmaWgAooooAKKKKACiiigAooooAKKKKACiiigAooooAKQkAZNLTXAIwaAF3DGajY56U3oMCnqvc9aAFGcc0tFFABRRSGgAzRRSE4GaAI55hEme9c1qeoFQ3zVoajcEA81x+oTl5CueKAMjWh9qjac/eUYPuK5HGHlR8NtBBB7D6V2kih42UjgjFc/9n3SKSoLDjJ7HpWc58rNIR5kc8ttl/Nt5g8Zz8j4OenH1qpc28JkL7DGzHLHGR6dPr/KukPh+6ud3kKqoDzgYANRpoCu6pc3al8YHGD/ADqk09RO60Zz9neatA7Lb3ccqJ0jkHLY7YJyPzrSTxa0Ma/brXY0RAYxtn9CB/M03UfDjwMZkcuE53rnI+tVDDNJAGlkMi9uAT+NTKnFlqbRuJ4m0q6cBbxFz/DJlOfTmtKG9idd0bK2QMFTmuEmt4yVU2qupHIKdfpjv/hUP9nW20yW00kBU8hGxx9R1rJ0OzLVU67XJA2kXZY5AXcQfY5rbhvZ4htV1I7b1P8AjXnlxbX7WMsMN9LKrDDB23ED0OR+uatDVPEMUYZTbT7eilSCf1xmp9lJFe0TPQDqc6DJgibvxIR/Sln1B7m0CeSFYkYw4Neet4y1WN9s+l5PT5Xx/MGti28UM6Rm4s5Iy2cKp3Hj8KfJIXMjpWu7h3c/ZXIPoQRVea6I4ET7j1wM49qrDX7cWY2xyhi235EyR/n+tUZ9USGXDJKW2lug6fn+lJwfYFJdy957AY2PVK5u1jktllDAPMqKQOhJ7+3FUx4ht2bb5cwI4wwA5/OqF1rKXk1uVhmVYZhIdwXnGRgc+tT7JvoV7RdztVcBtp7d6cXjzzg/WuabxPGqIBaTMxOCvQr9faoW8SSuTtsiq84y3/1qFSkJ1EdWJTIzLHEGIU8Zx196j+2MwjiABkBGQD0xWBZazf3BdI7aFkJAcnI29eSakn1G6eJ5EufK3gbyoG5D247qatUmS6iNk6nFDCY5iFD5IcDcGHsR3/xrHk1C3Z3fzAoH944/Sucl+1XchM88gQklo0b5c+uKcUiaIAgkD1P+FX7LuT7XsaOm6zFb6VDblXeXJZhjGMknv9aSTV7y4kaOOER+jA7qpxhI87QAQPTpSCB5lJyXAO7BbrVKlEl1GMe1kuXJuLtiQeGBJPvj0qcRxWz7F2KcY3Fe9Sxwqo3M6qQMbU5OPrSQ2sl3KwgtWwO7Nxn6mr0ROrJFJaESKxCg4XOcseK6DTNPFxKJJVxGecdC1T6TpESQQTTHecF1UDCgduPpitS3XBZsdTUqV3ZDcbK7LSMUxt4A4AHat3S9RZSFLVz+amhkKSAg1oZno9ndCVBzVyuW0u5JC810kLl0BFAE1FN/4EPpS57HigBaKKKACgUUUAOzRSUUALRRRQAUUUUAFFFFABRRRQAUUUUAFFFHSgAJxUbfez2oY5pQuKAALiloooAKKKKACkpaSgApkpwhp9MkGVoA5rU2OGrkrgkzMa7HU4jhuK5G6QrKaQ7Fc1nLDu1FoRxvYEfjWgaqyuIL+1mOAu7aTWdVe6aU3Zl+8dw0dpB8pPJI7CsXVdP0uKW3+0TPvEyB2BPc4GfxIrauz5GoR3Df6sjaTjoeayNVt4TbXk0zRvGUZoyrc7uo/HNZXsatXHzaRJYyL5M3m2kuBiT+H8a5vVtIvdPuphCkixDlCPm4PvXb20n2jw/DIM/vtrR/jzSamQ7uMZKKoyPWhVWlqJ00zzljP5Y38vjqOo9DTfMjbEcyYY8HK9TXZ3dhbTuGkXLd881nz6FZzqxIZD0G1un51SrrqL2LOVliGSySFcjpgg1AyShgoLOuR/F0NdF/wj0keCt1vXrtdMH8D/8AWqnDod7d28VzAkRVxkKZMN9DxirVWL6kOnJGeIpt4Oc544qWUTQAbdpbGSd2MCrb6PqEDBUtGGfvPuU4/I1WltNRYCMWk+e+Y2IH6VXNFi5WgBuDiRNwAOfvcA1I1zdMm2Xz2OMctnH/ANaq7x6hbllmtJyAOcof8Kas1065WJsd+DxTuhWYOkmVZISQ3TmmO8u7bKNig8fP/KnedLIAEgY9exz/ACoFvP5qqYtruTsVsknvxRdBZi+coUEKZM8dc4+tSp51xKiJFuyOAvP6UsdhqUsvl29nKT3LIQAP8K07XStUht9r2iqWJ8xcgFlOMFTnsaXMh8rK0Un2W3BjEZbJSdTkhgc4/kfpVa6ka4ZNqCNFUKFznA+tXJ9G1q7Vi6xxLxnLgE+5xnnFJb+FbwgefeooHULlv8KTqR7j5H2KAtRzvlxzwM9cU7bFCEyy+2OK2l8OW0LZeeSRgcg9MVX1DTrW3W1ihgAeS4RQTyeuTz9Aaj2qK9kygJIpJFSNHkBOMou7mtFdMuZIlX5Y/ryfatiCJUT5Rx14FPLYHHXvWcqz6FqiupQt9GhTmT94QQfn/wAK0JR5VuVjUBsbUx6ngfzFPjBCFj1J60xA0t5Cp5G4ufYKOP121N23qXZLY0ziKLYoAUKEAPpSxcIPfmoJDkqvqasL0remupz1H0H04GmCnAZxWxkdFo/zui9u9dbbtuO0dq5XRUKSJ7jFdTbLtJPY0AWePU/lR0OD0NGfp+FHZRQA4dKWkXpS0AFKKSigBe9LTadQAUUUUAFFFFABRRRQAUUUUAFFFFABkVGSc45oP3jTwMDmgBFXHNOoooAbRS4pD1oAKKKKACkpaKAEoIyKKKQGbfQBlPFcfqVttYnFd9LHvU1z2p2W4E4oKOKIwcVT1KMvYyYHKjcPwrWurcxueDVNlDAqeh4pNXVgTs7ley1NJLdI7pd67cAjnikmOlLk7Xf/AGecVgI7Wkz20mR5bcH2zVsyrIAQa5djq0Zf0nVHuLRMKE+zSPCqdQu0kD9MVaLM8MmfmYjPJxk5rA0uQx6jfwdmKTD3yNp/9B/WtuGQ7qh7satYVkdkDHG7GeKgTLAh1Az3ByDVteUHquQagB+cAD8BUspEUi4YY5qpoTiLTvKJy8csqH0ADtj9KuSnY20de59KzbGAs99Hu+7cE4+oVv60o9Rs2XKmMZHbrmmxOGZRyDjqDVJrO5JOy5ZAe3YfrT4LaeNwGl3fWncTRdujN8rLDuQcMSwzVaSdo0IiTc3tjFXW3GFlYk+hNZ4XkgdewpthYbFFLLk3DJGeyoM1lXlu/wDwlGjqmWCiZzx2Cf8A1618fN17VHOjHXbCQgt5VvIVkP3WztBU/r+VVET0NlIhEiyoONp3luhyB/8AXFRMxcjC7VHQZJqEMCxKnAzkDrinAMTycCpuMZLbhyGaSQZwMKcDFV3GwGNQx6EEnPr3q4w5Hoozz6mqxbzGb0wAf1piKUiXLuQCiY/vGsuV55dVtFkKHyw8nyj22j/0Ktp33gjjI4BrItw0uuXBIx5MSJ+JJJ/ktAGnuGQM8U4YHzHp0HvVYiZLgOQpjxgc8n/AVKXL8kdR09Kkon3EoCeT+lOs/wDj4mkz9xQgPoTyf5LUMjYH0pLaURWZkOPnYufcdB+gFaRWpnIuxHzbhm6hf/1f41bFVbGMiDcerc1cArqirI5pO7FFW7O3Msg44qOC3aR8Y4rptOsMAcVRLLWn2mAOK30XaoDDPuKitrcRqOKs0xCYHoT9aNvOc80tFAC0UUUAFFFFABTqaKdQAUUUUAFFFIehoAXIoqLJHYn6UUAS0UUUAFFFFABgelFFFABRRRQAUhpaKAG0UYooAKKKKQCUUtJQAVWuIBIpqzSEZoKOS1PTuDtFc1PbtGx4r0ua3WRelYN/pAcEqtAHm+qaebgedEv71RyP7wrGRwp4yMcc9a72702SJidprA1DR1nJkj/dzevY/Ws5wvqXGdjnlm8rXLV+gmR4j7nhh/I/nW7HLhgMda56/tpIJIWlQxvFKrhsZBx1/QmteOYAg579655LU3i0zUWUrIQCPm+YU18ISVHIPPtUYmjOwBgWXuD0pkjZk4NQy0DEbgetVbM41e/TqCIpPzBH/stTSIxYkduvtVWBiutEf89LfP8A3y3/ANlUx3Y30NYHGeuM06PIPQkjtmoiQf8A61Kjc45PfFUImnI2lWLAnHT/ABqk5+bg5HarlyRtPp6VQZ9ncbs/lQwRIxGTn7+P8/jWQQZPFNsA3CWkh/8AHlFXixyearWxD+JHYj5ltMfXL/8A1qF1BmzHE7E5kPFPEY5bJP1pElA6H86UyE9TQhMiniZ4ztcjB7VmSWkcRBjnl39wG4z9KvXVwY1wvUmsx5S8m71x+HWmBIoCA8sc+pqDSCJDeSvxunKoemQoC/zFOdwsZZzwMkD1qppDsNLidj8zjef+BHP9aOgdTUlb5iCec1CsnzYz70wyhzgnBHQn+VQGVvMIxzjAA9aErg2iW6uGSIkEbzkD69qt2doblVU8xJgZ7cdhTbbRpLl1kucogIOzuf8ACt+KDaoSNQFHAAFdEINaswnO+wirgAAYFWre1aZgMcVatNNeVhkGulsNK2AZFbGRV07TMBcjpXRW9qsYHFSQwLGuMVNQIKKKKBBS0UUwCiiigAooxSgUAGKWiigAooooAKKKKAE2j0opaKACiiigAooooAKKKKACiiigAooooAKTFLRSAbRSkUlABRRRQAlFLRigdxKayBhyKdRQMoXGnRyj7tYd5oIOSq11dIVDdRQB5veaEzKyPGHU9iM1gXnh0qpELMh9DyB9PSvYZLSOQfdqhPosbg4UUnFPcabWx4uLK8syRJGzL/eXmni4BxhunXNen3Hh0HOFrHu/C6SZLRKx9cc/nWTpI0VVnEGZvvA7gOtVZZxHqFmy4BYOmPyP9K6a58IHBEbSJ7A5FZk/hi9DR7WRwhyCwIPT8az9i0y/apjVuN3X8wamhmG70HYZqA6ZqMXHlEjsVNHlXlupIhl3/wC7kClyMftEXp2bGejfyrNOAePyzTmurrYA0BBzz8p/rVKTzWlBLuq/3QlLkZSmizuyemKrWxH9uXD55ECD/wAeakBYDOGP4VFHHN9plkSN9zBR09M/40KDE5o3Vfecjg/zoMg2nBwaz0F7/DbMfcg/4VOLfUZwMQbX/AZ/OmoMTmhl04xkDcR6+gqkWKknIIycZPWtCLQ9Qfl3AU9iev5VYTwxLK2ZZSfZUx/PNUqbI9ojmb6eR7SdVwXKkLjjrU8CymJIYY2bYoUBRmuwg8Jw8brfzCOfnOf06VtW/h+TAUIFX0AxVql3E6jOHt9EupcGZhEvcdWrcs9Jigx5UWXAxvbk12Nv4d/vCtW30WKPqorRRSM3Js5G30mSQj5TW7Z6HtwWFdDFZxx9FFWAoXoKoRSt9PjiA4q4qBRwKdRQAUUYpaBXEpaKKBBRRRTAKUClxRQAUUUUAFFFFABRRRQAUUUUAFFFFABRRRQAUUUUAFFFFABRRRQAUUUUAFFFFABRRRSATFJTqKAG0UYoxQAUUUUDuFFFFAwooooAMCmNEjdVFPooArPZQv8AwioH0mFuwrQooAx30OI9AKrv4eQ/wiugoosBzLeG0P8AAPyqM+Gl/uV1VFFgOT/4Rlc/cpw8Mr/crqqKLAcyvhpB/AKmTw7EDyorfoxQBkDRIgclRmp00mBf4RWjikoArJZQp0UVKsKL0AqSigBAAOgpaKMUCCilooC4mKWiigQUUUUAFFGKXFACYp1FFMAooooAKKKKACiiigAooooAKKKKACiiigCl/a+m/wDQQtP+/wAv+NJ/bWlf9BKz/wC/6f41JPawfZ5f3MeCCxG0cn1rgBO7EADJPAAHWuDG476s4rlvclysd3/bWlf9BOz/AO/6/wCNH9taV/0E7P8A7/r/AI1yY07UCBmNFYjhGkUMfwzVKSSWGRo5FKOpwVYYIrknmtSCvKlb5/8AAFzPsd1/a+mnpqFp/wB/l/xpf7X03/oIWv8A3+X/ABqgHitdAtphaRytL5KbOAGZ2Cgk49WpF1fT0edL2EW9xGSkibPM+UKp3ZUfcwy8nGK9iEuaKl3LND+19N/5/wC1/wC/y/40f2vp3/P/AGv/AH+X/Gqy6lo4dVWWLeg+UBOR8/l8cf3uKrf2zo5WLYqmFm3lmiKhRsZg4BHIIU4IqgNL+19N/wCgha/9/l/xo/tfTf8An/tf+/y/41TbVNHCln4EjbZA1u2QRj7428feHJ9RToNQ0+61IWsMe9vJdvM8ogFVYLgEj5hk9uOKALX9r6b/AM/9r/3+X/Gj+19N/wCf+1/7/L/jWXaa7pU0aGSIwupJjjEDFgpYqp4XgsQeKlbV9EwI8hgxDbVt2PzEkDOF4bKkYPORigC//a2nf8/9r/3+X/Gj+19N/wCgha/9/l/xp0C2d5ALiJEeOZQdxT7w98/1qUW0IIPlJkLtB2jgen0oAg/tfTf+f+1/7/L/AI0f2vpv/P8A2v8A3+X/ABqYWluAoEKYQ5X5R8p9vSg2luQwMMZDHJG0YJ9aAIf7X03/AJ/7X/v8v+NH9r6d/wA/9r/3+X/GpzbQlmYxISwwx2jke9AtoQVIiQFRhSFHA9BQBX/tbTf+f+1/7/L/AI0f2rp3/QQtf+/y/wCNT/ZLcKqiGMBTuUBRwfUUG1tyGBhjIc5b5RyfU0AV/wC1dO/6CFr/AN/l/wAaX+1tN/6CFr/3+X/GrH2aHJJiQkjaSVHI9KBawKVIiQFPunaPl+lAFb+1tO/6CFp/3+X/ABo/tbTv+ghaf9/l/wAasfZLcLt8mPaDuA2jAPrQbWA78xId/wB75R8319aAK/8Aa2nf9BC0/wC/y/40f2tp3/QQtP8Av8v+NWfs0O7d5SZ27c7R09PpSC1gGzESDZ93Cj5fpQO5X/tbTv8AoIWn/f5f8aP7W07/AKCFr/3+X/GrBtLcqV8mPaTuxtHX1+tKbaAliYkJf72VHzfX1oC5W/tbTv8AoIWn/f5f8aP7W07/AKCFr/3+X/GrItoQQfKTIXaDtHA9PpSC0twFAhTCHK/KPlPt6UBcr/2tp3/QQtP+/wAv+NH9rad/0ELT/v8AL/jVg2luQwMMZDHJG0YJ9aU20JZmMSEsMMdo5HvQFyt/a2nf9BC0/wC/y/40f2tp3/QQtP8Av8v+NWRbQgqREgKjCkKOB6Ck+yW4VVEMYCncoCjg+ooC5X/tbTv+gha/9/l/xo/tbTv+gha/9/l/xqwbW3IYGGMhzlvlHJ9TS/ZockmJCSNpJUcj0oC5W/tbTv8AoIWv/f5f8aP7W07/AKCFp/3+X/GrItYFKkRICn3TtHy/SkFpbhdvkx7c7gNowD60Bcr/ANrad/0ELT/v8v8AjR/a2m/9BC0/7/L/AI1YNrAd+YkO/wC98o+b6+tJJZwSKwMYBK7NyjBx6ZpMRXOsaYGCnUbTJ6Dz1/xpf7W07/oIWn/f5f8AGsa+0XUPKEaeTcxxnMR4iljPsRxTbe9uobcWl1pitcg7ido2sOm/A5J+lcjxfLK1SLQrm3/a2nf9BC0/7/L/AI0f2tp3/QQtP+/y/wCNVbWZZ7vypIreTzVJdkQgjHZga0xbQgg+UmQu0HaOB6fSuiE1NXQyt/a2nf8AQQtP+/y/40f2tp3/AEELT/v8v+NWBaW4CgQphDlflHyn29KDaW5DAwxkMckbRgn1rQCD+1tN/wCghaf9/l/xo/tbTf8An/tf+/y/41YNtCWZjEhLDDHaOR70C2hBUiJAVGFIUcD0FAEH9r6b/wA/9r/3+X/Gj+19N/5/7X/v8v8AjU32S3CqohjAU7lAUcH1FBtbchgYYyHOW+Ucn1NAEP8Aa+m/9BC1/wC/y/40f2vpv/P/AGv/AH+X/GluvstpBJcTRrtC7WO0EkdMVnwavpck8MaRENuCoSg+Uk449KynWpwlyykkwuX/AO19O/5/7X/v8v8AjR/a+m/9BC1/7/L/AI1Ibe1UbTFGFzuA2jAPrSGO0LMCkRLn5hgfNj19a1AZ/a+m/wDP/a/9/l/xo/tfTf8An/tf+/y/41IY7UMGKxgkbckDkelKtvbkIUjjwh+UhR8v0oAi/tfTf+f+1/7/AC/40f2tp3/P/a/9/l/xqY2luVK+THtJ3Y2jr6/WlNtASxMSEv8Aeyo+b6+tAEH9r6b/ANBC1/7/AC/40f2vpv8Az/2v/f5f8anFtCCD5SZC7Qdo4Hp9KQWluAoEKYQ5X5R8p9vSgCH+19N/5/7X/v8AL/jR/a+m/wDP/a/9/l/xqY2luQwMMZDHJG0YJ9aU20JZmMSEsMMdo5HvQBB/a+m/9BC1/wC/y/40VMbS3IAMMZAGBlRwKKAHXH/HvL/un+VcLoQAuLmfAaSG3eSMH+9XdXH/AB7yf7p/lXmtney2N0s8WNy8EHoR3BrxczmoVqUpbK5Et0bDCFNm+1FwGiWaeZnO75j/AA89iai1mMpGm990kUrw7z1dQAQT+dQnUrJcPFazBgdyxNLmJT64/pVC5vJbkgytnBJ/EnJNedWr0/ZuKd2+wm0dqwtW8MWpvLv7LCqQv525V2spUry3HUDrUcGj6bqEDXFtqEk3nb1luIpVYyhgoZScY6Ko4xjHGKjv7C51Dwfa29qiPOPs8gSRtoO1lYgnHHArNi8M6nLqLXcrR2izzPK8FtMwVD5aqhOMbjuGT2r6ej/Dj6I0N0eHNPF79qG8Pv34DfKPlxjHpn5vrzRL4csZo40dpcRxLEuGxwqsoP1+Y/jiuWTw14jXTWga4Ls7qWDXjk5CMCwOO7EHBz0zjNWIvC+ryiN7y6laQnEu27cAr9nC9j/z1Ga0A2bvwzYyq8t1eT5+ZpZXZOeF5OVwMBV6Y6Va07TrOC8aa3vJJvIVoBGXUrEGKsV4Gew654rlpvC+vXSzxzTiQTWflOZLliC/lKBgDH8Yyc59e+Kc/hfWpY7gCVoQUlMCJdv8jmOJU5HXDI1AHTjQLRUISSVG+Qq4I3KVZmBHGP4j1zSwaDaW/KvKSXWQlmGSyszZPHcsSa5m98M66xdLW7k+zec7Rp9rYMu5I8NuOejBzj/arS1PTdZvbqCTapjjDRqi3bR4bcpWU7RycA8ds+9AHRWltHZWsdvESUjGBuPNT5HrXDyeHNdkkmH2ll3sfMkF2+ZgZlYED+DagYceuK0dF0O+07VlnkmkaDFwrK9wz/KZAYhgnsuRQB09FFFABRRRQAUUUUAFFFFABRRRQAUUUUAFFFFABRRRQAUUUUAFFFFABRRRQAUUUUAFFFFABWbf2Ye4S48suQu07Thh3BH+e9aVFZ1KanGzAgtPMNshmXEnf19s1PRRVRjypIAoooqgCiiigAooooAz9bgludInihQvIQMKO/INYUcOpT3Vqr2DxqkyMzE8ABifw6/pXQ6pdvZabNcRhSyYwG6ckD+tY0et6gLmBJRalXlWNwgOVyfrXm4v2XtVzNp6bepLsXNR0I387S/a2Qsu3ayBgB7dD6n8aki0VFMnmNG6uzttEWANyhfU9gfrmpp9Ytba4MEpZWBwTjgfd7/8C/Q+lK+sWEcZd7lVUddwII5x0+tekUMGkoCPmXH7vd8nJKZ5/l+VS6XY/wBnWKW3meZt6HGP6mmjWLA9LlehPQ9Byf503+2bVjMI/Mfyo2kYheMAA4+vPT2NAGhRVJtUt47hoZQ6ENtDEcMeOBjn+Idaj/t3TNob7WhUqWBAJyAcH9aANGiqB1mxGcSlsHBAU8HaW59OAfpR/bWn5wblR8wXkEcnoKAL9FU31SzjJDzAYJByD2OD+vH14qW2vILxWaB9wU7TwRg/jQBPRRRQAVm3+h2OoZaSILIf+WicH/69aVFROnGatJXQHHN4Nm+0YW5Tyf7xHzD8K27Dw/Y2BVlj8yQfxycn8PStaiuelgcPSfNGOolFIjniEsLR5xkdR2qotjOku5bt9m0jbjPar9FdYzMOn3ZIJv5OP9nH9acbC5KELfSBjj5iM/pmtGigDN/s+5B4vpMdSCvX9f8AOae1lcE8XbAAAfd9B9f85q/RQBnrZXA3g3bkFQFyOQeOevsfzpsljebiYr18Hjaw6fjWlRQBRSznUx7rt22/eyPvdff3/SmpY3EcRQXbtwAuc8c/X0rQooAzhYXPOb6Q5/2RQthcjG6/kYDqNuM1o0UAZq2d7s2m7IIYncBzjjH9aU2V2WJ+2sAR/d75Pv8AStGigDPjsrpJFZr53AOSpXr+tNNjdYGL1ywbPTHH+c1pUUAIucDd19qWiigAooooAKKKKACiiigAooooAKKKKACiiigAooooAKKKKACiiigAooooAKKKKACiiigAooooAKKKKAKuo2Yv7CW2LlN4HzAZxg5/pWTH4dmWe3klv2kWF1cL5YGcH1zXQUVhUw9OpLmktRWRWmsLWeUyywoznGSR6Agf+hN+dM/sqzIwYQeMZyc9c9evWrlFbjKZ0uzZgxgQkJsBxyF54/U0v9m2oiljWPaJVKsR1IIwat0UAVTp9s0zTNGGkY5JJJ9O3boPyqL+xrAkE26nC7eSelX6KAKTaVZszM0IJbOTk985/PJpf7MtMgiEAgggjI6DA/TirlFAFJtKs3zuhBySTkk9Tk/rz9easQ20Vvu8pAu45OO5qWigAoooo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4578" name="Picture 2" descr="http://image12.bookschina.com/2015/20150301/B684025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1491630"/>
            <a:ext cx="2857500" cy="2857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275606"/>
            <a:ext cx="553998" cy="249299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荒岛日记（二）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制作工具</a:t>
            </a:r>
            <a:endParaRPr lang="zh-CN" altLang="en-US" sz="2700" dirty="0"/>
          </a:p>
        </p:txBody>
      </p:sp>
      <p:sp>
        <p:nvSpPr>
          <p:cNvPr id="28" name="TextBox 27"/>
          <p:cNvSpPr txBox="1"/>
          <p:nvPr/>
        </p:nvSpPr>
        <p:spPr>
          <a:xfrm>
            <a:off x="3491880" y="2355726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加固房屋</a:t>
            </a:r>
            <a:endParaRPr lang="zh-CN" altLang="en-US" sz="2700" dirty="0"/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148064" y="2173522"/>
            <a:ext cx="1375079" cy="1567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148064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23143" y="1603103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艰难生存</a:t>
            </a:r>
            <a:endParaRPr lang="zh-CN" altLang="en-US" sz="2700" dirty="0"/>
          </a:p>
        </p:txBody>
      </p:sp>
      <p:sp>
        <p:nvSpPr>
          <p:cNvPr id="14" name="TextBox 13"/>
          <p:cNvSpPr txBox="1"/>
          <p:nvPr/>
        </p:nvSpPr>
        <p:spPr>
          <a:xfrm>
            <a:off x="3491880" y="2807082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捕捉山羊</a:t>
            </a:r>
            <a:endParaRPr lang="zh-CN" altLang="en-US" sz="2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默读课文，思考：这段短文承接前文，按照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顺序写了鲁滨孙流落到荒岛后，面对人生的困境，鲁滨孙的所作所为。缺乏工具，他就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制造工具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，没有吃的，他就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狩猎抓羊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，总之，他用尽了办法让自己活下来。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95686"/>
            <a:ext cx="928489" cy="45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049512"/>
            <a:ext cx="1512168" cy="45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147814"/>
            <a:ext cx="151216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1419622"/>
            <a:ext cx="6411784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宝剑锋从磨砺出，梅花香自苦寒来。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雄关漫道真如铁，而今迈步从头越。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827584" y="2211129"/>
            <a:ext cx="7704856" cy="13619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这篇文字写鲁滨孙到海岛上的生活状态和面对现实的思考。表现了鲁滨孙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不畏艰险，正视现实、乐观向上、顽强生存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的精神品质。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84140"/>
            <a:ext cx="2952328" cy="39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075806"/>
            <a:ext cx="4104456" cy="39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611983"/>
            <a:ext cx="7877065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例：我每天工作着，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只要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我的力气和时间许可，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总是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尽力干。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只要我能吃饱饭，跑步我就能拿到第一名。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二、请仿照例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句写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一段话。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各种译本</a:t>
            </a:r>
            <a:endParaRPr lang="zh-CN" altLang="en-US" sz="3200" dirty="0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07904" y="2499742"/>
            <a:ext cx="2028825" cy="2124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355726"/>
            <a:ext cx="1543050" cy="2085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11510"/>
            <a:ext cx="1714500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83518"/>
            <a:ext cx="1333500" cy="1800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39502"/>
            <a:ext cx="1743075" cy="2047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571750"/>
            <a:ext cx="1685925" cy="2000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729739"/>
            <a:ext cx="8208912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三、如果你看到鲁滨孙，你有什么想说的？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272158" y="1589333"/>
            <a:ext cx="2507932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你真勇敢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3490510" y="2659917"/>
            <a:ext cx="407445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你是我们学习的榜样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272158" y="2659917"/>
            <a:ext cx="1524516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你真顽强</a:t>
            </a:r>
            <a:endParaRPr lang="en-US" altLang="zh-CN" sz="2400" dirty="0">
              <a:solidFill>
                <a:srgbClr val="875000"/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500170" y="1589333"/>
            <a:ext cx="162463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你真聪明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924324" y="1676149"/>
            <a:ext cx="288032" cy="2880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1979890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2963572" y="2775332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245518" y="3579872"/>
            <a:ext cx="3902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阅读</a:t>
            </a:r>
            <a:r>
              <a:rPr lang="en-US" altLang="zh-CN" sz="24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《</a:t>
            </a:r>
            <a:r>
              <a:rPr lang="zh-CN" altLang="en-US" sz="24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鲁滨孙漂流记</a:t>
            </a:r>
            <a:r>
              <a:rPr lang="en-US" altLang="zh-CN" sz="24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》</a:t>
            </a:r>
            <a:r>
              <a:rPr lang="zh-CN" altLang="en-US" sz="24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全册</a:t>
            </a:r>
            <a:endParaRPr lang="zh-CN" altLang="en-US" sz="24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0639" y="3579862"/>
            <a:ext cx="3813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看看结局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5135135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0944" y="1694778"/>
            <a:ext cx="1440160" cy="1885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619672" y="2067694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削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皮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铲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子 木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缺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失 车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轴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放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弃</a:t>
            </a:r>
            <a:endParaRPr lang="en-US" altLang="zh-CN" sz="36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尝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试 贮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藏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库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房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厨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房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秩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序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抚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慰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19672" y="1707654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xuē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chǎn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bǐng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quē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zhóu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qì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cháng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cáng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kù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chú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zhì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fǔ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923678"/>
            <a:ext cx="648072" cy="31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707654"/>
            <a:ext cx="936104" cy="46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707654"/>
            <a:ext cx="936104" cy="46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779662"/>
            <a:ext cx="720081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779662"/>
            <a:ext cx="936104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1779662"/>
            <a:ext cx="864097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859782"/>
            <a:ext cx="1368152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859782"/>
            <a:ext cx="864096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787774"/>
            <a:ext cx="720081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787774"/>
            <a:ext cx="720081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787774"/>
            <a:ext cx="720081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2859782"/>
            <a:ext cx="720081" cy="3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21171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21171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21171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21171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21171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221171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29183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29183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29183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29183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29183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3291830"/>
            <a:ext cx="504056" cy="46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叉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砍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硬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段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削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084168" y="293179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简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软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轴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860032" y="293179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贮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084168" y="293179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907704" y="2427734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段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砍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2555776" y="242773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削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259632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硬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693" y="228371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7020272" y="257175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简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64"/>
          <p:cNvSpPr txBox="1"/>
          <p:nvPr/>
        </p:nvSpPr>
        <p:spPr>
          <a:xfrm>
            <a:off x="82758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软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154766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轴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226774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贮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5" grpId="0"/>
      <p:bldP spid="99" grpId="0"/>
      <p:bldP spid="54" grpId="0"/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石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砍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石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更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硬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轴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19672" y="3939901"/>
            <a:ext cx="734481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会意字。保持和控制车轮运行的横杆。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51920" y="1203598"/>
            <a:ext cx="1409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87774"/>
            <a:ext cx="352839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2775</Words>
  <Application>WPS 演示</Application>
  <PresentationFormat>全屏显示(16:9)</PresentationFormat>
  <Paragraphs>370</Paragraphs>
  <Slides>50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 </vt:lpstr>
      <vt:lpstr>宋体 </vt:lpstr>
      <vt:lpstr>黑体</vt:lpstr>
      <vt:lpstr>楷体</vt:lpstr>
      <vt:lpstr>幼圆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2019-01-08T05:20:45Z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