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7" d="100"/>
          <a:sy n="77" d="100"/>
        </p:scale>
        <p:origin x="6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3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10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756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932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1128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20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46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10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16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2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63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71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21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6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961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6461-F466-4B7C-885B-5795A6C80F5C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EAB4AD1-2ED8-4F43-A262-8F98B6CDA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817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92721" y="3098894"/>
            <a:ext cx="1005756" cy="2425084"/>
          </a:xfrm>
        </p:spPr>
        <p:txBody>
          <a:bodyPr vert="eaVert"/>
          <a:lstStyle/>
          <a:p>
            <a:r>
              <a:rPr lang="zh-CN" altLang="en-US" dirty="0" smtClean="0"/>
              <a:t>林徽因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159" y="1716067"/>
            <a:ext cx="8478284" cy="48065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95803" y="212943"/>
            <a:ext cx="5754424" cy="1240076"/>
          </a:xfrm>
        </p:spPr>
        <p:txBody>
          <a:bodyPr/>
          <a:lstStyle/>
          <a:p>
            <a:r>
              <a:rPr lang="zh-CN" altLang="en-US" dirty="0" smtClean="0"/>
              <a:t>你是人间的四月天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911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14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92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6" y="-11366"/>
            <a:ext cx="12192000" cy="684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1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7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26" y="1"/>
            <a:ext cx="12325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40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" y="-12526"/>
            <a:ext cx="12168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530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96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03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861" cy="695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15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8603"/>
            <a:ext cx="12192000" cy="694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96" y="256732"/>
            <a:ext cx="11616016" cy="640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3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96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24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1637" y="1367184"/>
            <a:ext cx="9757775" cy="549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21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408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4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63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25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89992" cy="687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5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060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336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084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89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96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73" y="0"/>
            <a:ext cx="11957627" cy="657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417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844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" y="87682"/>
            <a:ext cx="12291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46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60" y="0"/>
            <a:ext cx="12312962" cy="697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9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108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85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806" y="31658"/>
            <a:ext cx="12248806" cy="682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11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2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2441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33236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</TotalTime>
  <Words>10</Words>
  <Application>Microsoft Office PowerPoint</Application>
  <PresentationFormat>宽屏</PresentationFormat>
  <Paragraphs>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幼圆</vt:lpstr>
      <vt:lpstr>Arial</vt:lpstr>
      <vt:lpstr>Century Gothic</vt:lpstr>
      <vt:lpstr>Wingdings 3</vt:lpstr>
      <vt:lpstr>丝状</vt:lpstr>
      <vt:lpstr>你是人间的四月天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AutoBVT</cp:lastModifiedBy>
  <cp:revision/>
  <dcterms:created xsi:type="dcterms:W3CDTF">2018-08-26T05:55:24Z</dcterms:created>
  <dcterms:modified xsi:type="dcterms:W3CDTF">2018-08-26T06:13:02Z</dcterms:modified>
  <cp:category/>
</cp:coreProperties>
</file>