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3" r:id="rId2"/>
    <p:sldId id="263" r:id="rId3"/>
    <p:sldId id="264" r:id="rId4"/>
    <p:sldId id="306" r:id="rId5"/>
    <p:sldId id="265" r:id="rId6"/>
    <p:sldId id="320" r:id="rId7"/>
    <p:sldId id="319" r:id="rId8"/>
    <p:sldId id="317" r:id="rId9"/>
    <p:sldId id="31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tx1"/>
                </a:solidFill>
              </a:rPr>
              <a:t>2</a:t>
            </a:r>
            <a:r>
              <a:rPr lang="en-US" altLang="zh-CN" sz="1600" dirty="0" smtClean="0">
                <a:solidFill>
                  <a:schemeClr val="tx1"/>
                </a:solidFill>
              </a:rPr>
              <a:t>.</a:t>
            </a:r>
            <a:r>
              <a:rPr lang="zh-CN" altLang="zh-CN" sz="1600" dirty="0" smtClean="0">
                <a:solidFill>
                  <a:schemeClr val="tx1"/>
                </a:solidFill>
              </a:rPr>
              <a:t>石　榴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Document1.docx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Document2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en-US" altLang="zh-CN" dirty="0"/>
              <a:t>.</a:t>
            </a:r>
            <a:r>
              <a:rPr lang="zh-CN" altLang="zh-CN" dirty="0"/>
              <a:t>石　榴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一张脸儿圆鼓鼓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挂在枝头红扑扑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天生乐观笑破肚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露出颗颗玛瑙珠。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这诱人的水果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能引起你怎样的联想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了解作者寄寓的思想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学做一个有思想的人。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040990"/>
              </p:ext>
            </p:extLst>
          </p:nvPr>
        </p:nvGraphicFramePr>
        <p:xfrm>
          <a:off x="6228184" y="1628800"/>
          <a:ext cx="2462213" cy="240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5" imgW="1170931" imgH="1140950" progId="Word.Document.12">
                  <p:embed/>
                </p:oleObj>
              </mc:Choice>
              <mc:Fallback>
                <p:oleObj name="Document" r:id="rId5" imgW="1170931" imgH="11409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28184" y="1628800"/>
                        <a:ext cx="2462213" cy="240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465138" y="1484784"/>
            <a:ext cx="605107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瓦雷里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(1871—1945),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法国后期象征派大师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法兰西学院院士。他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岁开始写诗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岁就闻名于法国诗坛。瓦雷里是诗人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也是哲学家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他的诗歌耽于哲理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充满了抽象的沉思、内省和分析。他认为诗歌的灵魂在于指挥和思想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纯粹的思想产生纯粹的诗。同时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他也注重理和情的统一、感和知的结合。这使瓦雷里的诗作既深奥抽象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又具有可感的形象和语言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以及完美的形式和格律。瓦雷里的主要作品有《旧诗稿》《年轻的命运女神》《海滨墓园》《幻美集》等。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73439"/>
              </p:ext>
            </p:extLst>
          </p:nvPr>
        </p:nvGraphicFramePr>
        <p:xfrm>
          <a:off x="692472" y="1766211"/>
          <a:ext cx="8128000" cy="4111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cument" r:id="rId5" imgW="3838193" imgH="1941162" progId="Word.Document.12">
                  <p:embed/>
                </p:oleObj>
              </mc:Choice>
              <mc:Fallback>
                <p:oleObj name="Document" r:id="rId5" imgW="3838193" imgH="19411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2472" y="1766211"/>
                        <a:ext cx="8128000" cy="41110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580766" y="2082620"/>
            <a:ext cx="32693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7908" y="2082620"/>
            <a:ext cx="742083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4423" y="2082620"/>
            <a:ext cx="742083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93709" y="2979374"/>
            <a:ext cx="35632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21414" y="3530605"/>
            <a:ext cx="26770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74180" y="4086742"/>
            <a:ext cx="35632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37178" y="2979536"/>
            <a:ext cx="35632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37178" y="3530605"/>
            <a:ext cx="35632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37178" y="4081674"/>
            <a:ext cx="35632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07704" y="4980518"/>
            <a:ext cx="24482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927660" y="5485337"/>
            <a:ext cx="278835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禁受不住过多的粒子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而裂开的坚硬的石榴。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坚硬的石榴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因过度成熟而开裂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露出珠玉一样的粒子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这是一个十分鲜明的形象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无疑有一种先声夺人之效。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我像看到高贵的额头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因自己的发现而开裂。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石榴与头颅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在外形上多少有点类似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建立一种联想很好理解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但头颅如何因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而开裂呢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诗人描写的不是生活中的现实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而是一种想象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一词表达的或许是大脑因发现而豁然开朗的状态。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是你们所承受的阳光。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上一节写到石榴开裂是因为粒子过多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如果说这是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那么这一句强调的则是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。正是在阳光的照耀下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接受大自然的馈赠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石榴才能够成熟。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99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79509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这种辉煌耀目的裂口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使我旧有的那个灵魂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想起他的秘密的结构。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此处话题被引申了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在外形上的相似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被一种更深层的相关所代替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辉煌耀目的裂口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让我想起灵魂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秘密的结构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。灵魂与石榴的相关性不是有形的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的共同作用下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美妙的汁液从坚硬的外壳中飞迸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对于一个追求更高智慧的灵魂来说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这一过程何其相似。正如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内部因成熟的粒子而充满张力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智慧灵魂好像一种特殊的建筑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在内部包含着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秘密的结构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诗人又回到了关于头颅的思考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只有三行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却有画龙点睛的作用。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61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79509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《石榴》一诗的语言有着怎样的特点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语言清晰、有力。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诗人对语言的使用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颇值得称道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清晰、有力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又有一种强烈的视觉效果。如第二、三节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一方面是石榴表皮的粗糙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一方面又是内部粒子的红玉一样的晶莹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内外的反差传达出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的艰难与隐秘。与之相伴随的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是一系列充满对抗性的词汇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隔墙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敌不过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向外飞迸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在封闭和外射之间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一种反抗的美得以呈现。这两节写的虽然只是石榴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但因为在第一节中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之间的联想已经建立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所以二者的形象实际上有了一种相互叠映的效果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傲然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就是头颅的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而石榴的内与外、阻隔与打通之间的张力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也影射了灵魂获得成熟过程中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交织在头颅内部的思想张力。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87983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《石榴》的艺术手法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这是一首咏物的诗歌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是一首关于思想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更准确地说是关于思想结构的诗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语言清晰、有力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在具有鲜明的形象性的同时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也有一种硬朗的逻辑力量。可以说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诗人将理性思考的明确与感性经验的生动结合在一起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充分体现出思想的独特魅力。作为一位诗人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瓦雷里还长期进行过哲理的研究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他甚至对数学也情有独钟。因而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他对待诗歌的态度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也与一般随兴挥洒的作风不同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他更像一个严谨的数学家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在他看来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诗歌写作也是一种思想的建筑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是建立在谨严、准确的基础上的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作为一种语言的艺术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它必须包含思想、语言的双重劳作。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292</TotalTime>
  <Words>690</Words>
  <Application>Microsoft Office PowerPoint</Application>
  <PresentationFormat>全屏显示(4:3)</PresentationFormat>
  <Paragraphs>40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Microsoft Word Document</vt:lpstr>
      <vt:lpstr>2.石　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36</cp:revision>
  <dcterms:created xsi:type="dcterms:W3CDTF">2016-04-22T00:11:50Z</dcterms:created>
  <dcterms:modified xsi:type="dcterms:W3CDTF">2016-07-14T01:33:52Z</dcterms:modified>
</cp:coreProperties>
</file>