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wdp" ContentType="image/vnd.ms-photo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523" r:id="rId2"/>
    <p:sldId id="601" r:id="rId3"/>
    <p:sldId id="540" r:id="rId4"/>
    <p:sldId id="603" r:id="rId5"/>
    <p:sldId id="621" r:id="rId6"/>
    <p:sldId id="626" r:id="rId7"/>
    <p:sldId id="618" r:id="rId8"/>
    <p:sldId id="627" r:id="rId9"/>
    <p:sldId id="625" r:id="rId10"/>
  </p:sldIdLst>
  <p:sldSz cx="9144000" cy="5143500" type="screen16x9"/>
  <p:notesSz cx="6858000" cy="9144000"/>
  <p:embeddedFontLst>
    <p:embeddedFont>
      <p:font typeface="黑体" pitchFamily="49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楷体" pitchFamily="49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7C80"/>
    <a:srgbClr val="FF6600"/>
    <a:srgbClr val="FF5050"/>
    <a:srgbClr val="FF0066"/>
    <a:srgbClr val="FF3300"/>
    <a:srgbClr val="FF0000"/>
    <a:srgbClr val="FFFFFF"/>
    <a:srgbClr val="D60093"/>
    <a:srgbClr val="00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>
        <p:scale>
          <a:sx n="75" d="100"/>
          <a:sy n="75" d="100"/>
        </p:scale>
        <p:origin x="-1356" y="-354"/>
      </p:cViewPr>
      <p:guideLst>
        <p:guide orient="horz" pos="2471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839140" y="3750477"/>
            <a:ext cx="5044144" cy="1393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image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750094" y="3053957"/>
            <a:ext cx="385105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苏教版</a:t>
            </a:r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小学</a:t>
            </a:r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语文三年级下册</a:t>
            </a:r>
            <a:endParaRPr lang="zh-CN" altLang="en-US" sz="2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10800000">
            <a:off x="-4490" y="0"/>
            <a:ext cx="9144000" cy="2949791"/>
          </a:xfrm>
          <a:prstGeom prst="triangle">
            <a:avLst>
              <a:gd name="adj" fmla="val 49615"/>
            </a:avLst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2482167" y="964395"/>
            <a:ext cx="3722370" cy="1798320"/>
          </a:xfrm>
          <a:prstGeom prst="triangle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r>
              <a:rPr lang="en-US" altLang="zh-CN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en-US" altLang="zh-CN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074" y="411510"/>
            <a:ext cx="1694336" cy="19154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4"/>
          <p:cNvSpPr txBox="1"/>
          <p:nvPr/>
        </p:nvSpPr>
        <p:spPr>
          <a:xfrm>
            <a:off x="737075" y="312643"/>
            <a:ext cx="1155651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习作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6944" y="303498"/>
            <a:ext cx="2268547" cy="594066"/>
            <a:chOff x="262558" y="404664"/>
            <a:chExt cx="3024336" cy="7920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2558" y="404664"/>
              <a:ext cx="792088" cy="792088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658602" y="1124744"/>
              <a:ext cx="2628292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553085" y="1339215"/>
            <a:ext cx="7843520" cy="173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从自己的身边选择一个最熟悉的小伙伴给他（她）画一张像。在习作中除了写外貌，还要写写他失望性格、爱好，让别人更多的了解他（她）。题目自拟。</a:t>
            </a:r>
            <a:endParaRPr kumimoji="1"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17" y="312643"/>
            <a:ext cx="183580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思路指导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KSO_Shape"/>
          <p:cNvSpPr/>
          <p:nvPr/>
        </p:nvSpPr>
        <p:spPr>
          <a:xfrm>
            <a:off x="446431" y="411510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7431" y="750081"/>
            <a:ext cx="7448381" cy="38087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习作前，先想一想你你最熟悉的小伙伴是谁，选定自己要写的对象。</a:t>
            </a:r>
          </a:p>
          <a:p>
            <a:r>
              <a:rPr 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阅读例文，看看例文是怎样来给自己的小伙伴画像的。</a:t>
            </a:r>
          </a:p>
          <a:p>
            <a:r>
              <a:rPr 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仿照例文给小伙伴画像的方法来写一篇习作。</a:t>
            </a:r>
          </a:p>
          <a:p>
            <a:r>
              <a:rPr 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4.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写完之后再读给同桌听，请同桌提出修改意见，然后修改自己的创编故事，让故事变得更有趣。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17" y="312643"/>
            <a:ext cx="2050148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例文展示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KSO_Shape"/>
          <p:cNvSpPr/>
          <p:nvPr/>
        </p:nvSpPr>
        <p:spPr>
          <a:xfrm>
            <a:off x="446431" y="453219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9" name="文本框 6"/>
          <p:cNvSpPr txBox="1"/>
          <p:nvPr/>
        </p:nvSpPr>
        <p:spPr>
          <a:xfrm>
            <a:off x="2053482" y="3000379"/>
            <a:ext cx="3483056" cy="484748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开门见山点明题目。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1576" y="2945149"/>
            <a:ext cx="1553979" cy="219835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67431" y="857238"/>
            <a:ext cx="7073283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我的好朋友马思清</a:t>
            </a:r>
          </a:p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我有一个好朋友，她经常梳马尾辫，戴一副蓝框的眼镜，喜欢穿牛仔短裤，一双黑色运动鞋。是老师的小助手，同样是我们的好伙伴。她就是马思清。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9504" y="428610"/>
            <a:ext cx="7555552" cy="38087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马思清做事认真负责。她是我们班的准备用具的负责人，同时也是纪律委员。当上课铃响时，她会提醒我们坐好，保持安静。如果有人说话，她会提醒他一次，如果他还说，它就会坚决果断地把他的大名写在黑板的一角或直接报告老师。下课了，她又站在了讲台前，提醒大家把下节课的用具准备好，如果有人没有准备好，她就会警告他。下节课室体育的话，她就会站在体育委员的旁边协助她整顿纪律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1999897" y="1071552"/>
            <a:ext cx="5947988" cy="900247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采用总分的方式介绍好朋友的特点之一做事认真负责。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162" y="1017974"/>
            <a:ext cx="1446808" cy="20467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31" y="375031"/>
            <a:ext cx="7341210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她也爱帮助他人。她的小伴是个学习有些困难的同学，她每次帮助他时，马思清会耐心地教他，一边讲题，一边问他会了吗？每次一教就是一两个小时，她也从没怨言。当其他同学问她题时，她也会耐心地讲解。</a:t>
            </a:r>
          </a:p>
        </p:txBody>
      </p:sp>
      <p:sp>
        <p:nvSpPr>
          <p:cNvPr id="4" name="文本框 6"/>
          <p:cNvSpPr txBox="1"/>
          <p:nvPr/>
        </p:nvSpPr>
        <p:spPr>
          <a:xfrm>
            <a:off x="1946311" y="2678907"/>
            <a:ext cx="5947988" cy="900247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采用总分的方式写好朋友的第二个特点爱帮助他人。 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1576" y="2625329"/>
            <a:ext cx="1446808" cy="20467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2053483" y="2250279"/>
            <a:ext cx="3322299" cy="900246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总结全文深化主题。</a:t>
            </a:r>
          </a:p>
          <a:p>
            <a:pPr algn="just"/>
            <a:endParaRPr lang="zh-CN" altLang="en-US" sz="27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970" y="2723813"/>
            <a:ext cx="1694927" cy="239774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4602" y="642924"/>
            <a:ext cx="6858941" cy="9002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马思清那做事认真负责，爱帮助别人的好品德值得我们学习。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2642922" y="1285866"/>
            <a:ext cx="5626475" cy="1730375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这篇习作从好朋友的外貌特点、性格特点入手，用两个具体事例给好朋友马思清画了一张像。总分的构段方式使得文章结构完整，条理清晰。</a:t>
            </a:r>
            <a:endParaRPr lang="en-US" altLang="zh-CN" sz="27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970" y="1510931"/>
            <a:ext cx="2552294" cy="36106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 algn="just">
          <a:lnSpc>
            <a:spcPct val="130000"/>
          </a:lnSpc>
          <a:defRPr sz="32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736</Words>
  <Application>Microsoft Office PowerPoint</Application>
  <PresentationFormat>全屏显示(16:9)</PresentationFormat>
  <Paragraphs>29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黑体</vt:lpstr>
      <vt:lpstr>Times New Roman</vt:lpstr>
      <vt:lpstr>微软雅黑</vt:lpstr>
      <vt:lpstr>楷体</vt:lpstr>
      <vt:lpstr>Calibri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2019-01-21T07:00:20Z</dcterms:modified>
  <cp:category>语文备课大师【全免费】</cp:category>
</cp:coreProperties>
</file>