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18748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6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478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659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031455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266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61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74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551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63931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57802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CE56DB60-743E-46E7-9B0D-D4F5BFE6463D}" type="datetimeFigureOut">
              <a:rPr lang="zh-CN" altLang="en-US" smtClean="0"/>
              <a:t>2019/7/1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89653DB-78F7-478D-9DD5-A57D77CA06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8024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3DE131-516C-4F70-8F50-36E8C5D29C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9600" b="1" dirty="0">
                <a:solidFill>
                  <a:srgbClr val="FF0000"/>
                </a:solidFill>
              </a:rPr>
              <a:t>习作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EB5AD5E-327A-4D5B-8201-C2E27FF1C5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>
                <a:solidFill>
                  <a:schemeClr val="tx1"/>
                </a:solidFill>
              </a:rPr>
              <a:t>我的心爱之物</a:t>
            </a:r>
          </a:p>
        </p:txBody>
      </p:sp>
    </p:spTree>
    <p:extLst>
      <p:ext uri="{BB962C8B-B14F-4D97-AF65-F5344CB8AC3E}">
        <p14:creationId xmlns:p14="http://schemas.microsoft.com/office/powerpoint/2010/main" val="152006556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F31286-2BF9-4619-A472-61F076A2A8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7979" y="1352163"/>
            <a:ext cx="7390796" cy="1067187"/>
          </a:xfrm>
        </p:spPr>
        <p:txBody>
          <a:bodyPr/>
          <a:lstStyle/>
          <a:p>
            <a:r>
              <a:rPr lang="en-US" altLang="zh-CN" sz="5400" b="1" dirty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5400" b="1" dirty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、三言两语说来历。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F783F3C-EE77-4A54-BEF6-141530954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650" y="2524125"/>
            <a:ext cx="9763125" cy="3238499"/>
          </a:xfrm>
        </p:spPr>
        <p:txBody>
          <a:bodyPr>
            <a:normAutofit/>
          </a:bodyPr>
          <a:lstStyle/>
          <a:p>
            <a:pPr algn="l"/>
            <a:r>
              <a:rPr lang="zh-CN" altLang="en-US" sz="4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如何写好来历呢？</a:t>
            </a:r>
            <a:endParaRPr lang="en-US" altLang="zh-CN" sz="44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无论写什么物品，来历可以作为略写，三言两语交代清楚即可。当然如果喜欢的最主要原因是来历，那么就要重点写了</a:t>
            </a:r>
          </a:p>
        </p:txBody>
      </p:sp>
    </p:spTree>
    <p:extLst>
      <p:ext uri="{BB962C8B-B14F-4D97-AF65-F5344CB8AC3E}">
        <p14:creationId xmlns:p14="http://schemas.microsoft.com/office/powerpoint/2010/main" val="234426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547E7D-C407-4D38-9932-E7F50B4996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1123950"/>
            <a:ext cx="8361229" cy="1400175"/>
          </a:xfrm>
        </p:spPr>
        <p:txBody>
          <a:bodyPr/>
          <a:lstStyle/>
          <a:p>
            <a:pPr algn="l"/>
            <a:r>
              <a:rPr lang="en-US" altLang="zh-CN" sz="5400" b="1" dirty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5400" b="1" dirty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、具体事例显爱心。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2D3BE42-C9E3-4C54-903E-B051FA864E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0700" y="2524125"/>
            <a:ext cx="7720879" cy="3629025"/>
          </a:xfrm>
        </p:spPr>
        <p:txBody>
          <a:bodyPr>
            <a:norm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如何写出“心爱”之情呢？</a:t>
            </a:r>
            <a:endParaRPr lang="en-US" altLang="zh-CN" sz="44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zh-CN" altLang="en-US" sz="36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每个人都有自己的最爱，要写出“心爱</a:t>
            </a:r>
            <a:r>
              <a:rPr lang="en-US" altLang="zh-CN" sz="36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36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，就要在字里行间表达这种积极向上的情感。</a:t>
            </a:r>
          </a:p>
        </p:txBody>
      </p:sp>
    </p:spTree>
    <p:extLst>
      <p:ext uri="{BB962C8B-B14F-4D97-AF65-F5344CB8AC3E}">
        <p14:creationId xmlns:p14="http://schemas.microsoft.com/office/powerpoint/2010/main" val="707150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8B72D4-BA9E-4F78-A4C8-A503134195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8876" y="1788454"/>
            <a:ext cx="4037482" cy="630896"/>
          </a:xfrm>
        </p:spPr>
        <p:txBody>
          <a:bodyPr/>
          <a:lstStyle/>
          <a:p>
            <a:r>
              <a:rPr lang="zh-CN" altLang="en-US" dirty="0"/>
              <a:t>生活中的小物品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4DEE3E9-FF99-4D67-AE84-64D39F6F8C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68BD6F7-328A-4337-A5FD-9791D265D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927" y="1390650"/>
            <a:ext cx="3853815" cy="44100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250B2F3-AE36-42DA-95AC-4C0CC97AE4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46" y="2502809"/>
            <a:ext cx="3275541" cy="309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6027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2D7846-A050-401B-9257-239DA10C6A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1600" y="990600"/>
            <a:ext cx="5094757" cy="390525"/>
          </a:xfrm>
        </p:spPr>
        <p:txBody>
          <a:bodyPr/>
          <a:lstStyle/>
          <a:p>
            <a:r>
              <a:rPr lang="zh-CN" altLang="en-US" dirty="0"/>
              <a:t>习作内容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5A3831D-8625-4ECF-9133-3B3689E7D3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9700" y="3076575"/>
            <a:ext cx="8101879" cy="2524125"/>
          </a:xfrm>
        </p:spPr>
        <p:txBody>
          <a:bodyPr>
            <a:noAutofit/>
          </a:bodyPr>
          <a:lstStyle/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每个人都有自己特别钟爱的东西，你的心爱之物是什么呢？这次习作，就让我们写写它是什么样子的，你是怎么得到的，为什么会成为你的心爱之物？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54E5EC6-75DA-4E62-8DEF-A1ADC35E0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754" y="1220484"/>
            <a:ext cx="2425259" cy="18778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EFE30EB-A1E2-4D88-82C4-C5417C0B64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338" y="1257300"/>
            <a:ext cx="2300287" cy="184104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73D6CAF-6AB2-4C2B-97DF-27BC97B536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941" y="1257300"/>
            <a:ext cx="1991284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6119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834BA8-EA1B-487F-8D8A-DD6F2AF62F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65930" y="312079"/>
            <a:ext cx="4180872" cy="1316696"/>
          </a:xfrm>
        </p:spPr>
        <p:txBody>
          <a:bodyPr/>
          <a:lstStyle/>
          <a:p>
            <a:r>
              <a:rPr lang="zh-CN" altLang="en-US" dirty="0"/>
              <a:t>审题指导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FE581C-CF02-4B7F-9197-51FD4EECE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9250" y="1543050"/>
            <a:ext cx="8934450" cy="4229099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sz="4000" b="1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说说本次习作对我们提出了哪些要求？</a:t>
            </a:r>
            <a:endParaRPr lang="en-US" altLang="zh-CN" sz="4000" b="1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、选择特别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钟爱的东西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介绍给大家。如：玩具、手工作品、驯养的宠物、见到的贝壳、家人送的奖品、妈妈织的围巾、朋友送的纪念品、亲人送的礼物</a:t>
            </a:r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</a:p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2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、介绍物品时，要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抓住它们的特点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，谢谢他们样子，你是怎么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得到的（来历）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以及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为什么会成为你的心爱之物。</a:t>
            </a:r>
          </a:p>
        </p:txBody>
      </p:sp>
    </p:spTree>
    <p:extLst>
      <p:ext uri="{BB962C8B-B14F-4D97-AF65-F5344CB8AC3E}">
        <p14:creationId xmlns:p14="http://schemas.microsoft.com/office/powerpoint/2010/main" val="21526465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EF827B-5A2D-4DFA-BEF3-81DB1CA73B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9125" y="857251"/>
            <a:ext cx="5847232" cy="514350"/>
          </a:xfrm>
        </p:spPr>
        <p:txBody>
          <a:bodyPr/>
          <a:lstStyle/>
          <a:p>
            <a:r>
              <a:rPr lang="zh-CN" altLang="en-US" dirty="0"/>
              <a:t>审题指导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6535651-CDF5-487A-AD87-95B01B94CC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1666875"/>
            <a:ext cx="9629775" cy="41148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>
                <a:solidFill>
                  <a:schemeClr val="tx1"/>
                </a:solidFill>
              </a:rPr>
              <a:t>   </a:t>
            </a:r>
            <a:r>
              <a:rPr lang="en-US" altLang="zh-CN" sz="4000" b="1" dirty="0">
                <a:solidFill>
                  <a:schemeClr val="tx1"/>
                </a:solidFill>
              </a:rPr>
              <a:t>3</a:t>
            </a:r>
            <a:r>
              <a:rPr lang="zh-CN" altLang="en-US" sz="4000" b="1" dirty="0">
                <a:solidFill>
                  <a:schemeClr val="tx1"/>
                </a:solidFill>
              </a:rPr>
              <a:t>、确定写心爱之物之后，要学习本单元课文的写法，</a:t>
            </a:r>
            <a:r>
              <a:rPr lang="zh-CN" altLang="en-US" sz="4000" b="1" dirty="0">
                <a:solidFill>
                  <a:srgbClr val="FF0000"/>
                </a:solidFill>
              </a:rPr>
              <a:t>围绕心爱之物，把自己的喜爱之情</a:t>
            </a:r>
            <a:r>
              <a:rPr lang="zh-CN" altLang="en-US" sz="4000" b="1" dirty="0">
                <a:solidFill>
                  <a:schemeClr val="tx1"/>
                </a:solidFill>
              </a:rPr>
              <a:t>融入于字里行间。</a:t>
            </a:r>
            <a:endParaRPr lang="en-US" altLang="zh-CN" sz="4000" b="1" dirty="0">
              <a:solidFill>
                <a:schemeClr val="tx1"/>
              </a:solidFill>
            </a:endParaRPr>
          </a:p>
          <a:p>
            <a:pPr algn="l"/>
            <a:r>
              <a:rPr lang="en-US" altLang="zh-CN" sz="4000" b="1" dirty="0">
                <a:solidFill>
                  <a:schemeClr val="tx1"/>
                </a:solidFill>
              </a:rPr>
              <a:t>   4</a:t>
            </a:r>
            <a:r>
              <a:rPr lang="zh-CN" altLang="en-US" sz="4000" b="1" dirty="0">
                <a:solidFill>
                  <a:schemeClr val="tx1"/>
                </a:solidFill>
              </a:rPr>
              <a:t>、同学可相互交流分享自己的心爱之物。</a:t>
            </a:r>
          </a:p>
        </p:txBody>
      </p:sp>
    </p:spTree>
    <p:extLst>
      <p:ext uri="{BB962C8B-B14F-4D97-AF65-F5344CB8AC3E}">
        <p14:creationId xmlns:p14="http://schemas.microsoft.com/office/powerpoint/2010/main" val="38129469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E35BF2-3A8A-44F8-BF7D-92E4565785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7403" y="388280"/>
            <a:ext cx="4904772" cy="1221446"/>
          </a:xfrm>
        </p:spPr>
        <p:txBody>
          <a:bodyPr/>
          <a:lstStyle/>
          <a:p>
            <a:r>
              <a:rPr lang="zh-CN" altLang="en-US" dirty="0"/>
              <a:t>思路导航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602EA6E-997D-4E8D-AC61-0085B3EDCA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75081" y="1936979"/>
            <a:ext cx="7949994" cy="3549421"/>
          </a:xfrm>
        </p:spPr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云形 3">
            <a:extLst>
              <a:ext uri="{FF2B5EF4-FFF2-40B4-BE49-F238E27FC236}">
                <a16:creationId xmlns:a16="http://schemas.microsoft.com/office/drawing/2014/main" id="{D203FB4A-1C70-4935-BAB9-EF6BE125B34C}"/>
              </a:ext>
            </a:extLst>
          </p:cNvPr>
          <p:cNvSpPr/>
          <p:nvPr/>
        </p:nvSpPr>
        <p:spPr>
          <a:xfrm>
            <a:off x="1067403" y="1337919"/>
            <a:ext cx="3810000" cy="256563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怎样写让大家看到后觉得确实是你的心爱之物呢？</a:t>
            </a:r>
          </a:p>
        </p:txBody>
      </p:sp>
      <p:sp>
        <p:nvSpPr>
          <p:cNvPr id="5" name="对话气泡: 矩形 4">
            <a:extLst>
              <a:ext uri="{FF2B5EF4-FFF2-40B4-BE49-F238E27FC236}">
                <a16:creationId xmlns:a16="http://schemas.microsoft.com/office/drawing/2014/main" id="{57424F43-7F94-4076-875D-A3B04637426B}"/>
              </a:ext>
            </a:extLst>
          </p:cNvPr>
          <p:cNvSpPr/>
          <p:nvPr/>
        </p:nvSpPr>
        <p:spPr>
          <a:xfrm>
            <a:off x="5838825" y="1546111"/>
            <a:ext cx="5019674" cy="1647825"/>
          </a:xfrm>
          <a:prstGeom prst="wedgeRectCallou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首先你选择的物品是你非常喜爱的，写时你的喜爱之情就会融入到作文的字里行间。</a:t>
            </a:r>
          </a:p>
        </p:txBody>
      </p:sp>
      <p:sp>
        <p:nvSpPr>
          <p:cNvPr id="6" name="流程图: 显示 5">
            <a:extLst>
              <a:ext uri="{FF2B5EF4-FFF2-40B4-BE49-F238E27FC236}">
                <a16:creationId xmlns:a16="http://schemas.microsoft.com/office/drawing/2014/main" id="{E725CEC1-9F5B-43AB-9ABB-F2BB6116BD96}"/>
              </a:ext>
            </a:extLst>
          </p:cNvPr>
          <p:cNvSpPr/>
          <p:nvPr/>
        </p:nvSpPr>
        <p:spPr>
          <a:xfrm>
            <a:off x="4877403" y="4067175"/>
            <a:ext cx="5742972" cy="1552575"/>
          </a:xfrm>
          <a:prstGeom prst="flowChartDisplay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其次需要你一定抓住这个物品的外形特点、来历以及你觉得“心爱”的理由写清楚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BFE3284-D5BD-4A2F-B2EF-2CBA08C0E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456" y="3903549"/>
            <a:ext cx="2905125" cy="2662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5830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BD0334-F354-42A3-8F28-CB5239FBA2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8803" y="588304"/>
            <a:ext cx="4590447" cy="954746"/>
          </a:xfrm>
        </p:spPr>
        <p:txBody>
          <a:bodyPr/>
          <a:lstStyle/>
          <a:p>
            <a:r>
              <a:rPr lang="zh-CN" altLang="en-US" dirty="0"/>
              <a:t>技法点拨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8EE6D7B-B935-48F3-8A75-3EAD8128D2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4926" y="1438275"/>
            <a:ext cx="8206654" cy="419100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b="1" dirty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、认真筛选，定物品。</a:t>
            </a:r>
            <a:endParaRPr lang="en-US" altLang="zh-CN" sz="3200" b="1" dirty="0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本次习作的可写范围太大，究竟写什么呢？</a:t>
            </a:r>
            <a:endParaRPr lang="en-US" altLang="zh-CN" sz="32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a.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大家可以先将自己喜欢的物品名称罗列出来。</a:t>
            </a:r>
            <a:endParaRPr lang="en-US" altLang="zh-CN" sz="32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b.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然后围绕本次的习作要求再筛选，哪个物品更容易运用本单元的写作方法来写呢，就选定写那一个。</a:t>
            </a:r>
          </a:p>
        </p:txBody>
      </p:sp>
    </p:spTree>
    <p:extLst>
      <p:ext uri="{BB962C8B-B14F-4D97-AF65-F5344CB8AC3E}">
        <p14:creationId xmlns:p14="http://schemas.microsoft.com/office/powerpoint/2010/main" val="2666717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4F9BD8-A172-4A53-8C4B-FC35790354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29653" y="323850"/>
            <a:ext cx="8581422" cy="1257300"/>
          </a:xfrm>
        </p:spPr>
        <p:txBody>
          <a:bodyPr/>
          <a:lstStyle/>
          <a:p>
            <a:pPr algn="l"/>
            <a:r>
              <a:rPr lang="zh-CN" altLang="en-US" sz="4400" dirty="0">
                <a:solidFill>
                  <a:srgbClr val="FF0000"/>
                </a:solidFill>
              </a:rPr>
              <a:t>习作选择写什么是很关键的一步，我们该选择写什么？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F3A8614-FE6A-4017-A141-5EDCE0E7EE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3050" y="1400175"/>
            <a:ext cx="9201150" cy="50292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能以小见大的：选取那些看似细小平凡，实则含义深刻的小事小物作为文章的材料。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能与众不同的：选择确实自己觉得喜爱并有话可写的，别人写的最好不要写。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能联系生活的：选取物品能联系生活，表达积极向上的情感。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能放飞想象的：联想和想象是作文制胜的一大法宝，习作时合理的展开有意义的想象，能扩展写作空间。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5.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能有话可说的：选材最有效、最省力的方法是选取自己最熟悉的物品，从一个方面或几个片段运用学过的表达手法来写，一定有说不完的话。</a:t>
            </a:r>
          </a:p>
        </p:txBody>
      </p:sp>
    </p:spTree>
    <p:extLst>
      <p:ext uri="{BB962C8B-B14F-4D97-AF65-F5344CB8AC3E}">
        <p14:creationId xmlns:p14="http://schemas.microsoft.com/office/powerpoint/2010/main" val="37711856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37AC6B-6A1A-407D-92C3-69A77568A4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9" y="1247775"/>
            <a:ext cx="6295422" cy="828675"/>
          </a:xfrm>
        </p:spPr>
        <p:txBody>
          <a:bodyPr/>
          <a:lstStyle/>
          <a:p>
            <a:r>
              <a:rPr lang="en-US" altLang="zh-CN" sz="4800" b="1" dirty="0">
                <a:solidFill>
                  <a:srgbClr val="00B0F0"/>
                </a:solidFill>
              </a:rPr>
              <a:t>2</a:t>
            </a:r>
            <a:r>
              <a:rPr lang="zh-CN" altLang="en-US" sz="4800" b="1" dirty="0">
                <a:solidFill>
                  <a:srgbClr val="00B0F0"/>
                </a:solidFill>
              </a:rPr>
              <a:t>、仔细观察，写样子。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67C6E42-9E47-4CD9-9D51-F9C45ACC74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2009775"/>
            <a:ext cx="8025679" cy="4048125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a.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我们写物时，应该注意什么呢？</a:t>
            </a:r>
            <a:endParaRPr lang="en-US" altLang="zh-CN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心爱之物的样子一定要写清楚的，这需要仔细的观察，比如介绍一种蔬菜或水果，调动视觉、味觉、嗅觉等从它的外形、颜色、滋味来观察；介绍电器、文具、玩具应重点从其外形、结构、功能、玩法等方面入手观察。</a:t>
            </a:r>
            <a:endParaRPr lang="en-US" altLang="zh-CN" sz="32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en-US" altLang="zh-CN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b.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那观察要注意些什么呢？</a:t>
            </a:r>
            <a:endParaRPr lang="en-US" altLang="zh-CN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观察时注意要有一定的顺序，抓住特点。</a:t>
            </a:r>
          </a:p>
        </p:txBody>
      </p:sp>
    </p:spTree>
    <p:extLst>
      <p:ext uri="{BB962C8B-B14F-4D97-AF65-F5344CB8AC3E}">
        <p14:creationId xmlns:p14="http://schemas.microsoft.com/office/powerpoint/2010/main" val="2840267559"/>
      </p:ext>
    </p:extLst>
  </p:cSld>
  <p:clrMapOvr>
    <a:masterClrMapping/>
  </p:clrMapOvr>
  <p:transition spd="slow">
    <p:comb/>
  </p:transition>
</p:sld>
</file>

<file path=ppt/theme/theme1.xml><?xml version="1.0" encoding="utf-8"?>
<a:theme xmlns:a="http://schemas.openxmlformats.org/drawingml/2006/main" name="剪切">
  <a:themeElements>
    <a:clrScheme name="剪切">
      <a:dk1>
        <a:sysClr val="windowText" lastClr="000000"/>
      </a:dk1>
      <a:lt1>
        <a:sysClr val="window" lastClr="FFFFFF"/>
      </a:lt1>
      <a:dk2>
        <a:srgbClr val="4A2318"/>
      </a:dk2>
      <a:lt2>
        <a:srgbClr val="EDECEB"/>
      </a:lt2>
      <a:accent1>
        <a:srgbClr val="F3C82E"/>
      </a:accent1>
      <a:accent2>
        <a:srgbClr val="A26176"/>
      </a:accent2>
      <a:accent3>
        <a:srgbClr val="74A94E"/>
      </a:accent3>
      <a:accent4>
        <a:srgbClr val="188E8D"/>
      </a:accent4>
      <a:accent5>
        <a:srgbClr val="EE913A"/>
      </a:accent5>
      <a:accent6>
        <a:srgbClr val="DF5D4A"/>
      </a:accent6>
      <a:hlink>
        <a:srgbClr val="188E8D"/>
      </a:hlink>
      <a:folHlink>
        <a:srgbClr val="A26176"/>
      </a:folHlink>
    </a:clrScheme>
    <a:fontScheme name="剪切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剪切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D7AA1D6E-F3E9-4763-A3BC-84DF2E02F6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700</Words>
  <Application>Microsoft Office PowerPoint</Application>
  <PresentationFormat>宽屏</PresentationFormat>
  <Paragraphs>53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华文新魏</vt:lpstr>
      <vt:lpstr>Franklin Gothic Book</vt:lpstr>
      <vt:lpstr>剪切</vt:lpstr>
      <vt:lpstr>习作</vt:lpstr>
      <vt:lpstr>生活中的小物品</vt:lpstr>
      <vt:lpstr>习作内容</vt:lpstr>
      <vt:lpstr>审题指导</vt:lpstr>
      <vt:lpstr>审题指导</vt:lpstr>
      <vt:lpstr>思路导航</vt:lpstr>
      <vt:lpstr>技法点拨</vt:lpstr>
      <vt:lpstr>习作选择写什么是很关键的一步，我们该选择写什么？</vt:lpstr>
      <vt:lpstr>2、仔细观察，写样子。</vt:lpstr>
      <vt:lpstr>3、三言两语说来历。</vt:lpstr>
      <vt:lpstr>4、具体事例显爱心。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习作</dc:title>
  <dc:creator>秀颖 许</dc:creator>
  <cp:lastModifiedBy>秀颖 许</cp:lastModifiedBy>
  <cp:revision>11</cp:revision>
  <dcterms:created xsi:type="dcterms:W3CDTF">2019-07-01T15:35:42Z</dcterms:created>
  <dcterms:modified xsi:type="dcterms:W3CDTF">2019-07-01T17:09:45Z</dcterms:modified>
</cp:coreProperties>
</file>