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2"/>
    <p:sldId id="262" r:id="rId3"/>
    <p:sldId id="265" r:id="rId4"/>
    <p:sldId id="266" r:id="rId5"/>
    <p:sldId id="261" r:id="rId6"/>
    <p:sldId id="264" r:id="rId7"/>
    <p:sldId id="267" r:id="rId8"/>
    <p:sldId id="268" r:id="rId9"/>
    <p:sldId id="337" r:id="rId10"/>
    <p:sldId id="338" r:id="rId11"/>
    <p:sldId id="348" r:id="rId12"/>
    <p:sldId id="270" r:id="rId13"/>
    <p:sldId id="269" r:id="rId14"/>
    <p:sldId id="271" r:id="rId15"/>
    <p:sldId id="272" r:id="rId16"/>
    <p:sldId id="339" r:id="rId17"/>
    <p:sldId id="273" r:id="rId18"/>
    <p:sldId id="274" r:id="rId19"/>
    <p:sldId id="290" r:id="rId20"/>
    <p:sldId id="29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BCDE2"/>
    <a:srgbClr val="98CCEF"/>
    <a:srgbClr val="E2ECA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5" d="100"/>
          <a:sy n="85" d="100"/>
        </p:scale>
        <p:origin x="-690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00"/>
          <a:stretch>
            <a:fillRect/>
          </a:stretch>
        </p:blipFill>
        <p:spPr>
          <a:xfrm>
            <a:off x="-162560" y="0"/>
            <a:ext cx="12657455" cy="6858000"/>
          </a:xfrm>
          <a:prstGeom prst="rect">
            <a:avLst/>
          </a:prstGeom>
        </p:spPr>
      </p:pic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19050" y="-26035"/>
            <a:ext cx="1265491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1215163">
            <a:off x="-1348631" y="-5832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1287509">
            <a:off x="7692390" y="72390"/>
            <a:ext cx="6595745" cy="634619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36775" y="2314575"/>
            <a:ext cx="85750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390">
              <a:defRPr/>
            </a:pPr>
            <a:r>
              <a:rPr lang="zh-CN" altLang="en-US" sz="11500" kern="0" dirty="0">
                <a:solidFill>
                  <a:srgbClr val="EBCDE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语文园地四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2845" y="2002155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失信不立。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《左传》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39035" y="2922270"/>
            <a:ext cx="9187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释义：不讲信用的人无法在社会立足。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520950" y="1807845"/>
            <a:ext cx="9240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小信成则大信立。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《韩非子》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05710" y="2922270"/>
            <a:ext cx="9561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释义：做小事情讲信用，就能够建立起很大的信用。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8585" y="3200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写话练习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630" y="1518920"/>
            <a:ext cx="2815590" cy="35883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4220" y="2538730"/>
            <a:ext cx="2866390" cy="357695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0610" y="949960"/>
            <a:ext cx="2803525" cy="365696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54135" y="2538730"/>
            <a:ext cx="2752090" cy="357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365" y="370205"/>
            <a:ext cx="2815590" cy="1793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22955" y="370205"/>
            <a:ext cx="2866390" cy="179387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89345" y="370205"/>
            <a:ext cx="2803525" cy="179387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2870" y="370205"/>
            <a:ext cx="2752090" cy="1793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450" y="2439035"/>
            <a:ext cx="123056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看图，想一想：小虫子、小蚂蚁和小蝴蝶用鸡蛋壳做了哪些事情？它们有什么有趣的经历？把你的看到的想到的写一写吧！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1630" y="5189220"/>
            <a:ext cx="11711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早上   过了一会儿   到了下午 天黑了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25" y="534035"/>
            <a:ext cx="1826260" cy="2327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9805" y="1057910"/>
            <a:ext cx="4996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早上  跷跷板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25560" y="895985"/>
            <a:ext cx="1727200" cy="2313305"/>
          </a:xfrm>
          <a:prstGeom prst="rect">
            <a:avLst/>
          </a:prstGeom>
        </p:spPr>
      </p:pic>
      <p:sp>
        <p:nvSpPr>
          <p:cNvPr id="3" name="左箭头 2"/>
          <p:cNvSpPr/>
          <p:nvPr/>
        </p:nvSpPr>
        <p:spPr>
          <a:xfrm>
            <a:off x="1861185" y="719455"/>
            <a:ext cx="378206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49805" y="2267585"/>
            <a:ext cx="5796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   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过了一会  热气球  </a:t>
            </a:r>
          </a:p>
        </p:txBody>
      </p:sp>
      <p:sp>
        <p:nvSpPr>
          <p:cNvPr id="24" name="左箭头 23"/>
          <p:cNvSpPr/>
          <p:nvPr/>
        </p:nvSpPr>
        <p:spPr>
          <a:xfrm flipH="1">
            <a:off x="3693795" y="4705350"/>
            <a:ext cx="489204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7630" y="3209290"/>
            <a:ext cx="1773555" cy="2224405"/>
          </a:xfrm>
          <a:prstGeom prst="rect">
            <a:avLst/>
          </a:prstGeom>
        </p:spPr>
      </p:pic>
      <p:sp>
        <p:nvSpPr>
          <p:cNvPr id="25" name="左箭头 24"/>
          <p:cNvSpPr/>
          <p:nvPr/>
        </p:nvSpPr>
        <p:spPr>
          <a:xfrm>
            <a:off x="2054225" y="3543300"/>
            <a:ext cx="5382895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06040" y="3882390"/>
            <a:ext cx="74479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到了下午  蛋壳当雨伞  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77630" y="3961765"/>
            <a:ext cx="1675130" cy="225933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978910" y="5044440"/>
            <a:ext cx="4233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天黑了  蛋壳当床  </a:t>
            </a:r>
          </a:p>
        </p:txBody>
      </p:sp>
      <p:sp>
        <p:nvSpPr>
          <p:cNvPr id="28" name="左箭头 27"/>
          <p:cNvSpPr/>
          <p:nvPr/>
        </p:nvSpPr>
        <p:spPr>
          <a:xfrm flipH="1">
            <a:off x="3808095" y="1993265"/>
            <a:ext cx="465963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23" grpId="0"/>
      <p:bldP spid="24" grpId="0" bldLvl="0" animBg="1"/>
      <p:bldP spid="25" grpId="0" bldLvl="0" animBg="1"/>
      <p:bldP spid="26" grpId="0"/>
      <p:bldP spid="27" grpId="0"/>
      <p:bldP spid="2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8426795" y="3394486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8680" y="44513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我爱阅读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205" y="1484630"/>
            <a:ext cx="4912360" cy="4574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34100" y="2637790"/>
            <a:ext cx="60407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2460" y="480695"/>
            <a:ext cx="60407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94970" y="1925955"/>
            <a:ext cx="1120902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手影戏是一种独特的艺术形式，它的表演全部靠手部动作投影的改变，幻化形成各种不同的形象（影像），而不靠任何另外的附加东西去修饰它。在外国人眼中，手影艺术是一门神秘而纯净的艺术。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38936" y="-192405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1775" y="1321435"/>
            <a:ext cx="835850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阅读要求：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、默读全文，读通句子。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、说一说这篇阅读文章讲了一个什么样的故事？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18634471" flipV="1">
            <a:off x="10225405" y="114300"/>
            <a:ext cx="2096770" cy="2016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0" y="428625"/>
            <a:ext cx="1169352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宁宁在街灯下等妈妈，他站的没劲，独自玩起了手影戏。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宁宁变幻出         ，小男孩变幻出            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宁宁变出           ，小男孩变出              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宁宁又变出         ，小男孩也变换成          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宁宁想不出来，他差点哭了。嗯，干嘛套跟人吵架？还是跟他和好吧。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宁宁马上变出         ，小男孩也变出一只        ，两只鸽子依偎在一起了。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157095" y="1760855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216785" y="3235960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30975" y="2486025"/>
            <a:ext cx="2669540" cy="952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6851650" y="1769745"/>
            <a:ext cx="2382520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8079740" y="5462905"/>
            <a:ext cx="1628775" cy="139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538095" y="5454015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1905000" y="2502535"/>
            <a:ext cx="2012950" cy="19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157095" y="113347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小鸡崽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989445" y="113347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兔子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426970" y="185928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猫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352030" y="185928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375535" y="259080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大熊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908300" y="480885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鸽子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388350" y="483171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鸽子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352030" y="3246755"/>
            <a:ext cx="1839595" cy="38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588250" y="259080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老虎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7578" y="3510864"/>
            <a:ext cx="3707783" cy="2403811"/>
            <a:chOff x="3821113" y="336551"/>
            <a:chExt cx="1412875" cy="9159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 159"/>
            <p:cNvSpPr/>
            <p:nvPr/>
          </p:nvSpPr>
          <p:spPr bwMode="auto">
            <a:xfrm>
              <a:off x="4660901" y="419101"/>
              <a:ext cx="104775" cy="127000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/>
          </p:nvSpPr>
          <p:spPr bwMode="auto">
            <a:xfrm>
              <a:off x="4814888" y="558801"/>
              <a:ext cx="30163" cy="23813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/>
          </p:nvSpPr>
          <p:spPr bwMode="auto">
            <a:xfrm>
              <a:off x="4808538" y="590551"/>
              <a:ext cx="36513" cy="63500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/>
          </p:nvSpPr>
          <p:spPr bwMode="auto">
            <a:xfrm>
              <a:off x="4667251" y="617538"/>
              <a:ext cx="55563" cy="58738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/>
          </p:nvSpPr>
          <p:spPr bwMode="auto">
            <a:xfrm>
              <a:off x="4768851" y="666751"/>
              <a:ext cx="34925" cy="31750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/>
          </p:nvSpPr>
          <p:spPr bwMode="auto">
            <a:xfrm>
              <a:off x="4738688" y="698501"/>
              <a:ext cx="80963" cy="55563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5"/>
            <p:cNvSpPr>
              <a:spLocks noEditPoints="1"/>
            </p:cNvSpPr>
            <p:nvPr/>
          </p:nvSpPr>
          <p:spPr bwMode="auto">
            <a:xfrm>
              <a:off x="4014788" y="860426"/>
              <a:ext cx="76200" cy="93663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6"/>
            <p:cNvSpPr>
              <a:spLocks noEditPoints="1"/>
            </p:cNvSpPr>
            <p:nvPr/>
          </p:nvSpPr>
          <p:spPr bwMode="auto">
            <a:xfrm>
              <a:off x="4051301" y="941388"/>
              <a:ext cx="41275" cy="4286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7"/>
            <p:cNvSpPr>
              <a:spLocks noEditPoints="1"/>
            </p:cNvSpPr>
            <p:nvPr/>
          </p:nvSpPr>
          <p:spPr bwMode="auto">
            <a:xfrm>
              <a:off x="3821113" y="336551"/>
              <a:ext cx="1412875" cy="915988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93324" y="3571272"/>
            <a:ext cx="3199524" cy="2282994"/>
            <a:chOff x="5364163" y="392113"/>
            <a:chExt cx="1219200" cy="869950"/>
          </a:xfrm>
          <a:solidFill>
            <a:srgbClr val="FF7C80"/>
          </a:solidFill>
        </p:grpSpPr>
        <p:sp>
          <p:nvSpPr>
            <p:cNvPr id="28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8295" y="681355"/>
            <a:ext cx="114998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6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读完这篇文章，你有什么感受和体会，同桌之间相互交流，说一说。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" y="1097280"/>
            <a:ext cx="244983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2425" y="1086485"/>
            <a:ext cx="2659380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 l="10445" r="10445" b="485"/>
          <a:stretch>
            <a:fillRect/>
          </a:stretch>
        </p:blipFill>
        <p:spPr>
          <a:xfrm>
            <a:off x="5944870" y="1096645"/>
            <a:ext cx="2510155" cy="2085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rcRect l="13688" t="10948" r="8614" b="11762"/>
          <a:stretch>
            <a:fillRect/>
          </a:stretch>
        </p:blipFill>
        <p:spPr>
          <a:xfrm>
            <a:off x="8832215" y="1097280"/>
            <a:ext cx="2679065" cy="20847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3045" y="3852545"/>
            <a:ext cx="3517265" cy="2578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88765" y="3852545"/>
            <a:ext cx="3647440" cy="2579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987030" y="3852545"/>
            <a:ext cx="3919220" cy="2579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" y="318135"/>
            <a:ext cx="337502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识字加油站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71372" y="3434212"/>
            <a:ext cx="808663" cy="1357696"/>
            <a:chOff x="5212758" y="2837233"/>
            <a:chExt cx="1682172" cy="2824264"/>
          </a:xfrm>
          <a:solidFill>
            <a:srgbClr val="FF7C80"/>
          </a:solidFill>
        </p:grpSpPr>
        <p:sp>
          <p:nvSpPr>
            <p:cNvPr id="8" name="Freeform 290"/>
            <p:cNvSpPr>
              <a:spLocks noEditPoints="1"/>
            </p:cNvSpPr>
            <p:nvPr/>
          </p:nvSpPr>
          <p:spPr bwMode="auto">
            <a:xfrm>
              <a:off x="5212758" y="2837233"/>
              <a:ext cx="1516519" cy="2075234"/>
            </a:xfrm>
            <a:custGeom>
              <a:avLst/>
              <a:gdLst>
                <a:gd name="T0" fmla="*/ 39 w 210"/>
                <a:gd name="T1" fmla="*/ 92 h 288"/>
                <a:gd name="T2" fmla="*/ 18 w 210"/>
                <a:gd name="T3" fmla="*/ 37 h 288"/>
                <a:gd name="T4" fmla="*/ 79 w 210"/>
                <a:gd name="T5" fmla="*/ 45 h 288"/>
                <a:gd name="T6" fmla="*/ 137 w 210"/>
                <a:gd name="T7" fmla="*/ 21 h 288"/>
                <a:gd name="T8" fmla="*/ 149 w 210"/>
                <a:gd name="T9" fmla="*/ 77 h 288"/>
                <a:gd name="T10" fmla="*/ 189 w 210"/>
                <a:gd name="T11" fmla="*/ 109 h 288"/>
                <a:gd name="T12" fmla="*/ 166 w 210"/>
                <a:gd name="T13" fmla="*/ 162 h 288"/>
                <a:gd name="T14" fmla="*/ 118 w 210"/>
                <a:gd name="T15" fmla="*/ 201 h 288"/>
                <a:gd name="T16" fmla="*/ 208 w 210"/>
                <a:gd name="T17" fmla="*/ 160 h 288"/>
                <a:gd name="T18" fmla="*/ 82 w 210"/>
                <a:gd name="T19" fmla="*/ 167 h 288"/>
                <a:gd name="T20" fmla="*/ 29 w 210"/>
                <a:gd name="T21" fmla="*/ 144 h 288"/>
                <a:gd name="T22" fmla="*/ 48 w 210"/>
                <a:gd name="T23" fmla="*/ 90 h 288"/>
                <a:gd name="T24" fmla="*/ 141 w 210"/>
                <a:gd name="T25" fmla="*/ 266 h 288"/>
                <a:gd name="T26" fmla="*/ 159 w 210"/>
                <a:gd name="T27" fmla="*/ 159 h 288"/>
                <a:gd name="T28" fmla="*/ 31 w 210"/>
                <a:gd name="T29" fmla="*/ 96 h 288"/>
                <a:gd name="T30" fmla="*/ 137 w 210"/>
                <a:gd name="T31" fmla="*/ 33 h 288"/>
                <a:gd name="T32" fmla="*/ 39 w 210"/>
                <a:gd name="T33" fmla="*/ 141 h 288"/>
                <a:gd name="T34" fmla="*/ 184 w 210"/>
                <a:gd name="T35" fmla="*/ 71 h 288"/>
                <a:gd name="T36" fmla="*/ 122 w 210"/>
                <a:gd name="T37" fmla="*/ 93 h 288"/>
                <a:gd name="T38" fmla="*/ 154 w 210"/>
                <a:gd name="T39" fmla="*/ 238 h 288"/>
                <a:gd name="T40" fmla="*/ 169 w 210"/>
                <a:gd name="T41" fmla="*/ 247 h 288"/>
                <a:gd name="T42" fmla="*/ 126 w 210"/>
                <a:gd name="T43" fmla="*/ 74 h 288"/>
                <a:gd name="T44" fmla="*/ 107 w 210"/>
                <a:gd name="T45" fmla="*/ 162 h 288"/>
                <a:gd name="T46" fmla="*/ 120 w 210"/>
                <a:gd name="T47" fmla="*/ 115 h 288"/>
                <a:gd name="T48" fmla="*/ 83 w 210"/>
                <a:gd name="T49" fmla="*/ 68 h 288"/>
                <a:gd name="T50" fmla="*/ 85 w 210"/>
                <a:gd name="T51" fmla="*/ 125 h 288"/>
                <a:gd name="T52" fmla="*/ 171 w 210"/>
                <a:gd name="T53" fmla="*/ 212 h 288"/>
                <a:gd name="T54" fmla="*/ 145 w 210"/>
                <a:gd name="T55" fmla="*/ 270 h 288"/>
                <a:gd name="T56" fmla="*/ 26 w 210"/>
                <a:gd name="T57" fmla="*/ 121 h 288"/>
                <a:gd name="T58" fmla="*/ 146 w 210"/>
                <a:gd name="T59" fmla="*/ 130 h 288"/>
                <a:gd name="T60" fmla="*/ 138 w 210"/>
                <a:gd name="T61" fmla="*/ 80 h 288"/>
                <a:gd name="T62" fmla="*/ 93 w 210"/>
                <a:gd name="T63" fmla="*/ 62 h 288"/>
                <a:gd name="T64" fmla="*/ 180 w 210"/>
                <a:gd name="T65" fmla="*/ 101 h 288"/>
                <a:gd name="T66" fmla="*/ 125 w 210"/>
                <a:gd name="T67" fmla="*/ 197 h 288"/>
                <a:gd name="T68" fmla="*/ 150 w 210"/>
                <a:gd name="T69" fmla="*/ 86 h 288"/>
                <a:gd name="T70" fmla="*/ 83 w 210"/>
                <a:gd name="T71" fmla="*/ 144 h 288"/>
                <a:gd name="T72" fmla="*/ 166 w 210"/>
                <a:gd name="T73" fmla="*/ 204 h 288"/>
                <a:gd name="T74" fmla="*/ 125 w 210"/>
                <a:gd name="T75" fmla="*/ 266 h 288"/>
                <a:gd name="T76" fmla="*/ 56 w 210"/>
                <a:gd name="T77" fmla="*/ 80 h 288"/>
                <a:gd name="T78" fmla="*/ 119 w 210"/>
                <a:gd name="T79" fmla="*/ 257 h 288"/>
                <a:gd name="T80" fmla="*/ 135 w 210"/>
                <a:gd name="T81" fmla="*/ 258 h 288"/>
                <a:gd name="T82" fmla="*/ 87 w 210"/>
                <a:gd name="T83" fmla="*/ 138 h 288"/>
                <a:gd name="T84" fmla="*/ 71 w 210"/>
                <a:gd name="T85" fmla="*/ 80 h 288"/>
                <a:gd name="T86" fmla="*/ 51 w 210"/>
                <a:gd name="T87" fmla="*/ 121 h 288"/>
                <a:gd name="T88" fmla="*/ 114 w 210"/>
                <a:gd name="T89" fmla="*/ 248 h 288"/>
                <a:gd name="T90" fmla="*/ 92 w 210"/>
                <a:gd name="T91" fmla="*/ 171 h 288"/>
                <a:gd name="T92" fmla="*/ 85 w 210"/>
                <a:gd name="T93" fmla="*/ 145 h 288"/>
                <a:gd name="T94" fmla="*/ 129 w 210"/>
                <a:gd name="T95" fmla="*/ 272 h 288"/>
                <a:gd name="T96" fmla="*/ 38 w 210"/>
                <a:gd name="T97" fmla="*/ 65 h 288"/>
                <a:gd name="T98" fmla="*/ 35 w 210"/>
                <a:gd name="T99" fmla="*/ 65 h 288"/>
                <a:gd name="T100" fmla="*/ 90 w 210"/>
                <a:gd name="T101" fmla="*/ 31 h 288"/>
                <a:gd name="T102" fmla="*/ 71 w 210"/>
                <a:gd name="T103" fmla="*/ 84 h 288"/>
                <a:gd name="T104" fmla="*/ 109 w 210"/>
                <a:gd name="T105" fmla="*/ 239 h 288"/>
                <a:gd name="T106" fmla="*/ 90 w 210"/>
                <a:gd name="T107" fmla="*/ 212 h 288"/>
                <a:gd name="T108" fmla="*/ 113 w 210"/>
                <a:gd name="T109" fmla="*/ 241 h 288"/>
                <a:gd name="T110" fmla="*/ 119 w 210"/>
                <a:gd name="T111" fmla="*/ 154 h 288"/>
                <a:gd name="T112" fmla="*/ 147 w 210"/>
                <a:gd name="T113" fmla="*/ 235 h 288"/>
                <a:gd name="T114" fmla="*/ 130 w 210"/>
                <a:gd name="T115" fmla="*/ 281 h 288"/>
                <a:gd name="T116" fmla="*/ 115 w 210"/>
                <a:gd name="T117" fmla="*/ 120 h 288"/>
                <a:gd name="T118" fmla="*/ 62 w 210"/>
                <a:gd name="T119" fmla="*/ 129 h 288"/>
                <a:gd name="T120" fmla="*/ 44 w 210"/>
                <a:gd name="T121" fmla="*/ 90 h 288"/>
                <a:gd name="T122" fmla="*/ 135 w 210"/>
                <a:gd name="T123" fmla="*/ 2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88">
                  <a:moveTo>
                    <a:pt x="52" y="139"/>
                  </a:moveTo>
                  <a:cubicBezTo>
                    <a:pt x="55" y="138"/>
                    <a:pt x="58" y="136"/>
                    <a:pt x="61" y="134"/>
                  </a:cubicBezTo>
                  <a:cubicBezTo>
                    <a:pt x="61" y="134"/>
                    <a:pt x="60" y="134"/>
                    <a:pt x="60" y="134"/>
                  </a:cubicBezTo>
                  <a:cubicBezTo>
                    <a:pt x="58" y="134"/>
                    <a:pt x="55" y="134"/>
                    <a:pt x="53" y="133"/>
                  </a:cubicBezTo>
                  <a:cubicBezTo>
                    <a:pt x="50" y="132"/>
                    <a:pt x="47" y="131"/>
                    <a:pt x="45" y="129"/>
                  </a:cubicBezTo>
                  <a:cubicBezTo>
                    <a:pt x="43" y="128"/>
                    <a:pt x="41" y="127"/>
                    <a:pt x="39" y="126"/>
                  </a:cubicBezTo>
                  <a:cubicBezTo>
                    <a:pt x="37" y="126"/>
                    <a:pt x="35" y="125"/>
                    <a:pt x="33" y="125"/>
                  </a:cubicBezTo>
                  <a:cubicBezTo>
                    <a:pt x="30" y="125"/>
                    <a:pt x="26" y="125"/>
                    <a:pt x="22" y="125"/>
                  </a:cubicBezTo>
                  <a:cubicBezTo>
                    <a:pt x="21" y="125"/>
                    <a:pt x="20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7" y="128"/>
                    <a:pt x="16" y="129"/>
                    <a:pt x="16" y="130"/>
                  </a:cubicBezTo>
                  <a:cubicBezTo>
                    <a:pt x="15" y="132"/>
                    <a:pt x="13" y="134"/>
                    <a:pt x="10" y="135"/>
                  </a:cubicBezTo>
                  <a:cubicBezTo>
                    <a:pt x="9" y="135"/>
                    <a:pt x="8" y="135"/>
                    <a:pt x="7" y="135"/>
                  </a:cubicBezTo>
                  <a:cubicBezTo>
                    <a:pt x="5" y="135"/>
                    <a:pt x="3" y="135"/>
                    <a:pt x="2" y="134"/>
                  </a:cubicBezTo>
                  <a:cubicBezTo>
                    <a:pt x="0" y="133"/>
                    <a:pt x="0" y="131"/>
                    <a:pt x="0" y="129"/>
                  </a:cubicBezTo>
                  <a:cubicBezTo>
                    <a:pt x="0" y="128"/>
                    <a:pt x="1" y="126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3" y="123"/>
                    <a:pt x="3" y="122"/>
                    <a:pt x="4" y="121"/>
                  </a:cubicBezTo>
                  <a:cubicBezTo>
                    <a:pt x="5" y="119"/>
                    <a:pt x="7" y="118"/>
                    <a:pt x="10" y="119"/>
                  </a:cubicBezTo>
                  <a:cubicBezTo>
                    <a:pt x="12" y="119"/>
                    <a:pt x="13" y="120"/>
                    <a:pt x="14" y="12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7" y="119"/>
                    <a:pt x="19" y="117"/>
                    <a:pt x="21" y="116"/>
                  </a:cubicBezTo>
                  <a:cubicBezTo>
                    <a:pt x="23" y="114"/>
                    <a:pt x="25" y="113"/>
                    <a:pt x="27" y="112"/>
                  </a:cubicBezTo>
                  <a:cubicBezTo>
                    <a:pt x="30" y="110"/>
                    <a:pt x="32" y="108"/>
                    <a:pt x="34" y="107"/>
                  </a:cubicBezTo>
                  <a:cubicBezTo>
                    <a:pt x="36" y="106"/>
                    <a:pt x="37" y="105"/>
                    <a:pt x="38" y="104"/>
                  </a:cubicBezTo>
                  <a:cubicBezTo>
                    <a:pt x="41" y="101"/>
                    <a:pt x="44" y="99"/>
                    <a:pt x="48" y="98"/>
                  </a:cubicBezTo>
                  <a:cubicBezTo>
                    <a:pt x="49" y="98"/>
                    <a:pt x="50" y="97"/>
                    <a:pt x="52" y="97"/>
                  </a:cubicBezTo>
                  <a:cubicBezTo>
                    <a:pt x="54" y="97"/>
                    <a:pt x="55" y="97"/>
                    <a:pt x="57" y="97"/>
                  </a:cubicBezTo>
                  <a:cubicBezTo>
                    <a:pt x="57" y="97"/>
                    <a:pt x="58" y="97"/>
                    <a:pt x="58" y="97"/>
                  </a:cubicBezTo>
                  <a:cubicBezTo>
                    <a:pt x="55" y="96"/>
                    <a:pt x="52" y="96"/>
                    <a:pt x="49" y="95"/>
                  </a:cubicBezTo>
                  <a:cubicBezTo>
                    <a:pt x="46" y="95"/>
                    <a:pt x="44" y="95"/>
                    <a:pt x="41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9" y="94"/>
                    <a:pt x="39" y="94"/>
                    <a:pt x="39" y="93"/>
                  </a:cubicBezTo>
                  <a:cubicBezTo>
                    <a:pt x="39" y="93"/>
                    <a:pt x="39" y="92"/>
                    <a:pt x="39" y="92"/>
                  </a:cubicBezTo>
                  <a:cubicBezTo>
                    <a:pt x="39" y="92"/>
                    <a:pt x="40" y="92"/>
                    <a:pt x="40" y="92"/>
                  </a:cubicBezTo>
                  <a:cubicBezTo>
                    <a:pt x="39" y="91"/>
                    <a:pt x="39" y="91"/>
                    <a:pt x="38" y="92"/>
                  </a:cubicBezTo>
                  <a:cubicBezTo>
                    <a:pt x="38" y="92"/>
                    <a:pt x="38" y="93"/>
                    <a:pt x="37" y="94"/>
                  </a:cubicBezTo>
                  <a:cubicBezTo>
                    <a:pt x="37" y="96"/>
                    <a:pt x="36" y="97"/>
                    <a:pt x="34" y="99"/>
                  </a:cubicBezTo>
                  <a:cubicBezTo>
                    <a:pt x="34" y="99"/>
                    <a:pt x="33" y="99"/>
                    <a:pt x="33" y="100"/>
                  </a:cubicBezTo>
                  <a:cubicBezTo>
                    <a:pt x="31" y="102"/>
                    <a:pt x="28" y="103"/>
                    <a:pt x="25" y="104"/>
                  </a:cubicBezTo>
                  <a:cubicBezTo>
                    <a:pt x="21" y="105"/>
                    <a:pt x="17" y="104"/>
                    <a:pt x="14" y="101"/>
                  </a:cubicBezTo>
                  <a:cubicBezTo>
                    <a:pt x="11" y="98"/>
                    <a:pt x="10" y="95"/>
                    <a:pt x="10" y="91"/>
                  </a:cubicBezTo>
                  <a:cubicBezTo>
                    <a:pt x="10" y="88"/>
                    <a:pt x="11" y="86"/>
                    <a:pt x="11" y="83"/>
                  </a:cubicBezTo>
                  <a:cubicBezTo>
                    <a:pt x="12" y="81"/>
                    <a:pt x="14" y="79"/>
                    <a:pt x="15" y="78"/>
                  </a:cubicBezTo>
                  <a:cubicBezTo>
                    <a:pt x="16" y="77"/>
                    <a:pt x="16" y="77"/>
                    <a:pt x="17" y="76"/>
                  </a:cubicBezTo>
                  <a:cubicBezTo>
                    <a:pt x="17" y="76"/>
                    <a:pt x="17" y="76"/>
                    <a:pt x="18" y="76"/>
                  </a:cubicBezTo>
                  <a:cubicBezTo>
                    <a:pt x="19" y="76"/>
                    <a:pt x="19" y="76"/>
                    <a:pt x="20" y="75"/>
                  </a:cubicBezTo>
                  <a:cubicBezTo>
                    <a:pt x="24" y="74"/>
                    <a:pt x="27" y="75"/>
                    <a:pt x="31" y="76"/>
                  </a:cubicBezTo>
                  <a:cubicBezTo>
                    <a:pt x="34" y="78"/>
                    <a:pt x="36" y="82"/>
                    <a:pt x="37" y="85"/>
                  </a:cubicBezTo>
                  <a:cubicBezTo>
                    <a:pt x="38" y="86"/>
                    <a:pt x="38" y="86"/>
                    <a:pt x="38" y="87"/>
                  </a:cubicBezTo>
                  <a:cubicBezTo>
                    <a:pt x="38" y="87"/>
                    <a:pt x="38" y="87"/>
                    <a:pt x="38" y="86"/>
                  </a:cubicBezTo>
                  <a:cubicBezTo>
                    <a:pt x="39" y="86"/>
                    <a:pt x="40" y="86"/>
                    <a:pt x="40" y="86"/>
                  </a:cubicBezTo>
                  <a:cubicBezTo>
                    <a:pt x="42" y="87"/>
                    <a:pt x="43" y="88"/>
                    <a:pt x="45" y="88"/>
                  </a:cubicBezTo>
                  <a:cubicBezTo>
                    <a:pt x="48" y="88"/>
                    <a:pt x="51" y="89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0"/>
                    <a:pt x="55" y="89"/>
                  </a:cubicBezTo>
                  <a:cubicBezTo>
                    <a:pt x="49" y="87"/>
                    <a:pt x="44" y="83"/>
                    <a:pt x="40" y="79"/>
                  </a:cubicBezTo>
                  <a:cubicBezTo>
                    <a:pt x="38" y="77"/>
                    <a:pt x="36" y="75"/>
                    <a:pt x="35" y="73"/>
                  </a:cubicBezTo>
                  <a:cubicBezTo>
                    <a:pt x="32" y="69"/>
                    <a:pt x="30" y="64"/>
                    <a:pt x="29" y="59"/>
                  </a:cubicBezTo>
                  <a:cubicBezTo>
                    <a:pt x="29" y="57"/>
                    <a:pt x="29" y="54"/>
                    <a:pt x="28" y="52"/>
                  </a:cubicBezTo>
                  <a:cubicBezTo>
                    <a:pt x="28" y="52"/>
                    <a:pt x="28" y="52"/>
                    <a:pt x="28" y="51"/>
                  </a:cubicBezTo>
                  <a:cubicBezTo>
                    <a:pt x="28" y="51"/>
                    <a:pt x="27" y="52"/>
                    <a:pt x="27" y="52"/>
                  </a:cubicBezTo>
                  <a:cubicBezTo>
                    <a:pt x="26" y="52"/>
                    <a:pt x="26" y="52"/>
                    <a:pt x="25" y="52"/>
                  </a:cubicBezTo>
                  <a:cubicBezTo>
                    <a:pt x="23" y="52"/>
                    <a:pt x="22" y="51"/>
                    <a:pt x="21" y="51"/>
                  </a:cubicBezTo>
                  <a:cubicBezTo>
                    <a:pt x="20" y="51"/>
                    <a:pt x="18" y="51"/>
                    <a:pt x="17" y="50"/>
                  </a:cubicBezTo>
                  <a:cubicBezTo>
                    <a:pt x="16" y="48"/>
                    <a:pt x="15" y="46"/>
                    <a:pt x="16" y="44"/>
                  </a:cubicBezTo>
                  <a:cubicBezTo>
                    <a:pt x="16" y="43"/>
                    <a:pt x="17" y="41"/>
                    <a:pt x="17" y="40"/>
                  </a:cubicBezTo>
                  <a:cubicBezTo>
                    <a:pt x="17" y="39"/>
                    <a:pt x="17" y="38"/>
                    <a:pt x="18" y="37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35"/>
                    <a:pt x="27" y="35"/>
                    <a:pt x="29" y="36"/>
                  </a:cubicBezTo>
                  <a:cubicBezTo>
                    <a:pt x="29" y="37"/>
                    <a:pt x="30" y="37"/>
                    <a:pt x="30" y="38"/>
                  </a:cubicBezTo>
                  <a:cubicBezTo>
                    <a:pt x="32" y="39"/>
                    <a:pt x="33" y="42"/>
                    <a:pt x="33" y="43"/>
                  </a:cubicBezTo>
                  <a:cubicBezTo>
                    <a:pt x="33" y="44"/>
                    <a:pt x="32" y="45"/>
                    <a:pt x="32" y="46"/>
                  </a:cubicBezTo>
                  <a:cubicBezTo>
                    <a:pt x="31" y="47"/>
                    <a:pt x="31" y="48"/>
                    <a:pt x="30" y="49"/>
                  </a:cubicBezTo>
                  <a:cubicBezTo>
                    <a:pt x="31" y="50"/>
                    <a:pt x="33" y="51"/>
                    <a:pt x="34" y="52"/>
                  </a:cubicBezTo>
                  <a:cubicBezTo>
                    <a:pt x="37" y="53"/>
                    <a:pt x="40" y="54"/>
                    <a:pt x="43" y="55"/>
                  </a:cubicBezTo>
                  <a:cubicBezTo>
                    <a:pt x="48" y="57"/>
                    <a:pt x="53" y="57"/>
                    <a:pt x="57" y="58"/>
                  </a:cubicBezTo>
                  <a:cubicBezTo>
                    <a:pt x="60" y="58"/>
                    <a:pt x="62" y="58"/>
                    <a:pt x="65" y="59"/>
                  </a:cubicBezTo>
                  <a:cubicBezTo>
                    <a:pt x="65" y="59"/>
                    <a:pt x="65" y="59"/>
                    <a:pt x="66" y="59"/>
                  </a:cubicBezTo>
                  <a:cubicBezTo>
                    <a:pt x="68" y="59"/>
                    <a:pt x="70" y="60"/>
                    <a:pt x="72" y="61"/>
                  </a:cubicBezTo>
                  <a:cubicBezTo>
                    <a:pt x="73" y="61"/>
                    <a:pt x="73" y="61"/>
                    <a:pt x="74" y="61"/>
                  </a:cubicBezTo>
                  <a:cubicBezTo>
                    <a:pt x="72" y="57"/>
                    <a:pt x="69" y="53"/>
                    <a:pt x="66" y="48"/>
                  </a:cubicBezTo>
                  <a:cubicBezTo>
                    <a:pt x="65" y="49"/>
                    <a:pt x="65" y="49"/>
                    <a:pt x="64" y="49"/>
                  </a:cubicBezTo>
                  <a:cubicBezTo>
                    <a:pt x="62" y="49"/>
                    <a:pt x="60" y="49"/>
                    <a:pt x="59" y="49"/>
                  </a:cubicBezTo>
                  <a:cubicBezTo>
                    <a:pt x="53" y="49"/>
                    <a:pt x="49" y="46"/>
                    <a:pt x="47" y="40"/>
                  </a:cubicBezTo>
                  <a:cubicBezTo>
                    <a:pt x="45" y="35"/>
                    <a:pt x="46" y="30"/>
                    <a:pt x="49" y="26"/>
                  </a:cubicBezTo>
                  <a:cubicBezTo>
                    <a:pt x="52" y="23"/>
                    <a:pt x="54" y="22"/>
                    <a:pt x="58" y="22"/>
                  </a:cubicBezTo>
                  <a:cubicBezTo>
                    <a:pt x="58" y="21"/>
                    <a:pt x="58" y="21"/>
                    <a:pt x="59" y="21"/>
                  </a:cubicBezTo>
                  <a:cubicBezTo>
                    <a:pt x="61" y="21"/>
                    <a:pt x="63" y="21"/>
                    <a:pt x="64" y="22"/>
                  </a:cubicBezTo>
                  <a:cubicBezTo>
                    <a:pt x="65" y="22"/>
                    <a:pt x="66" y="22"/>
                    <a:pt x="67" y="22"/>
                  </a:cubicBezTo>
                  <a:cubicBezTo>
                    <a:pt x="68" y="23"/>
                    <a:pt x="69" y="23"/>
                    <a:pt x="69" y="24"/>
                  </a:cubicBezTo>
                  <a:cubicBezTo>
                    <a:pt x="73" y="26"/>
                    <a:pt x="75" y="29"/>
                    <a:pt x="76" y="33"/>
                  </a:cubicBezTo>
                  <a:cubicBezTo>
                    <a:pt x="76" y="35"/>
                    <a:pt x="76" y="36"/>
                    <a:pt x="76" y="37"/>
                  </a:cubicBezTo>
                  <a:cubicBezTo>
                    <a:pt x="75" y="40"/>
                    <a:pt x="74" y="43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1" y="46"/>
                    <a:pt x="71" y="47"/>
                    <a:pt x="71" y="48"/>
                  </a:cubicBezTo>
                  <a:cubicBezTo>
                    <a:pt x="71" y="48"/>
                    <a:pt x="71" y="49"/>
                    <a:pt x="71" y="49"/>
                  </a:cubicBezTo>
                  <a:cubicBezTo>
                    <a:pt x="73" y="51"/>
                    <a:pt x="74" y="53"/>
                    <a:pt x="75" y="54"/>
                  </a:cubicBezTo>
                  <a:cubicBezTo>
                    <a:pt x="76" y="55"/>
                    <a:pt x="77" y="56"/>
                    <a:pt x="77" y="58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7" y="53"/>
                    <a:pt x="78" y="49"/>
                    <a:pt x="79" y="45"/>
                  </a:cubicBezTo>
                  <a:cubicBezTo>
                    <a:pt x="80" y="43"/>
                    <a:pt x="81" y="41"/>
                    <a:pt x="82" y="39"/>
                  </a:cubicBezTo>
                  <a:cubicBezTo>
                    <a:pt x="83" y="37"/>
                    <a:pt x="85" y="35"/>
                    <a:pt x="86" y="33"/>
                  </a:cubicBezTo>
                  <a:cubicBezTo>
                    <a:pt x="86" y="32"/>
                    <a:pt x="87" y="30"/>
                    <a:pt x="87" y="29"/>
                  </a:cubicBezTo>
                  <a:cubicBezTo>
                    <a:pt x="88" y="26"/>
                    <a:pt x="89" y="23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4" y="18"/>
                    <a:pt x="83" y="16"/>
                    <a:pt x="82" y="13"/>
                  </a:cubicBezTo>
                  <a:cubicBezTo>
                    <a:pt x="82" y="11"/>
                    <a:pt x="82" y="10"/>
                    <a:pt x="83" y="8"/>
                  </a:cubicBezTo>
                  <a:cubicBezTo>
                    <a:pt x="83" y="7"/>
                    <a:pt x="84" y="6"/>
                    <a:pt x="84" y="5"/>
                  </a:cubicBezTo>
                  <a:cubicBezTo>
                    <a:pt x="86" y="2"/>
                    <a:pt x="88" y="0"/>
                    <a:pt x="91" y="0"/>
                  </a:cubicBezTo>
                  <a:cubicBezTo>
                    <a:pt x="95" y="0"/>
                    <a:pt x="99" y="2"/>
                    <a:pt x="101" y="7"/>
                  </a:cubicBezTo>
                  <a:cubicBezTo>
                    <a:pt x="101" y="9"/>
                    <a:pt x="101" y="11"/>
                    <a:pt x="99" y="14"/>
                  </a:cubicBezTo>
                  <a:cubicBezTo>
                    <a:pt x="99" y="14"/>
                    <a:pt x="98" y="15"/>
                    <a:pt x="98" y="16"/>
                  </a:cubicBezTo>
                  <a:cubicBezTo>
                    <a:pt x="98" y="16"/>
                    <a:pt x="97" y="17"/>
                    <a:pt x="97" y="17"/>
                  </a:cubicBezTo>
                  <a:cubicBezTo>
                    <a:pt x="97" y="17"/>
                    <a:pt x="97" y="18"/>
                    <a:pt x="97" y="18"/>
                  </a:cubicBezTo>
                  <a:cubicBezTo>
                    <a:pt x="97" y="21"/>
                    <a:pt x="98" y="24"/>
                    <a:pt x="99" y="27"/>
                  </a:cubicBezTo>
                  <a:cubicBezTo>
                    <a:pt x="99" y="29"/>
                    <a:pt x="100" y="30"/>
                    <a:pt x="101" y="31"/>
                  </a:cubicBezTo>
                  <a:cubicBezTo>
                    <a:pt x="103" y="34"/>
                    <a:pt x="105" y="36"/>
                    <a:pt x="107" y="39"/>
                  </a:cubicBezTo>
                  <a:cubicBezTo>
                    <a:pt x="109" y="43"/>
                    <a:pt x="111" y="47"/>
                    <a:pt x="112" y="51"/>
                  </a:cubicBezTo>
                  <a:cubicBezTo>
                    <a:pt x="112" y="53"/>
                    <a:pt x="112" y="55"/>
                    <a:pt x="113" y="57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4"/>
                    <a:pt x="114" y="52"/>
                    <a:pt x="115" y="50"/>
                  </a:cubicBezTo>
                  <a:cubicBezTo>
                    <a:pt x="115" y="49"/>
                    <a:pt x="116" y="48"/>
                    <a:pt x="116" y="46"/>
                  </a:cubicBezTo>
                  <a:cubicBezTo>
                    <a:pt x="116" y="46"/>
                    <a:pt x="116" y="45"/>
                    <a:pt x="117" y="45"/>
                  </a:cubicBezTo>
                  <a:cubicBezTo>
                    <a:pt x="117" y="44"/>
                    <a:pt x="117" y="43"/>
                    <a:pt x="116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0" y="36"/>
                    <a:pt x="110" y="33"/>
                    <a:pt x="110" y="31"/>
                  </a:cubicBezTo>
                  <a:cubicBezTo>
                    <a:pt x="111" y="27"/>
                    <a:pt x="112" y="25"/>
                    <a:pt x="115" y="23"/>
                  </a:cubicBezTo>
                  <a:cubicBezTo>
                    <a:pt x="117" y="20"/>
                    <a:pt x="120" y="19"/>
                    <a:pt x="123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6" y="18"/>
                    <a:pt x="126" y="18"/>
                    <a:pt x="127" y="18"/>
                  </a:cubicBezTo>
                  <a:cubicBezTo>
                    <a:pt x="128" y="19"/>
                    <a:pt x="128" y="19"/>
                    <a:pt x="129" y="18"/>
                  </a:cubicBezTo>
                  <a:cubicBezTo>
                    <a:pt x="132" y="18"/>
                    <a:pt x="135" y="19"/>
                    <a:pt x="137" y="21"/>
                  </a:cubicBezTo>
                  <a:cubicBezTo>
                    <a:pt x="138" y="22"/>
                    <a:pt x="138" y="23"/>
                    <a:pt x="139" y="24"/>
                  </a:cubicBezTo>
                  <a:cubicBezTo>
                    <a:pt x="141" y="27"/>
                    <a:pt x="141" y="30"/>
                    <a:pt x="140" y="34"/>
                  </a:cubicBezTo>
                  <a:cubicBezTo>
                    <a:pt x="140" y="36"/>
                    <a:pt x="139" y="39"/>
                    <a:pt x="137" y="41"/>
                  </a:cubicBezTo>
                  <a:cubicBezTo>
                    <a:pt x="134" y="45"/>
                    <a:pt x="130" y="46"/>
                    <a:pt x="125" y="46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0" y="50"/>
                    <a:pt x="119" y="56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59"/>
                    <a:pt x="121" y="57"/>
                    <a:pt x="123" y="56"/>
                  </a:cubicBezTo>
                  <a:cubicBezTo>
                    <a:pt x="124" y="56"/>
                    <a:pt x="124" y="56"/>
                    <a:pt x="125" y="55"/>
                  </a:cubicBezTo>
                  <a:cubicBezTo>
                    <a:pt x="128" y="53"/>
                    <a:pt x="131" y="51"/>
                    <a:pt x="134" y="50"/>
                  </a:cubicBezTo>
                  <a:cubicBezTo>
                    <a:pt x="137" y="49"/>
                    <a:pt x="139" y="49"/>
                    <a:pt x="141" y="49"/>
                  </a:cubicBezTo>
                  <a:cubicBezTo>
                    <a:pt x="145" y="48"/>
                    <a:pt x="148" y="47"/>
                    <a:pt x="151" y="46"/>
                  </a:cubicBezTo>
                  <a:cubicBezTo>
                    <a:pt x="154" y="45"/>
                    <a:pt x="157" y="43"/>
                    <a:pt x="161" y="41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1"/>
                    <a:pt x="161" y="41"/>
                    <a:pt x="160" y="41"/>
                  </a:cubicBezTo>
                  <a:cubicBezTo>
                    <a:pt x="159" y="38"/>
                    <a:pt x="159" y="35"/>
                    <a:pt x="161" y="33"/>
                  </a:cubicBezTo>
                  <a:cubicBezTo>
                    <a:pt x="162" y="32"/>
                    <a:pt x="162" y="31"/>
                    <a:pt x="163" y="31"/>
                  </a:cubicBezTo>
                  <a:cubicBezTo>
                    <a:pt x="164" y="29"/>
                    <a:pt x="165" y="28"/>
                    <a:pt x="166" y="27"/>
                  </a:cubicBezTo>
                  <a:cubicBezTo>
                    <a:pt x="170" y="25"/>
                    <a:pt x="176" y="27"/>
                    <a:pt x="176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8" y="32"/>
                    <a:pt x="178" y="33"/>
                    <a:pt x="178" y="34"/>
                  </a:cubicBezTo>
                  <a:cubicBezTo>
                    <a:pt x="179" y="35"/>
                    <a:pt x="179" y="36"/>
                    <a:pt x="179" y="37"/>
                  </a:cubicBezTo>
                  <a:cubicBezTo>
                    <a:pt x="179" y="38"/>
                    <a:pt x="178" y="39"/>
                    <a:pt x="178" y="39"/>
                  </a:cubicBezTo>
                  <a:cubicBezTo>
                    <a:pt x="177" y="41"/>
                    <a:pt x="176" y="43"/>
                    <a:pt x="174" y="44"/>
                  </a:cubicBezTo>
                  <a:cubicBezTo>
                    <a:pt x="172" y="45"/>
                    <a:pt x="170" y="46"/>
                    <a:pt x="167" y="45"/>
                  </a:cubicBezTo>
                  <a:cubicBezTo>
                    <a:pt x="167" y="45"/>
                    <a:pt x="167" y="45"/>
                    <a:pt x="166" y="45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4" y="48"/>
                    <a:pt x="161" y="51"/>
                    <a:pt x="159" y="54"/>
                  </a:cubicBezTo>
                  <a:cubicBezTo>
                    <a:pt x="158" y="55"/>
                    <a:pt x="158" y="55"/>
                    <a:pt x="158" y="56"/>
                  </a:cubicBezTo>
                  <a:cubicBezTo>
                    <a:pt x="157" y="58"/>
                    <a:pt x="156" y="60"/>
                    <a:pt x="155" y="62"/>
                  </a:cubicBezTo>
                  <a:cubicBezTo>
                    <a:pt x="155" y="63"/>
                    <a:pt x="154" y="64"/>
                    <a:pt x="154" y="66"/>
                  </a:cubicBezTo>
                  <a:cubicBezTo>
                    <a:pt x="154" y="66"/>
                    <a:pt x="154" y="66"/>
                    <a:pt x="154" y="67"/>
                  </a:cubicBezTo>
                  <a:cubicBezTo>
                    <a:pt x="153" y="71"/>
                    <a:pt x="151" y="74"/>
                    <a:pt x="149" y="77"/>
                  </a:cubicBezTo>
                  <a:cubicBezTo>
                    <a:pt x="149" y="77"/>
                    <a:pt x="149" y="78"/>
                    <a:pt x="148" y="78"/>
                  </a:cubicBezTo>
                  <a:cubicBezTo>
                    <a:pt x="153" y="76"/>
                    <a:pt x="157" y="75"/>
                    <a:pt x="161" y="74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1" y="71"/>
                    <a:pt x="161" y="68"/>
                    <a:pt x="162" y="66"/>
                  </a:cubicBezTo>
                  <a:cubicBezTo>
                    <a:pt x="162" y="65"/>
                    <a:pt x="163" y="65"/>
                    <a:pt x="163" y="64"/>
                  </a:cubicBezTo>
                  <a:cubicBezTo>
                    <a:pt x="164" y="61"/>
                    <a:pt x="166" y="58"/>
                    <a:pt x="169" y="57"/>
                  </a:cubicBezTo>
                  <a:cubicBezTo>
                    <a:pt x="171" y="56"/>
                    <a:pt x="172" y="55"/>
                    <a:pt x="174" y="55"/>
                  </a:cubicBezTo>
                  <a:cubicBezTo>
                    <a:pt x="179" y="55"/>
                    <a:pt x="184" y="56"/>
                    <a:pt x="187" y="60"/>
                  </a:cubicBezTo>
                  <a:cubicBezTo>
                    <a:pt x="189" y="62"/>
                    <a:pt x="189" y="65"/>
                    <a:pt x="189" y="67"/>
                  </a:cubicBezTo>
                  <a:cubicBezTo>
                    <a:pt x="188" y="70"/>
                    <a:pt x="188" y="72"/>
                    <a:pt x="187" y="74"/>
                  </a:cubicBezTo>
                  <a:cubicBezTo>
                    <a:pt x="187" y="76"/>
                    <a:pt x="186" y="77"/>
                    <a:pt x="185" y="79"/>
                  </a:cubicBezTo>
                  <a:cubicBezTo>
                    <a:pt x="182" y="82"/>
                    <a:pt x="179" y="84"/>
                    <a:pt x="175" y="83"/>
                  </a:cubicBezTo>
                  <a:cubicBezTo>
                    <a:pt x="172" y="82"/>
                    <a:pt x="170" y="81"/>
                    <a:pt x="168" y="81"/>
                  </a:cubicBezTo>
                  <a:cubicBezTo>
                    <a:pt x="166" y="80"/>
                    <a:pt x="165" y="79"/>
                    <a:pt x="164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59" y="79"/>
                    <a:pt x="155" y="81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2" y="82"/>
                    <a:pt x="152" y="82"/>
                    <a:pt x="153" y="82"/>
                  </a:cubicBezTo>
                  <a:cubicBezTo>
                    <a:pt x="156" y="82"/>
                    <a:pt x="159" y="83"/>
                    <a:pt x="162" y="84"/>
                  </a:cubicBezTo>
                  <a:cubicBezTo>
                    <a:pt x="164" y="85"/>
                    <a:pt x="166" y="86"/>
                    <a:pt x="169" y="87"/>
                  </a:cubicBezTo>
                  <a:cubicBezTo>
                    <a:pt x="169" y="88"/>
                    <a:pt x="170" y="88"/>
                    <a:pt x="171" y="89"/>
                  </a:cubicBezTo>
                  <a:cubicBezTo>
                    <a:pt x="173" y="90"/>
                    <a:pt x="174" y="91"/>
                    <a:pt x="175" y="91"/>
                  </a:cubicBezTo>
                  <a:cubicBezTo>
                    <a:pt x="176" y="92"/>
                    <a:pt x="177" y="93"/>
                    <a:pt x="178" y="93"/>
                  </a:cubicBezTo>
                  <a:cubicBezTo>
                    <a:pt x="181" y="94"/>
                    <a:pt x="184" y="95"/>
                    <a:pt x="187" y="97"/>
                  </a:cubicBezTo>
                  <a:cubicBezTo>
                    <a:pt x="187" y="97"/>
                    <a:pt x="187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9" y="97"/>
                    <a:pt x="189" y="97"/>
                    <a:pt x="189" y="96"/>
                  </a:cubicBezTo>
                  <a:cubicBezTo>
                    <a:pt x="190" y="95"/>
                    <a:pt x="192" y="93"/>
                    <a:pt x="193" y="93"/>
                  </a:cubicBezTo>
                  <a:cubicBezTo>
                    <a:pt x="196" y="92"/>
                    <a:pt x="201" y="94"/>
                    <a:pt x="202" y="98"/>
                  </a:cubicBezTo>
                  <a:cubicBezTo>
                    <a:pt x="203" y="99"/>
                    <a:pt x="203" y="100"/>
                    <a:pt x="203" y="101"/>
                  </a:cubicBezTo>
                  <a:cubicBezTo>
                    <a:pt x="203" y="103"/>
                    <a:pt x="202" y="104"/>
                    <a:pt x="201" y="105"/>
                  </a:cubicBezTo>
                  <a:cubicBezTo>
                    <a:pt x="201" y="106"/>
                    <a:pt x="200" y="106"/>
                    <a:pt x="200" y="107"/>
                  </a:cubicBezTo>
                  <a:cubicBezTo>
                    <a:pt x="200" y="107"/>
                    <a:pt x="199" y="108"/>
                    <a:pt x="198" y="109"/>
                  </a:cubicBezTo>
                  <a:cubicBezTo>
                    <a:pt x="195" y="111"/>
                    <a:pt x="192" y="111"/>
                    <a:pt x="189" y="109"/>
                  </a:cubicBezTo>
                  <a:cubicBezTo>
                    <a:pt x="188" y="108"/>
                    <a:pt x="187" y="107"/>
                    <a:pt x="187" y="105"/>
                  </a:cubicBezTo>
                  <a:cubicBezTo>
                    <a:pt x="187" y="105"/>
                    <a:pt x="187" y="104"/>
                    <a:pt x="187" y="104"/>
                  </a:cubicBezTo>
                  <a:cubicBezTo>
                    <a:pt x="186" y="104"/>
                    <a:pt x="185" y="104"/>
                    <a:pt x="184" y="104"/>
                  </a:cubicBezTo>
                  <a:cubicBezTo>
                    <a:pt x="180" y="104"/>
                    <a:pt x="177" y="105"/>
                    <a:pt x="173" y="106"/>
                  </a:cubicBezTo>
                  <a:cubicBezTo>
                    <a:pt x="170" y="107"/>
                    <a:pt x="167" y="108"/>
                    <a:pt x="163" y="109"/>
                  </a:cubicBezTo>
                  <a:cubicBezTo>
                    <a:pt x="158" y="111"/>
                    <a:pt x="153" y="112"/>
                    <a:pt x="148" y="113"/>
                  </a:cubicBezTo>
                  <a:cubicBezTo>
                    <a:pt x="148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51" y="115"/>
                    <a:pt x="156" y="117"/>
                    <a:pt x="161" y="119"/>
                  </a:cubicBezTo>
                  <a:cubicBezTo>
                    <a:pt x="161" y="119"/>
                    <a:pt x="161" y="118"/>
                    <a:pt x="162" y="118"/>
                  </a:cubicBezTo>
                  <a:cubicBezTo>
                    <a:pt x="164" y="116"/>
                    <a:pt x="167" y="115"/>
                    <a:pt x="169" y="114"/>
                  </a:cubicBezTo>
                  <a:cubicBezTo>
                    <a:pt x="174" y="113"/>
                    <a:pt x="178" y="115"/>
                    <a:pt x="182" y="118"/>
                  </a:cubicBezTo>
                  <a:cubicBezTo>
                    <a:pt x="184" y="120"/>
                    <a:pt x="185" y="123"/>
                    <a:pt x="186" y="126"/>
                  </a:cubicBezTo>
                  <a:cubicBezTo>
                    <a:pt x="186" y="126"/>
                    <a:pt x="186" y="126"/>
                    <a:pt x="186" y="127"/>
                  </a:cubicBezTo>
                  <a:cubicBezTo>
                    <a:pt x="186" y="130"/>
                    <a:pt x="186" y="133"/>
                    <a:pt x="185" y="136"/>
                  </a:cubicBezTo>
                  <a:cubicBezTo>
                    <a:pt x="182" y="141"/>
                    <a:pt x="177" y="144"/>
                    <a:pt x="171" y="144"/>
                  </a:cubicBezTo>
                  <a:cubicBezTo>
                    <a:pt x="169" y="143"/>
                    <a:pt x="167" y="143"/>
                    <a:pt x="165" y="142"/>
                  </a:cubicBezTo>
                  <a:cubicBezTo>
                    <a:pt x="159" y="139"/>
                    <a:pt x="155" y="132"/>
                    <a:pt x="158" y="124"/>
                  </a:cubicBezTo>
                  <a:cubicBezTo>
                    <a:pt x="158" y="124"/>
                    <a:pt x="158" y="124"/>
                    <a:pt x="158" y="123"/>
                  </a:cubicBezTo>
                  <a:cubicBezTo>
                    <a:pt x="157" y="122"/>
                    <a:pt x="155" y="122"/>
                    <a:pt x="154" y="122"/>
                  </a:cubicBezTo>
                  <a:cubicBezTo>
                    <a:pt x="153" y="121"/>
                    <a:pt x="151" y="121"/>
                    <a:pt x="150" y="120"/>
                  </a:cubicBezTo>
                  <a:cubicBezTo>
                    <a:pt x="149" y="120"/>
                    <a:pt x="147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8" y="121"/>
                    <a:pt x="149" y="122"/>
                    <a:pt x="150" y="124"/>
                  </a:cubicBezTo>
                  <a:cubicBezTo>
                    <a:pt x="151" y="126"/>
                    <a:pt x="152" y="128"/>
                    <a:pt x="153" y="130"/>
                  </a:cubicBezTo>
                  <a:cubicBezTo>
                    <a:pt x="156" y="134"/>
                    <a:pt x="158" y="138"/>
                    <a:pt x="159" y="143"/>
                  </a:cubicBezTo>
                  <a:cubicBezTo>
                    <a:pt x="159" y="144"/>
                    <a:pt x="159" y="146"/>
                    <a:pt x="159" y="147"/>
                  </a:cubicBezTo>
                  <a:cubicBezTo>
                    <a:pt x="160" y="148"/>
                    <a:pt x="160" y="149"/>
                    <a:pt x="160" y="151"/>
                  </a:cubicBezTo>
                  <a:cubicBezTo>
                    <a:pt x="161" y="152"/>
                    <a:pt x="161" y="152"/>
                    <a:pt x="162" y="153"/>
                  </a:cubicBezTo>
                  <a:cubicBezTo>
                    <a:pt x="162" y="155"/>
                    <a:pt x="163" y="156"/>
                    <a:pt x="164" y="158"/>
                  </a:cubicBezTo>
                  <a:cubicBezTo>
                    <a:pt x="164" y="158"/>
                    <a:pt x="164" y="159"/>
                    <a:pt x="164" y="159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61"/>
                    <a:pt x="164" y="161"/>
                    <a:pt x="165" y="161"/>
                  </a:cubicBezTo>
                  <a:cubicBezTo>
                    <a:pt x="165" y="162"/>
                    <a:pt x="166" y="162"/>
                    <a:pt x="166" y="162"/>
                  </a:cubicBezTo>
                  <a:cubicBezTo>
                    <a:pt x="170" y="162"/>
                    <a:pt x="173" y="165"/>
                    <a:pt x="173" y="169"/>
                  </a:cubicBezTo>
                  <a:cubicBezTo>
                    <a:pt x="172" y="173"/>
                    <a:pt x="170" y="176"/>
                    <a:pt x="167" y="176"/>
                  </a:cubicBezTo>
                  <a:cubicBezTo>
                    <a:pt x="163" y="177"/>
                    <a:pt x="159" y="175"/>
                    <a:pt x="158" y="172"/>
                  </a:cubicBezTo>
                  <a:cubicBezTo>
                    <a:pt x="157" y="171"/>
                    <a:pt x="157" y="169"/>
                    <a:pt x="158" y="168"/>
                  </a:cubicBezTo>
                  <a:cubicBezTo>
                    <a:pt x="158" y="167"/>
                    <a:pt x="159" y="166"/>
                    <a:pt x="159" y="165"/>
                  </a:cubicBezTo>
                  <a:cubicBezTo>
                    <a:pt x="159" y="165"/>
                    <a:pt x="158" y="164"/>
                    <a:pt x="157" y="164"/>
                  </a:cubicBezTo>
                  <a:cubicBezTo>
                    <a:pt x="154" y="161"/>
                    <a:pt x="150" y="160"/>
                    <a:pt x="146" y="158"/>
                  </a:cubicBezTo>
                  <a:cubicBezTo>
                    <a:pt x="142" y="156"/>
                    <a:pt x="139" y="154"/>
                    <a:pt x="135" y="152"/>
                  </a:cubicBezTo>
                  <a:cubicBezTo>
                    <a:pt x="134" y="151"/>
                    <a:pt x="132" y="150"/>
                    <a:pt x="131" y="149"/>
                  </a:cubicBezTo>
                  <a:cubicBezTo>
                    <a:pt x="131" y="149"/>
                    <a:pt x="131" y="150"/>
                    <a:pt x="131" y="150"/>
                  </a:cubicBezTo>
                  <a:cubicBezTo>
                    <a:pt x="133" y="153"/>
                    <a:pt x="134" y="155"/>
                    <a:pt x="136" y="158"/>
                  </a:cubicBezTo>
                  <a:cubicBezTo>
                    <a:pt x="136" y="159"/>
                    <a:pt x="137" y="160"/>
                    <a:pt x="138" y="161"/>
                  </a:cubicBezTo>
                  <a:cubicBezTo>
                    <a:pt x="141" y="160"/>
                    <a:pt x="144" y="161"/>
                    <a:pt x="148" y="162"/>
                  </a:cubicBezTo>
                  <a:cubicBezTo>
                    <a:pt x="151" y="163"/>
                    <a:pt x="153" y="166"/>
                    <a:pt x="153" y="169"/>
                  </a:cubicBezTo>
                  <a:cubicBezTo>
                    <a:pt x="154" y="174"/>
                    <a:pt x="152" y="178"/>
                    <a:pt x="149" y="181"/>
                  </a:cubicBezTo>
                  <a:cubicBezTo>
                    <a:pt x="147" y="182"/>
                    <a:pt x="145" y="183"/>
                    <a:pt x="142" y="182"/>
                  </a:cubicBezTo>
                  <a:cubicBezTo>
                    <a:pt x="141" y="182"/>
                    <a:pt x="139" y="182"/>
                    <a:pt x="138" y="181"/>
                  </a:cubicBezTo>
                  <a:cubicBezTo>
                    <a:pt x="134" y="180"/>
                    <a:pt x="133" y="177"/>
                    <a:pt x="132" y="173"/>
                  </a:cubicBezTo>
                  <a:cubicBezTo>
                    <a:pt x="131" y="170"/>
                    <a:pt x="132" y="167"/>
                    <a:pt x="134" y="165"/>
                  </a:cubicBezTo>
                  <a:cubicBezTo>
                    <a:pt x="134" y="164"/>
                    <a:pt x="134" y="164"/>
                    <a:pt x="135" y="163"/>
                  </a:cubicBezTo>
                  <a:cubicBezTo>
                    <a:pt x="133" y="164"/>
                    <a:pt x="133" y="163"/>
                    <a:pt x="132" y="162"/>
                  </a:cubicBezTo>
                  <a:cubicBezTo>
                    <a:pt x="131" y="160"/>
                    <a:pt x="129" y="158"/>
                    <a:pt x="128" y="155"/>
                  </a:cubicBezTo>
                  <a:cubicBezTo>
                    <a:pt x="128" y="155"/>
                    <a:pt x="128" y="155"/>
                    <a:pt x="128" y="156"/>
                  </a:cubicBezTo>
                  <a:cubicBezTo>
                    <a:pt x="128" y="157"/>
                    <a:pt x="128" y="158"/>
                    <a:pt x="128" y="159"/>
                  </a:cubicBezTo>
                  <a:cubicBezTo>
                    <a:pt x="128" y="162"/>
                    <a:pt x="128" y="166"/>
                    <a:pt x="127" y="169"/>
                  </a:cubicBezTo>
                  <a:cubicBezTo>
                    <a:pt x="126" y="173"/>
                    <a:pt x="125" y="176"/>
                    <a:pt x="125" y="180"/>
                  </a:cubicBezTo>
                  <a:cubicBezTo>
                    <a:pt x="125" y="182"/>
                    <a:pt x="125" y="183"/>
                    <a:pt x="125" y="185"/>
                  </a:cubicBezTo>
                  <a:cubicBezTo>
                    <a:pt x="125" y="185"/>
                    <a:pt x="125" y="185"/>
                    <a:pt x="125" y="186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7" y="186"/>
                    <a:pt x="129" y="187"/>
                    <a:pt x="131" y="188"/>
                  </a:cubicBezTo>
                  <a:cubicBezTo>
                    <a:pt x="131" y="188"/>
                    <a:pt x="132" y="188"/>
                    <a:pt x="132" y="188"/>
                  </a:cubicBezTo>
                  <a:cubicBezTo>
                    <a:pt x="133" y="190"/>
                    <a:pt x="134" y="192"/>
                    <a:pt x="133" y="194"/>
                  </a:cubicBezTo>
                  <a:cubicBezTo>
                    <a:pt x="133" y="195"/>
                    <a:pt x="131" y="199"/>
                    <a:pt x="130" y="200"/>
                  </a:cubicBezTo>
                  <a:cubicBezTo>
                    <a:pt x="127" y="203"/>
                    <a:pt x="122" y="204"/>
                    <a:pt x="118" y="201"/>
                  </a:cubicBezTo>
                  <a:cubicBezTo>
                    <a:pt x="117" y="199"/>
                    <a:pt x="116" y="197"/>
                    <a:pt x="117" y="195"/>
                  </a:cubicBezTo>
                  <a:cubicBezTo>
                    <a:pt x="117" y="192"/>
                    <a:pt x="118" y="189"/>
                    <a:pt x="120" y="187"/>
                  </a:cubicBezTo>
                  <a:cubicBezTo>
                    <a:pt x="120" y="187"/>
                    <a:pt x="120" y="187"/>
                    <a:pt x="120" y="187"/>
                  </a:cubicBezTo>
                  <a:cubicBezTo>
                    <a:pt x="120" y="186"/>
                    <a:pt x="119" y="185"/>
                    <a:pt x="118" y="183"/>
                  </a:cubicBezTo>
                  <a:cubicBezTo>
                    <a:pt x="117" y="181"/>
                    <a:pt x="115" y="179"/>
                    <a:pt x="114" y="176"/>
                  </a:cubicBezTo>
                  <a:cubicBezTo>
                    <a:pt x="113" y="173"/>
                    <a:pt x="110" y="170"/>
                    <a:pt x="108" y="167"/>
                  </a:cubicBezTo>
                  <a:cubicBezTo>
                    <a:pt x="107" y="166"/>
                    <a:pt x="107" y="165"/>
                    <a:pt x="106" y="165"/>
                  </a:cubicBezTo>
                  <a:cubicBezTo>
                    <a:pt x="104" y="163"/>
                    <a:pt x="102" y="160"/>
                    <a:pt x="100" y="158"/>
                  </a:cubicBezTo>
                  <a:cubicBezTo>
                    <a:pt x="100" y="158"/>
                    <a:pt x="100" y="157"/>
                    <a:pt x="100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99" y="160"/>
                    <a:pt x="98" y="162"/>
                    <a:pt x="98" y="164"/>
                  </a:cubicBezTo>
                  <a:cubicBezTo>
                    <a:pt x="97" y="169"/>
                    <a:pt x="96" y="173"/>
                    <a:pt x="96" y="178"/>
                  </a:cubicBezTo>
                  <a:cubicBezTo>
                    <a:pt x="96" y="179"/>
                    <a:pt x="96" y="181"/>
                    <a:pt x="96" y="182"/>
                  </a:cubicBezTo>
                  <a:cubicBezTo>
                    <a:pt x="96" y="185"/>
                    <a:pt x="96" y="188"/>
                    <a:pt x="96" y="191"/>
                  </a:cubicBezTo>
                  <a:cubicBezTo>
                    <a:pt x="97" y="196"/>
                    <a:pt x="98" y="200"/>
                    <a:pt x="99" y="204"/>
                  </a:cubicBezTo>
                  <a:cubicBezTo>
                    <a:pt x="102" y="213"/>
                    <a:pt x="106" y="220"/>
                    <a:pt x="111" y="228"/>
                  </a:cubicBezTo>
                  <a:cubicBezTo>
                    <a:pt x="113" y="230"/>
                    <a:pt x="115" y="232"/>
                    <a:pt x="117" y="235"/>
                  </a:cubicBezTo>
                  <a:cubicBezTo>
                    <a:pt x="122" y="242"/>
                    <a:pt x="126" y="250"/>
                    <a:pt x="129" y="258"/>
                  </a:cubicBezTo>
                  <a:cubicBezTo>
                    <a:pt x="129" y="260"/>
                    <a:pt x="130" y="262"/>
                    <a:pt x="131" y="264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1" y="265"/>
                    <a:pt x="131" y="264"/>
                    <a:pt x="131" y="264"/>
                  </a:cubicBezTo>
                  <a:cubicBezTo>
                    <a:pt x="134" y="253"/>
                    <a:pt x="139" y="242"/>
                    <a:pt x="144" y="232"/>
                  </a:cubicBezTo>
                  <a:cubicBezTo>
                    <a:pt x="144" y="231"/>
                    <a:pt x="144" y="231"/>
                    <a:pt x="144" y="230"/>
                  </a:cubicBezTo>
                  <a:cubicBezTo>
                    <a:pt x="144" y="230"/>
                    <a:pt x="144" y="229"/>
                    <a:pt x="145" y="229"/>
                  </a:cubicBezTo>
                  <a:cubicBezTo>
                    <a:pt x="145" y="229"/>
                    <a:pt x="145" y="228"/>
                    <a:pt x="146" y="228"/>
                  </a:cubicBezTo>
                  <a:cubicBezTo>
                    <a:pt x="148" y="224"/>
                    <a:pt x="149" y="221"/>
                    <a:pt x="151" y="217"/>
                  </a:cubicBezTo>
                  <a:cubicBezTo>
                    <a:pt x="157" y="208"/>
                    <a:pt x="163" y="200"/>
                    <a:pt x="170" y="192"/>
                  </a:cubicBezTo>
                  <a:cubicBezTo>
                    <a:pt x="171" y="192"/>
                    <a:pt x="171" y="191"/>
                    <a:pt x="171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3" y="189"/>
                    <a:pt x="173" y="189"/>
                  </a:cubicBezTo>
                  <a:cubicBezTo>
                    <a:pt x="179" y="184"/>
                    <a:pt x="184" y="179"/>
                    <a:pt x="189" y="175"/>
                  </a:cubicBezTo>
                  <a:cubicBezTo>
                    <a:pt x="194" y="171"/>
                    <a:pt x="198" y="168"/>
                    <a:pt x="202" y="164"/>
                  </a:cubicBezTo>
                  <a:cubicBezTo>
                    <a:pt x="204" y="163"/>
                    <a:pt x="206" y="162"/>
                    <a:pt x="207" y="160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60"/>
                  </a:cubicBezTo>
                  <a:cubicBezTo>
                    <a:pt x="210" y="160"/>
                    <a:pt x="210" y="161"/>
                    <a:pt x="210" y="161"/>
                  </a:cubicBezTo>
                  <a:cubicBezTo>
                    <a:pt x="210" y="162"/>
                    <a:pt x="209" y="162"/>
                    <a:pt x="209" y="162"/>
                  </a:cubicBezTo>
                  <a:cubicBezTo>
                    <a:pt x="207" y="166"/>
                    <a:pt x="205" y="169"/>
                    <a:pt x="204" y="172"/>
                  </a:cubicBezTo>
                  <a:cubicBezTo>
                    <a:pt x="201" y="178"/>
                    <a:pt x="199" y="184"/>
                    <a:pt x="198" y="190"/>
                  </a:cubicBezTo>
                  <a:cubicBezTo>
                    <a:pt x="197" y="196"/>
                    <a:pt x="195" y="202"/>
                    <a:pt x="194" y="207"/>
                  </a:cubicBezTo>
                  <a:cubicBezTo>
                    <a:pt x="192" y="215"/>
                    <a:pt x="189" y="222"/>
                    <a:pt x="185" y="228"/>
                  </a:cubicBezTo>
                  <a:cubicBezTo>
                    <a:pt x="184" y="231"/>
                    <a:pt x="183" y="233"/>
                    <a:pt x="181" y="236"/>
                  </a:cubicBezTo>
                  <a:cubicBezTo>
                    <a:pt x="179" y="239"/>
                    <a:pt x="176" y="243"/>
                    <a:pt x="174" y="247"/>
                  </a:cubicBezTo>
                  <a:cubicBezTo>
                    <a:pt x="170" y="252"/>
                    <a:pt x="166" y="257"/>
                    <a:pt x="162" y="261"/>
                  </a:cubicBezTo>
                  <a:cubicBezTo>
                    <a:pt x="158" y="265"/>
                    <a:pt x="154" y="269"/>
                    <a:pt x="150" y="273"/>
                  </a:cubicBezTo>
                  <a:cubicBezTo>
                    <a:pt x="147" y="275"/>
                    <a:pt x="144" y="277"/>
                    <a:pt x="141" y="280"/>
                  </a:cubicBezTo>
                  <a:cubicBezTo>
                    <a:pt x="140" y="280"/>
                    <a:pt x="139" y="281"/>
                    <a:pt x="138" y="281"/>
                  </a:cubicBezTo>
                  <a:cubicBezTo>
                    <a:pt x="137" y="282"/>
                    <a:pt x="135" y="283"/>
                    <a:pt x="134" y="284"/>
                  </a:cubicBezTo>
                  <a:cubicBezTo>
                    <a:pt x="134" y="286"/>
                    <a:pt x="133" y="287"/>
                    <a:pt x="131" y="286"/>
                  </a:cubicBezTo>
                  <a:cubicBezTo>
                    <a:pt x="130" y="287"/>
                    <a:pt x="130" y="287"/>
                    <a:pt x="129" y="287"/>
                  </a:cubicBezTo>
                  <a:cubicBezTo>
                    <a:pt x="129" y="287"/>
                    <a:pt x="128" y="287"/>
                    <a:pt x="128" y="287"/>
                  </a:cubicBezTo>
                  <a:cubicBezTo>
                    <a:pt x="127" y="288"/>
                    <a:pt x="126" y="288"/>
                    <a:pt x="126" y="287"/>
                  </a:cubicBezTo>
                  <a:cubicBezTo>
                    <a:pt x="125" y="286"/>
                    <a:pt x="125" y="285"/>
                    <a:pt x="125" y="285"/>
                  </a:cubicBezTo>
                  <a:cubicBezTo>
                    <a:pt x="126" y="284"/>
                    <a:pt x="126" y="283"/>
                    <a:pt x="126" y="282"/>
                  </a:cubicBezTo>
                  <a:cubicBezTo>
                    <a:pt x="126" y="279"/>
                    <a:pt x="125" y="276"/>
                    <a:pt x="124" y="274"/>
                  </a:cubicBezTo>
                  <a:cubicBezTo>
                    <a:pt x="121" y="268"/>
                    <a:pt x="118" y="262"/>
                    <a:pt x="115" y="256"/>
                  </a:cubicBezTo>
                  <a:cubicBezTo>
                    <a:pt x="113" y="251"/>
                    <a:pt x="110" y="247"/>
                    <a:pt x="107" y="243"/>
                  </a:cubicBezTo>
                  <a:cubicBezTo>
                    <a:pt x="106" y="241"/>
                    <a:pt x="105" y="240"/>
                    <a:pt x="104" y="238"/>
                  </a:cubicBezTo>
                  <a:cubicBezTo>
                    <a:pt x="101" y="234"/>
                    <a:pt x="98" y="230"/>
                    <a:pt x="95" y="225"/>
                  </a:cubicBezTo>
                  <a:cubicBezTo>
                    <a:pt x="91" y="220"/>
                    <a:pt x="89" y="214"/>
                    <a:pt x="87" y="208"/>
                  </a:cubicBezTo>
                  <a:cubicBezTo>
                    <a:pt x="86" y="204"/>
                    <a:pt x="85" y="199"/>
                    <a:pt x="85" y="195"/>
                  </a:cubicBezTo>
                  <a:cubicBezTo>
                    <a:pt x="84" y="190"/>
                    <a:pt x="84" y="186"/>
                    <a:pt x="84" y="182"/>
                  </a:cubicBezTo>
                  <a:cubicBezTo>
                    <a:pt x="85" y="178"/>
                    <a:pt x="85" y="174"/>
                    <a:pt x="86" y="171"/>
                  </a:cubicBezTo>
                  <a:cubicBezTo>
                    <a:pt x="87" y="169"/>
                    <a:pt x="87" y="167"/>
                    <a:pt x="88" y="165"/>
                  </a:cubicBezTo>
                  <a:cubicBezTo>
                    <a:pt x="88" y="163"/>
                    <a:pt x="88" y="162"/>
                    <a:pt x="89" y="160"/>
                  </a:cubicBezTo>
                  <a:cubicBezTo>
                    <a:pt x="89" y="160"/>
                    <a:pt x="89" y="160"/>
                    <a:pt x="89" y="159"/>
                  </a:cubicBezTo>
                  <a:cubicBezTo>
                    <a:pt x="88" y="160"/>
                    <a:pt x="88" y="161"/>
                    <a:pt x="87" y="162"/>
                  </a:cubicBezTo>
                  <a:cubicBezTo>
                    <a:pt x="86" y="164"/>
                    <a:pt x="84" y="166"/>
                    <a:pt x="82" y="167"/>
                  </a:cubicBezTo>
                  <a:cubicBezTo>
                    <a:pt x="80" y="170"/>
                    <a:pt x="77" y="172"/>
                    <a:pt x="74" y="175"/>
                  </a:cubicBezTo>
                  <a:cubicBezTo>
                    <a:pt x="71" y="177"/>
                    <a:pt x="69" y="179"/>
                    <a:pt x="68" y="182"/>
                  </a:cubicBezTo>
                  <a:cubicBezTo>
                    <a:pt x="68" y="183"/>
                    <a:pt x="68" y="183"/>
                    <a:pt x="67" y="184"/>
                  </a:cubicBezTo>
                  <a:cubicBezTo>
                    <a:pt x="67" y="185"/>
                    <a:pt x="67" y="185"/>
                    <a:pt x="68" y="186"/>
                  </a:cubicBezTo>
                  <a:cubicBezTo>
                    <a:pt x="69" y="187"/>
                    <a:pt x="70" y="188"/>
                    <a:pt x="69" y="190"/>
                  </a:cubicBezTo>
                  <a:cubicBezTo>
                    <a:pt x="69" y="190"/>
                    <a:pt x="69" y="191"/>
                    <a:pt x="69" y="191"/>
                  </a:cubicBezTo>
                  <a:cubicBezTo>
                    <a:pt x="69" y="194"/>
                    <a:pt x="68" y="195"/>
                    <a:pt x="67" y="197"/>
                  </a:cubicBezTo>
                  <a:cubicBezTo>
                    <a:pt x="66" y="198"/>
                    <a:pt x="65" y="199"/>
                    <a:pt x="64" y="200"/>
                  </a:cubicBezTo>
                  <a:cubicBezTo>
                    <a:pt x="63" y="200"/>
                    <a:pt x="62" y="200"/>
                    <a:pt x="61" y="200"/>
                  </a:cubicBezTo>
                  <a:cubicBezTo>
                    <a:pt x="60" y="200"/>
                    <a:pt x="59" y="200"/>
                    <a:pt x="58" y="199"/>
                  </a:cubicBezTo>
                  <a:cubicBezTo>
                    <a:pt x="56" y="198"/>
                    <a:pt x="55" y="197"/>
                    <a:pt x="54" y="194"/>
                  </a:cubicBezTo>
                  <a:cubicBezTo>
                    <a:pt x="54" y="193"/>
                    <a:pt x="54" y="192"/>
                    <a:pt x="55" y="191"/>
                  </a:cubicBezTo>
                  <a:cubicBezTo>
                    <a:pt x="55" y="190"/>
                    <a:pt x="56" y="188"/>
                    <a:pt x="56" y="187"/>
                  </a:cubicBezTo>
                  <a:cubicBezTo>
                    <a:pt x="58" y="185"/>
                    <a:pt x="59" y="184"/>
                    <a:pt x="62" y="184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2" y="183"/>
                    <a:pt x="63" y="182"/>
                    <a:pt x="62" y="181"/>
                  </a:cubicBezTo>
                  <a:cubicBezTo>
                    <a:pt x="62" y="177"/>
                    <a:pt x="62" y="172"/>
                    <a:pt x="62" y="168"/>
                  </a:cubicBezTo>
                  <a:cubicBezTo>
                    <a:pt x="62" y="163"/>
                    <a:pt x="62" y="159"/>
                    <a:pt x="62" y="155"/>
                  </a:cubicBezTo>
                  <a:cubicBezTo>
                    <a:pt x="62" y="152"/>
                    <a:pt x="62" y="149"/>
                    <a:pt x="62" y="146"/>
                  </a:cubicBezTo>
                  <a:cubicBezTo>
                    <a:pt x="62" y="145"/>
                    <a:pt x="62" y="145"/>
                    <a:pt x="63" y="144"/>
                  </a:cubicBezTo>
                  <a:cubicBezTo>
                    <a:pt x="63" y="142"/>
                    <a:pt x="63" y="140"/>
                    <a:pt x="64" y="139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2" y="139"/>
                    <a:pt x="60" y="141"/>
                    <a:pt x="58" y="142"/>
                  </a:cubicBezTo>
                  <a:cubicBezTo>
                    <a:pt x="58" y="142"/>
                    <a:pt x="57" y="143"/>
                    <a:pt x="57" y="144"/>
                  </a:cubicBezTo>
                  <a:cubicBezTo>
                    <a:pt x="56" y="145"/>
                    <a:pt x="56" y="145"/>
                    <a:pt x="55" y="145"/>
                  </a:cubicBezTo>
                  <a:cubicBezTo>
                    <a:pt x="55" y="146"/>
                    <a:pt x="55" y="146"/>
                    <a:pt x="56" y="147"/>
                  </a:cubicBezTo>
                  <a:cubicBezTo>
                    <a:pt x="56" y="150"/>
                    <a:pt x="55" y="152"/>
                    <a:pt x="54" y="155"/>
                  </a:cubicBezTo>
                  <a:cubicBezTo>
                    <a:pt x="53" y="156"/>
                    <a:pt x="53" y="157"/>
                    <a:pt x="52" y="157"/>
                  </a:cubicBezTo>
                  <a:cubicBezTo>
                    <a:pt x="49" y="162"/>
                    <a:pt x="44" y="164"/>
                    <a:pt x="39" y="163"/>
                  </a:cubicBezTo>
                  <a:cubicBezTo>
                    <a:pt x="37" y="163"/>
                    <a:pt x="36" y="162"/>
                    <a:pt x="34" y="161"/>
                  </a:cubicBezTo>
                  <a:cubicBezTo>
                    <a:pt x="31" y="160"/>
                    <a:pt x="29" y="158"/>
                    <a:pt x="28" y="154"/>
                  </a:cubicBezTo>
                  <a:cubicBezTo>
                    <a:pt x="28" y="153"/>
                    <a:pt x="28" y="152"/>
                    <a:pt x="28" y="151"/>
                  </a:cubicBezTo>
                  <a:cubicBezTo>
                    <a:pt x="28" y="149"/>
                    <a:pt x="28" y="147"/>
                    <a:pt x="29" y="144"/>
                  </a:cubicBezTo>
                  <a:cubicBezTo>
                    <a:pt x="30" y="141"/>
                    <a:pt x="31" y="139"/>
                    <a:pt x="34" y="137"/>
                  </a:cubicBezTo>
                  <a:cubicBezTo>
                    <a:pt x="36" y="136"/>
                    <a:pt x="37" y="136"/>
                    <a:pt x="39" y="136"/>
                  </a:cubicBezTo>
                  <a:cubicBezTo>
                    <a:pt x="42" y="136"/>
                    <a:pt x="46" y="136"/>
                    <a:pt x="50" y="138"/>
                  </a:cubicBezTo>
                  <a:cubicBezTo>
                    <a:pt x="50" y="138"/>
                    <a:pt x="51" y="139"/>
                    <a:pt x="52" y="139"/>
                  </a:cubicBezTo>
                  <a:close/>
                  <a:moveTo>
                    <a:pt x="168" y="223"/>
                  </a:move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7" y="223"/>
                  </a:cubicBezTo>
                  <a:cubicBezTo>
                    <a:pt x="167" y="223"/>
                    <a:pt x="167" y="223"/>
                    <a:pt x="168" y="223"/>
                  </a:cubicBezTo>
                  <a:cubicBezTo>
                    <a:pt x="168" y="223"/>
                    <a:pt x="168" y="223"/>
                    <a:pt x="169" y="223"/>
                  </a:cubicBezTo>
                  <a:cubicBezTo>
                    <a:pt x="169" y="223"/>
                    <a:pt x="169" y="222"/>
                    <a:pt x="169" y="222"/>
                  </a:cubicBezTo>
                  <a:cubicBezTo>
                    <a:pt x="168" y="222"/>
                    <a:pt x="168" y="222"/>
                    <a:pt x="168" y="223"/>
                  </a:cubicBezTo>
                  <a:close/>
                  <a:moveTo>
                    <a:pt x="94" y="175"/>
                  </a:move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9"/>
                    <a:pt x="94" y="181"/>
                    <a:pt x="94" y="183"/>
                  </a:cubicBezTo>
                  <a:cubicBezTo>
                    <a:pt x="93" y="190"/>
                    <a:pt x="94" y="197"/>
                    <a:pt x="96" y="205"/>
                  </a:cubicBezTo>
                  <a:cubicBezTo>
                    <a:pt x="98" y="210"/>
                    <a:pt x="100" y="214"/>
                    <a:pt x="103" y="219"/>
                  </a:cubicBezTo>
                  <a:cubicBezTo>
                    <a:pt x="103" y="219"/>
                    <a:pt x="103" y="219"/>
                    <a:pt x="103" y="219"/>
                  </a:cubicBezTo>
                  <a:cubicBezTo>
                    <a:pt x="103" y="219"/>
                    <a:pt x="103" y="218"/>
                    <a:pt x="103" y="218"/>
                  </a:cubicBezTo>
                  <a:cubicBezTo>
                    <a:pt x="101" y="214"/>
                    <a:pt x="99" y="209"/>
                    <a:pt x="97" y="204"/>
                  </a:cubicBezTo>
                  <a:cubicBezTo>
                    <a:pt x="96" y="201"/>
                    <a:pt x="95" y="197"/>
                    <a:pt x="95" y="193"/>
                  </a:cubicBezTo>
                  <a:cubicBezTo>
                    <a:pt x="94" y="188"/>
                    <a:pt x="94" y="183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6"/>
                    <a:pt x="94" y="176"/>
                    <a:pt x="94" y="175"/>
                  </a:cubicBezTo>
                  <a:cubicBezTo>
                    <a:pt x="94" y="175"/>
                    <a:pt x="94" y="174"/>
                    <a:pt x="94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4"/>
                    <a:pt x="94" y="175"/>
                    <a:pt x="94" y="175"/>
                  </a:cubicBezTo>
                  <a:close/>
                  <a:moveTo>
                    <a:pt x="50" y="91"/>
                  </a:moveTo>
                  <a:cubicBezTo>
                    <a:pt x="50" y="91"/>
                    <a:pt x="49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9" y="91"/>
                    <a:pt x="50" y="91"/>
                    <a:pt x="50" y="9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2" y="91"/>
                    <a:pt x="53" y="92"/>
                    <a:pt x="54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92"/>
                    <a:pt x="52" y="91"/>
                    <a:pt x="50" y="91"/>
                  </a:cubicBezTo>
                  <a:close/>
                  <a:moveTo>
                    <a:pt x="161" y="258"/>
                  </a:moveTo>
                  <a:cubicBezTo>
                    <a:pt x="161" y="258"/>
                    <a:pt x="161" y="258"/>
                    <a:pt x="161" y="258"/>
                  </a:cubicBezTo>
                  <a:cubicBezTo>
                    <a:pt x="164" y="255"/>
                    <a:pt x="166" y="252"/>
                    <a:pt x="168" y="249"/>
                  </a:cubicBezTo>
                  <a:cubicBezTo>
                    <a:pt x="168" y="249"/>
                    <a:pt x="168" y="249"/>
                    <a:pt x="169" y="248"/>
                  </a:cubicBezTo>
                  <a:cubicBezTo>
                    <a:pt x="167" y="249"/>
                    <a:pt x="165" y="249"/>
                    <a:pt x="163" y="249"/>
                  </a:cubicBezTo>
                  <a:cubicBezTo>
                    <a:pt x="163" y="249"/>
                    <a:pt x="163" y="250"/>
                    <a:pt x="163" y="250"/>
                  </a:cubicBezTo>
                  <a:cubicBezTo>
                    <a:pt x="164" y="250"/>
                    <a:pt x="164" y="251"/>
                    <a:pt x="163" y="251"/>
                  </a:cubicBezTo>
                  <a:cubicBezTo>
                    <a:pt x="162" y="251"/>
                    <a:pt x="162" y="251"/>
                    <a:pt x="162" y="252"/>
                  </a:cubicBezTo>
                  <a:cubicBezTo>
                    <a:pt x="160" y="252"/>
                    <a:pt x="159" y="252"/>
                    <a:pt x="158" y="253"/>
                  </a:cubicBezTo>
                  <a:cubicBezTo>
                    <a:pt x="154" y="254"/>
                    <a:pt x="150" y="256"/>
                    <a:pt x="146" y="257"/>
                  </a:cubicBezTo>
                  <a:cubicBezTo>
                    <a:pt x="146" y="257"/>
                    <a:pt x="146" y="258"/>
                    <a:pt x="146" y="258"/>
                  </a:cubicBezTo>
                  <a:cubicBezTo>
                    <a:pt x="146" y="258"/>
                    <a:pt x="146" y="258"/>
                    <a:pt x="146" y="258"/>
                  </a:cubicBezTo>
                  <a:cubicBezTo>
                    <a:pt x="148" y="257"/>
                    <a:pt x="151" y="256"/>
                    <a:pt x="153" y="256"/>
                  </a:cubicBezTo>
                  <a:cubicBezTo>
                    <a:pt x="155" y="255"/>
                    <a:pt x="158" y="254"/>
                    <a:pt x="161" y="253"/>
                  </a:cubicBezTo>
                  <a:cubicBezTo>
                    <a:pt x="161" y="253"/>
                    <a:pt x="162" y="253"/>
                    <a:pt x="162" y="253"/>
                  </a:cubicBezTo>
                  <a:cubicBezTo>
                    <a:pt x="163" y="253"/>
                    <a:pt x="163" y="254"/>
                    <a:pt x="163" y="254"/>
                  </a:cubicBezTo>
                  <a:cubicBezTo>
                    <a:pt x="163" y="254"/>
                    <a:pt x="163" y="255"/>
                    <a:pt x="163" y="255"/>
                  </a:cubicBezTo>
                  <a:cubicBezTo>
                    <a:pt x="162" y="255"/>
                    <a:pt x="162" y="255"/>
                    <a:pt x="161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60" y="256"/>
                    <a:pt x="160" y="256"/>
                    <a:pt x="160" y="256"/>
                  </a:cubicBezTo>
                  <a:cubicBezTo>
                    <a:pt x="161" y="257"/>
                    <a:pt x="161" y="257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58" y="259"/>
                    <a:pt x="156" y="260"/>
                    <a:pt x="154" y="260"/>
                  </a:cubicBezTo>
                  <a:cubicBezTo>
                    <a:pt x="148" y="262"/>
                    <a:pt x="143" y="264"/>
                    <a:pt x="138" y="266"/>
                  </a:cubicBezTo>
                  <a:cubicBezTo>
                    <a:pt x="138" y="266"/>
                    <a:pt x="137" y="267"/>
                    <a:pt x="137" y="267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8" y="267"/>
                    <a:pt x="140" y="266"/>
                    <a:pt x="141" y="266"/>
                  </a:cubicBezTo>
                  <a:cubicBezTo>
                    <a:pt x="144" y="265"/>
                    <a:pt x="146" y="264"/>
                    <a:pt x="148" y="263"/>
                  </a:cubicBezTo>
                  <a:cubicBezTo>
                    <a:pt x="150" y="263"/>
                    <a:pt x="152" y="262"/>
                    <a:pt x="154" y="262"/>
                  </a:cubicBezTo>
                  <a:cubicBezTo>
                    <a:pt x="155" y="261"/>
                    <a:pt x="156" y="262"/>
                    <a:pt x="156" y="263"/>
                  </a:cubicBezTo>
                  <a:cubicBezTo>
                    <a:pt x="156" y="263"/>
                    <a:pt x="156" y="263"/>
                    <a:pt x="157" y="262"/>
                  </a:cubicBezTo>
                  <a:cubicBezTo>
                    <a:pt x="158" y="261"/>
                    <a:pt x="159" y="260"/>
                    <a:pt x="160" y="259"/>
                  </a:cubicBezTo>
                  <a:cubicBezTo>
                    <a:pt x="161" y="259"/>
                    <a:pt x="161" y="258"/>
                    <a:pt x="161" y="258"/>
                  </a:cubicBezTo>
                  <a:close/>
                  <a:moveTo>
                    <a:pt x="88" y="85"/>
                  </a:moveTo>
                  <a:cubicBezTo>
                    <a:pt x="88" y="86"/>
                    <a:pt x="88" y="87"/>
                    <a:pt x="88" y="87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9"/>
                    <a:pt x="84" y="89"/>
                    <a:pt x="83" y="90"/>
                  </a:cubicBezTo>
                  <a:cubicBezTo>
                    <a:pt x="78" y="95"/>
                    <a:pt x="77" y="101"/>
                    <a:pt x="78" y="108"/>
                  </a:cubicBezTo>
                  <a:cubicBezTo>
                    <a:pt x="78" y="112"/>
                    <a:pt x="80" y="114"/>
                    <a:pt x="82" y="117"/>
                  </a:cubicBezTo>
                  <a:cubicBezTo>
                    <a:pt x="84" y="119"/>
                    <a:pt x="87" y="120"/>
                    <a:pt x="90" y="121"/>
                  </a:cubicBezTo>
                  <a:cubicBezTo>
                    <a:pt x="94" y="122"/>
                    <a:pt x="98" y="123"/>
                    <a:pt x="102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08" y="121"/>
                    <a:pt x="111" y="119"/>
                    <a:pt x="114" y="117"/>
                  </a:cubicBezTo>
                  <a:cubicBezTo>
                    <a:pt x="114" y="116"/>
                    <a:pt x="115" y="115"/>
                    <a:pt x="115" y="115"/>
                  </a:cubicBezTo>
                  <a:cubicBezTo>
                    <a:pt x="117" y="112"/>
                    <a:pt x="118" y="108"/>
                    <a:pt x="118" y="105"/>
                  </a:cubicBezTo>
                  <a:cubicBezTo>
                    <a:pt x="118" y="103"/>
                    <a:pt x="118" y="101"/>
                    <a:pt x="118" y="99"/>
                  </a:cubicBezTo>
                  <a:cubicBezTo>
                    <a:pt x="118" y="95"/>
                    <a:pt x="116" y="92"/>
                    <a:pt x="113" y="89"/>
                  </a:cubicBezTo>
                  <a:cubicBezTo>
                    <a:pt x="113" y="88"/>
                    <a:pt x="112" y="88"/>
                    <a:pt x="112" y="88"/>
                  </a:cubicBezTo>
                  <a:cubicBezTo>
                    <a:pt x="109" y="86"/>
                    <a:pt x="106" y="85"/>
                    <a:pt x="103" y="84"/>
                  </a:cubicBezTo>
                  <a:cubicBezTo>
                    <a:pt x="101" y="84"/>
                    <a:pt x="99" y="83"/>
                    <a:pt x="97" y="84"/>
                  </a:cubicBezTo>
                  <a:cubicBezTo>
                    <a:pt x="97" y="84"/>
                    <a:pt x="96" y="84"/>
                    <a:pt x="96" y="83"/>
                  </a:cubicBezTo>
                  <a:cubicBezTo>
                    <a:pt x="95" y="83"/>
                    <a:pt x="95" y="83"/>
                    <a:pt x="94" y="83"/>
                  </a:cubicBezTo>
                  <a:cubicBezTo>
                    <a:pt x="92" y="83"/>
                    <a:pt x="90" y="84"/>
                    <a:pt x="88" y="85"/>
                  </a:cubicBezTo>
                  <a:close/>
                  <a:moveTo>
                    <a:pt x="125" y="138"/>
                  </a:moveTo>
                  <a:cubicBezTo>
                    <a:pt x="126" y="139"/>
                    <a:pt x="127" y="140"/>
                    <a:pt x="128" y="141"/>
                  </a:cubicBezTo>
                  <a:cubicBezTo>
                    <a:pt x="130" y="143"/>
                    <a:pt x="132" y="145"/>
                    <a:pt x="135" y="147"/>
                  </a:cubicBezTo>
                  <a:cubicBezTo>
                    <a:pt x="137" y="148"/>
                    <a:pt x="139" y="149"/>
                    <a:pt x="141" y="150"/>
                  </a:cubicBezTo>
                  <a:cubicBezTo>
                    <a:pt x="147" y="152"/>
                    <a:pt x="152" y="155"/>
                    <a:pt x="158" y="159"/>
                  </a:cubicBezTo>
                  <a:cubicBezTo>
                    <a:pt x="158" y="159"/>
                    <a:pt x="158" y="159"/>
                    <a:pt x="159" y="159"/>
                  </a:cubicBezTo>
                  <a:cubicBezTo>
                    <a:pt x="159" y="159"/>
                    <a:pt x="158" y="159"/>
                    <a:pt x="158" y="158"/>
                  </a:cubicBezTo>
                  <a:cubicBezTo>
                    <a:pt x="157" y="157"/>
                    <a:pt x="156" y="155"/>
                    <a:pt x="155" y="153"/>
                  </a:cubicBezTo>
                  <a:cubicBezTo>
                    <a:pt x="154" y="151"/>
                    <a:pt x="153" y="149"/>
                    <a:pt x="152" y="148"/>
                  </a:cubicBezTo>
                  <a:cubicBezTo>
                    <a:pt x="152" y="147"/>
                    <a:pt x="152" y="147"/>
                    <a:pt x="152" y="146"/>
                  </a:cubicBezTo>
                  <a:cubicBezTo>
                    <a:pt x="150" y="144"/>
                    <a:pt x="148" y="142"/>
                    <a:pt x="147" y="140"/>
                  </a:cubicBezTo>
                  <a:cubicBezTo>
                    <a:pt x="146" y="138"/>
                    <a:pt x="144" y="136"/>
                    <a:pt x="143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1" y="135"/>
                    <a:pt x="141" y="134"/>
                    <a:pt x="141" y="133"/>
                  </a:cubicBezTo>
                  <a:cubicBezTo>
                    <a:pt x="141" y="133"/>
                    <a:pt x="141" y="132"/>
                    <a:pt x="141" y="132"/>
                  </a:cubicBezTo>
                  <a:cubicBezTo>
                    <a:pt x="140" y="131"/>
                    <a:pt x="139" y="130"/>
                    <a:pt x="138" y="129"/>
                  </a:cubicBezTo>
                  <a:cubicBezTo>
                    <a:pt x="136" y="127"/>
                    <a:pt x="134" y="126"/>
                    <a:pt x="132" y="126"/>
                  </a:cubicBezTo>
                  <a:cubicBezTo>
                    <a:pt x="131" y="125"/>
                    <a:pt x="131" y="125"/>
                    <a:pt x="130" y="125"/>
                  </a:cubicBezTo>
                  <a:cubicBezTo>
                    <a:pt x="131" y="130"/>
                    <a:pt x="130" y="135"/>
                    <a:pt x="125" y="138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  <a:cubicBezTo>
                    <a:pt x="109" y="59"/>
                    <a:pt x="109" y="58"/>
                    <a:pt x="109" y="57"/>
                  </a:cubicBezTo>
                  <a:cubicBezTo>
                    <a:pt x="110" y="56"/>
                    <a:pt x="110" y="54"/>
                    <a:pt x="109" y="52"/>
                  </a:cubicBezTo>
                  <a:cubicBezTo>
                    <a:pt x="109" y="51"/>
                    <a:pt x="109" y="49"/>
                    <a:pt x="108" y="47"/>
                  </a:cubicBezTo>
                  <a:cubicBezTo>
                    <a:pt x="106" y="45"/>
                    <a:pt x="105" y="43"/>
                    <a:pt x="104" y="42"/>
                  </a:cubicBezTo>
                  <a:cubicBezTo>
                    <a:pt x="104" y="41"/>
                    <a:pt x="103" y="40"/>
                    <a:pt x="102" y="40"/>
                  </a:cubicBezTo>
                  <a:cubicBezTo>
                    <a:pt x="101" y="38"/>
                    <a:pt x="100" y="37"/>
                    <a:pt x="99" y="36"/>
                  </a:cubicBezTo>
                  <a:cubicBezTo>
                    <a:pt x="99" y="35"/>
                    <a:pt x="98" y="35"/>
                    <a:pt x="98" y="34"/>
                  </a:cubicBezTo>
                  <a:cubicBezTo>
                    <a:pt x="96" y="32"/>
                    <a:pt x="95" y="31"/>
                    <a:pt x="95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30"/>
                    <a:pt x="94" y="30"/>
                    <a:pt x="94" y="31"/>
                  </a:cubicBezTo>
                  <a:cubicBezTo>
                    <a:pt x="94" y="34"/>
                    <a:pt x="94" y="37"/>
                    <a:pt x="94" y="39"/>
                  </a:cubicBezTo>
                  <a:cubicBezTo>
                    <a:pt x="95" y="44"/>
                    <a:pt x="95" y="48"/>
                    <a:pt x="97" y="53"/>
                  </a:cubicBezTo>
                  <a:cubicBezTo>
                    <a:pt x="98" y="57"/>
                    <a:pt x="98" y="61"/>
                    <a:pt x="98" y="66"/>
                  </a:cubicBezTo>
                  <a:cubicBezTo>
                    <a:pt x="98" y="67"/>
                    <a:pt x="99" y="67"/>
                    <a:pt x="99" y="68"/>
                  </a:cubicBezTo>
                  <a:cubicBezTo>
                    <a:pt x="99" y="68"/>
                    <a:pt x="99" y="69"/>
                    <a:pt x="100" y="69"/>
                  </a:cubicBezTo>
                  <a:cubicBezTo>
                    <a:pt x="101" y="67"/>
                    <a:pt x="102" y="65"/>
                    <a:pt x="104" y="63"/>
                  </a:cubicBezTo>
                  <a:cubicBezTo>
                    <a:pt x="106" y="62"/>
                    <a:pt x="108" y="61"/>
                    <a:pt x="110" y="60"/>
                  </a:cubicBezTo>
                  <a:close/>
                  <a:moveTo>
                    <a:pt x="24" y="99"/>
                  </a:moveTo>
                  <a:cubicBezTo>
                    <a:pt x="26" y="99"/>
                    <a:pt x="29" y="98"/>
                    <a:pt x="31" y="96"/>
                  </a:cubicBezTo>
                  <a:cubicBezTo>
                    <a:pt x="32" y="95"/>
                    <a:pt x="33" y="94"/>
                    <a:pt x="33" y="92"/>
                  </a:cubicBezTo>
                  <a:cubicBezTo>
                    <a:pt x="33" y="91"/>
                    <a:pt x="34" y="90"/>
                    <a:pt x="34" y="89"/>
                  </a:cubicBezTo>
                  <a:cubicBezTo>
                    <a:pt x="34" y="87"/>
                    <a:pt x="33" y="85"/>
                    <a:pt x="32" y="84"/>
                  </a:cubicBezTo>
                  <a:cubicBezTo>
                    <a:pt x="30" y="81"/>
                    <a:pt x="27" y="80"/>
                    <a:pt x="24" y="79"/>
                  </a:cubicBezTo>
                  <a:cubicBezTo>
                    <a:pt x="22" y="79"/>
                    <a:pt x="21" y="79"/>
                    <a:pt x="20" y="80"/>
                  </a:cubicBezTo>
                  <a:cubicBezTo>
                    <a:pt x="18" y="81"/>
                    <a:pt x="17" y="82"/>
                    <a:pt x="16" y="84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5" y="86"/>
                    <a:pt x="15" y="87"/>
                    <a:pt x="15" y="87"/>
                  </a:cubicBezTo>
                  <a:cubicBezTo>
                    <a:pt x="14" y="88"/>
                    <a:pt x="14" y="88"/>
                    <a:pt x="14" y="89"/>
                  </a:cubicBezTo>
                  <a:cubicBezTo>
                    <a:pt x="14" y="94"/>
                    <a:pt x="18" y="98"/>
                    <a:pt x="24" y="99"/>
                  </a:cubicBezTo>
                  <a:close/>
                  <a:moveTo>
                    <a:pt x="51" y="31"/>
                  </a:moveTo>
                  <a:cubicBezTo>
                    <a:pt x="51" y="32"/>
                    <a:pt x="51" y="32"/>
                    <a:pt x="51" y="33"/>
                  </a:cubicBezTo>
                  <a:cubicBezTo>
                    <a:pt x="50" y="37"/>
                    <a:pt x="50" y="40"/>
                    <a:pt x="52" y="43"/>
                  </a:cubicBezTo>
                  <a:cubicBezTo>
                    <a:pt x="53" y="44"/>
                    <a:pt x="54" y="44"/>
                    <a:pt x="54" y="45"/>
                  </a:cubicBezTo>
                  <a:cubicBezTo>
                    <a:pt x="56" y="45"/>
                    <a:pt x="58" y="46"/>
                    <a:pt x="61" y="46"/>
                  </a:cubicBezTo>
                  <a:cubicBezTo>
                    <a:pt x="61" y="46"/>
                    <a:pt x="62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3"/>
                    <a:pt x="67" y="42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39"/>
                    <a:pt x="69" y="36"/>
                    <a:pt x="69" y="34"/>
                  </a:cubicBezTo>
                  <a:cubicBezTo>
                    <a:pt x="69" y="33"/>
                    <a:pt x="69" y="32"/>
                    <a:pt x="68" y="31"/>
                  </a:cubicBezTo>
                  <a:cubicBezTo>
                    <a:pt x="68" y="29"/>
                    <a:pt x="67" y="27"/>
                    <a:pt x="65" y="26"/>
                  </a:cubicBezTo>
                  <a:cubicBezTo>
                    <a:pt x="63" y="25"/>
                    <a:pt x="62" y="25"/>
                    <a:pt x="61" y="25"/>
                  </a:cubicBezTo>
                  <a:cubicBezTo>
                    <a:pt x="60" y="25"/>
                    <a:pt x="59" y="25"/>
                    <a:pt x="59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6" y="28"/>
                    <a:pt x="55" y="29"/>
                    <a:pt x="55" y="30"/>
                  </a:cubicBezTo>
                  <a:cubicBezTo>
                    <a:pt x="54" y="31"/>
                    <a:pt x="53" y="32"/>
                    <a:pt x="52" y="31"/>
                  </a:cubicBezTo>
                  <a:cubicBezTo>
                    <a:pt x="52" y="31"/>
                    <a:pt x="51" y="31"/>
                    <a:pt x="51" y="31"/>
                  </a:cubicBezTo>
                  <a:close/>
                  <a:moveTo>
                    <a:pt x="128" y="40"/>
                  </a:moveTo>
                  <a:cubicBezTo>
                    <a:pt x="129" y="40"/>
                    <a:pt x="129" y="40"/>
                    <a:pt x="129" y="40"/>
                  </a:cubicBezTo>
                  <a:cubicBezTo>
                    <a:pt x="132" y="40"/>
                    <a:pt x="133" y="39"/>
                    <a:pt x="135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7" y="30"/>
                    <a:pt x="136" y="28"/>
                    <a:pt x="135" y="26"/>
                  </a:cubicBezTo>
                  <a:cubicBezTo>
                    <a:pt x="133" y="23"/>
                    <a:pt x="131" y="22"/>
                    <a:pt x="128" y="21"/>
                  </a:cubicBezTo>
                  <a:cubicBezTo>
                    <a:pt x="128" y="21"/>
                    <a:pt x="128" y="21"/>
                    <a:pt x="127" y="21"/>
                  </a:cubicBezTo>
                  <a:cubicBezTo>
                    <a:pt x="127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3" y="23"/>
                    <a:pt x="121" y="24"/>
                    <a:pt x="119" y="26"/>
                  </a:cubicBezTo>
                  <a:cubicBezTo>
                    <a:pt x="119" y="27"/>
                    <a:pt x="118" y="28"/>
                    <a:pt x="118" y="29"/>
                  </a:cubicBezTo>
                  <a:cubicBezTo>
                    <a:pt x="117" y="30"/>
                    <a:pt x="117" y="31"/>
                    <a:pt x="117" y="32"/>
                  </a:cubicBezTo>
                  <a:cubicBezTo>
                    <a:pt x="117" y="35"/>
                    <a:pt x="119" y="37"/>
                    <a:pt x="121" y="39"/>
                  </a:cubicBezTo>
                  <a:cubicBezTo>
                    <a:pt x="123" y="40"/>
                    <a:pt x="126" y="40"/>
                    <a:pt x="128" y="40"/>
                  </a:cubicBezTo>
                  <a:close/>
                  <a:moveTo>
                    <a:pt x="36" y="57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38" y="60"/>
                    <a:pt x="41" y="62"/>
                    <a:pt x="44" y="64"/>
                  </a:cubicBezTo>
                  <a:cubicBezTo>
                    <a:pt x="47" y="65"/>
                    <a:pt x="50" y="66"/>
                    <a:pt x="53" y="68"/>
                  </a:cubicBezTo>
                  <a:cubicBezTo>
                    <a:pt x="54" y="68"/>
                    <a:pt x="56" y="69"/>
                    <a:pt x="57" y="70"/>
                  </a:cubicBezTo>
                  <a:cubicBezTo>
                    <a:pt x="59" y="71"/>
                    <a:pt x="61" y="72"/>
                    <a:pt x="63" y="73"/>
                  </a:cubicBezTo>
                  <a:cubicBezTo>
                    <a:pt x="65" y="74"/>
                    <a:pt x="67" y="76"/>
                    <a:pt x="70" y="77"/>
                  </a:cubicBezTo>
                  <a:cubicBezTo>
                    <a:pt x="71" y="78"/>
                    <a:pt x="72" y="79"/>
                    <a:pt x="73" y="80"/>
                  </a:cubicBezTo>
                  <a:cubicBezTo>
                    <a:pt x="73" y="79"/>
                    <a:pt x="73" y="78"/>
                    <a:pt x="73" y="78"/>
                  </a:cubicBezTo>
                  <a:cubicBezTo>
                    <a:pt x="73" y="77"/>
                    <a:pt x="73" y="76"/>
                    <a:pt x="73" y="75"/>
                  </a:cubicBezTo>
                  <a:cubicBezTo>
                    <a:pt x="73" y="73"/>
                    <a:pt x="73" y="71"/>
                    <a:pt x="74" y="69"/>
                  </a:cubicBezTo>
                  <a:cubicBezTo>
                    <a:pt x="74" y="69"/>
                    <a:pt x="74" y="68"/>
                    <a:pt x="74" y="68"/>
                  </a:cubicBezTo>
                  <a:cubicBezTo>
                    <a:pt x="74" y="68"/>
                    <a:pt x="74" y="67"/>
                    <a:pt x="73" y="67"/>
                  </a:cubicBezTo>
                  <a:cubicBezTo>
                    <a:pt x="72" y="65"/>
                    <a:pt x="70" y="64"/>
                    <a:pt x="68" y="63"/>
                  </a:cubicBezTo>
                  <a:cubicBezTo>
                    <a:pt x="66" y="62"/>
                    <a:pt x="64" y="62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6" y="61"/>
                    <a:pt x="52" y="61"/>
                    <a:pt x="48" y="60"/>
                  </a:cubicBezTo>
                  <a:cubicBezTo>
                    <a:pt x="45" y="60"/>
                    <a:pt x="41" y="59"/>
                    <a:pt x="37" y="58"/>
                  </a:cubicBezTo>
                  <a:cubicBezTo>
                    <a:pt x="37" y="57"/>
                    <a:pt x="36" y="57"/>
                    <a:pt x="36" y="57"/>
                  </a:cubicBezTo>
                  <a:close/>
                  <a:moveTo>
                    <a:pt x="47" y="140"/>
                  </a:moveTo>
                  <a:cubicBezTo>
                    <a:pt x="47" y="140"/>
                    <a:pt x="47" y="141"/>
                    <a:pt x="47" y="141"/>
                  </a:cubicBezTo>
                  <a:cubicBezTo>
                    <a:pt x="47" y="142"/>
                    <a:pt x="45" y="143"/>
                    <a:pt x="44" y="142"/>
                  </a:cubicBezTo>
                  <a:cubicBezTo>
                    <a:pt x="44" y="142"/>
                    <a:pt x="44" y="141"/>
                    <a:pt x="43" y="141"/>
                  </a:cubicBezTo>
                  <a:cubicBezTo>
                    <a:pt x="42" y="141"/>
                    <a:pt x="40" y="141"/>
                    <a:pt x="39" y="141"/>
                  </a:cubicBezTo>
                  <a:cubicBezTo>
                    <a:pt x="38" y="140"/>
                    <a:pt x="38" y="141"/>
                    <a:pt x="37" y="141"/>
                  </a:cubicBezTo>
                  <a:cubicBezTo>
                    <a:pt x="37" y="141"/>
                    <a:pt x="37" y="142"/>
                    <a:pt x="37" y="142"/>
                  </a:cubicBezTo>
                  <a:cubicBezTo>
                    <a:pt x="37" y="142"/>
                    <a:pt x="36" y="143"/>
                    <a:pt x="35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4" y="145"/>
                    <a:pt x="33" y="146"/>
                    <a:pt x="33" y="148"/>
                  </a:cubicBezTo>
                  <a:cubicBezTo>
                    <a:pt x="32" y="150"/>
                    <a:pt x="33" y="152"/>
                    <a:pt x="34" y="154"/>
                  </a:cubicBezTo>
                  <a:cubicBezTo>
                    <a:pt x="35" y="156"/>
                    <a:pt x="36" y="157"/>
                    <a:pt x="37" y="158"/>
                  </a:cubicBezTo>
                  <a:cubicBezTo>
                    <a:pt x="39" y="159"/>
                    <a:pt x="40" y="159"/>
                    <a:pt x="42" y="159"/>
                  </a:cubicBezTo>
                  <a:cubicBezTo>
                    <a:pt x="45" y="158"/>
                    <a:pt x="48" y="157"/>
                    <a:pt x="50" y="154"/>
                  </a:cubicBezTo>
                  <a:cubicBezTo>
                    <a:pt x="51" y="153"/>
                    <a:pt x="52" y="150"/>
                    <a:pt x="53" y="148"/>
                  </a:cubicBezTo>
                  <a:cubicBezTo>
                    <a:pt x="53" y="148"/>
                    <a:pt x="53" y="147"/>
                    <a:pt x="53" y="147"/>
                  </a:cubicBezTo>
                  <a:cubicBezTo>
                    <a:pt x="52" y="144"/>
                    <a:pt x="50" y="142"/>
                    <a:pt x="48" y="140"/>
                  </a:cubicBezTo>
                  <a:cubicBezTo>
                    <a:pt x="48" y="140"/>
                    <a:pt x="47" y="140"/>
                    <a:pt x="47" y="140"/>
                  </a:cubicBezTo>
                  <a:close/>
                  <a:moveTo>
                    <a:pt x="164" y="121"/>
                  </a:moveTo>
                  <a:cubicBezTo>
                    <a:pt x="164" y="121"/>
                    <a:pt x="163" y="122"/>
                    <a:pt x="163" y="122"/>
                  </a:cubicBezTo>
                  <a:cubicBezTo>
                    <a:pt x="162" y="125"/>
                    <a:pt x="162" y="127"/>
                    <a:pt x="162" y="130"/>
                  </a:cubicBezTo>
                  <a:cubicBezTo>
                    <a:pt x="163" y="133"/>
                    <a:pt x="164" y="136"/>
                    <a:pt x="168" y="137"/>
                  </a:cubicBezTo>
                  <a:cubicBezTo>
                    <a:pt x="170" y="138"/>
                    <a:pt x="172" y="138"/>
                    <a:pt x="174" y="139"/>
                  </a:cubicBezTo>
                  <a:cubicBezTo>
                    <a:pt x="175" y="139"/>
                    <a:pt x="176" y="138"/>
                    <a:pt x="177" y="138"/>
                  </a:cubicBezTo>
                  <a:cubicBezTo>
                    <a:pt x="178" y="137"/>
                    <a:pt x="178" y="136"/>
                    <a:pt x="179" y="135"/>
                  </a:cubicBezTo>
                  <a:cubicBezTo>
                    <a:pt x="180" y="132"/>
                    <a:pt x="181" y="130"/>
                    <a:pt x="181" y="127"/>
                  </a:cubicBezTo>
                  <a:cubicBezTo>
                    <a:pt x="181" y="125"/>
                    <a:pt x="180" y="123"/>
                    <a:pt x="179" y="122"/>
                  </a:cubicBezTo>
                  <a:cubicBezTo>
                    <a:pt x="177" y="121"/>
                    <a:pt x="176" y="120"/>
                    <a:pt x="174" y="119"/>
                  </a:cubicBezTo>
                  <a:cubicBezTo>
                    <a:pt x="172" y="119"/>
                    <a:pt x="171" y="119"/>
                    <a:pt x="169" y="120"/>
                  </a:cubicBezTo>
                  <a:cubicBezTo>
                    <a:pt x="168" y="121"/>
                    <a:pt x="168" y="121"/>
                    <a:pt x="167" y="122"/>
                  </a:cubicBezTo>
                  <a:cubicBezTo>
                    <a:pt x="166" y="122"/>
                    <a:pt x="165" y="122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173" y="60"/>
                  </a:moveTo>
                  <a:cubicBezTo>
                    <a:pt x="173" y="60"/>
                    <a:pt x="172" y="60"/>
                    <a:pt x="171" y="61"/>
                  </a:cubicBezTo>
                  <a:cubicBezTo>
                    <a:pt x="168" y="62"/>
                    <a:pt x="167" y="64"/>
                    <a:pt x="166" y="67"/>
                  </a:cubicBezTo>
                  <a:cubicBezTo>
                    <a:pt x="165" y="69"/>
                    <a:pt x="165" y="71"/>
                    <a:pt x="166" y="73"/>
                  </a:cubicBezTo>
                  <a:cubicBezTo>
                    <a:pt x="168" y="76"/>
                    <a:pt x="171" y="77"/>
                    <a:pt x="174" y="78"/>
                  </a:cubicBezTo>
                  <a:cubicBezTo>
                    <a:pt x="176" y="78"/>
                    <a:pt x="177" y="78"/>
                    <a:pt x="179" y="77"/>
                  </a:cubicBezTo>
                  <a:cubicBezTo>
                    <a:pt x="181" y="76"/>
                    <a:pt x="183" y="74"/>
                    <a:pt x="184" y="71"/>
                  </a:cubicBezTo>
                  <a:cubicBezTo>
                    <a:pt x="184" y="70"/>
                    <a:pt x="185" y="70"/>
                    <a:pt x="185" y="69"/>
                  </a:cubicBezTo>
                  <a:cubicBezTo>
                    <a:pt x="185" y="67"/>
                    <a:pt x="185" y="66"/>
                    <a:pt x="184" y="65"/>
                  </a:cubicBezTo>
                  <a:cubicBezTo>
                    <a:pt x="183" y="63"/>
                    <a:pt x="181" y="61"/>
                    <a:pt x="179" y="61"/>
                  </a:cubicBezTo>
                  <a:cubicBezTo>
                    <a:pt x="179" y="61"/>
                    <a:pt x="178" y="60"/>
                    <a:pt x="178" y="61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6" y="60"/>
                    <a:pt x="174" y="60"/>
                    <a:pt x="173" y="60"/>
                  </a:cubicBezTo>
                  <a:close/>
                  <a:moveTo>
                    <a:pt x="176" y="99"/>
                  </a:moveTo>
                  <a:cubicBezTo>
                    <a:pt x="176" y="99"/>
                    <a:pt x="176" y="99"/>
                    <a:pt x="175" y="99"/>
                  </a:cubicBezTo>
                  <a:cubicBezTo>
                    <a:pt x="172" y="99"/>
                    <a:pt x="168" y="98"/>
                    <a:pt x="165" y="98"/>
                  </a:cubicBezTo>
                  <a:cubicBezTo>
                    <a:pt x="159" y="98"/>
                    <a:pt x="153" y="98"/>
                    <a:pt x="146" y="98"/>
                  </a:cubicBezTo>
                  <a:cubicBezTo>
                    <a:pt x="143" y="98"/>
                    <a:pt x="140" y="98"/>
                    <a:pt x="137" y="99"/>
                  </a:cubicBezTo>
                  <a:cubicBezTo>
                    <a:pt x="137" y="99"/>
                    <a:pt x="137" y="100"/>
                    <a:pt x="136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41" y="101"/>
                    <a:pt x="145" y="104"/>
                    <a:pt x="145" y="109"/>
                  </a:cubicBezTo>
                  <a:cubicBezTo>
                    <a:pt x="145" y="109"/>
                    <a:pt x="145" y="110"/>
                    <a:pt x="145" y="11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51" y="109"/>
                    <a:pt x="156" y="107"/>
                    <a:pt x="161" y="106"/>
                  </a:cubicBezTo>
                  <a:cubicBezTo>
                    <a:pt x="163" y="105"/>
                    <a:pt x="165" y="104"/>
                    <a:pt x="167" y="103"/>
                  </a:cubicBezTo>
                  <a:cubicBezTo>
                    <a:pt x="170" y="102"/>
                    <a:pt x="173" y="100"/>
                    <a:pt x="176" y="99"/>
                  </a:cubicBezTo>
                  <a:cubicBezTo>
                    <a:pt x="176" y="99"/>
                    <a:pt x="176" y="99"/>
                    <a:pt x="176" y="99"/>
                  </a:cubicBezTo>
                  <a:close/>
                  <a:moveTo>
                    <a:pt x="123" y="101"/>
                  </a:moveTo>
                  <a:cubicBezTo>
                    <a:pt x="125" y="100"/>
                    <a:pt x="126" y="100"/>
                    <a:pt x="127" y="99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31" y="98"/>
                    <a:pt x="134" y="96"/>
                    <a:pt x="136" y="94"/>
                  </a:cubicBezTo>
                  <a:cubicBezTo>
                    <a:pt x="137" y="92"/>
                    <a:pt x="137" y="91"/>
                    <a:pt x="137" y="89"/>
                  </a:cubicBezTo>
                  <a:cubicBezTo>
                    <a:pt x="137" y="89"/>
                    <a:pt x="137" y="88"/>
                    <a:pt x="137" y="88"/>
                  </a:cubicBezTo>
                  <a:cubicBezTo>
                    <a:pt x="137" y="86"/>
                    <a:pt x="136" y="84"/>
                    <a:pt x="135" y="82"/>
                  </a:cubicBezTo>
                  <a:cubicBezTo>
                    <a:pt x="135" y="81"/>
                    <a:pt x="134" y="81"/>
                    <a:pt x="134" y="81"/>
                  </a:cubicBezTo>
                  <a:cubicBezTo>
                    <a:pt x="132" y="81"/>
                    <a:pt x="131" y="81"/>
                    <a:pt x="130" y="80"/>
                  </a:cubicBezTo>
                  <a:cubicBezTo>
                    <a:pt x="128" y="80"/>
                    <a:pt x="126" y="81"/>
                    <a:pt x="125" y="82"/>
                  </a:cubicBezTo>
                  <a:cubicBezTo>
                    <a:pt x="123" y="83"/>
                    <a:pt x="122" y="84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18" y="86"/>
                    <a:pt x="118" y="87"/>
                    <a:pt x="119" y="88"/>
                  </a:cubicBezTo>
                  <a:cubicBezTo>
                    <a:pt x="120" y="89"/>
                    <a:pt x="121" y="91"/>
                    <a:pt x="122" y="93"/>
                  </a:cubicBezTo>
                  <a:cubicBezTo>
                    <a:pt x="123" y="94"/>
                    <a:pt x="123" y="96"/>
                    <a:pt x="123" y="99"/>
                  </a:cubicBezTo>
                  <a:cubicBezTo>
                    <a:pt x="123" y="99"/>
                    <a:pt x="123" y="100"/>
                    <a:pt x="123" y="101"/>
                  </a:cubicBezTo>
                  <a:close/>
                  <a:moveTo>
                    <a:pt x="157" y="227"/>
                  </a:moveTo>
                  <a:cubicBezTo>
                    <a:pt x="157" y="227"/>
                    <a:pt x="157" y="227"/>
                    <a:pt x="157" y="228"/>
                  </a:cubicBezTo>
                  <a:cubicBezTo>
                    <a:pt x="157" y="228"/>
                    <a:pt x="157" y="228"/>
                    <a:pt x="158" y="228"/>
                  </a:cubicBezTo>
                  <a:cubicBezTo>
                    <a:pt x="161" y="227"/>
                    <a:pt x="165" y="226"/>
                    <a:pt x="169" y="226"/>
                  </a:cubicBezTo>
                  <a:cubicBezTo>
                    <a:pt x="171" y="226"/>
                    <a:pt x="173" y="225"/>
                    <a:pt x="175" y="225"/>
                  </a:cubicBezTo>
                  <a:cubicBezTo>
                    <a:pt x="176" y="225"/>
                    <a:pt x="176" y="225"/>
                    <a:pt x="177" y="225"/>
                  </a:cubicBezTo>
                  <a:cubicBezTo>
                    <a:pt x="177" y="225"/>
                    <a:pt x="177" y="225"/>
                    <a:pt x="178" y="226"/>
                  </a:cubicBezTo>
                  <a:cubicBezTo>
                    <a:pt x="178" y="226"/>
                    <a:pt x="177" y="227"/>
                    <a:pt x="177" y="227"/>
                  </a:cubicBezTo>
                  <a:cubicBezTo>
                    <a:pt x="177" y="227"/>
                    <a:pt x="176" y="227"/>
                    <a:pt x="176" y="227"/>
                  </a:cubicBezTo>
                  <a:cubicBezTo>
                    <a:pt x="174" y="227"/>
                    <a:pt x="171" y="227"/>
                    <a:pt x="169" y="228"/>
                  </a:cubicBezTo>
                  <a:cubicBezTo>
                    <a:pt x="165" y="229"/>
                    <a:pt x="161" y="230"/>
                    <a:pt x="157" y="231"/>
                  </a:cubicBezTo>
                  <a:cubicBezTo>
                    <a:pt x="157" y="231"/>
                    <a:pt x="157" y="231"/>
                    <a:pt x="157" y="231"/>
                  </a:cubicBezTo>
                  <a:cubicBezTo>
                    <a:pt x="157" y="231"/>
                    <a:pt x="158" y="231"/>
                    <a:pt x="159" y="231"/>
                  </a:cubicBezTo>
                  <a:cubicBezTo>
                    <a:pt x="164" y="230"/>
                    <a:pt x="169" y="229"/>
                    <a:pt x="174" y="228"/>
                  </a:cubicBezTo>
                  <a:cubicBezTo>
                    <a:pt x="174" y="228"/>
                    <a:pt x="175" y="228"/>
                    <a:pt x="175" y="228"/>
                  </a:cubicBezTo>
                  <a:cubicBezTo>
                    <a:pt x="175" y="228"/>
                    <a:pt x="176" y="229"/>
                    <a:pt x="176" y="229"/>
                  </a:cubicBezTo>
                  <a:cubicBezTo>
                    <a:pt x="176" y="230"/>
                    <a:pt x="176" y="230"/>
                    <a:pt x="175" y="230"/>
                  </a:cubicBezTo>
                  <a:cubicBezTo>
                    <a:pt x="175" y="230"/>
                    <a:pt x="174" y="230"/>
                    <a:pt x="174" y="231"/>
                  </a:cubicBezTo>
                  <a:cubicBezTo>
                    <a:pt x="173" y="231"/>
                    <a:pt x="172" y="231"/>
                    <a:pt x="171" y="231"/>
                  </a:cubicBezTo>
                  <a:cubicBezTo>
                    <a:pt x="166" y="232"/>
                    <a:pt x="162" y="233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9" y="234"/>
                    <a:pt x="162" y="233"/>
                    <a:pt x="165" y="233"/>
                  </a:cubicBezTo>
                  <a:cubicBezTo>
                    <a:pt x="168" y="232"/>
                    <a:pt x="170" y="232"/>
                    <a:pt x="173" y="231"/>
                  </a:cubicBezTo>
                  <a:cubicBezTo>
                    <a:pt x="174" y="231"/>
                    <a:pt x="175" y="231"/>
                    <a:pt x="175" y="231"/>
                  </a:cubicBezTo>
                  <a:cubicBezTo>
                    <a:pt x="176" y="231"/>
                    <a:pt x="176" y="231"/>
                    <a:pt x="176" y="232"/>
                  </a:cubicBezTo>
                  <a:cubicBezTo>
                    <a:pt x="176" y="232"/>
                    <a:pt x="176" y="233"/>
                    <a:pt x="175" y="233"/>
                  </a:cubicBezTo>
                  <a:cubicBezTo>
                    <a:pt x="175" y="233"/>
                    <a:pt x="175" y="233"/>
                    <a:pt x="175" y="233"/>
                  </a:cubicBezTo>
                  <a:cubicBezTo>
                    <a:pt x="173" y="233"/>
                    <a:pt x="172" y="234"/>
                    <a:pt x="171" y="234"/>
                  </a:cubicBezTo>
                  <a:cubicBezTo>
                    <a:pt x="168" y="234"/>
                    <a:pt x="166" y="235"/>
                    <a:pt x="163" y="235"/>
                  </a:cubicBezTo>
                  <a:cubicBezTo>
                    <a:pt x="161" y="236"/>
                    <a:pt x="158" y="237"/>
                    <a:pt x="155" y="238"/>
                  </a:cubicBezTo>
                  <a:cubicBezTo>
                    <a:pt x="154" y="238"/>
                    <a:pt x="154" y="238"/>
                    <a:pt x="154" y="238"/>
                  </a:cubicBezTo>
                  <a:cubicBezTo>
                    <a:pt x="155" y="238"/>
                    <a:pt x="157" y="238"/>
                    <a:pt x="158" y="237"/>
                  </a:cubicBezTo>
                  <a:cubicBezTo>
                    <a:pt x="162" y="236"/>
                    <a:pt x="165" y="235"/>
                    <a:pt x="169" y="235"/>
                  </a:cubicBezTo>
                  <a:cubicBezTo>
                    <a:pt x="170" y="234"/>
                    <a:pt x="171" y="234"/>
                    <a:pt x="172" y="234"/>
                  </a:cubicBezTo>
                  <a:cubicBezTo>
                    <a:pt x="172" y="234"/>
                    <a:pt x="173" y="235"/>
                    <a:pt x="173" y="235"/>
                  </a:cubicBezTo>
                  <a:cubicBezTo>
                    <a:pt x="173" y="236"/>
                    <a:pt x="173" y="236"/>
                    <a:pt x="172" y="236"/>
                  </a:cubicBezTo>
                  <a:cubicBezTo>
                    <a:pt x="172" y="237"/>
                    <a:pt x="171" y="237"/>
                    <a:pt x="171" y="237"/>
                  </a:cubicBezTo>
                  <a:cubicBezTo>
                    <a:pt x="171" y="237"/>
                    <a:pt x="170" y="237"/>
                    <a:pt x="169" y="237"/>
                  </a:cubicBezTo>
                  <a:cubicBezTo>
                    <a:pt x="166" y="238"/>
                    <a:pt x="162" y="238"/>
                    <a:pt x="158" y="239"/>
                  </a:cubicBezTo>
                  <a:cubicBezTo>
                    <a:pt x="154" y="240"/>
                    <a:pt x="151" y="242"/>
                    <a:pt x="147" y="243"/>
                  </a:cubicBezTo>
                  <a:cubicBezTo>
                    <a:pt x="147" y="243"/>
                    <a:pt x="147" y="243"/>
                    <a:pt x="147" y="243"/>
                  </a:cubicBezTo>
                  <a:cubicBezTo>
                    <a:pt x="148" y="243"/>
                    <a:pt x="149" y="242"/>
                    <a:pt x="150" y="242"/>
                  </a:cubicBezTo>
                  <a:cubicBezTo>
                    <a:pt x="155" y="241"/>
                    <a:pt x="159" y="241"/>
                    <a:pt x="163" y="240"/>
                  </a:cubicBezTo>
                  <a:cubicBezTo>
                    <a:pt x="166" y="239"/>
                    <a:pt x="168" y="239"/>
                    <a:pt x="170" y="238"/>
                  </a:cubicBezTo>
                  <a:cubicBezTo>
                    <a:pt x="171" y="238"/>
                    <a:pt x="172" y="238"/>
                    <a:pt x="173" y="238"/>
                  </a:cubicBezTo>
                  <a:cubicBezTo>
                    <a:pt x="173" y="238"/>
                    <a:pt x="173" y="239"/>
                    <a:pt x="173" y="239"/>
                  </a:cubicBezTo>
                  <a:cubicBezTo>
                    <a:pt x="174" y="239"/>
                    <a:pt x="173" y="240"/>
                    <a:pt x="173" y="240"/>
                  </a:cubicBezTo>
                  <a:cubicBezTo>
                    <a:pt x="172" y="240"/>
                    <a:pt x="172" y="240"/>
                    <a:pt x="172" y="240"/>
                  </a:cubicBezTo>
                  <a:cubicBezTo>
                    <a:pt x="169" y="241"/>
                    <a:pt x="167" y="241"/>
                    <a:pt x="164" y="242"/>
                  </a:cubicBezTo>
                  <a:cubicBezTo>
                    <a:pt x="162" y="242"/>
                    <a:pt x="159" y="243"/>
                    <a:pt x="156" y="243"/>
                  </a:cubicBezTo>
                  <a:cubicBezTo>
                    <a:pt x="156" y="244"/>
                    <a:pt x="156" y="244"/>
                    <a:pt x="156" y="244"/>
                  </a:cubicBezTo>
                  <a:cubicBezTo>
                    <a:pt x="156" y="244"/>
                    <a:pt x="156" y="244"/>
                    <a:pt x="157" y="244"/>
                  </a:cubicBezTo>
                  <a:cubicBezTo>
                    <a:pt x="159" y="243"/>
                    <a:pt x="162" y="243"/>
                    <a:pt x="165" y="242"/>
                  </a:cubicBezTo>
                  <a:cubicBezTo>
                    <a:pt x="166" y="242"/>
                    <a:pt x="167" y="242"/>
                    <a:pt x="168" y="242"/>
                  </a:cubicBezTo>
                  <a:cubicBezTo>
                    <a:pt x="169" y="241"/>
                    <a:pt x="169" y="242"/>
                    <a:pt x="169" y="242"/>
                  </a:cubicBezTo>
                  <a:cubicBezTo>
                    <a:pt x="169" y="243"/>
                    <a:pt x="169" y="243"/>
                    <a:pt x="168" y="243"/>
                  </a:cubicBezTo>
                  <a:cubicBezTo>
                    <a:pt x="168" y="244"/>
                    <a:pt x="167" y="244"/>
                    <a:pt x="167" y="244"/>
                  </a:cubicBezTo>
                  <a:cubicBezTo>
                    <a:pt x="165" y="244"/>
                    <a:pt x="163" y="244"/>
                    <a:pt x="161" y="245"/>
                  </a:cubicBezTo>
                  <a:cubicBezTo>
                    <a:pt x="156" y="246"/>
                    <a:pt x="151" y="248"/>
                    <a:pt x="146" y="250"/>
                  </a:cubicBezTo>
                  <a:cubicBezTo>
                    <a:pt x="146" y="250"/>
                    <a:pt x="146" y="250"/>
                    <a:pt x="145" y="250"/>
                  </a:cubicBezTo>
                  <a:cubicBezTo>
                    <a:pt x="145" y="250"/>
                    <a:pt x="146" y="250"/>
                    <a:pt x="146" y="250"/>
                  </a:cubicBezTo>
                  <a:cubicBezTo>
                    <a:pt x="149" y="249"/>
                    <a:pt x="153" y="249"/>
                    <a:pt x="157" y="248"/>
                  </a:cubicBezTo>
                  <a:cubicBezTo>
                    <a:pt x="159" y="248"/>
                    <a:pt x="160" y="247"/>
                    <a:pt x="162" y="247"/>
                  </a:cubicBezTo>
                  <a:cubicBezTo>
                    <a:pt x="164" y="247"/>
                    <a:pt x="165" y="246"/>
                    <a:pt x="167" y="246"/>
                  </a:cubicBezTo>
                  <a:cubicBezTo>
                    <a:pt x="168" y="246"/>
                    <a:pt x="169" y="246"/>
                    <a:pt x="169" y="247"/>
                  </a:cubicBezTo>
                  <a:cubicBezTo>
                    <a:pt x="170" y="247"/>
                    <a:pt x="170" y="247"/>
                    <a:pt x="170" y="247"/>
                  </a:cubicBezTo>
                  <a:cubicBezTo>
                    <a:pt x="171" y="244"/>
                    <a:pt x="173" y="242"/>
                    <a:pt x="175" y="239"/>
                  </a:cubicBezTo>
                  <a:cubicBezTo>
                    <a:pt x="179" y="231"/>
                    <a:pt x="183" y="223"/>
                    <a:pt x="186" y="215"/>
                  </a:cubicBezTo>
                  <a:cubicBezTo>
                    <a:pt x="187" y="215"/>
                    <a:pt x="187" y="214"/>
                    <a:pt x="187" y="214"/>
                  </a:cubicBezTo>
                  <a:cubicBezTo>
                    <a:pt x="185" y="214"/>
                    <a:pt x="183" y="214"/>
                    <a:pt x="182" y="214"/>
                  </a:cubicBezTo>
                  <a:cubicBezTo>
                    <a:pt x="180" y="214"/>
                    <a:pt x="178" y="214"/>
                    <a:pt x="176" y="215"/>
                  </a:cubicBezTo>
                  <a:cubicBezTo>
                    <a:pt x="175" y="215"/>
                    <a:pt x="173" y="215"/>
                    <a:pt x="171" y="215"/>
                  </a:cubicBezTo>
                  <a:cubicBezTo>
                    <a:pt x="172" y="215"/>
                    <a:pt x="172" y="215"/>
                    <a:pt x="172" y="215"/>
                  </a:cubicBezTo>
                  <a:cubicBezTo>
                    <a:pt x="176" y="215"/>
                    <a:pt x="180" y="215"/>
                    <a:pt x="184" y="215"/>
                  </a:cubicBezTo>
                  <a:cubicBezTo>
                    <a:pt x="184" y="215"/>
                    <a:pt x="184" y="215"/>
                    <a:pt x="185" y="215"/>
                  </a:cubicBezTo>
                  <a:cubicBezTo>
                    <a:pt x="185" y="215"/>
                    <a:pt x="185" y="215"/>
                    <a:pt x="186" y="215"/>
                  </a:cubicBezTo>
                  <a:cubicBezTo>
                    <a:pt x="186" y="216"/>
                    <a:pt x="185" y="216"/>
                    <a:pt x="185" y="216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3" y="217"/>
                    <a:pt x="182" y="217"/>
                    <a:pt x="181" y="217"/>
                  </a:cubicBezTo>
                  <a:cubicBezTo>
                    <a:pt x="181" y="217"/>
                    <a:pt x="181" y="217"/>
                    <a:pt x="182" y="217"/>
                  </a:cubicBezTo>
                  <a:cubicBezTo>
                    <a:pt x="182" y="217"/>
                    <a:pt x="182" y="218"/>
                    <a:pt x="182" y="218"/>
                  </a:cubicBezTo>
                  <a:cubicBezTo>
                    <a:pt x="182" y="219"/>
                    <a:pt x="182" y="219"/>
                    <a:pt x="182" y="219"/>
                  </a:cubicBezTo>
                  <a:cubicBezTo>
                    <a:pt x="181" y="219"/>
                    <a:pt x="181" y="219"/>
                    <a:pt x="181" y="219"/>
                  </a:cubicBezTo>
                  <a:cubicBezTo>
                    <a:pt x="182" y="221"/>
                    <a:pt x="181" y="221"/>
                    <a:pt x="180" y="221"/>
                  </a:cubicBezTo>
                  <a:cubicBezTo>
                    <a:pt x="180" y="223"/>
                    <a:pt x="180" y="223"/>
                    <a:pt x="178" y="223"/>
                  </a:cubicBezTo>
                  <a:cubicBezTo>
                    <a:pt x="178" y="223"/>
                    <a:pt x="177" y="224"/>
                    <a:pt x="177" y="224"/>
                  </a:cubicBezTo>
                  <a:cubicBezTo>
                    <a:pt x="172" y="224"/>
                    <a:pt x="168" y="224"/>
                    <a:pt x="164" y="226"/>
                  </a:cubicBezTo>
                  <a:cubicBezTo>
                    <a:pt x="162" y="226"/>
                    <a:pt x="159" y="227"/>
                    <a:pt x="157" y="227"/>
                  </a:cubicBezTo>
                  <a:close/>
                  <a:moveTo>
                    <a:pt x="140" y="81"/>
                  </a:moveTo>
                  <a:cubicBezTo>
                    <a:pt x="141" y="80"/>
                    <a:pt x="141" y="80"/>
                    <a:pt x="142" y="79"/>
                  </a:cubicBezTo>
                  <a:cubicBezTo>
                    <a:pt x="144" y="78"/>
                    <a:pt x="146" y="75"/>
                    <a:pt x="147" y="73"/>
                  </a:cubicBezTo>
                  <a:cubicBezTo>
                    <a:pt x="147" y="73"/>
                    <a:pt x="148" y="72"/>
                    <a:pt x="148" y="72"/>
                  </a:cubicBezTo>
                  <a:cubicBezTo>
                    <a:pt x="148" y="69"/>
                    <a:pt x="149" y="67"/>
                    <a:pt x="150" y="64"/>
                  </a:cubicBezTo>
                  <a:cubicBezTo>
                    <a:pt x="150" y="60"/>
                    <a:pt x="151" y="57"/>
                    <a:pt x="153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1" y="55"/>
                    <a:pt x="150" y="56"/>
                  </a:cubicBezTo>
                  <a:cubicBezTo>
                    <a:pt x="145" y="59"/>
                    <a:pt x="141" y="63"/>
                    <a:pt x="136" y="67"/>
                  </a:cubicBezTo>
                  <a:cubicBezTo>
                    <a:pt x="134" y="67"/>
                    <a:pt x="133" y="68"/>
                    <a:pt x="132" y="69"/>
                  </a:cubicBezTo>
                  <a:cubicBezTo>
                    <a:pt x="130" y="71"/>
                    <a:pt x="128" y="73"/>
                    <a:pt x="126" y="74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8" y="75"/>
                    <a:pt x="129" y="74"/>
                    <a:pt x="131" y="74"/>
                  </a:cubicBezTo>
                  <a:cubicBezTo>
                    <a:pt x="135" y="74"/>
                    <a:pt x="138" y="76"/>
                    <a:pt x="139" y="79"/>
                  </a:cubicBezTo>
                  <a:cubicBezTo>
                    <a:pt x="140" y="80"/>
                    <a:pt x="140" y="80"/>
                    <a:pt x="140" y="81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9"/>
                  </a:cubicBezTo>
                  <a:cubicBezTo>
                    <a:pt x="69" y="164"/>
                    <a:pt x="70" y="159"/>
                    <a:pt x="73" y="154"/>
                  </a:cubicBezTo>
                  <a:cubicBezTo>
                    <a:pt x="75" y="148"/>
                    <a:pt x="78" y="142"/>
                    <a:pt x="81" y="136"/>
                  </a:cubicBezTo>
                  <a:cubicBezTo>
                    <a:pt x="82" y="136"/>
                    <a:pt x="82" y="136"/>
                    <a:pt x="82" y="135"/>
                  </a:cubicBezTo>
                  <a:cubicBezTo>
                    <a:pt x="80" y="136"/>
                    <a:pt x="77" y="136"/>
                    <a:pt x="75" y="136"/>
                  </a:cubicBezTo>
                  <a:cubicBezTo>
                    <a:pt x="75" y="136"/>
                    <a:pt x="75" y="136"/>
                    <a:pt x="74" y="136"/>
                  </a:cubicBezTo>
                  <a:cubicBezTo>
                    <a:pt x="73" y="136"/>
                    <a:pt x="71" y="136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9" y="135"/>
                    <a:pt x="69" y="136"/>
                    <a:pt x="69" y="137"/>
                  </a:cubicBezTo>
                  <a:cubicBezTo>
                    <a:pt x="67" y="141"/>
                    <a:pt x="66" y="146"/>
                    <a:pt x="66" y="152"/>
                  </a:cubicBezTo>
                  <a:cubicBezTo>
                    <a:pt x="66" y="155"/>
                    <a:pt x="66" y="158"/>
                    <a:pt x="65" y="162"/>
                  </a:cubicBezTo>
                  <a:cubicBezTo>
                    <a:pt x="65" y="165"/>
                    <a:pt x="66" y="167"/>
                    <a:pt x="67" y="170"/>
                  </a:cubicBezTo>
                  <a:close/>
                  <a:moveTo>
                    <a:pt x="118" y="172"/>
                  </a:moveTo>
                  <a:cubicBezTo>
                    <a:pt x="118" y="171"/>
                    <a:pt x="117" y="170"/>
                    <a:pt x="117" y="169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6" y="167"/>
                    <a:pt x="116" y="166"/>
                    <a:pt x="116" y="166"/>
                  </a:cubicBezTo>
                  <a:cubicBezTo>
                    <a:pt x="116" y="165"/>
                    <a:pt x="116" y="164"/>
                    <a:pt x="116" y="163"/>
                  </a:cubicBezTo>
                  <a:cubicBezTo>
                    <a:pt x="115" y="160"/>
                    <a:pt x="114" y="158"/>
                    <a:pt x="114" y="156"/>
                  </a:cubicBezTo>
                  <a:cubicBezTo>
                    <a:pt x="113" y="154"/>
                    <a:pt x="112" y="152"/>
                    <a:pt x="112" y="151"/>
                  </a:cubicBezTo>
                  <a:cubicBezTo>
                    <a:pt x="111" y="148"/>
                    <a:pt x="109" y="145"/>
                    <a:pt x="108" y="141"/>
                  </a:cubicBezTo>
                  <a:cubicBezTo>
                    <a:pt x="108" y="141"/>
                    <a:pt x="108" y="140"/>
                    <a:pt x="107" y="139"/>
                  </a:cubicBezTo>
                  <a:cubicBezTo>
                    <a:pt x="106" y="143"/>
                    <a:pt x="103" y="146"/>
                    <a:pt x="99" y="147"/>
                  </a:cubicBezTo>
                  <a:cubicBezTo>
                    <a:pt x="99" y="147"/>
                    <a:pt x="99" y="147"/>
                    <a:pt x="99" y="147"/>
                  </a:cubicBezTo>
                  <a:cubicBezTo>
                    <a:pt x="99" y="148"/>
                    <a:pt x="100" y="148"/>
                    <a:pt x="100" y="149"/>
                  </a:cubicBezTo>
                  <a:cubicBezTo>
                    <a:pt x="100" y="149"/>
                    <a:pt x="100" y="150"/>
                    <a:pt x="100" y="150"/>
                  </a:cubicBezTo>
                  <a:cubicBezTo>
                    <a:pt x="101" y="150"/>
                    <a:pt x="101" y="151"/>
                    <a:pt x="101" y="152"/>
                  </a:cubicBezTo>
                  <a:cubicBezTo>
                    <a:pt x="101" y="154"/>
                    <a:pt x="101" y="154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4" y="158"/>
                    <a:pt x="105" y="160"/>
                    <a:pt x="107" y="162"/>
                  </a:cubicBezTo>
                  <a:cubicBezTo>
                    <a:pt x="110" y="165"/>
                    <a:pt x="113" y="169"/>
                    <a:pt x="118" y="172"/>
                  </a:cubicBezTo>
                  <a:close/>
                  <a:moveTo>
                    <a:pt x="108" y="127"/>
                  </a:moveTo>
                  <a:cubicBezTo>
                    <a:pt x="108" y="127"/>
                    <a:pt x="108" y="127"/>
                    <a:pt x="108" y="128"/>
                  </a:cubicBezTo>
                  <a:cubicBezTo>
                    <a:pt x="109" y="129"/>
                    <a:pt x="109" y="130"/>
                    <a:pt x="109" y="131"/>
                  </a:cubicBezTo>
                  <a:cubicBezTo>
                    <a:pt x="110" y="134"/>
                    <a:pt x="112" y="135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8" y="137"/>
                    <a:pt x="120" y="137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3" y="135"/>
                    <a:pt x="123" y="135"/>
                    <a:pt x="124" y="135"/>
                  </a:cubicBezTo>
                  <a:cubicBezTo>
                    <a:pt x="124" y="135"/>
                    <a:pt x="125" y="135"/>
                    <a:pt x="125" y="134"/>
                  </a:cubicBezTo>
                  <a:cubicBezTo>
                    <a:pt x="126" y="133"/>
                    <a:pt x="127" y="132"/>
                    <a:pt x="127" y="131"/>
                  </a:cubicBezTo>
                  <a:cubicBezTo>
                    <a:pt x="128" y="131"/>
                    <a:pt x="128" y="130"/>
                    <a:pt x="128" y="130"/>
                  </a:cubicBezTo>
                  <a:cubicBezTo>
                    <a:pt x="127" y="128"/>
                    <a:pt x="127" y="127"/>
                    <a:pt x="126" y="126"/>
                  </a:cubicBezTo>
                  <a:cubicBezTo>
                    <a:pt x="126" y="125"/>
                    <a:pt x="126" y="125"/>
                    <a:pt x="125" y="124"/>
                  </a:cubicBezTo>
                  <a:cubicBezTo>
                    <a:pt x="125" y="124"/>
                    <a:pt x="124" y="124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2" y="121"/>
                    <a:pt x="121" y="120"/>
                    <a:pt x="119" y="121"/>
                  </a:cubicBezTo>
                  <a:cubicBezTo>
                    <a:pt x="118" y="121"/>
                    <a:pt x="117" y="121"/>
                    <a:pt x="116" y="121"/>
                  </a:cubicBezTo>
                  <a:cubicBezTo>
                    <a:pt x="114" y="123"/>
                    <a:pt x="111" y="126"/>
                    <a:pt x="108" y="127"/>
                  </a:cubicBezTo>
                  <a:close/>
                  <a:moveTo>
                    <a:pt x="103" y="79"/>
                  </a:moveTo>
                  <a:cubicBezTo>
                    <a:pt x="105" y="80"/>
                    <a:pt x="107" y="80"/>
                    <a:pt x="109" y="80"/>
                  </a:cubicBezTo>
                  <a:cubicBezTo>
                    <a:pt x="111" y="81"/>
                    <a:pt x="113" y="82"/>
                    <a:pt x="114" y="83"/>
                  </a:cubicBezTo>
                  <a:cubicBezTo>
                    <a:pt x="115" y="82"/>
                    <a:pt x="115" y="82"/>
                    <a:pt x="116" y="81"/>
                  </a:cubicBezTo>
                  <a:cubicBezTo>
                    <a:pt x="116" y="81"/>
                    <a:pt x="117" y="80"/>
                    <a:pt x="117" y="80"/>
                  </a:cubicBezTo>
                  <a:cubicBezTo>
                    <a:pt x="119" y="78"/>
                    <a:pt x="119" y="76"/>
                    <a:pt x="120" y="75"/>
                  </a:cubicBezTo>
                  <a:cubicBezTo>
                    <a:pt x="120" y="74"/>
                    <a:pt x="120" y="73"/>
                    <a:pt x="120" y="72"/>
                  </a:cubicBezTo>
                  <a:cubicBezTo>
                    <a:pt x="120" y="70"/>
                    <a:pt x="118" y="68"/>
                    <a:pt x="117" y="66"/>
                  </a:cubicBezTo>
                  <a:cubicBezTo>
                    <a:pt x="116" y="65"/>
                    <a:pt x="115" y="65"/>
                    <a:pt x="114" y="65"/>
                  </a:cubicBezTo>
                  <a:cubicBezTo>
                    <a:pt x="113" y="65"/>
                    <a:pt x="113" y="65"/>
                    <a:pt x="112" y="65"/>
                  </a:cubicBezTo>
                  <a:cubicBezTo>
                    <a:pt x="110" y="66"/>
                    <a:pt x="108" y="67"/>
                    <a:pt x="106" y="68"/>
                  </a:cubicBezTo>
                  <a:cubicBezTo>
                    <a:pt x="104" y="70"/>
                    <a:pt x="103" y="73"/>
                    <a:pt x="102" y="7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3" y="77"/>
                    <a:pt x="103" y="78"/>
                    <a:pt x="103" y="79"/>
                  </a:cubicBezTo>
                  <a:close/>
                  <a:moveTo>
                    <a:pt x="120" y="115"/>
                  </a:moveTo>
                  <a:cubicBezTo>
                    <a:pt x="121" y="116"/>
                    <a:pt x="122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7" y="117"/>
                    <a:pt x="129" y="118"/>
                    <a:pt x="132" y="117"/>
                  </a:cubicBezTo>
                  <a:cubicBezTo>
                    <a:pt x="134" y="117"/>
                    <a:pt x="136" y="116"/>
                    <a:pt x="138" y="116"/>
                  </a:cubicBezTo>
                  <a:cubicBezTo>
                    <a:pt x="139" y="115"/>
                    <a:pt x="140" y="114"/>
                    <a:pt x="140" y="112"/>
                  </a:cubicBezTo>
                  <a:cubicBezTo>
                    <a:pt x="140" y="111"/>
                    <a:pt x="140" y="109"/>
                    <a:pt x="139" y="108"/>
                  </a:cubicBezTo>
                  <a:cubicBezTo>
                    <a:pt x="138" y="106"/>
                    <a:pt x="136" y="105"/>
                    <a:pt x="134" y="104"/>
                  </a:cubicBezTo>
                  <a:cubicBezTo>
                    <a:pt x="132" y="103"/>
                    <a:pt x="129" y="103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8"/>
                    <a:pt x="122" y="112"/>
                    <a:pt x="120" y="115"/>
                  </a:cubicBezTo>
                  <a:close/>
                  <a:moveTo>
                    <a:pt x="58" y="101"/>
                  </a:moveTo>
                  <a:cubicBezTo>
                    <a:pt x="57" y="101"/>
                    <a:pt x="56" y="101"/>
                    <a:pt x="55" y="101"/>
                  </a:cubicBezTo>
                  <a:cubicBezTo>
                    <a:pt x="52" y="101"/>
                    <a:pt x="48" y="102"/>
                    <a:pt x="44" y="104"/>
                  </a:cubicBezTo>
                  <a:cubicBezTo>
                    <a:pt x="41" y="105"/>
                    <a:pt x="37" y="107"/>
                    <a:pt x="34" y="110"/>
                  </a:cubicBezTo>
                  <a:cubicBezTo>
                    <a:pt x="33" y="111"/>
                    <a:pt x="32" y="113"/>
                    <a:pt x="31" y="114"/>
                  </a:cubicBezTo>
                  <a:cubicBezTo>
                    <a:pt x="30" y="114"/>
                    <a:pt x="30" y="115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30" y="116"/>
                    <a:pt x="30" y="116"/>
                    <a:pt x="31" y="115"/>
                  </a:cubicBezTo>
                  <a:cubicBezTo>
                    <a:pt x="33" y="114"/>
                    <a:pt x="36" y="113"/>
                    <a:pt x="38" y="113"/>
                  </a:cubicBezTo>
                  <a:cubicBezTo>
                    <a:pt x="43" y="111"/>
                    <a:pt x="48" y="110"/>
                    <a:pt x="53" y="110"/>
                  </a:cubicBezTo>
                  <a:cubicBezTo>
                    <a:pt x="56" y="110"/>
                    <a:pt x="58" y="110"/>
                    <a:pt x="60" y="110"/>
                  </a:cubicBezTo>
                  <a:cubicBezTo>
                    <a:pt x="61" y="110"/>
                    <a:pt x="62" y="110"/>
                    <a:pt x="63" y="110"/>
                  </a:cubicBezTo>
                  <a:cubicBezTo>
                    <a:pt x="64" y="110"/>
                    <a:pt x="65" y="110"/>
                    <a:pt x="65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4" y="109"/>
                    <a:pt x="62" y="109"/>
                    <a:pt x="61" y="107"/>
                  </a:cubicBezTo>
                  <a:cubicBezTo>
                    <a:pt x="59" y="105"/>
                    <a:pt x="58" y="103"/>
                    <a:pt x="58" y="101"/>
                  </a:cubicBezTo>
                  <a:close/>
                  <a:moveTo>
                    <a:pt x="94" y="77"/>
                  </a:moveTo>
                  <a:cubicBezTo>
                    <a:pt x="93" y="76"/>
                    <a:pt x="93" y="75"/>
                    <a:pt x="93" y="74"/>
                  </a:cubicBezTo>
                  <a:cubicBezTo>
                    <a:pt x="93" y="74"/>
                    <a:pt x="93" y="74"/>
                    <a:pt x="93" y="73"/>
                  </a:cubicBezTo>
                  <a:cubicBezTo>
                    <a:pt x="93" y="72"/>
                    <a:pt x="93" y="71"/>
                    <a:pt x="92" y="70"/>
                  </a:cubicBezTo>
                  <a:cubicBezTo>
                    <a:pt x="92" y="70"/>
                    <a:pt x="92" y="70"/>
                    <a:pt x="92" y="69"/>
                  </a:cubicBezTo>
                  <a:cubicBezTo>
                    <a:pt x="90" y="68"/>
                    <a:pt x="89" y="67"/>
                    <a:pt x="86" y="67"/>
                  </a:cubicBezTo>
                  <a:cubicBezTo>
                    <a:pt x="85" y="67"/>
                    <a:pt x="84" y="67"/>
                    <a:pt x="83" y="68"/>
                  </a:cubicBezTo>
                  <a:cubicBezTo>
                    <a:pt x="82" y="68"/>
                    <a:pt x="82" y="68"/>
                    <a:pt x="81" y="69"/>
                  </a:cubicBezTo>
                  <a:cubicBezTo>
                    <a:pt x="81" y="69"/>
                    <a:pt x="80" y="70"/>
                    <a:pt x="80" y="70"/>
                  </a:cubicBezTo>
                  <a:cubicBezTo>
                    <a:pt x="80" y="72"/>
                    <a:pt x="79" y="73"/>
                    <a:pt x="79" y="74"/>
                  </a:cubicBezTo>
                  <a:cubicBezTo>
                    <a:pt x="78" y="76"/>
                    <a:pt x="78" y="78"/>
                    <a:pt x="79" y="80"/>
                  </a:cubicBezTo>
                  <a:cubicBezTo>
                    <a:pt x="79" y="81"/>
                    <a:pt x="80" y="82"/>
                    <a:pt x="80" y="84"/>
                  </a:cubicBezTo>
                  <a:cubicBezTo>
                    <a:pt x="81" y="84"/>
                    <a:pt x="81" y="84"/>
                    <a:pt x="82" y="83"/>
                  </a:cubicBezTo>
                  <a:cubicBezTo>
                    <a:pt x="85" y="81"/>
                    <a:pt x="88" y="80"/>
                    <a:pt x="92" y="79"/>
                  </a:cubicBezTo>
                  <a:cubicBezTo>
                    <a:pt x="92" y="79"/>
                    <a:pt x="93" y="79"/>
                    <a:pt x="93" y="79"/>
                  </a:cubicBezTo>
                  <a:cubicBezTo>
                    <a:pt x="93" y="78"/>
                    <a:pt x="94" y="78"/>
                    <a:pt x="94" y="77"/>
                  </a:cubicBezTo>
                  <a:close/>
                  <a:moveTo>
                    <a:pt x="63" y="98"/>
                  </a:moveTo>
                  <a:cubicBezTo>
                    <a:pt x="64" y="99"/>
                    <a:pt x="64" y="99"/>
                    <a:pt x="64" y="100"/>
                  </a:cubicBezTo>
                  <a:cubicBezTo>
                    <a:pt x="64" y="100"/>
                    <a:pt x="64" y="100"/>
                    <a:pt x="64" y="101"/>
                  </a:cubicBezTo>
                  <a:cubicBezTo>
                    <a:pt x="64" y="102"/>
                    <a:pt x="64" y="104"/>
                    <a:pt x="66" y="105"/>
                  </a:cubicBezTo>
                  <a:cubicBezTo>
                    <a:pt x="67" y="106"/>
                    <a:pt x="69" y="107"/>
                    <a:pt x="71" y="108"/>
                  </a:cubicBezTo>
                  <a:cubicBezTo>
                    <a:pt x="72" y="108"/>
                    <a:pt x="72" y="108"/>
                    <a:pt x="73" y="108"/>
                  </a:cubicBezTo>
                  <a:cubicBezTo>
                    <a:pt x="73" y="105"/>
                    <a:pt x="73" y="101"/>
                    <a:pt x="74" y="98"/>
                  </a:cubicBezTo>
                  <a:cubicBezTo>
                    <a:pt x="74" y="95"/>
                    <a:pt x="76" y="92"/>
                    <a:pt x="78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4" y="89"/>
                    <a:pt x="72" y="88"/>
                  </a:cubicBezTo>
                  <a:cubicBezTo>
                    <a:pt x="71" y="88"/>
                    <a:pt x="69" y="89"/>
                    <a:pt x="68" y="89"/>
                  </a:cubicBezTo>
                  <a:cubicBezTo>
                    <a:pt x="65" y="90"/>
                    <a:pt x="64" y="92"/>
                    <a:pt x="64" y="95"/>
                  </a:cubicBezTo>
                  <a:cubicBezTo>
                    <a:pt x="63" y="96"/>
                    <a:pt x="63" y="97"/>
                    <a:pt x="63" y="98"/>
                  </a:cubicBezTo>
                  <a:close/>
                  <a:moveTo>
                    <a:pt x="91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0" y="131"/>
                    <a:pt x="90" y="134"/>
                    <a:pt x="90" y="137"/>
                  </a:cubicBezTo>
                  <a:cubicBezTo>
                    <a:pt x="90" y="137"/>
                    <a:pt x="90" y="137"/>
                    <a:pt x="90" y="138"/>
                  </a:cubicBezTo>
                  <a:cubicBezTo>
                    <a:pt x="92" y="139"/>
                    <a:pt x="94" y="141"/>
                    <a:pt x="97" y="141"/>
                  </a:cubicBezTo>
                  <a:cubicBezTo>
                    <a:pt x="102" y="141"/>
                    <a:pt x="103" y="139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3"/>
                    <a:pt x="103" y="131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1" y="128"/>
                    <a:pt x="99" y="129"/>
                    <a:pt x="97" y="128"/>
                  </a:cubicBezTo>
                  <a:cubicBezTo>
                    <a:pt x="95" y="128"/>
                    <a:pt x="93" y="128"/>
                    <a:pt x="91" y="128"/>
                  </a:cubicBezTo>
                  <a:close/>
                  <a:moveTo>
                    <a:pt x="85" y="125"/>
                  </a:moveTo>
                  <a:cubicBezTo>
                    <a:pt x="83" y="124"/>
                    <a:pt x="81" y="122"/>
                    <a:pt x="79" y="121"/>
                  </a:cubicBezTo>
                  <a:cubicBezTo>
                    <a:pt x="78" y="119"/>
                    <a:pt x="76" y="117"/>
                    <a:pt x="75" y="114"/>
                  </a:cubicBezTo>
                  <a:cubicBezTo>
                    <a:pt x="74" y="115"/>
                    <a:pt x="73" y="115"/>
                    <a:pt x="72" y="116"/>
                  </a:cubicBezTo>
                  <a:cubicBezTo>
                    <a:pt x="69" y="118"/>
                    <a:pt x="69" y="121"/>
                    <a:pt x="69" y="124"/>
                  </a:cubicBezTo>
                  <a:cubicBezTo>
                    <a:pt x="69" y="124"/>
                    <a:pt x="69" y="124"/>
                    <a:pt x="69" y="125"/>
                  </a:cubicBezTo>
                  <a:cubicBezTo>
                    <a:pt x="70" y="127"/>
                    <a:pt x="72" y="130"/>
                    <a:pt x="75" y="130"/>
                  </a:cubicBezTo>
                  <a:cubicBezTo>
                    <a:pt x="77" y="130"/>
                    <a:pt x="79" y="129"/>
                    <a:pt x="81" y="129"/>
                  </a:cubicBezTo>
                  <a:cubicBezTo>
                    <a:pt x="82" y="129"/>
                    <a:pt x="82" y="129"/>
                    <a:pt x="82" y="128"/>
                  </a:cubicBezTo>
                  <a:cubicBezTo>
                    <a:pt x="83" y="127"/>
                    <a:pt x="84" y="126"/>
                    <a:pt x="85" y="125"/>
                  </a:cubicBezTo>
                  <a:close/>
                  <a:moveTo>
                    <a:pt x="136" y="173"/>
                  </a:moveTo>
                  <a:cubicBezTo>
                    <a:pt x="136" y="174"/>
                    <a:pt x="136" y="175"/>
                    <a:pt x="136" y="176"/>
                  </a:cubicBezTo>
                  <a:cubicBezTo>
                    <a:pt x="137" y="177"/>
                    <a:pt x="137" y="178"/>
                    <a:pt x="138" y="178"/>
                  </a:cubicBezTo>
                  <a:cubicBezTo>
                    <a:pt x="139" y="178"/>
                    <a:pt x="141" y="179"/>
                    <a:pt x="142" y="179"/>
                  </a:cubicBezTo>
                  <a:cubicBezTo>
                    <a:pt x="144" y="179"/>
                    <a:pt x="146" y="178"/>
                    <a:pt x="147" y="177"/>
                  </a:cubicBezTo>
                  <a:cubicBezTo>
                    <a:pt x="148" y="174"/>
                    <a:pt x="149" y="172"/>
                    <a:pt x="149" y="169"/>
                  </a:cubicBezTo>
                  <a:cubicBezTo>
                    <a:pt x="149" y="168"/>
                    <a:pt x="149" y="167"/>
                    <a:pt x="148" y="166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7" y="166"/>
                    <a:pt x="147" y="167"/>
                    <a:pt x="146" y="166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43" y="165"/>
                    <a:pt x="142" y="166"/>
                    <a:pt x="141" y="166"/>
                  </a:cubicBezTo>
                  <a:cubicBezTo>
                    <a:pt x="140" y="166"/>
                    <a:pt x="140" y="166"/>
                    <a:pt x="140" y="167"/>
                  </a:cubicBezTo>
                  <a:cubicBezTo>
                    <a:pt x="140" y="168"/>
                    <a:pt x="139" y="170"/>
                    <a:pt x="139" y="171"/>
                  </a:cubicBezTo>
                  <a:cubicBezTo>
                    <a:pt x="139" y="173"/>
                    <a:pt x="138" y="173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lose/>
                  <a:moveTo>
                    <a:pt x="167" y="209"/>
                  </a:moveTo>
                  <a:cubicBezTo>
                    <a:pt x="167" y="209"/>
                    <a:pt x="167" y="209"/>
                    <a:pt x="167" y="209"/>
                  </a:cubicBezTo>
                  <a:cubicBezTo>
                    <a:pt x="169" y="209"/>
                    <a:pt x="171" y="209"/>
                    <a:pt x="173" y="209"/>
                  </a:cubicBezTo>
                  <a:cubicBezTo>
                    <a:pt x="177" y="209"/>
                    <a:pt x="181" y="209"/>
                    <a:pt x="186" y="208"/>
                  </a:cubicBezTo>
                  <a:cubicBezTo>
                    <a:pt x="186" y="208"/>
                    <a:pt x="186" y="208"/>
                    <a:pt x="187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5" y="210"/>
                    <a:pt x="184" y="210"/>
                    <a:pt x="183" y="211"/>
                  </a:cubicBezTo>
                  <a:cubicBezTo>
                    <a:pt x="179" y="211"/>
                    <a:pt x="175" y="212"/>
                    <a:pt x="171" y="212"/>
                  </a:cubicBezTo>
                  <a:cubicBezTo>
                    <a:pt x="170" y="212"/>
                    <a:pt x="168" y="213"/>
                    <a:pt x="167" y="213"/>
                  </a:cubicBezTo>
                  <a:cubicBezTo>
                    <a:pt x="168" y="213"/>
                    <a:pt x="168" y="213"/>
                    <a:pt x="168" y="213"/>
                  </a:cubicBezTo>
                  <a:cubicBezTo>
                    <a:pt x="170" y="213"/>
                    <a:pt x="173" y="213"/>
                    <a:pt x="175" y="213"/>
                  </a:cubicBezTo>
                  <a:cubicBezTo>
                    <a:pt x="178" y="212"/>
                    <a:pt x="182" y="212"/>
                    <a:pt x="185" y="212"/>
                  </a:cubicBezTo>
                  <a:cubicBezTo>
                    <a:pt x="187" y="212"/>
                    <a:pt x="187" y="212"/>
                    <a:pt x="187" y="213"/>
                  </a:cubicBezTo>
                  <a:cubicBezTo>
                    <a:pt x="189" y="209"/>
                    <a:pt x="191" y="204"/>
                    <a:pt x="192" y="200"/>
                  </a:cubicBezTo>
                  <a:cubicBezTo>
                    <a:pt x="186" y="200"/>
                    <a:pt x="180" y="200"/>
                    <a:pt x="174" y="201"/>
                  </a:cubicBezTo>
                  <a:cubicBezTo>
                    <a:pt x="174" y="201"/>
                    <a:pt x="175" y="201"/>
                    <a:pt x="175" y="201"/>
                  </a:cubicBezTo>
                  <a:cubicBezTo>
                    <a:pt x="179" y="201"/>
                    <a:pt x="183" y="201"/>
                    <a:pt x="187" y="201"/>
                  </a:cubicBezTo>
                  <a:cubicBezTo>
                    <a:pt x="187" y="201"/>
                    <a:pt x="188" y="201"/>
                    <a:pt x="188" y="201"/>
                  </a:cubicBezTo>
                  <a:cubicBezTo>
                    <a:pt x="189" y="201"/>
                    <a:pt x="189" y="201"/>
                    <a:pt x="189" y="202"/>
                  </a:cubicBezTo>
                  <a:cubicBezTo>
                    <a:pt x="189" y="203"/>
                    <a:pt x="189" y="203"/>
                    <a:pt x="188" y="203"/>
                  </a:cubicBezTo>
                  <a:cubicBezTo>
                    <a:pt x="187" y="203"/>
                    <a:pt x="187" y="203"/>
                    <a:pt x="186" y="203"/>
                  </a:cubicBezTo>
                  <a:cubicBezTo>
                    <a:pt x="182" y="204"/>
                    <a:pt x="177" y="205"/>
                    <a:pt x="173" y="205"/>
                  </a:cubicBezTo>
                  <a:cubicBezTo>
                    <a:pt x="172" y="205"/>
                    <a:pt x="172" y="205"/>
                    <a:pt x="171" y="206"/>
                  </a:cubicBezTo>
                  <a:cubicBezTo>
                    <a:pt x="175" y="205"/>
                    <a:pt x="178" y="205"/>
                    <a:pt x="181" y="205"/>
                  </a:cubicBezTo>
                  <a:cubicBezTo>
                    <a:pt x="183" y="205"/>
                    <a:pt x="184" y="205"/>
                    <a:pt x="186" y="205"/>
                  </a:cubicBezTo>
                  <a:cubicBezTo>
                    <a:pt x="186" y="205"/>
                    <a:pt x="187" y="205"/>
                    <a:pt x="187" y="205"/>
                  </a:cubicBezTo>
                  <a:cubicBezTo>
                    <a:pt x="187" y="205"/>
                    <a:pt x="188" y="205"/>
                    <a:pt x="188" y="206"/>
                  </a:cubicBezTo>
                  <a:cubicBezTo>
                    <a:pt x="188" y="206"/>
                    <a:pt x="187" y="207"/>
                    <a:pt x="187" y="207"/>
                  </a:cubicBezTo>
                  <a:cubicBezTo>
                    <a:pt x="187" y="207"/>
                    <a:pt x="186" y="207"/>
                    <a:pt x="186" y="207"/>
                  </a:cubicBezTo>
                  <a:cubicBezTo>
                    <a:pt x="184" y="207"/>
                    <a:pt x="182" y="207"/>
                    <a:pt x="180" y="207"/>
                  </a:cubicBezTo>
                  <a:cubicBezTo>
                    <a:pt x="177" y="208"/>
                    <a:pt x="174" y="208"/>
                    <a:pt x="172" y="208"/>
                  </a:cubicBezTo>
                  <a:cubicBezTo>
                    <a:pt x="170" y="209"/>
                    <a:pt x="169" y="209"/>
                    <a:pt x="167" y="209"/>
                  </a:cubicBezTo>
                  <a:close/>
                  <a:moveTo>
                    <a:pt x="155" y="264"/>
                  </a:moveTo>
                  <a:cubicBezTo>
                    <a:pt x="152" y="265"/>
                    <a:pt x="149" y="266"/>
                    <a:pt x="146" y="267"/>
                  </a:cubicBezTo>
                  <a:cubicBezTo>
                    <a:pt x="143" y="267"/>
                    <a:pt x="140" y="268"/>
                    <a:pt x="137" y="270"/>
                  </a:cubicBezTo>
                  <a:cubicBezTo>
                    <a:pt x="137" y="270"/>
                    <a:pt x="136" y="270"/>
                    <a:pt x="136" y="270"/>
                  </a:cubicBezTo>
                  <a:cubicBezTo>
                    <a:pt x="136" y="270"/>
                    <a:pt x="137" y="270"/>
                    <a:pt x="137" y="270"/>
                  </a:cubicBezTo>
                  <a:cubicBezTo>
                    <a:pt x="140" y="270"/>
                    <a:pt x="142" y="269"/>
                    <a:pt x="144" y="268"/>
                  </a:cubicBezTo>
                  <a:cubicBezTo>
                    <a:pt x="145" y="268"/>
                    <a:pt x="146" y="268"/>
                    <a:pt x="147" y="267"/>
                  </a:cubicBezTo>
                  <a:cubicBezTo>
                    <a:pt x="147" y="267"/>
                    <a:pt x="148" y="268"/>
                    <a:pt x="148" y="268"/>
                  </a:cubicBezTo>
                  <a:cubicBezTo>
                    <a:pt x="148" y="269"/>
                    <a:pt x="148" y="269"/>
                    <a:pt x="147" y="269"/>
                  </a:cubicBezTo>
                  <a:cubicBezTo>
                    <a:pt x="147" y="270"/>
                    <a:pt x="146" y="270"/>
                    <a:pt x="145" y="270"/>
                  </a:cubicBezTo>
                  <a:cubicBezTo>
                    <a:pt x="144" y="270"/>
                    <a:pt x="142" y="271"/>
                    <a:pt x="141" y="272"/>
                  </a:cubicBezTo>
                  <a:cubicBezTo>
                    <a:pt x="139" y="272"/>
                    <a:pt x="138" y="273"/>
                    <a:pt x="137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7" y="274"/>
                    <a:pt x="138" y="274"/>
                    <a:pt x="140" y="274"/>
                  </a:cubicBezTo>
                  <a:cubicBezTo>
                    <a:pt x="140" y="274"/>
                    <a:pt x="141" y="273"/>
                    <a:pt x="142" y="274"/>
                  </a:cubicBezTo>
                  <a:cubicBezTo>
                    <a:pt x="147" y="271"/>
                    <a:pt x="151" y="268"/>
                    <a:pt x="155" y="264"/>
                  </a:cubicBezTo>
                  <a:close/>
                  <a:moveTo>
                    <a:pt x="177" y="198"/>
                  </a:moveTo>
                  <a:cubicBezTo>
                    <a:pt x="182" y="198"/>
                    <a:pt x="187" y="198"/>
                    <a:pt x="193" y="198"/>
                  </a:cubicBezTo>
                  <a:cubicBezTo>
                    <a:pt x="193" y="196"/>
                    <a:pt x="194" y="195"/>
                    <a:pt x="194" y="193"/>
                  </a:cubicBezTo>
                  <a:cubicBezTo>
                    <a:pt x="189" y="193"/>
                    <a:pt x="184" y="194"/>
                    <a:pt x="179" y="195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4" y="195"/>
                    <a:pt x="187" y="195"/>
                    <a:pt x="190" y="195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2" y="195"/>
                    <a:pt x="192" y="195"/>
                    <a:pt x="192" y="196"/>
                  </a:cubicBezTo>
                  <a:cubicBezTo>
                    <a:pt x="192" y="196"/>
                    <a:pt x="192" y="196"/>
                    <a:pt x="191" y="197"/>
                  </a:cubicBezTo>
                  <a:cubicBezTo>
                    <a:pt x="191" y="197"/>
                    <a:pt x="191" y="197"/>
                    <a:pt x="190" y="197"/>
                  </a:cubicBezTo>
                  <a:cubicBezTo>
                    <a:pt x="186" y="197"/>
                    <a:pt x="181" y="197"/>
                    <a:pt x="177" y="198"/>
                  </a:cubicBezTo>
                  <a:close/>
                  <a:moveTo>
                    <a:pt x="41" y="120"/>
                  </a:moveTo>
                  <a:cubicBezTo>
                    <a:pt x="41" y="120"/>
                    <a:pt x="41" y="120"/>
                    <a:pt x="41" y="120"/>
                  </a:cubicBezTo>
                  <a:cubicBezTo>
                    <a:pt x="40" y="120"/>
                    <a:pt x="40" y="120"/>
                    <a:pt x="40" y="121"/>
                  </a:cubicBezTo>
                  <a:cubicBezTo>
                    <a:pt x="40" y="121"/>
                    <a:pt x="39" y="122"/>
                    <a:pt x="39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7" y="123"/>
                    <a:pt x="37" y="123"/>
                    <a:pt x="37" y="122"/>
                  </a:cubicBezTo>
                  <a:cubicBezTo>
                    <a:pt x="37" y="122"/>
                    <a:pt x="37" y="121"/>
                    <a:pt x="37" y="121"/>
                  </a:cubicBezTo>
                  <a:cubicBezTo>
                    <a:pt x="37" y="120"/>
                    <a:pt x="37" y="120"/>
                    <a:pt x="37" y="119"/>
                  </a:cubicBezTo>
                  <a:cubicBezTo>
                    <a:pt x="36" y="119"/>
                    <a:pt x="36" y="120"/>
                    <a:pt x="35" y="120"/>
                  </a:cubicBezTo>
                  <a:cubicBezTo>
                    <a:pt x="35" y="121"/>
                    <a:pt x="34" y="121"/>
                    <a:pt x="33" y="122"/>
                  </a:cubicBezTo>
                  <a:cubicBezTo>
                    <a:pt x="32" y="123"/>
                    <a:pt x="31" y="122"/>
                    <a:pt x="31" y="121"/>
                  </a:cubicBezTo>
                  <a:cubicBezTo>
                    <a:pt x="31" y="120"/>
                    <a:pt x="31" y="120"/>
                    <a:pt x="31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0"/>
                    <a:pt x="30" y="120"/>
                    <a:pt x="30" y="120"/>
                  </a:cubicBezTo>
                  <a:cubicBezTo>
                    <a:pt x="30" y="121"/>
                    <a:pt x="29" y="121"/>
                    <a:pt x="29" y="121"/>
                  </a:cubicBezTo>
                  <a:cubicBezTo>
                    <a:pt x="28" y="122"/>
                    <a:pt x="27" y="122"/>
                    <a:pt x="26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4" y="121"/>
                    <a:pt x="22" y="122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5" y="123"/>
                    <a:pt x="29" y="123"/>
                    <a:pt x="32" y="123"/>
                  </a:cubicBezTo>
                  <a:cubicBezTo>
                    <a:pt x="34" y="123"/>
                    <a:pt x="35" y="123"/>
                    <a:pt x="36" y="123"/>
                  </a:cubicBezTo>
                  <a:cubicBezTo>
                    <a:pt x="38" y="124"/>
                    <a:pt x="39" y="124"/>
                    <a:pt x="40" y="124"/>
                  </a:cubicBezTo>
                  <a:cubicBezTo>
                    <a:pt x="40" y="122"/>
                    <a:pt x="41" y="121"/>
                    <a:pt x="41" y="120"/>
                  </a:cubicBezTo>
                  <a:close/>
                  <a:moveTo>
                    <a:pt x="145" y="54"/>
                  </a:moveTo>
                  <a:cubicBezTo>
                    <a:pt x="145" y="55"/>
                    <a:pt x="144" y="56"/>
                    <a:pt x="144" y="57"/>
                  </a:cubicBezTo>
                  <a:cubicBezTo>
                    <a:pt x="143" y="57"/>
                    <a:pt x="143" y="58"/>
                    <a:pt x="142" y="58"/>
                  </a:cubicBezTo>
                  <a:cubicBezTo>
                    <a:pt x="142" y="59"/>
                    <a:pt x="141" y="59"/>
                    <a:pt x="141" y="59"/>
                  </a:cubicBezTo>
                  <a:cubicBezTo>
                    <a:pt x="140" y="58"/>
                    <a:pt x="140" y="58"/>
                    <a:pt x="140" y="57"/>
                  </a:cubicBezTo>
                  <a:cubicBezTo>
                    <a:pt x="140" y="57"/>
                    <a:pt x="140" y="56"/>
                    <a:pt x="140" y="56"/>
                  </a:cubicBezTo>
                  <a:cubicBezTo>
                    <a:pt x="140" y="56"/>
                    <a:pt x="140" y="57"/>
                    <a:pt x="139" y="57"/>
                  </a:cubicBezTo>
                  <a:cubicBezTo>
                    <a:pt x="139" y="58"/>
                    <a:pt x="138" y="60"/>
                    <a:pt x="137" y="61"/>
                  </a:cubicBezTo>
                  <a:cubicBezTo>
                    <a:pt x="137" y="62"/>
                    <a:pt x="136" y="63"/>
                    <a:pt x="135" y="62"/>
                  </a:cubicBezTo>
                  <a:cubicBezTo>
                    <a:pt x="135" y="63"/>
                    <a:pt x="135" y="64"/>
                    <a:pt x="134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3"/>
                    <a:pt x="138" y="62"/>
                    <a:pt x="139" y="61"/>
                  </a:cubicBezTo>
                  <a:cubicBezTo>
                    <a:pt x="143" y="59"/>
                    <a:pt x="146" y="57"/>
                    <a:pt x="149" y="54"/>
                  </a:cubicBezTo>
                  <a:cubicBezTo>
                    <a:pt x="149" y="54"/>
                    <a:pt x="150" y="54"/>
                    <a:pt x="150" y="53"/>
                  </a:cubicBezTo>
                  <a:cubicBezTo>
                    <a:pt x="149" y="53"/>
                    <a:pt x="148" y="53"/>
                    <a:pt x="148" y="54"/>
                  </a:cubicBezTo>
                  <a:cubicBezTo>
                    <a:pt x="147" y="55"/>
                    <a:pt x="146" y="55"/>
                    <a:pt x="145" y="54"/>
                  </a:cubicBezTo>
                  <a:close/>
                  <a:moveTo>
                    <a:pt x="88" y="156"/>
                  </a:moveTo>
                  <a:cubicBezTo>
                    <a:pt x="88" y="156"/>
                    <a:pt x="87" y="156"/>
                    <a:pt x="87" y="156"/>
                  </a:cubicBezTo>
                  <a:cubicBezTo>
                    <a:pt x="84" y="157"/>
                    <a:pt x="80" y="158"/>
                    <a:pt x="77" y="159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8" y="159"/>
                    <a:pt x="79" y="159"/>
                    <a:pt x="80" y="160"/>
                  </a:cubicBezTo>
                  <a:cubicBezTo>
                    <a:pt x="82" y="160"/>
                    <a:pt x="84" y="160"/>
                    <a:pt x="85" y="160"/>
                  </a:cubicBezTo>
                  <a:cubicBezTo>
                    <a:pt x="86" y="159"/>
                    <a:pt x="87" y="157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lose/>
                  <a:moveTo>
                    <a:pt x="144" y="132"/>
                  </a:moveTo>
                  <a:cubicBezTo>
                    <a:pt x="144" y="132"/>
                    <a:pt x="144" y="132"/>
                    <a:pt x="144" y="132"/>
                  </a:cubicBezTo>
                  <a:cubicBezTo>
                    <a:pt x="145" y="131"/>
                    <a:pt x="145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8" y="129"/>
                    <a:pt x="148" y="129"/>
                    <a:pt x="149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49" y="130"/>
                    <a:pt x="149" y="131"/>
                  </a:cubicBezTo>
                  <a:cubicBezTo>
                    <a:pt x="148" y="131"/>
                    <a:pt x="148" y="132"/>
                    <a:pt x="148" y="133"/>
                  </a:cubicBezTo>
                  <a:cubicBezTo>
                    <a:pt x="148" y="133"/>
                    <a:pt x="148" y="133"/>
                    <a:pt x="147" y="133"/>
                  </a:cubicBezTo>
                  <a:cubicBezTo>
                    <a:pt x="148" y="133"/>
                    <a:pt x="149" y="133"/>
                    <a:pt x="149" y="132"/>
                  </a:cubicBezTo>
                  <a:cubicBezTo>
                    <a:pt x="150" y="132"/>
                    <a:pt x="150" y="131"/>
                    <a:pt x="151" y="132"/>
                  </a:cubicBezTo>
                  <a:cubicBezTo>
                    <a:pt x="149" y="128"/>
                    <a:pt x="147" y="126"/>
                    <a:pt x="145" y="123"/>
                  </a:cubicBezTo>
                  <a:cubicBezTo>
                    <a:pt x="144" y="124"/>
                    <a:pt x="143" y="125"/>
                    <a:pt x="143" y="126"/>
                  </a:cubicBezTo>
                  <a:cubicBezTo>
                    <a:pt x="143" y="126"/>
                    <a:pt x="144" y="126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6" y="126"/>
                    <a:pt x="146" y="127"/>
                  </a:cubicBezTo>
                  <a:cubicBezTo>
                    <a:pt x="146" y="128"/>
                    <a:pt x="145" y="129"/>
                    <a:pt x="145" y="129"/>
                  </a:cubicBezTo>
                  <a:cubicBezTo>
                    <a:pt x="144" y="130"/>
                    <a:pt x="144" y="131"/>
                    <a:pt x="144" y="132"/>
                  </a:cubicBezTo>
                  <a:close/>
                  <a:moveTo>
                    <a:pt x="81" y="150"/>
                  </a:moveTo>
                  <a:cubicBezTo>
                    <a:pt x="85" y="150"/>
                    <a:pt x="88" y="150"/>
                    <a:pt x="91" y="149"/>
                  </a:cubicBezTo>
                  <a:cubicBezTo>
                    <a:pt x="92" y="147"/>
                    <a:pt x="92" y="146"/>
                    <a:pt x="92" y="146"/>
                  </a:cubicBezTo>
                  <a:cubicBezTo>
                    <a:pt x="89" y="147"/>
                    <a:pt x="85" y="148"/>
                    <a:pt x="81" y="150"/>
                  </a:cubicBezTo>
                  <a:close/>
                  <a:moveTo>
                    <a:pt x="196" y="188"/>
                  </a:moveTo>
                  <a:cubicBezTo>
                    <a:pt x="190" y="189"/>
                    <a:pt x="185" y="190"/>
                    <a:pt x="180" y="190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5" y="191"/>
                    <a:pt x="190" y="191"/>
                    <a:pt x="195" y="191"/>
                  </a:cubicBezTo>
                  <a:cubicBezTo>
                    <a:pt x="195" y="190"/>
                    <a:pt x="195" y="189"/>
                    <a:pt x="196" y="188"/>
                  </a:cubicBezTo>
                  <a:close/>
                  <a:moveTo>
                    <a:pt x="33" y="117"/>
                  </a:moveTo>
                  <a:cubicBezTo>
                    <a:pt x="34" y="117"/>
                    <a:pt x="36" y="116"/>
                    <a:pt x="36" y="116"/>
                  </a:cubicBezTo>
                  <a:cubicBezTo>
                    <a:pt x="37" y="116"/>
                    <a:pt x="37" y="115"/>
                    <a:pt x="37" y="116"/>
                  </a:cubicBezTo>
                  <a:cubicBezTo>
                    <a:pt x="38" y="116"/>
                    <a:pt x="38" y="116"/>
                    <a:pt x="39" y="115"/>
                  </a:cubicBezTo>
                  <a:cubicBezTo>
                    <a:pt x="40" y="115"/>
                    <a:pt x="42" y="115"/>
                    <a:pt x="43" y="114"/>
                  </a:cubicBezTo>
                  <a:cubicBezTo>
                    <a:pt x="47" y="114"/>
                    <a:pt x="50" y="113"/>
                    <a:pt x="53" y="112"/>
                  </a:cubicBezTo>
                  <a:cubicBezTo>
                    <a:pt x="53" y="112"/>
                    <a:pt x="53" y="112"/>
                    <a:pt x="54" y="112"/>
                  </a:cubicBezTo>
                  <a:cubicBezTo>
                    <a:pt x="50" y="112"/>
                    <a:pt x="45" y="112"/>
                    <a:pt x="41" y="114"/>
                  </a:cubicBezTo>
                  <a:cubicBezTo>
                    <a:pt x="37" y="115"/>
                    <a:pt x="34" y="116"/>
                    <a:pt x="33" y="117"/>
                  </a:cubicBezTo>
                  <a:close/>
                  <a:moveTo>
                    <a:pt x="138" y="80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6" y="78"/>
                    <a:pt x="134" y="76"/>
                    <a:pt x="132" y="76"/>
                  </a:cubicBezTo>
                  <a:cubicBezTo>
                    <a:pt x="129" y="76"/>
                    <a:pt x="127" y="77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5" y="78"/>
                    <a:pt x="126" y="78"/>
                    <a:pt x="126" y="78"/>
                  </a:cubicBezTo>
                  <a:cubicBezTo>
                    <a:pt x="128" y="78"/>
                    <a:pt x="130" y="78"/>
                    <a:pt x="132" y="78"/>
                  </a:cubicBezTo>
                  <a:cubicBezTo>
                    <a:pt x="133" y="78"/>
                    <a:pt x="133" y="78"/>
                    <a:pt x="134" y="79"/>
                  </a:cubicBezTo>
                  <a:cubicBezTo>
                    <a:pt x="135" y="79"/>
                    <a:pt x="136" y="80"/>
                    <a:pt x="138" y="80"/>
                  </a:cubicBezTo>
                  <a:close/>
                  <a:moveTo>
                    <a:pt x="198" y="182"/>
                  </a:moveTo>
                  <a:cubicBezTo>
                    <a:pt x="195" y="182"/>
                    <a:pt x="192" y="183"/>
                    <a:pt x="189" y="183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191" y="183"/>
                    <a:pt x="192" y="183"/>
                    <a:pt x="193" y="183"/>
                  </a:cubicBezTo>
                  <a:cubicBezTo>
                    <a:pt x="194" y="183"/>
                    <a:pt x="194" y="183"/>
                    <a:pt x="195" y="183"/>
                  </a:cubicBezTo>
                  <a:cubicBezTo>
                    <a:pt x="196" y="183"/>
                    <a:pt x="196" y="184"/>
                    <a:pt x="196" y="184"/>
                  </a:cubicBezTo>
                  <a:cubicBezTo>
                    <a:pt x="196" y="185"/>
                    <a:pt x="196" y="185"/>
                    <a:pt x="195" y="185"/>
                  </a:cubicBezTo>
                  <a:cubicBezTo>
                    <a:pt x="195" y="185"/>
                    <a:pt x="194" y="185"/>
                    <a:pt x="194" y="185"/>
                  </a:cubicBezTo>
                  <a:cubicBezTo>
                    <a:pt x="192" y="186"/>
                    <a:pt x="189" y="186"/>
                    <a:pt x="187" y="186"/>
                  </a:cubicBezTo>
                  <a:cubicBezTo>
                    <a:pt x="187" y="186"/>
                    <a:pt x="187" y="186"/>
                    <a:pt x="186" y="187"/>
                  </a:cubicBezTo>
                  <a:cubicBezTo>
                    <a:pt x="189" y="187"/>
                    <a:pt x="191" y="187"/>
                    <a:pt x="194" y="187"/>
                  </a:cubicBezTo>
                  <a:cubicBezTo>
                    <a:pt x="194" y="187"/>
                    <a:pt x="195" y="187"/>
                    <a:pt x="195" y="187"/>
                  </a:cubicBezTo>
                  <a:cubicBezTo>
                    <a:pt x="195" y="187"/>
                    <a:pt x="195" y="187"/>
                    <a:pt x="196" y="188"/>
                  </a:cubicBezTo>
                  <a:cubicBezTo>
                    <a:pt x="196" y="186"/>
                    <a:pt x="197" y="184"/>
                    <a:pt x="198" y="182"/>
                  </a:cubicBezTo>
                  <a:close/>
                  <a:moveTo>
                    <a:pt x="26" y="101"/>
                  </a:moveTo>
                  <a:cubicBezTo>
                    <a:pt x="23" y="101"/>
                    <a:pt x="21" y="100"/>
                    <a:pt x="19" y="100"/>
                  </a:cubicBezTo>
                  <a:cubicBezTo>
                    <a:pt x="16" y="99"/>
                    <a:pt x="15" y="97"/>
                    <a:pt x="13" y="95"/>
                  </a:cubicBezTo>
                  <a:cubicBezTo>
                    <a:pt x="13" y="99"/>
                    <a:pt x="21" y="104"/>
                    <a:pt x="26" y="101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2" y="57"/>
                    <a:pt x="92" y="57"/>
                  </a:cubicBezTo>
                  <a:cubicBezTo>
                    <a:pt x="92" y="57"/>
                    <a:pt x="93" y="57"/>
                    <a:pt x="93" y="57"/>
                  </a:cubicBezTo>
                  <a:cubicBezTo>
                    <a:pt x="94" y="58"/>
                    <a:pt x="94" y="58"/>
                    <a:pt x="94" y="59"/>
                  </a:cubicBezTo>
                  <a:cubicBezTo>
                    <a:pt x="94" y="59"/>
                    <a:pt x="94" y="60"/>
                    <a:pt x="93" y="60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5" y="62"/>
                    <a:pt x="95" y="63"/>
                    <a:pt x="94" y="65"/>
                  </a:cubicBezTo>
                  <a:cubicBezTo>
                    <a:pt x="95" y="65"/>
                    <a:pt x="95" y="66"/>
                    <a:pt x="95" y="66"/>
                  </a:cubicBezTo>
                  <a:cubicBezTo>
                    <a:pt x="95" y="62"/>
                    <a:pt x="95" y="58"/>
                    <a:pt x="94" y="54"/>
                  </a:cubicBezTo>
                  <a:cubicBezTo>
                    <a:pt x="93" y="55"/>
                    <a:pt x="93" y="55"/>
                    <a:pt x="92" y="56"/>
                  </a:cubicBezTo>
                  <a:cubicBezTo>
                    <a:pt x="92" y="57"/>
                    <a:pt x="91" y="57"/>
                    <a:pt x="91" y="58"/>
                  </a:cubicBezTo>
                  <a:close/>
                  <a:moveTo>
                    <a:pt x="26" y="39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5"/>
                    <a:pt x="22" y="46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4" y="41"/>
                    <a:pt x="25" y="40"/>
                    <a:pt x="26" y="39"/>
                  </a:cubicBezTo>
                  <a:close/>
                  <a:moveTo>
                    <a:pt x="128" y="56"/>
                  </a:moveTo>
                  <a:cubicBezTo>
                    <a:pt x="128" y="56"/>
                    <a:pt x="128" y="56"/>
                    <a:pt x="128" y="56"/>
                  </a:cubicBezTo>
                  <a:cubicBezTo>
                    <a:pt x="127" y="57"/>
                    <a:pt x="126" y="57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61"/>
                    <a:pt x="125" y="64"/>
                    <a:pt x="125" y="66"/>
                  </a:cubicBezTo>
                  <a:cubicBezTo>
                    <a:pt x="125" y="66"/>
                    <a:pt x="125" y="67"/>
                    <a:pt x="125" y="67"/>
                  </a:cubicBezTo>
                  <a:cubicBezTo>
                    <a:pt x="127" y="63"/>
                    <a:pt x="127" y="60"/>
                    <a:pt x="128" y="56"/>
                  </a:cubicBezTo>
                  <a:close/>
                  <a:moveTo>
                    <a:pt x="90" y="151"/>
                  </a:moveTo>
                  <a:cubicBezTo>
                    <a:pt x="89" y="151"/>
                    <a:pt x="82" y="153"/>
                    <a:pt x="81" y="154"/>
                  </a:cubicBezTo>
                  <a:cubicBezTo>
                    <a:pt x="83" y="154"/>
                    <a:pt x="85" y="154"/>
                    <a:pt x="87" y="154"/>
                  </a:cubicBezTo>
                  <a:cubicBezTo>
                    <a:pt x="88" y="154"/>
                    <a:pt x="88" y="154"/>
                    <a:pt x="89" y="155"/>
                  </a:cubicBezTo>
                  <a:cubicBezTo>
                    <a:pt x="89" y="154"/>
                    <a:pt x="90" y="153"/>
                    <a:pt x="90" y="151"/>
                  </a:cubicBezTo>
                  <a:close/>
                  <a:moveTo>
                    <a:pt x="187" y="102"/>
                  </a:moveTo>
                  <a:cubicBezTo>
                    <a:pt x="187" y="101"/>
                    <a:pt x="187" y="101"/>
                    <a:pt x="187" y="101"/>
                  </a:cubicBezTo>
                  <a:cubicBezTo>
                    <a:pt x="186" y="101"/>
                    <a:pt x="185" y="101"/>
                    <a:pt x="184" y="101"/>
                  </a:cubicBezTo>
                  <a:cubicBezTo>
                    <a:pt x="184" y="101"/>
                    <a:pt x="184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6" y="102"/>
                    <a:pt x="172" y="103"/>
                    <a:pt x="168" y="105"/>
                  </a:cubicBezTo>
                  <a:cubicBezTo>
                    <a:pt x="171" y="104"/>
                    <a:pt x="174" y="103"/>
                    <a:pt x="177" y="103"/>
                  </a:cubicBezTo>
                  <a:cubicBezTo>
                    <a:pt x="181" y="102"/>
                    <a:pt x="184" y="102"/>
                    <a:pt x="187" y="102"/>
                  </a:cubicBezTo>
                  <a:close/>
                  <a:moveTo>
                    <a:pt x="139" y="256"/>
                  </a:moveTo>
                  <a:cubicBezTo>
                    <a:pt x="138" y="258"/>
                    <a:pt x="137" y="261"/>
                    <a:pt x="137" y="262"/>
                  </a:cubicBezTo>
                  <a:cubicBezTo>
                    <a:pt x="138" y="262"/>
                    <a:pt x="139" y="261"/>
                    <a:pt x="140" y="261"/>
                  </a:cubicBezTo>
                  <a:cubicBezTo>
                    <a:pt x="140" y="261"/>
                    <a:pt x="140" y="261"/>
                    <a:pt x="140" y="261"/>
                  </a:cubicBezTo>
                  <a:cubicBezTo>
                    <a:pt x="139" y="260"/>
                    <a:pt x="139" y="260"/>
                    <a:pt x="139" y="259"/>
                  </a:cubicBezTo>
                  <a:cubicBezTo>
                    <a:pt x="139" y="259"/>
                    <a:pt x="139" y="258"/>
                    <a:pt x="140" y="258"/>
                  </a:cubicBezTo>
                  <a:cubicBezTo>
                    <a:pt x="140" y="258"/>
                    <a:pt x="140" y="258"/>
                    <a:pt x="141" y="258"/>
                  </a:cubicBezTo>
                  <a:cubicBezTo>
                    <a:pt x="142" y="257"/>
                    <a:pt x="143" y="257"/>
                    <a:pt x="144" y="256"/>
                  </a:cubicBezTo>
                  <a:cubicBezTo>
                    <a:pt x="144" y="256"/>
                    <a:pt x="145" y="256"/>
                    <a:pt x="145" y="256"/>
                  </a:cubicBezTo>
                  <a:cubicBezTo>
                    <a:pt x="143" y="256"/>
                    <a:pt x="141" y="256"/>
                    <a:pt x="139" y="256"/>
                  </a:cubicBezTo>
                  <a:close/>
                  <a:moveTo>
                    <a:pt x="59" y="87"/>
                  </a:moveTo>
                  <a:cubicBezTo>
                    <a:pt x="60" y="88"/>
                    <a:pt x="61" y="88"/>
                    <a:pt x="62" y="88"/>
                  </a:cubicBezTo>
                  <a:cubicBezTo>
                    <a:pt x="62" y="89"/>
                    <a:pt x="62" y="89"/>
                    <a:pt x="63" y="88"/>
                  </a:cubicBezTo>
                  <a:cubicBezTo>
                    <a:pt x="64" y="87"/>
                    <a:pt x="65" y="87"/>
                    <a:pt x="66" y="86"/>
                  </a:cubicBezTo>
                  <a:cubicBezTo>
                    <a:pt x="66" y="85"/>
                    <a:pt x="65" y="84"/>
                    <a:pt x="66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5"/>
                    <a:pt x="64" y="86"/>
                    <a:pt x="64" y="86"/>
                  </a:cubicBezTo>
                  <a:cubicBezTo>
                    <a:pt x="63" y="86"/>
                    <a:pt x="63" y="87"/>
                    <a:pt x="63" y="87"/>
                  </a:cubicBezTo>
                  <a:cubicBezTo>
                    <a:pt x="63" y="87"/>
                    <a:pt x="62" y="87"/>
                    <a:pt x="62" y="87"/>
                  </a:cubicBezTo>
                  <a:cubicBezTo>
                    <a:pt x="61" y="87"/>
                    <a:pt x="61" y="87"/>
                    <a:pt x="61" y="86"/>
                  </a:cubicBezTo>
                  <a:cubicBezTo>
                    <a:pt x="61" y="86"/>
                    <a:pt x="61" y="85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5"/>
                    <a:pt x="60" y="86"/>
                    <a:pt x="59" y="87"/>
                  </a:cubicBezTo>
                  <a:close/>
                  <a:moveTo>
                    <a:pt x="91" y="45"/>
                  </a:moveTo>
                  <a:cubicBezTo>
                    <a:pt x="91" y="44"/>
                    <a:pt x="91" y="44"/>
                    <a:pt x="91" y="43"/>
                  </a:cubicBezTo>
                  <a:cubicBezTo>
                    <a:pt x="89" y="45"/>
                    <a:pt x="87" y="47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7" y="48"/>
                    <a:pt x="89" y="47"/>
                    <a:pt x="91" y="45"/>
                  </a:cubicBezTo>
                  <a:close/>
                  <a:moveTo>
                    <a:pt x="123" y="192"/>
                  </a:moveTo>
                  <a:cubicBezTo>
                    <a:pt x="122" y="194"/>
                    <a:pt x="122" y="195"/>
                    <a:pt x="123" y="196"/>
                  </a:cubicBezTo>
                  <a:cubicBezTo>
                    <a:pt x="124" y="197"/>
                    <a:pt x="125" y="197"/>
                    <a:pt x="125" y="197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24" y="196"/>
                    <a:pt x="124" y="196"/>
                    <a:pt x="125" y="195"/>
                  </a:cubicBezTo>
                  <a:cubicBezTo>
                    <a:pt x="125" y="194"/>
                    <a:pt x="126" y="193"/>
                    <a:pt x="127" y="19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27" y="192"/>
                    <a:pt x="126" y="191"/>
                    <a:pt x="126" y="191"/>
                  </a:cubicBezTo>
                  <a:cubicBezTo>
                    <a:pt x="126" y="192"/>
                    <a:pt x="126" y="193"/>
                    <a:pt x="125" y="193"/>
                  </a:cubicBezTo>
                  <a:cubicBezTo>
                    <a:pt x="124" y="193"/>
                    <a:pt x="124" y="193"/>
                    <a:pt x="123" y="192"/>
                  </a:cubicBezTo>
                  <a:close/>
                  <a:moveTo>
                    <a:pt x="139" y="94"/>
                  </a:moveTo>
                  <a:cubicBezTo>
                    <a:pt x="138" y="95"/>
                    <a:pt x="138" y="95"/>
                    <a:pt x="138" y="96"/>
                  </a:cubicBezTo>
                  <a:cubicBezTo>
                    <a:pt x="140" y="96"/>
                    <a:pt x="142" y="96"/>
                    <a:pt x="144" y="95"/>
                  </a:cubicBezTo>
                  <a:cubicBezTo>
                    <a:pt x="145" y="94"/>
                    <a:pt x="145" y="94"/>
                    <a:pt x="145" y="93"/>
                  </a:cubicBezTo>
                  <a:cubicBezTo>
                    <a:pt x="144" y="93"/>
                    <a:pt x="144" y="94"/>
                    <a:pt x="144" y="94"/>
                  </a:cubicBezTo>
                  <a:cubicBezTo>
                    <a:pt x="143" y="95"/>
                    <a:pt x="142" y="95"/>
                    <a:pt x="141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0" y="94"/>
                    <a:pt x="140" y="95"/>
                    <a:pt x="139" y="94"/>
                  </a:cubicBezTo>
                  <a:close/>
                  <a:moveTo>
                    <a:pt x="7" y="125"/>
                  </a:moveTo>
                  <a:cubicBezTo>
                    <a:pt x="6" y="125"/>
                    <a:pt x="5" y="126"/>
                    <a:pt x="5" y="127"/>
                  </a:cubicBezTo>
                  <a:cubicBezTo>
                    <a:pt x="4" y="128"/>
                    <a:pt x="5" y="130"/>
                    <a:pt x="6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8" y="131"/>
                    <a:pt x="9" y="130"/>
                    <a:pt x="9" y="129"/>
                  </a:cubicBezTo>
                  <a:cubicBezTo>
                    <a:pt x="8" y="129"/>
                    <a:pt x="7" y="129"/>
                    <a:pt x="6" y="128"/>
                  </a:cubicBezTo>
                  <a:cubicBezTo>
                    <a:pt x="5" y="127"/>
                    <a:pt x="6" y="126"/>
                    <a:pt x="7" y="125"/>
                  </a:cubicBezTo>
                  <a:close/>
                  <a:moveTo>
                    <a:pt x="151" y="92"/>
                  </a:moveTo>
                  <a:cubicBezTo>
                    <a:pt x="153" y="91"/>
                    <a:pt x="156" y="86"/>
                    <a:pt x="156" y="86"/>
                  </a:cubicBezTo>
                  <a:cubicBezTo>
                    <a:pt x="156" y="86"/>
                    <a:pt x="155" y="86"/>
                    <a:pt x="154" y="86"/>
                  </a:cubicBezTo>
                  <a:cubicBezTo>
                    <a:pt x="153" y="88"/>
                    <a:pt x="152" y="90"/>
                    <a:pt x="151" y="92"/>
                  </a:cubicBezTo>
                  <a:close/>
                  <a:moveTo>
                    <a:pt x="160" y="93"/>
                  </a:moveTo>
                  <a:cubicBezTo>
                    <a:pt x="160" y="93"/>
                    <a:pt x="160" y="93"/>
                    <a:pt x="160" y="93"/>
                  </a:cubicBezTo>
                  <a:cubicBezTo>
                    <a:pt x="162" y="92"/>
                    <a:pt x="163" y="91"/>
                    <a:pt x="164" y="89"/>
                  </a:cubicBezTo>
                  <a:cubicBezTo>
                    <a:pt x="164" y="89"/>
                    <a:pt x="163" y="88"/>
                    <a:pt x="162" y="88"/>
                  </a:cubicBezTo>
                  <a:cubicBezTo>
                    <a:pt x="161" y="90"/>
                    <a:pt x="161" y="91"/>
                    <a:pt x="160" y="93"/>
                  </a:cubicBezTo>
                  <a:close/>
                  <a:moveTo>
                    <a:pt x="152" y="86"/>
                  </a:moveTo>
                  <a:cubicBezTo>
                    <a:pt x="151" y="86"/>
                    <a:pt x="151" y="86"/>
                    <a:pt x="151" y="86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49" y="88"/>
                    <a:pt x="148" y="90"/>
                    <a:pt x="147" y="91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9" y="90"/>
                    <a:pt x="151" y="88"/>
                    <a:pt x="152" y="86"/>
                  </a:cubicBezTo>
                  <a:close/>
                  <a:moveTo>
                    <a:pt x="58" y="80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8" y="80"/>
                    <a:pt x="58" y="81"/>
                    <a:pt x="58" y="81"/>
                  </a:cubicBezTo>
                  <a:cubicBezTo>
                    <a:pt x="57" y="82"/>
                    <a:pt x="57" y="82"/>
                    <a:pt x="56" y="83"/>
                  </a:cubicBezTo>
                  <a:cubicBezTo>
                    <a:pt x="56" y="84"/>
                    <a:pt x="55" y="84"/>
                    <a:pt x="54" y="84"/>
                  </a:cubicBezTo>
                  <a:cubicBezTo>
                    <a:pt x="55" y="85"/>
                    <a:pt x="56" y="86"/>
                    <a:pt x="57" y="86"/>
                  </a:cubicBezTo>
                  <a:cubicBezTo>
                    <a:pt x="57" y="84"/>
                    <a:pt x="58" y="82"/>
                    <a:pt x="58" y="80"/>
                  </a:cubicBezTo>
                  <a:close/>
                  <a:moveTo>
                    <a:pt x="115" y="29"/>
                  </a:moveTo>
                  <a:cubicBezTo>
                    <a:pt x="115" y="29"/>
                    <a:pt x="114" y="29"/>
                    <a:pt x="114" y="29"/>
                  </a:cubicBezTo>
                  <a:cubicBezTo>
                    <a:pt x="114" y="30"/>
                    <a:pt x="114" y="31"/>
                    <a:pt x="114" y="33"/>
                  </a:cubicBezTo>
                  <a:cubicBezTo>
                    <a:pt x="113" y="33"/>
                    <a:pt x="113" y="34"/>
                    <a:pt x="114" y="35"/>
                  </a:cubicBezTo>
                  <a:cubicBezTo>
                    <a:pt x="114" y="36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9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5" y="36"/>
                    <a:pt x="114" y="34"/>
                    <a:pt x="115" y="32"/>
                  </a:cubicBezTo>
                  <a:cubicBezTo>
                    <a:pt x="115" y="31"/>
                    <a:pt x="115" y="30"/>
                    <a:pt x="115" y="30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47" y="69"/>
                  </a:moveTo>
                  <a:cubicBezTo>
                    <a:pt x="47" y="71"/>
                    <a:pt x="46" y="73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7" y="73"/>
                    <a:pt x="48" y="72"/>
                    <a:pt x="49" y="70"/>
                  </a:cubicBezTo>
                  <a:cubicBezTo>
                    <a:pt x="49" y="69"/>
                    <a:pt x="48" y="69"/>
                    <a:pt x="47" y="69"/>
                  </a:cubicBezTo>
                  <a:close/>
                  <a:moveTo>
                    <a:pt x="156" y="218"/>
                  </a:moveTo>
                  <a:cubicBezTo>
                    <a:pt x="156" y="218"/>
                    <a:pt x="155" y="219"/>
                    <a:pt x="155" y="220"/>
                  </a:cubicBezTo>
                  <a:cubicBezTo>
                    <a:pt x="158" y="219"/>
                    <a:pt x="161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2" y="218"/>
                    <a:pt x="159" y="218"/>
                    <a:pt x="156" y="218"/>
                  </a:cubicBezTo>
                  <a:close/>
                  <a:moveTo>
                    <a:pt x="81" y="148"/>
                  </a:moveTo>
                  <a:cubicBezTo>
                    <a:pt x="79" y="147"/>
                    <a:pt x="79" y="146"/>
                    <a:pt x="80" y="146"/>
                  </a:cubicBezTo>
                  <a:cubicBezTo>
                    <a:pt x="81" y="145"/>
                    <a:pt x="82" y="145"/>
                    <a:pt x="82" y="145"/>
                  </a:cubicBezTo>
                  <a:cubicBezTo>
                    <a:pt x="82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2" y="144"/>
                    <a:pt x="81" y="144"/>
                    <a:pt x="80" y="144"/>
                  </a:cubicBezTo>
                  <a:cubicBezTo>
                    <a:pt x="79" y="145"/>
                    <a:pt x="78" y="149"/>
                    <a:pt x="78" y="150"/>
                  </a:cubicBezTo>
                  <a:cubicBezTo>
                    <a:pt x="79" y="149"/>
                    <a:pt x="80" y="149"/>
                    <a:pt x="81" y="148"/>
                  </a:cubicBezTo>
                  <a:close/>
                  <a:moveTo>
                    <a:pt x="123" y="75"/>
                  </a:moveTo>
                  <a:cubicBezTo>
                    <a:pt x="125" y="73"/>
                    <a:pt x="126" y="71"/>
                    <a:pt x="128" y="70"/>
                  </a:cubicBezTo>
                  <a:cubicBezTo>
                    <a:pt x="128" y="69"/>
                    <a:pt x="128" y="68"/>
                    <a:pt x="128" y="67"/>
                  </a:cubicBezTo>
                  <a:cubicBezTo>
                    <a:pt x="127" y="68"/>
                    <a:pt x="127" y="68"/>
                    <a:pt x="127" y="69"/>
                  </a:cubicBezTo>
                  <a:cubicBezTo>
                    <a:pt x="127" y="70"/>
                    <a:pt x="126" y="70"/>
                    <a:pt x="126" y="71"/>
                  </a:cubicBezTo>
                  <a:cubicBezTo>
                    <a:pt x="126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0"/>
                  </a:cubicBezTo>
                  <a:cubicBezTo>
                    <a:pt x="123" y="72"/>
                    <a:pt x="124" y="73"/>
                    <a:pt x="122" y="73"/>
                  </a:cubicBezTo>
                  <a:cubicBezTo>
                    <a:pt x="122" y="74"/>
                    <a:pt x="123" y="74"/>
                    <a:pt x="123" y="75"/>
                  </a:cubicBezTo>
                  <a:close/>
                  <a:moveTo>
                    <a:pt x="91" y="178"/>
                  </a:moveTo>
                  <a:cubicBezTo>
                    <a:pt x="91" y="177"/>
                    <a:pt x="92" y="176"/>
                    <a:pt x="92" y="174"/>
                  </a:cubicBezTo>
                  <a:cubicBezTo>
                    <a:pt x="90" y="175"/>
                    <a:pt x="89" y="176"/>
                    <a:pt x="88" y="178"/>
                  </a:cubicBezTo>
                  <a:cubicBezTo>
                    <a:pt x="89" y="178"/>
                    <a:pt x="90" y="178"/>
                    <a:pt x="91" y="178"/>
                  </a:cubicBezTo>
                  <a:close/>
                  <a:moveTo>
                    <a:pt x="54" y="122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55" y="119"/>
                    <a:pt x="56" y="116"/>
                    <a:pt x="57" y="114"/>
                  </a:cubicBezTo>
                  <a:cubicBezTo>
                    <a:pt x="56" y="114"/>
                    <a:pt x="56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4" y="117"/>
                    <a:pt x="54" y="119"/>
                    <a:pt x="54" y="121"/>
                  </a:cubicBezTo>
                  <a:cubicBezTo>
                    <a:pt x="54" y="121"/>
                    <a:pt x="54" y="122"/>
                    <a:pt x="54" y="122"/>
                  </a:cubicBezTo>
                  <a:close/>
                  <a:moveTo>
                    <a:pt x="75" y="164"/>
                  </a:moveTo>
                  <a:cubicBezTo>
                    <a:pt x="77" y="164"/>
                    <a:pt x="79" y="164"/>
                    <a:pt x="81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2" y="163"/>
                    <a:pt x="82" y="163"/>
                    <a:pt x="83" y="162"/>
                  </a:cubicBezTo>
                  <a:cubicBezTo>
                    <a:pt x="82" y="162"/>
                    <a:pt x="77" y="163"/>
                    <a:pt x="75" y="164"/>
                  </a:cubicBezTo>
                  <a:close/>
                  <a:moveTo>
                    <a:pt x="175" y="203"/>
                  </a:moveTo>
                  <a:cubicBezTo>
                    <a:pt x="175" y="203"/>
                    <a:pt x="175" y="203"/>
                    <a:pt x="175" y="203"/>
                  </a:cubicBezTo>
                  <a:cubicBezTo>
                    <a:pt x="172" y="203"/>
                    <a:pt x="170" y="203"/>
                    <a:pt x="168" y="20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7" y="203"/>
                    <a:pt x="166" y="204"/>
                    <a:pt x="166" y="204"/>
                  </a:cubicBezTo>
                  <a:cubicBezTo>
                    <a:pt x="169" y="204"/>
                    <a:pt x="172" y="203"/>
                    <a:pt x="175" y="203"/>
                  </a:cubicBezTo>
                  <a:close/>
                  <a:moveTo>
                    <a:pt x="96" y="209"/>
                  </a:moveTo>
                  <a:cubicBezTo>
                    <a:pt x="95" y="208"/>
                    <a:pt x="95" y="207"/>
                    <a:pt x="94" y="206"/>
                  </a:cubicBezTo>
                  <a:cubicBezTo>
                    <a:pt x="93" y="207"/>
                    <a:pt x="92" y="208"/>
                    <a:pt x="92" y="210"/>
                  </a:cubicBezTo>
                  <a:cubicBezTo>
                    <a:pt x="93" y="210"/>
                    <a:pt x="94" y="210"/>
                    <a:pt x="96" y="209"/>
                  </a:cubicBezTo>
                  <a:close/>
                  <a:moveTo>
                    <a:pt x="39" y="161"/>
                  </a:moveTo>
                  <a:cubicBezTo>
                    <a:pt x="37" y="160"/>
                    <a:pt x="34" y="159"/>
                    <a:pt x="33" y="157"/>
                  </a:cubicBezTo>
                  <a:cubicBezTo>
                    <a:pt x="31" y="155"/>
                    <a:pt x="30" y="152"/>
                    <a:pt x="30" y="150"/>
                  </a:cubicBezTo>
                  <a:cubicBezTo>
                    <a:pt x="29" y="154"/>
                    <a:pt x="33" y="160"/>
                    <a:pt x="39" y="161"/>
                  </a:cubicBezTo>
                  <a:close/>
                  <a:moveTo>
                    <a:pt x="97" y="220"/>
                  </a:moveTo>
                  <a:cubicBezTo>
                    <a:pt x="98" y="219"/>
                    <a:pt x="99" y="219"/>
                    <a:pt x="100" y="219"/>
                  </a:cubicBezTo>
                  <a:cubicBezTo>
                    <a:pt x="100" y="218"/>
                    <a:pt x="99" y="217"/>
                    <a:pt x="99" y="216"/>
                  </a:cubicBezTo>
                  <a:cubicBezTo>
                    <a:pt x="98" y="217"/>
                    <a:pt x="97" y="218"/>
                    <a:pt x="97" y="219"/>
                  </a:cubicBezTo>
                  <a:cubicBezTo>
                    <a:pt x="97" y="219"/>
                    <a:pt x="97" y="219"/>
                    <a:pt x="97" y="220"/>
                  </a:cubicBezTo>
                  <a:close/>
                  <a:moveTo>
                    <a:pt x="104" y="224"/>
                  </a:moveTo>
                  <a:cubicBezTo>
                    <a:pt x="103" y="226"/>
                    <a:pt x="103" y="226"/>
                    <a:pt x="102" y="227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2" y="228"/>
                    <a:pt x="103" y="228"/>
                    <a:pt x="103" y="228"/>
                  </a:cubicBezTo>
                  <a:cubicBezTo>
                    <a:pt x="104" y="228"/>
                    <a:pt x="105" y="227"/>
                    <a:pt x="106" y="227"/>
                  </a:cubicBezTo>
                  <a:cubicBezTo>
                    <a:pt x="105" y="226"/>
                    <a:pt x="105" y="225"/>
                    <a:pt x="104" y="224"/>
                  </a:cubicBezTo>
                  <a:close/>
                  <a:moveTo>
                    <a:pt x="165" y="93"/>
                  </a:moveTo>
                  <a:cubicBezTo>
                    <a:pt x="167" y="93"/>
                    <a:pt x="169" y="92"/>
                    <a:pt x="170" y="92"/>
                  </a:cubicBezTo>
                  <a:cubicBezTo>
                    <a:pt x="169" y="92"/>
                    <a:pt x="168" y="91"/>
                    <a:pt x="166" y="90"/>
                  </a:cubicBezTo>
                  <a:cubicBezTo>
                    <a:pt x="166" y="91"/>
                    <a:pt x="166" y="92"/>
                    <a:pt x="165" y="93"/>
                  </a:cubicBezTo>
                  <a:close/>
                  <a:moveTo>
                    <a:pt x="49" y="74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48" y="76"/>
                    <a:pt x="47" y="77"/>
                    <a:pt x="46" y="79"/>
                  </a:cubicBezTo>
                  <a:cubicBezTo>
                    <a:pt x="47" y="79"/>
                    <a:pt x="47" y="79"/>
                    <a:pt x="48" y="80"/>
                  </a:cubicBezTo>
                  <a:cubicBezTo>
                    <a:pt x="48" y="78"/>
                    <a:pt x="49" y="76"/>
                    <a:pt x="49" y="74"/>
                  </a:cubicBezTo>
                  <a:close/>
                  <a:moveTo>
                    <a:pt x="125" y="266"/>
                  </a:moveTo>
                  <a:cubicBezTo>
                    <a:pt x="125" y="266"/>
                    <a:pt x="125" y="266"/>
                    <a:pt x="125" y="266"/>
                  </a:cubicBezTo>
                  <a:cubicBezTo>
                    <a:pt x="126" y="265"/>
                    <a:pt x="127" y="265"/>
                    <a:pt x="128" y="264"/>
                  </a:cubicBezTo>
                  <a:cubicBezTo>
                    <a:pt x="128" y="263"/>
                    <a:pt x="128" y="262"/>
                    <a:pt x="128" y="261"/>
                  </a:cubicBezTo>
                  <a:cubicBezTo>
                    <a:pt x="127" y="263"/>
                    <a:pt x="126" y="264"/>
                    <a:pt x="125" y="266"/>
                  </a:cubicBezTo>
                  <a:close/>
                  <a:moveTo>
                    <a:pt x="38" y="72"/>
                  </a:moveTo>
                  <a:cubicBezTo>
                    <a:pt x="38" y="71"/>
                    <a:pt x="39" y="68"/>
                    <a:pt x="39" y="67"/>
                  </a:cubicBezTo>
                  <a:cubicBezTo>
                    <a:pt x="38" y="68"/>
                    <a:pt x="37" y="68"/>
                    <a:pt x="36" y="69"/>
                  </a:cubicBezTo>
                  <a:cubicBezTo>
                    <a:pt x="37" y="70"/>
                    <a:pt x="37" y="71"/>
                    <a:pt x="38" y="72"/>
                  </a:cubicBezTo>
                  <a:close/>
                  <a:moveTo>
                    <a:pt x="89" y="199"/>
                  </a:moveTo>
                  <a:cubicBezTo>
                    <a:pt x="90" y="199"/>
                    <a:pt x="91" y="199"/>
                    <a:pt x="93" y="199"/>
                  </a:cubicBezTo>
                  <a:cubicBezTo>
                    <a:pt x="92" y="198"/>
                    <a:pt x="92" y="197"/>
                    <a:pt x="92" y="196"/>
                  </a:cubicBezTo>
                  <a:cubicBezTo>
                    <a:pt x="91" y="197"/>
                    <a:pt x="90" y="198"/>
                    <a:pt x="89" y="199"/>
                  </a:cubicBezTo>
                  <a:close/>
                  <a:moveTo>
                    <a:pt x="107" y="229"/>
                  </a:moveTo>
                  <a:cubicBezTo>
                    <a:pt x="107" y="229"/>
                    <a:pt x="106" y="230"/>
                    <a:pt x="106" y="231"/>
                  </a:cubicBezTo>
                  <a:cubicBezTo>
                    <a:pt x="106" y="231"/>
                    <a:pt x="105" y="232"/>
                    <a:pt x="105" y="233"/>
                  </a:cubicBezTo>
                  <a:cubicBezTo>
                    <a:pt x="107" y="232"/>
                    <a:pt x="108" y="232"/>
                    <a:pt x="109" y="231"/>
                  </a:cubicBezTo>
                  <a:cubicBezTo>
                    <a:pt x="108" y="230"/>
                    <a:pt x="108" y="229"/>
                    <a:pt x="107" y="229"/>
                  </a:cubicBezTo>
                  <a:close/>
                  <a:moveTo>
                    <a:pt x="130" y="55"/>
                  </a:moveTo>
                  <a:cubicBezTo>
                    <a:pt x="130" y="57"/>
                    <a:pt x="130" y="60"/>
                    <a:pt x="130" y="62"/>
                  </a:cubicBezTo>
                  <a:cubicBezTo>
                    <a:pt x="131" y="59"/>
                    <a:pt x="131" y="57"/>
                    <a:pt x="132" y="55"/>
                  </a:cubicBezTo>
                  <a:cubicBezTo>
                    <a:pt x="131" y="55"/>
                    <a:pt x="130" y="55"/>
                    <a:pt x="130" y="55"/>
                  </a:cubicBezTo>
                  <a:close/>
                  <a:moveTo>
                    <a:pt x="79" y="156"/>
                  </a:moveTo>
                  <a:cubicBezTo>
                    <a:pt x="78" y="156"/>
                    <a:pt x="76" y="156"/>
                    <a:pt x="75" y="155"/>
                  </a:cubicBezTo>
                  <a:cubicBezTo>
                    <a:pt x="75" y="156"/>
                    <a:pt x="74" y="157"/>
                    <a:pt x="74" y="158"/>
                  </a:cubicBezTo>
                  <a:cubicBezTo>
                    <a:pt x="76" y="157"/>
                    <a:pt x="77" y="157"/>
                    <a:pt x="79" y="156"/>
                  </a:cubicBezTo>
                  <a:close/>
                  <a:moveTo>
                    <a:pt x="117" y="144"/>
                  </a:moveTo>
                  <a:cubicBezTo>
                    <a:pt x="118" y="144"/>
                    <a:pt x="118" y="144"/>
                    <a:pt x="118" y="144"/>
                  </a:cubicBezTo>
                  <a:cubicBezTo>
                    <a:pt x="119" y="143"/>
                    <a:pt x="121" y="142"/>
                    <a:pt x="123" y="141"/>
                  </a:cubicBezTo>
                  <a:cubicBezTo>
                    <a:pt x="123" y="141"/>
                    <a:pt x="123" y="140"/>
                    <a:pt x="123" y="140"/>
                  </a:cubicBezTo>
                  <a:cubicBezTo>
                    <a:pt x="122" y="140"/>
                    <a:pt x="121" y="141"/>
                    <a:pt x="120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19" y="142"/>
                    <a:pt x="118" y="143"/>
                    <a:pt x="117" y="144"/>
                  </a:cubicBezTo>
                  <a:close/>
                  <a:moveTo>
                    <a:pt x="47" y="121"/>
                  </a:moveTo>
                  <a:cubicBezTo>
                    <a:pt x="47" y="121"/>
                    <a:pt x="47" y="121"/>
                    <a:pt x="47" y="121"/>
                  </a:cubicBezTo>
                  <a:cubicBezTo>
                    <a:pt x="48" y="119"/>
                    <a:pt x="49" y="117"/>
                    <a:pt x="50" y="115"/>
                  </a:cubicBezTo>
                  <a:cubicBezTo>
                    <a:pt x="49" y="115"/>
                    <a:pt x="48" y="115"/>
                    <a:pt x="48" y="115"/>
                  </a:cubicBezTo>
                  <a:cubicBezTo>
                    <a:pt x="47" y="117"/>
                    <a:pt x="47" y="119"/>
                    <a:pt x="47" y="121"/>
                  </a:cubicBezTo>
                  <a:close/>
                  <a:moveTo>
                    <a:pt x="56" y="80"/>
                  </a:move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58" y="76"/>
                    <a:pt x="59" y="75"/>
                  </a:cubicBezTo>
                  <a:cubicBezTo>
                    <a:pt x="59" y="74"/>
                    <a:pt x="58" y="74"/>
                    <a:pt x="58" y="74"/>
                  </a:cubicBezTo>
                  <a:cubicBezTo>
                    <a:pt x="57" y="76"/>
                    <a:pt x="56" y="78"/>
                    <a:pt x="56" y="80"/>
                  </a:cubicBezTo>
                  <a:close/>
                  <a:moveTo>
                    <a:pt x="60" y="82"/>
                  </a:moveTo>
                  <a:cubicBezTo>
                    <a:pt x="60" y="82"/>
                    <a:pt x="60" y="82"/>
                    <a:pt x="60" y="82"/>
                  </a:cubicBezTo>
                  <a:cubicBezTo>
                    <a:pt x="61" y="80"/>
                    <a:pt x="62" y="78"/>
                    <a:pt x="63" y="76"/>
                  </a:cubicBezTo>
                  <a:cubicBezTo>
                    <a:pt x="63" y="76"/>
                    <a:pt x="62" y="76"/>
                    <a:pt x="62" y="76"/>
                  </a:cubicBezTo>
                  <a:cubicBezTo>
                    <a:pt x="61" y="78"/>
                    <a:pt x="60" y="80"/>
                    <a:pt x="60" y="82"/>
                  </a:cubicBezTo>
                  <a:close/>
                  <a:moveTo>
                    <a:pt x="95" y="215"/>
                  </a:moveTo>
                  <a:cubicBezTo>
                    <a:pt x="96" y="215"/>
                    <a:pt x="97" y="215"/>
                    <a:pt x="98" y="214"/>
                  </a:cubicBezTo>
                  <a:cubicBezTo>
                    <a:pt x="97" y="213"/>
                    <a:pt x="97" y="213"/>
                    <a:pt x="97" y="212"/>
                  </a:cubicBezTo>
                  <a:cubicBezTo>
                    <a:pt x="96" y="213"/>
                    <a:pt x="95" y="214"/>
                    <a:pt x="95" y="214"/>
                  </a:cubicBezTo>
                  <a:cubicBezTo>
                    <a:pt x="94" y="215"/>
                    <a:pt x="94" y="215"/>
                    <a:pt x="95" y="215"/>
                  </a:cubicBezTo>
                  <a:close/>
                  <a:moveTo>
                    <a:pt x="91" y="189"/>
                  </a:moveTo>
                  <a:cubicBezTo>
                    <a:pt x="91" y="188"/>
                    <a:pt x="91" y="187"/>
                    <a:pt x="91" y="186"/>
                  </a:cubicBezTo>
                  <a:cubicBezTo>
                    <a:pt x="90" y="186"/>
                    <a:pt x="89" y="187"/>
                    <a:pt x="88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8" y="188"/>
                    <a:pt x="88" y="189"/>
                    <a:pt x="88" y="189"/>
                  </a:cubicBezTo>
                  <a:cubicBezTo>
                    <a:pt x="89" y="189"/>
                    <a:pt x="90" y="189"/>
                    <a:pt x="91" y="189"/>
                  </a:cubicBezTo>
                  <a:close/>
                  <a:moveTo>
                    <a:pt x="93" y="12"/>
                  </a:moveTo>
                  <a:cubicBezTo>
                    <a:pt x="92" y="12"/>
                    <a:pt x="90" y="12"/>
                    <a:pt x="89" y="11"/>
                  </a:cubicBezTo>
                  <a:cubicBezTo>
                    <a:pt x="89" y="12"/>
                    <a:pt x="90" y="13"/>
                    <a:pt x="91" y="13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3" y="14"/>
                    <a:pt x="93" y="13"/>
                    <a:pt x="93" y="12"/>
                  </a:cubicBezTo>
                  <a:close/>
                  <a:moveTo>
                    <a:pt x="198" y="173"/>
                  </a:moveTo>
                  <a:cubicBezTo>
                    <a:pt x="199" y="175"/>
                    <a:pt x="199" y="175"/>
                    <a:pt x="197" y="176"/>
                  </a:cubicBezTo>
                  <a:cubicBezTo>
                    <a:pt x="197" y="176"/>
                    <a:pt x="196" y="176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6" y="177"/>
                    <a:pt x="197" y="177"/>
                    <a:pt x="199" y="177"/>
                  </a:cubicBezTo>
                  <a:cubicBezTo>
                    <a:pt x="199" y="176"/>
                    <a:pt x="199" y="175"/>
                    <a:pt x="199" y="174"/>
                  </a:cubicBezTo>
                  <a:cubicBezTo>
                    <a:pt x="199" y="173"/>
                    <a:pt x="199" y="173"/>
                    <a:pt x="198" y="173"/>
                  </a:cubicBezTo>
                  <a:close/>
                  <a:moveTo>
                    <a:pt x="119" y="257"/>
                  </a:moveTo>
                  <a:cubicBezTo>
                    <a:pt x="120" y="255"/>
                    <a:pt x="120" y="254"/>
                    <a:pt x="121" y="253"/>
                  </a:cubicBezTo>
                  <a:cubicBezTo>
                    <a:pt x="121" y="253"/>
                    <a:pt x="121" y="253"/>
                    <a:pt x="121" y="253"/>
                  </a:cubicBezTo>
                  <a:cubicBezTo>
                    <a:pt x="120" y="253"/>
                    <a:pt x="119" y="254"/>
                    <a:pt x="118" y="254"/>
                  </a:cubicBezTo>
                  <a:cubicBezTo>
                    <a:pt x="118" y="255"/>
                    <a:pt x="118" y="256"/>
                    <a:pt x="119" y="257"/>
                  </a:cubicBezTo>
                  <a:close/>
                  <a:moveTo>
                    <a:pt x="159" y="86"/>
                  </a:moveTo>
                  <a:cubicBezTo>
                    <a:pt x="158" y="88"/>
                    <a:pt x="158" y="89"/>
                    <a:pt x="157" y="91"/>
                  </a:cubicBezTo>
                  <a:cubicBezTo>
                    <a:pt x="158" y="90"/>
                    <a:pt x="159" y="88"/>
                    <a:pt x="161" y="87"/>
                  </a:cubicBezTo>
                  <a:cubicBezTo>
                    <a:pt x="160" y="87"/>
                    <a:pt x="160" y="86"/>
                    <a:pt x="159" y="86"/>
                  </a:cubicBezTo>
                  <a:close/>
                  <a:moveTo>
                    <a:pt x="41" y="66"/>
                  </a:moveTo>
                  <a:cubicBezTo>
                    <a:pt x="41" y="68"/>
                    <a:pt x="41" y="69"/>
                    <a:pt x="40" y="71"/>
                  </a:cubicBezTo>
                  <a:cubicBezTo>
                    <a:pt x="40" y="71"/>
                    <a:pt x="40" y="71"/>
                    <a:pt x="41" y="71"/>
                  </a:cubicBezTo>
                  <a:cubicBezTo>
                    <a:pt x="41" y="70"/>
                    <a:pt x="42" y="68"/>
                    <a:pt x="43" y="67"/>
                  </a:cubicBezTo>
                  <a:cubicBezTo>
                    <a:pt x="42" y="67"/>
                    <a:pt x="42" y="67"/>
                    <a:pt x="41" y="66"/>
                  </a:cubicBezTo>
                  <a:close/>
                  <a:moveTo>
                    <a:pt x="141" y="249"/>
                  </a:moveTo>
                  <a:cubicBezTo>
                    <a:pt x="142" y="249"/>
                    <a:pt x="145" y="248"/>
                    <a:pt x="145" y="248"/>
                  </a:cubicBezTo>
                  <a:cubicBezTo>
                    <a:pt x="145" y="248"/>
                    <a:pt x="144" y="248"/>
                    <a:pt x="144" y="247"/>
                  </a:cubicBezTo>
                  <a:cubicBezTo>
                    <a:pt x="143" y="247"/>
                    <a:pt x="143" y="246"/>
                    <a:pt x="143" y="246"/>
                  </a:cubicBezTo>
                  <a:cubicBezTo>
                    <a:pt x="143" y="246"/>
                    <a:pt x="143" y="245"/>
                    <a:pt x="144" y="245"/>
                  </a:cubicBezTo>
                  <a:cubicBezTo>
                    <a:pt x="143" y="245"/>
                    <a:pt x="143" y="245"/>
                    <a:pt x="142" y="246"/>
                  </a:cubicBezTo>
                  <a:cubicBezTo>
                    <a:pt x="142" y="247"/>
                    <a:pt x="142" y="248"/>
                    <a:pt x="141" y="249"/>
                  </a:cubicBezTo>
                  <a:close/>
                  <a:moveTo>
                    <a:pt x="134" y="54"/>
                  </a:moveTo>
                  <a:cubicBezTo>
                    <a:pt x="134" y="56"/>
                    <a:pt x="134" y="58"/>
                    <a:pt x="134" y="60"/>
                  </a:cubicBezTo>
                  <a:cubicBezTo>
                    <a:pt x="134" y="59"/>
                    <a:pt x="136" y="55"/>
                    <a:pt x="136" y="54"/>
                  </a:cubicBezTo>
                  <a:cubicBezTo>
                    <a:pt x="135" y="54"/>
                    <a:pt x="135" y="54"/>
                    <a:pt x="134" y="54"/>
                  </a:cubicBezTo>
                  <a:close/>
                  <a:moveTo>
                    <a:pt x="121" y="257"/>
                  </a:moveTo>
                  <a:cubicBezTo>
                    <a:pt x="121" y="257"/>
                    <a:pt x="121" y="257"/>
                    <a:pt x="121" y="257"/>
                  </a:cubicBezTo>
                  <a:cubicBezTo>
                    <a:pt x="122" y="256"/>
                    <a:pt x="123" y="255"/>
                    <a:pt x="125" y="255"/>
                  </a:cubicBezTo>
                  <a:cubicBezTo>
                    <a:pt x="124" y="254"/>
                    <a:pt x="124" y="253"/>
                    <a:pt x="124" y="253"/>
                  </a:cubicBezTo>
                  <a:cubicBezTo>
                    <a:pt x="123" y="254"/>
                    <a:pt x="122" y="255"/>
                    <a:pt x="121" y="257"/>
                  </a:cubicBezTo>
                  <a:close/>
                  <a:moveTo>
                    <a:pt x="135" y="258"/>
                  </a:moveTo>
                  <a:cubicBezTo>
                    <a:pt x="134" y="261"/>
                    <a:pt x="133" y="264"/>
                    <a:pt x="133" y="267"/>
                  </a:cubicBezTo>
                  <a:cubicBezTo>
                    <a:pt x="134" y="267"/>
                    <a:pt x="134" y="266"/>
                    <a:pt x="134" y="266"/>
                  </a:cubicBezTo>
                  <a:cubicBezTo>
                    <a:pt x="134" y="265"/>
                    <a:pt x="134" y="265"/>
                    <a:pt x="134" y="264"/>
                  </a:cubicBezTo>
                  <a:cubicBezTo>
                    <a:pt x="135" y="262"/>
                    <a:pt x="135" y="260"/>
                    <a:pt x="135" y="258"/>
                  </a:cubicBezTo>
                  <a:close/>
                  <a:moveTo>
                    <a:pt x="91" y="191"/>
                  </a:moveTo>
                  <a:cubicBezTo>
                    <a:pt x="90" y="191"/>
                    <a:pt x="89" y="192"/>
                    <a:pt x="89" y="193"/>
                  </a:cubicBezTo>
                  <a:cubicBezTo>
                    <a:pt x="89" y="193"/>
                    <a:pt x="90" y="194"/>
                    <a:pt x="91" y="194"/>
                  </a:cubicBezTo>
                  <a:cubicBezTo>
                    <a:pt x="91" y="193"/>
                    <a:pt x="91" y="192"/>
                    <a:pt x="91" y="191"/>
                  </a:cubicBezTo>
                  <a:close/>
                  <a:moveTo>
                    <a:pt x="101" y="220"/>
                  </a:moveTo>
                  <a:cubicBezTo>
                    <a:pt x="101" y="221"/>
                    <a:pt x="100" y="222"/>
                    <a:pt x="99" y="223"/>
                  </a:cubicBezTo>
                  <a:cubicBezTo>
                    <a:pt x="100" y="223"/>
                    <a:pt x="101" y="223"/>
                    <a:pt x="103" y="222"/>
                  </a:cubicBezTo>
                  <a:cubicBezTo>
                    <a:pt x="102" y="222"/>
                    <a:pt x="102" y="221"/>
                    <a:pt x="101" y="220"/>
                  </a:cubicBezTo>
                  <a:close/>
                  <a:moveTo>
                    <a:pt x="197" y="171"/>
                  </a:moveTo>
                  <a:cubicBezTo>
                    <a:pt x="199" y="172"/>
                    <a:pt x="202" y="170"/>
                    <a:pt x="202" y="168"/>
                  </a:cubicBezTo>
                  <a:cubicBezTo>
                    <a:pt x="200" y="169"/>
                    <a:pt x="199" y="170"/>
                    <a:pt x="197" y="171"/>
                  </a:cubicBezTo>
                  <a:close/>
                  <a:moveTo>
                    <a:pt x="45" y="121"/>
                  </a:moveTo>
                  <a:cubicBezTo>
                    <a:pt x="45" y="121"/>
                    <a:pt x="45" y="121"/>
                    <a:pt x="45" y="121"/>
                  </a:cubicBezTo>
                  <a:cubicBezTo>
                    <a:pt x="44" y="122"/>
                    <a:pt x="43" y="123"/>
                    <a:pt x="42" y="125"/>
                  </a:cubicBezTo>
                  <a:cubicBezTo>
                    <a:pt x="43" y="125"/>
                    <a:pt x="44" y="125"/>
                    <a:pt x="45" y="125"/>
                  </a:cubicBezTo>
                  <a:cubicBezTo>
                    <a:pt x="45" y="124"/>
                    <a:pt x="45" y="122"/>
                    <a:pt x="45" y="121"/>
                  </a:cubicBezTo>
                  <a:close/>
                  <a:moveTo>
                    <a:pt x="93" y="201"/>
                  </a:moveTo>
                  <a:cubicBezTo>
                    <a:pt x="92" y="202"/>
                    <a:pt x="91" y="202"/>
                    <a:pt x="90" y="203"/>
                  </a:cubicBezTo>
                  <a:cubicBezTo>
                    <a:pt x="91" y="204"/>
                    <a:pt x="92" y="204"/>
                    <a:pt x="94" y="203"/>
                  </a:cubicBezTo>
                  <a:cubicBezTo>
                    <a:pt x="93" y="203"/>
                    <a:pt x="93" y="202"/>
                    <a:pt x="93" y="201"/>
                  </a:cubicBezTo>
                  <a:close/>
                  <a:moveTo>
                    <a:pt x="146" y="86"/>
                  </a:moveTo>
                  <a:cubicBezTo>
                    <a:pt x="146" y="86"/>
                    <a:pt x="146" y="86"/>
                    <a:pt x="146" y="87"/>
                  </a:cubicBezTo>
                  <a:cubicBezTo>
                    <a:pt x="146" y="87"/>
                    <a:pt x="146" y="88"/>
                    <a:pt x="145" y="88"/>
                  </a:cubicBezTo>
                  <a:cubicBezTo>
                    <a:pt x="144" y="89"/>
                    <a:pt x="144" y="90"/>
                    <a:pt x="144" y="91"/>
                  </a:cubicBezTo>
                  <a:cubicBezTo>
                    <a:pt x="145" y="89"/>
                    <a:pt x="146" y="88"/>
                    <a:pt x="147" y="86"/>
                  </a:cubicBezTo>
                  <a:cubicBezTo>
                    <a:pt x="147" y="86"/>
                    <a:pt x="146" y="86"/>
                    <a:pt x="146" y="86"/>
                  </a:cubicBezTo>
                  <a:close/>
                  <a:moveTo>
                    <a:pt x="115" y="145"/>
                  </a:moveTo>
                  <a:cubicBezTo>
                    <a:pt x="115" y="147"/>
                    <a:pt x="116" y="150"/>
                    <a:pt x="117" y="151"/>
                  </a:cubicBezTo>
                  <a:cubicBezTo>
                    <a:pt x="117" y="150"/>
                    <a:pt x="117" y="148"/>
                    <a:pt x="117" y="147"/>
                  </a:cubicBezTo>
                  <a:cubicBezTo>
                    <a:pt x="117" y="147"/>
                    <a:pt x="116" y="146"/>
                    <a:pt x="116" y="146"/>
                  </a:cubicBezTo>
                  <a:cubicBezTo>
                    <a:pt x="116" y="146"/>
                    <a:pt x="115" y="146"/>
                    <a:pt x="115" y="145"/>
                  </a:cubicBezTo>
                  <a:close/>
                  <a:moveTo>
                    <a:pt x="86" y="135"/>
                  </a:moveTo>
                  <a:cubicBezTo>
                    <a:pt x="85" y="136"/>
                    <a:pt x="84" y="137"/>
                    <a:pt x="84" y="138"/>
                  </a:cubicBezTo>
                  <a:cubicBezTo>
                    <a:pt x="85" y="138"/>
                    <a:pt x="86" y="138"/>
                    <a:pt x="87" y="138"/>
                  </a:cubicBezTo>
                  <a:cubicBezTo>
                    <a:pt x="86" y="137"/>
                    <a:pt x="86" y="136"/>
                    <a:pt x="86" y="135"/>
                  </a:cubicBezTo>
                  <a:close/>
                  <a:moveTo>
                    <a:pt x="76" y="161"/>
                  </a:moveTo>
                  <a:cubicBezTo>
                    <a:pt x="75" y="161"/>
                    <a:pt x="74" y="161"/>
                    <a:pt x="73" y="160"/>
                  </a:cubicBezTo>
                  <a:cubicBezTo>
                    <a:pt x="73" y="161"/>
                    <a:pt x="72" y="162"/>
                    <a:pt x="72" y="163"/>
                  </a:cubicBezTo>
                  <a:cubicBezTo>
                    <a:pt x="74" y="162"/>
                    <a:pt x="75" y="162"/>
                    <a:pt x="76" y="161"/>
                  </a:cubicBezTo>
                  <a:close/>
                  <a:moveTo>
                    <a:pt x="113" y="236"/>
                  </a:moveTo>
                  <a:cubicBezTo>
                    <a:pt x="112" y="238"/>
                    <a:pt x="112" y="239"/>
                    <a:pt x="111" y="240"/>
                  </a:cubicBezTo>
                  <a:cubicBezTo>
                    <a:pt x="111" y="240"/>
                    <a:pt x="111" y="240"/>
                    <a:pt x="111" y="240"/>
                  </a:cubicBezTo>
                  <a:cubicBezTo>
                    <a:pt x="112" y="239"/>
                    <a:pt x="113" y="239"/>
                    <a:pt x="114" y="239"/>
                  </a:cubicBezTo>
                  <a:cubicBezTo>
                    <a:pt x="114" y="238"/>
                    <a:pt x="113" y="237"/>
                    <a:pt x="113" y="236"/>
                  </a:cubicBezTo>
                  <a:close/>
                  <a:moveTo>
                    <a:pt x="87" y="140"/>
                  </a:moveTo>
                  <a:cubicBezTo>
                    <a:pt x="86" y="140"/>
                    <a:pt x="84" y="141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5" y="142"/>
                    <a:pt x="86" y="142"/>
                    <a:pt x="88" y="142"/>
                  </a:cubicBezTo>
                  <a:cubicBezTo>
                    <a:pt x="87" y="141"/>
                    <a:pt x="87" y="140"/>
                    <a:pt x="87" y="140"/>
                  </a:cubicBezTo>
                  <a:close/>
                  <a:moveTo>
                    <a:pt x="77" y="150"/>
                  </a:moveTo>
                  <a:cubicBezTo>
                    <a:pt x="76" y="152"/>
                    <a:pt x="76" y="153"/>
                    <a:pt x="76" y="154"/>
                  </a:cubicBezTo>
                  <a:cubicBezTo>
                    <a:pt x="77" y="153"/>
                    <a:pt x="78" y="153"/>
                    <a:pt x="80" y="152"/>
                  </a:cubicBezTo>
                  <a:cubicBezTo>
                    <a:pt x="79" y="152"/>
                    <a:pt x="77" y="152"/>
                    <a:pt x="77" y="150"/>
                  </a:cubicBezTo>
                  <a:close/>
                  <a:moveTo>
                    <a:pt x="61" y="189"/>
                  </a:moveTo>
                  <a:cubicBezTo>
                    <a:pt x="61" y="189"/>
                    <a:pt x="61" y="188"/>
                    <a:pt x="60" y="188"/>
                  </a:cubicBezTo>
                  <a:cubicBezTo>
                    <a:pt x="59" y="189"/>
                    <a:pt x="58" y="190"/>
                    <a:pt x="59" y="191"/>
                  </a:cubicBezTo>
                  <a:cubicBezTo>
                    <a:pt x="60" y="191"/>
                    <a:pt x="60" y="190"/>
                    <a:pt x="61" y="189"/>
                  </a:cubicBezTo>
                  <a:close/>
                  <a:moveTo>
                    <a:pt x="92" y="48"/>
                  </a:moveTo>
                  <a:cubicBezTo>
                    <a:pt x="92" y="48"/>
                    <a:pt x="92" y="47"/>
                    <a:pt x="92" y="47"/>
                  </a:cubicBezTo>
                  <a:cubicBezTo>
                    <a:pt x="91" y="49"/>
                    <a:pt x="89" y="50"/>
                    <a:pt x="88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1"/>
                    <a:pt x="91" y="50"/>
                    <a:pt x="92" y="48"/>
                  </a:cubicBezTo>
                  <a:close/>
                  <a:moveTo>
                    <a:pt x="159" y="250"/>
                  </a:moveTo>
                  <a:cubicBezTo>
                    <a:pt x="156" y="250"/>
                    <a:pt x="153" y="251"/>
                    <a:pt x="149" y="252"/>
                  </a:cubicBezTo>
                  <a:cubicBezTo>
                    <a:pt x="153" y="252"/>
                    <a:pt x="156" y="251"/>
                    <a:pt x="159" y="250"/>
                  </a:cubicBezTo>
                  <a:close/>
                  <a:moveTo>
                    <a:pt x="69" y="79"/>
                  </a:moveTo>
                  <a:cubicBezTo>
                    <a:pt x="68" y="80"/>
                    <a:pt x="68" y="82"/>
                    <a:pt x="68" y="83"/>
                  </a:cubicBezTo>
                  <a:cubicBezTo>
                    <a:pt x="69" y="82"/>
                    <a:pt x="70" y="81"/>
                    <a:pt x="71" y="80"/>
                  </a:cubicBezTo>
                  <a:cubicBezTo>
                    <a:pt x="70" y="80"/>
                    <a:pt x="69" y="80"/>
                    <a:pt x="69" y="79"/>
                  </a:cubicBezTo>
                  <a:close/>
                  <a:moveTo>
                    <a:pt x="83" y="6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4" y="59"/>
                    <a:pt x="84" y="59"/>
                    <a:pt x="85" y="58"/>
                  </a:cubicBezTo>
                  <a:cubicBezTo>
                    <a:pt x="85" y="57"/>
                    <a:pt x="86" y="57"/>
                    <a:pt x="86" y="56"/>
                  </a:cubicBezTo>
                  <a:cubicBezTo>
                    <a:pt x="85" y="57"/>
                    <a:pt x="84" y="57"/>
                    <a:pt x="83" y="57"/>
                  </a:cubicBezTo>
                  <a:cubicBezTo>
                    <a:pt x="83" y="58"/>
                    <a:pt x="83" y="59"/>
                    <a:pt x="83" y="60"/>
                  </a:cubicBezTo>
                  <a:close/>
                  <a:moveTo>
                    <a:pt x="66" y="77"/>
                  </a:moveTo>
                  <a:cubicBezTo>
                    <a:pt x="65" y="78"/>
                    <a:pt x="64" y="81"/>
                    <a:pt x="64" y="82"/>
                  </a:cubicBezTo>
                  <a:cubicBezTo>
                    <a:pt x="65" y="81"/>
                    <a:pt x="66" y="79"/>
                    <a:pt x="67" y="78"/>
                  </a:cubicBezTo>
                  <a:cubicBezTo>
                    <a:pt x="66" y="78"/>
                    <a:pt x="66" y="78"/>
                    <a:pt x="66" y="77"/>
                  </a:cubicBezTo>
                  <a:close/>
                  <a:moveTo>
                    <a:pt x="126" y="256"/>
                  </a:moveTo>
                  <a:cubicBezTo>
                    <a:pt x="125" y="258"/>
                    <a:pt x="124" y="259"/>
                    <a:pt x="123" y="260"/>
                  </a:cubicBezTo>
                  <a:cubicBezTo>
                    <a:pt x="123" y="260"/>
                    <a:pt x="123" y="260"/>
                    <a:pt x="124" y="260"/>
                  </a:cubicBezTo>
                  <a:cubicBezTo>
                    <a:pt x="125" y="259"/>
                    <a:pt x="126" y="259"/>
                    <a:pt x="127" y="258"/>
                  </a:cubicBezTo>
                  <a:cubicBezTo>
                    <a:pt x="126" y="258"/>
                    <a:pt x="126" y="257"/>
                    <a:pt x="126" y="256"/>
                  </a:cubicBezTo>
                  <a:close/>
                  <a:moveTo>
                    <a:pt x="153" y="137"/>
                  </a:moveTo>
                  <a:cubicBezTo>
                    <a:pt x="153" y="136"/>
                    <a:pt x="152" y="135"/>
                    <a:pt x="152" y="134"/>
                  </a:cubicBezTo>
                  <a:cubicBezTo>
                    <a:pt x="152" y="135"/>
                    <a:pt x="151" y="136"/>
                    <a:pt x="151" y="138"/>
                  </a:cubicBezTo>
                  <a:cubicBezTo>
                    <a:pt x="151" y="138"/>
                    <a:pt x="152" y="137"/>
                    <a:pt x="153" y="137"/>
                  </a:cubicBezTo>
                  <a:close/>
                  <a:moveTo>
                    <a:pt x="43" y="116"/>
                  </a:moveTo>
                  <a:cubicBezTo>
                    <a:pt x="43" y="118"/>
                    <a:pt x="43" y="119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8"/>
                    <a:pt x="45" y="116"/>
                  </a:cubicBezTo>
                  <a:cubicBezTo>
                    <a:pt x="44" y="116"/>
                    <a:pt x="44" y="116"/>
                    <a:pt x="43" y="116"/>
                  </a:cubicBezTo>
                  <a:close/>
                  <a:moveTo>
                    <a:pt x="135" y="281"/>
                  </a:moveTo>
                  <a:cubicBezTo>
                    <a:pt x="135" y="281"/>
                    <a:pt x="135" y="281"/>
                    <a:pt x="135" y="280"/>
                  </a:cubicBezTo>
                  <a:cubicBezTo>
                    <a:pt x="138" y="279"/>
                    <a:pt x="139" y="278"/>
                    <a:pt x="141" y="277"/>
                  </a:cubicBezTo>
                  <a:cubicBezTo>
                    <a:pt x="139" y="278"/>
                    <a:pt x="137" y="279"/>
                    <a:pt x="135" y="281"/>
                  </a:cubicBezTo>
                  <a:close/>
                  <a:moveTo>
                    <a:pt x="51" y="121"/>
                  </a:moveTo>
                  <a:cubicBezTo>
                    <a:pt x="51" y="121"/>
                    <a:pt x="51" y="121"/>
                    <a:pt x="51" y="121"/>
                  </a:cubicBezTo>
                  <a:cubicBezTo>
                    <a:pt x="52" y="119"/>
                    <a:pt x="52" y="116"/>
                    <a:pt x="53" y="114"/>
                  </a:cubicBezTo>
                  <a:cubicBezTo>
                    <a:pt x="53" y="114"/>
                    <a:pt x="52" y="114"/>
                    <a:pt x="52" y="115"/>
                  </a:cubicBezTo>
                  <a:cubicBezTo>
                    <a:pt x="52" y="117"/>
                    <a:pt x="51" y="119"/>
                    <a:pt x="51" y="121"/>
                  </a:cubicBezTo>
                  <a:close/>
                  <a:moveTo>
                    <a:pt x="93" y="50"/>
                  </a:moveTo>
                  <a:cubicBezTo>
                    <a:pt x="92" y="51"/>
                    <a:pt x="90" y="55"/>
                    <a:pt x="89" y="55"/>
                  </a:cubicBezTo>
                  <a:cubicBezTo>
                    <a:pt x="90" y="55"/>
                    <a:pt x="91" y="54"/>
                    <a:pt x="92" y="53"/>
                  </a:cubicBezTo>
                  <a:cubicBezTo>
                    <a:pt x="92" y="53"/>
                    <a:pt x="92" y="52"/>
                    <a:pt x="93" y="52"/>
                  </a:cubicBezTo>
                  <a:cubicBezTo>
                    <a:pt x="93" y="52"/>
                    <a:pt x="93" y="52"/>
                    <a:pt x="94" y="52"/>
                  </a:cubicBezTo>
                  <a:cubicBezTo>
                    <a:pt x="94" y="52"/>
                    <a:pt x="93" y="51"/>
                    <a:pt x="93" y="50"/>
                  </a:cubicBezTo>
                  <a:close/>
                  <a:moveTo>
                    <a:pt x="94" y="8"/>
                  </a:moveTo>
                  <a:cubicBezTo>
                    <a:pt x="93" y="8"/>
                    <a:pt x="93" y="7"/>
                    <a:pt x="92" y="7"/>
                  </a:cubicBezTo>
                  <a:cubicBezTo>
                    <a:pt x="91" y="7"/>
                    <a:pt x="91" y="8"/>
                    <a:pt x="91" y="9"/>
                  </a:cubicBezTo>
                  <a:cubicBezTo>
                    <a:pt x="91" y="9"/>
                    <a:pt x="91" y="9"/>
                    <a:pt x="90" y="9"/>
                  </a:cubicBezTo>
                  <a:cubicBezTo>
                    <a:pt x="90" y="10"/>
                    <a:pt x="90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3" y="9"/>
                  </a:cubicBezTo>
                  <a:cubicBezTo>
                    <a:pt x="93" y="8"/>
                    <a:pt x="93" y="8"/>
                    <a:pt x="94" y="8"/>
                  </a:cubicBezTo>
                  <a:close/>
                  <a:moveTo>
                    <a:pt x="123" y="265"/>
                  </a:moveTo>
                  <a:cubicBezTo>
                    <a:pt x="124" y="264"/>
                    <a:pt x="124" y="263"/>
                    <a:pt x="125" y="262"/>
                  </a:cubicBezTo>
                  <a:cubicBezTo>
                    <a:pt x="125" y="262"/>
                    <a:pt x="125" y="262"/>
                    <a:pt x="125" y="262"/>
                  </a:cubicBezTo>
                  <a:cubicBezTo>
                    <a:pt x="124" y="262"/>
                    <a:pt x="123" y="262"/>
                    <a:pt x="122" y="263"/>
                  </a:cubicBezTo>
                  <a:cubicBezTo>
                    <a:pt x="122" y="264"/>
                    <a:pt x="123" y="264"/>
                    <a:pt x="123" y="265"/>
                  </a:cubicBezTo>
                  <a:close/>
                  <a:moveTo>
                    <a:pt x="90" y="63"/>
                  </a:moveTo>
                  <a:cubicBezTo>
                    <a:pt x="91" y="62"/>
                    <a:pt x="91" y="61"/>
                    <a:pt x="91" y="60"/>
                  </a:cubicBezTo>
                  <a:cubicBezTo>
                    <a:pt x="90" y="61"/>
                    <a:pt x="89" y="62"/>
                    <a:pt x="88" y="63"/>
                  </a:cubicBezTo>
                  <a:cubicBezTo>
                    <a:pt x="89" y="63"/>
                    <a:pt x="90" y="63"/>
                    <a:pt x="90" y="63"/>
                  </a:cubicBezTo>
                  <a:close/>
                  <a:moveTo>
                    <a:pt x="73" y="168"/>
                  </a:moveTo>
                  <a:cubicBezTo>
                    <a:pt x="73" y="168"/>
                    <a:pt x="73" y="168"/>
                    <a:pt x="73" y="168"/>
                  </a:cubicBezTo>
                  <a:cubicBezTo>
                    <a:pt x="74" y="168"/>
                    <a:pt x="75" y="169"/>
                    <a:pt x="75" y="169"/>
                  </a:cubicBezTo>
                  <a:cubicBezTo>
                    <a:pt x="75" y="169"/>
                    <a:pt x="76" y="169"/>
                    <a:pt x="76" y="168"/>
                  </a:cubicBezTo>
                  <a:cubicBezTo>
                    <a:pt x="77" y="168"/>
                    <a:pt x="77" y="167"/>
                    <a:pt x="78" y="167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6" y="167"/>
                    <a:pt x="75" y="168"/>
                    <a:pt x="73" y="168"/>
                  </a:cubicBezTo>
                  <a:close/>
                  <a:moveTo>
                    <a:pt x="116" y="244"/>
                  </a:moveTo>
                  <a:cubicBezTo>
                    <a:pt x="116" y="244"/>
                    <a:pt x="116" y="244"/>
                    <a:pt x="116" y="244"/>
                  </a:cubicBezTo>
                  <a:cubicBezTo>
                    <a:pt x="115" y="245"/>
                    <a:pt x="114" y="245"/>
                    <a:pt x="113" y="246"/>
                  </a:cubicBezTo>
                  <a:cubicBezTo>
                    <a:pt x="114" y="246"/>
                    <a:pt x="114" y="247"/>
                    <a:pt x="114" y="248"/>
                  </a:cubicBezTo>
                  <a:cubicBezTo>
                    <a:pt x="115" y="246"/>
                    <a:pt x="116" y="245"/>
                    <a:pt x="116" y="244"/>
                  </a:cubicBezTo>
                  <a:close/>
                  <a:moveTo>
                    <a:pt x="145" y="261"/>
                  </a:moveTo>
                  <a:cubicBezTo>
                    <a:pt x="145" y="261"/>
                    <a:pt x="145" y="261"/>
                    <a:pt x="145" y="261"/>
                  </a:cubicBezTo>
                  <a:cubicBezTo>
                    <a:pt x="148" y="260"/>
                    <a:pt x="151" y="259"/>
                    <a:pt x="154" y="258"/>
                  </a:cubicBezTo>
                  <a:cubicBezTo>
                    <a:pt x="151" y="258"/>
                    <a:pt x="148" y="260"/>
                    <a:pt x="145" y="261"/>
                  </a:cubicBezTo>
                  <a:close/>
                  <a:moveTo>
                    <a:pt x="125" y="270"/>
                  </a:moveTo>
                  <a:cubicBezTo>
                    <a:pt x="125" y="270"/>
                    <a:pt x="125" y="270"/>
                    <a:pt x="125" y="270"/>
                  </a:cubicBezTo>
                  <a:cubicBezTo>
                    <a:pt x="126" y="269"/>
                    <a:pt x="127" y="268"/>
                    <a:pt x="127" y="267"/>
                  </a:cubicBezTo>
                  <a:cubicBezTo>
                    <a:pt x="127" y="267"/>
                    <a:pt x="127" y="267"/>
                    <a:pt x="127" y="267"/>
                  </a:cubicBezTo>
                  <a:cubicBezTo>
                    <a:pt x="126" y="268"/>
                    <a:pt x="125" y="268"/>
                    <a:pt x="124" y="268"/>
                  </a:cubicBezTo>
                  <a:cubicBezTo>
                    <a:pt x="125" y="269"/>
                    <a:pt x="125" y="270"/>
                    <a:pt x="125" y="270"/>
                  </a:cubicBezTo>
                  <a:close/>
                  <a:moveTo>
                    <a:pt x="91" y="5"/>
                  </a:moveTo>
                  <a:cubicBezTo>
                    <a:pt x="90" y="5"/>
                    <a:pt x="89" y="5"/>
                    <a:pt x="89" y="6"/>
                  </a:cubicBezTo>
                  <a:cubicBezTo>
                    <a:pt x="88" y="6"/>
                    <a:pt x="88" y="9"/>
                    <a:pt x="88" y="9"/>
                  </a:cubicBezTo>
                  <a:cubicBezTo>
                    <a:pt x="89" y="8"/>
                    <a:pt x="90" y="6"/>
                    <a:pt x="91" y="5"/>
                  </a:cubicBezTo>
                  <a:close/>
                  <a:moveTo>
                    <a:pt x="121" y="149"/>
                  </a:moveTo>
                  <a:cubicBezTo>
                    <a:pt x="120" y="149"/>
                    <a:pt x="120" y="149"/>
                    <a:pt x="119" y="149"/>
                  </a:cubicBezTo>
                  <a:cubicBezTo>
                    <a:pt x="119" y="149"/>
                    <a:pt x="119" y="149"/>
                    <a:pt x="118" y="149"/>
                  </a:cubicBezTo>
                  <a:cubicBezTo>
                    <a:pt x="118" y="150"/>
                    <a:pt x="118" y="151"/>
                    <a:pt x="118" y="152"/>
                  </a:cubicBezTo>
                  <a:cubicBezTo>
                    <a:pt x="119" y="151"/>
                    <a:pt x="120" y="150"/>
                    <a:pt x="121" y="149"/>
                  </a:cubicBezTo>
                  <a:close/>
                  <a:moveTo>
                    <a:pt x="122" y="250"/>
                  </a:moveTo>
                  <a:cubicBezTo>
                    <a:pt x="122" y="249"/>
                    <a:pt x="121" y="249"/>
                    <a:pt x="121" y="248"/>
                  </a:cubicBezTo>
                  <a:cubicBezTo>
                    <a:pt x="120" y="249"/>
                    <a:pt x="120" y="250"/>
                    <a:pt x="119" y="251"/>
                  </a:cubicBezTo>
                  <a:cubicBezTo>
                    <a:pt x="119" y="251"/>
                    <a:pt x="119" y="251"/>
                    <a:pt x="119" y="251"/>
                  </a:cubicBezTo>
                  <a:cubicBezTo>
                    <a:pt x="120" y="251"/>
                    <a:pt x="121" y="250"/>
                    <a:pt x="122" y="250"/>
                  </a:cubicBezTo>
                  <a:close/>
                  <a:moveTo>
                    <a:pt x="181" y="231"/>
                  </a:moveTo>
                  <a:cubicBezTo>
                    <a:pt x="182" y="230"/>
                    <a:pt x="186" y="223"/>
                    <a:pt x="186" y="221"/>
                  </a:cubicBezTo>
                  <a:cubicBezTo>
                    <a:pt x="184" y="225"/>
                    <a:pt x="183" y="228"/>
                    <a:pt x="181" y="231"/>
                  </a:cubicBezTo>
                  <a:close/>
                  <a:moveTo>
                    <a:pt x="155" y="144"/>
                  </a:moveTo>
                  <a:cubicBezTo>
                    <a:pt x="154" y="143"/>
                    <a:pt x="154" y="142"/>
                    <a:pt x="154" y="140"/>
                  </a:cubicBezTo>
                  <a:cubicBezTo>
                    <a:pt x="153" y="142"/>
                    <a:pt x="153" y="143"/>
                    <a:pt x="153" y="144"/>
                  </a:cubicBezTo>
                  <a:cubicBezTo>
                    <a:pt x="154" y="144"/>
                    <a:pt x="154" y="144"/>
                    <a:pt x="155" y="144"/>
                  </a:cubicBezTo>
                  <a:close/>
                  <a:moveTo>
                    <a:pt x="90" y="171"/>
                  </a:moveTo>
                  <a:cubicBezTo>
                    <a:pt x="91" y="171"/>
                    <a:pt x="91" y="171"/>
                    <a:pt x="92" y="171"/>
                  </a:cubicBezTo>
                  <a:cubicBezTo>
                    <a:pt x="92" y="170"/>
                    <a:pt x="93" y="169"/>
                    <a:pt x="93" y="169"/>
                  </a:cubicBezTo>
                  <a:cubicBezTo>
                    <a:pt x="92" y="169"/>
                    <a:pt x="91" y="170"/>
                    <a:pt x="90" y="171"/>
                  </a:cubicBezTo>
                  <a:close/>
                  <a:moveTo>
                    <a:pt x="53" y="128"/>
                  </a:moveTo>
                  <a:cubicBezTo>
                    <a:pt x="54" y="129"/>
                    <a:pt x="55" y="129"/>
                    <a:pt x="56" y="129"/>
                  </a:cubicBezTo>
                  <a:cubicBezTo>
                    <a:pt x="56" y="129"/>
                    <a:pt x="56" y="128"/>
                    <a:pt x="55" y="128"/>
                  </a:cubicBezTo>
                  <a:cubicBezTo>
                    <a:pt x="54" y="128"/>
                    <a:pt x="54" y="128"/>
                    <a:pt x="54" y="127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7"/>
                    <a:pt x="53" y="127"/>
                    <a:pt x="53" y="128"/>
                  </a:cubicBezTo>
                  <a:close/>
                  <a:moveTo>
                    <a:pt x="91" y="184"/>
                  </a:moveTo>
                  <a:cubicBezTo>
                    <a:pt x="91" y="183"/>
                    <a:pt x="91" y="182"/>
                    <a:pt x="91" y="181"/>
                  </a:cubicBezTo>
                  <a:cubicBezTo>
                    <a:pt x="90" y="182"/>
                    <a:pt x="89" y="182"/>
                    <a:pt x="89" y="183"/>
                  </a:cubicBezTo>
                  <a:cubicBezTo>
                    <a:pt x="89" y="183"/>
                    <a:pt x="90" y="184"/>
                    <a:pt x="91" y="184"/>
                  </a:cubicBezTo>
                  <a:close/>
                  <a:moveTo>
                    <a:pt x="52" y="71"/>
                  </a:moveTo>
                  <a:cubicBezTo>
                    <a:pt x="52" y="73"/>
                    <a:pt x="51" y="74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2" y="73"/>
                    <a:pt x="53" y="72"/>
                  </a:cubicBezTo>
                  <a:cubicBezTo>
                    <a:pt x="53" y="71"/>
                    <a:pt x="52" y="71"/>
                    <a:pt x="52" y="71"/>
                  </a:cubicBezTo>
                  <a:close/>
                  <a:moveTo>
                    <a:pt x="110" y="233"/>
                  </a:moveTo>
                  <a:cubicBezTo>
                    <a:pt x="110" y="234"/>
                    <a:pt x="109" y="234"/>
                    <a:pt x="108" y="236"/>
                  </a:cubicBezTo>
                  <a:cubicBezTo>
                    <a:pt x="109" y="235"/>
                    <a:pt x="110" y="235"/>
                    <a:pt x="111" y="234"/>
                  </a:cubicBezTo>
                  <a:cubicBezTo>
                    <a:pt x="111" y="234"/>
                    <a:pt x="111" y="233"/>
                    <a:pt x="110" y="233"/>
                  </a:cubicBezTo>
                  <a:close/>
                  <a:moveTo>
                    <a:pt x="150" y="134"/>
                  </a:moveTo>
                  <a:cubicBezTo>
                    <a:pt x="149" y="135"/>
                    <a:pt x="148" y="135"/>
                    <a:pt x="147" y="136"/>
                  </a:cubicBezTo>
                  <a:cubicBezTo>
                    <a:pt x="148" y="137"/>
                    <a:pt x="148" y="137"/>
                    <a:pt x="149" y="138"/>
                  </a:cubicBezTo>
                  <a:cubicBezTo>
                    <a:pt x="149" y="137"/>
                    <a:pt x="150" y="136"/>
                    <a:pt x="150" y="134"/>
                  </a:cubicBezTo>
                  <a:close/>
                  <a:moveTo>
                    <a:pt x="70" y="132"/>
                  </a:moveTo>
                  <a:cubicBezTo>
                    <a:pt x="71" y="134"/>
                    <a:pt x="74" y="134"/>
                    <a:pt x="76" y="134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3" y="133"/>
                    <a:pt x="73" y="133"/>
                    <a:pt x="72" y="133"/>
                  </a:cubicBezTo>
                  <a:cubicBezTo>
                    <a:pt x="72" y="132"/>
                    <a:pt x="71" y="132"/>
                    <a:pt x="70" y="132"/>
                  </a:cubicBezTo>
                  <a:close/>
                  <a:moveTo>
                    <a:pt x="89" y="143"/>
                  </a:moveTo>
                  <a:cubicBezTo>
                    <a:pt x="88" y="144"/>
                    <a:pt x="86" y="145"/>
                    <a:pt x="85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7" y="145"/>
                    <a:pt x="88" y="145"/>
                    <a:pt x="90" y="144"/>
                  </a:cubicBezTo>
                  <a:cubicBezTo>
                    <a:pt x="89" y="144"/>
                    <a:pt x="89" y="144"/>
                    <a:pt x="89" y="143"/>
                  </a:cubicBezTo>
                  <a:close/>
                  <a:moveTo>
                    <a:pt x="63" y="193"/>
                  </a:moveTo>
                  <a:cubicBezTo>
                    <a:pt x="64" y="193"/>
                    <a:pt x="64" y="192"/>
                    <a:pt x="64" y="191"/>
                  </a:cubicBezTo>
                  <a:cubicBezTo>
                    <a:pt x="64" y="191"/>
                    <a:pt x="64" y="191"/>
                    <a:pt x="63" y="190"/>
                  </a:cubicBezTo>
                  <a:cubicBezTo>
                    <a:pt x="63" y="191"/>
                    <a:pt x="62" y="191"/>
                    <a:pt x="62" y="191"/>
                  </a:cubicBezTo>
                  <a:cubicBezTo>
                    <a:pt x="63" y="192"/>
                    <a:pt x="63" y="193"/>
                    <a:pt x="63" y="193"/>
                  </a:cubicBezTo>
                  <a:close/>
                  <a:moveTo>
                    <a:pt x="140" y="254"/>
                  </a:moveTo>
                  <a:cubicBezTo>
                    <a:pt x="141" y="253"/>
                    <a:pt x="142" y="253"/>
                    <a:pt x="144" y="252"/>
                  </a:cubicBezTo>
                  <a:cubicBezTo>
                    <a:pt x="144" y="252"/>
                    <a:pt x="144" y="252"/>
                    <a:pt x="143" y="252"/>
                  </a:cubicBezTo>
                  <a:cubicBezTo>
                    <a:pt x="142" y="252"/>
                    <a:pt x="141" y="252"/>
                    <a:pt x="140" y="252"/>
                  </a:cubicBezTo>
                  <a:cubicBezTo>
                    <a:pt x="140" y="252"/>
                    <a:pt x="140" y="253"/>
                    <a:pt x="140" y="254"/>
                  </a:cubicBezTo>
                  <a:close/>
                  <a:moveTo>
                    <a:pt x="90" y="39"/>
                  </a:moveTo>
                  <a:cubicBezTo>
                    <a:pt x="90" y="39"/>
                    <a:pt x="90" y="39"/>
                    <a:pt x="90" y="39"/>
                  </a:cubicBezTo>
                  <a:cubicBezTo>
                    <a:pt x="89" y="40"/>
                    <a:pt x="89" y="41"/>
                    <a:pt x="88" y="43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0" y="40"/>
                    <a:pt x="90" y="39"/>
                    <a:pt x="90" y="39"/>
                  </a:cubicBezTo>
                  <a:close/>
                  <a:moveTo>
                    <a:pt x="12" y="127"/>
                  </a:moveTo>
                  <a:cubicBezTo>
                    <a:pt x="11" y="127"/>
                    <a:pt x="11" y="128"/>
                    <a:pt x="11" y="129"/>
                  </a:cubicBezTo>
                  <a:cubicBezTo>
                    <a:pt x="11" y="130"/>
                    <a:pt x="10" y="130"/>
                    <a:pt x="10" y="131"/>
                  </a:cubicBezTo>
                  <a:cubicBezTo>
                    <a:pt x="10" y="131"/>
                    <a:pt x="10" y="131"/>
                    <a:pt x="11" y="131"/>
                  </a:cubicBezTo>
                  <a:cubicBezTo>
                    <a:pt x="12" y="130"/>
                    <a:pt x="12" y="128"/>
                    <a:pt x="12" y="127"/>
                  </a:cubicBezTo>
                  <a:cubicBezTo>
                    <a:pt x="12" y="127"/>
                    <a:pt x="12" y="127"/>
                    <a:pt x="12" y="127"/>
                  </a:cubicBezTo>
                  <a:close/>
                  <a:moveTo>
                    <a:pt x="55" y="72"/>
                  </a:moveTo>
                  <a:cubicBezTo>
                    <a:pt x="54" y="74"/>
                    <a:pt x="54" y="76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6"/>
                    <a:pt x="55" y="74"/>
                    <a:pt x="56" y="73"/>
                  </a:cubicBezTo>
                  <a:cubicBezTo>
                    <a:pt x="55" y="73"/>
                    <a:pt x="55" y="73"/>
                    <a:pt x="55" y="72"/>
                  </a:cubicBezTo>
                  <a:close/>
                  <a:moveTo>
                    <a:pt x="70" y="41"/>
                  </a:moveTo>
                  <a:cubicBezTo>
                    <a:pt x="71" y="39"/>
                    <a:pt x="72" y="37"/>
                    <a:pt x="71" y="34"/>
                  </a:cubicBezTo>
                  <a:cubicBezTo>
                    <a:pt x="70" y="36"/>
                    <a:pt x="70" y="38"/>
                    <a:pt x="70" y="41"/>
                  </a:cubicBezTo>
                  <a:close/>
                  <a:moveTo>
                    <a:pt x="126" y="273"/>
                  </a:moveTo>
                  <a:cubicBezTo>
                    <a:pt x="127" y="274"/>
                    <a:pt x="127" y="274"/>
                    <a:pt x="127" y="275"/>
                  </a:cubicBezTo>
                  <a:cubicBezTo>
                    <a:pt x="128" y="274"/>
                    <a:pt x="128" y="273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28" y="272"/>
                    <a:pt x="127" y="273"/>
                    <a:pt x="126" y="273"/>
                  </a:cubicBezTo>
                  <a:close/>
                  <a:moveTo>
                    <a:pt x="118" y="249"/>
                  </a:moveTo>
                  <a:cubicBezTo>
                    <a:pt x="117" y="249"/>
                    <a:pt x="116" y="250"/>
                    <a:pt x="115" y="250"/>
                  </a:cubicBezTo>
                  <a:cubicBezTo>
                    <a:pt x="116" y="251"/>
                    <a:pt x="116" y="251"/>
                    <a:pt x="116" y="252"/>
                  </a:cubicBezTo>
                  <a:cubicBezTo>
                    <a:pt x="117" y="251"/>
                    <a:pt x="117" y="250"/>
                    <a:pt x="118" y="249"/>
                  </a:cubicBezTo>
                  <a:close/>
                  <a:moveTo>
                    <a:pt x="173" y="38"/>
                  </a:moveTo>
                  <a:cubicBezTo>
                    <a:pt x="172" y="38"/>
                    <a:pt x="172" y="38"/>
                    <a:pt x="172" y="39"/>
                  </a:cubicBezTo>
                  <a:cubicBezTo>
                    <a:pt x="171" y="40"/>
                    <a:pt x="170" y="41"/>
                    <a:pt x="169" y="41"/>
                  </a:cubicBezTo>
                  <a:cubicBezTo>
                    <a:pt x="169" y="41"/>
                    <a:pt x="169" y="42"/>
                    <a:pt x="168" y="42"/>
                  </a:cubicBezTo>
                  <a:cubicBezTo>
                    <a:pt x="170" y="41"/>
                    <a:pt x="172" y="40"/>
                    <a:pt x="173" y="38"/>
                  </a:cubicBezTo>
                  <a:close/>
                  <a:moveTo>
                    <a:pt x="71" y="167"/>
                  </a:moveTo>
                  <a:cubicBezTo>
                    <a:pt x="72" y="167"/>
                    <a:pt x="73" y="166"/>
                    <a:pt x="74" y="166"/>
                  </a:cubicBezTo>
                  <a:cubicBezTo>
                    <a:pt x="73" y="166"/>
                    <a:pt x="72" y="165"/>
                    <a:pt x="71" y="165"/>
                  </a:cubicBezTo>
                  <a:cubicBezTo>
                    <a:pt x="71" y="166"/>
                    <a:pt x="71" y="166"/>
                    <a:pt x="71" y="167"/>
                  </a:cubicBezTo>
                  <a:close/>
                  <a:moveTo>
                    <a:pt x="159" y="46"/>
                  </a:moveTo>
                  <a:cubicBezTo>
                    <a:pt x="160" y="45"/>
                    <a:pt x="162" y="44"/>
                    <a:pt x="163" y="43"/>
                  </a:cubicBezTo>
                  <a:cubicBezTo>
                    <a:pt x="163" y="43"/>
                    <a:pt x="162" y="43"/>
                    <a:pt x="162" y="43"/>
                  </a:cubicBezTo>
                  <a:cubicBezTo>
                    <a:pt x="161" y="44"/>
                    <a:pt x="160" y="44"/>
                    <a:pt x="159" y="45"/>
                  </a:cubicBezTo>
                  <a:cubicBezTo>
                    <a:pt x="159" y="45"/>
                    <a:pt x="159" y="45"/>
                    <a:pt x="159" y="46"/>
                  </a:cubicBezTo>
                  <a:close/>
                  <a:moveTo>
                    <a:pt x="2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3" y="36"/>
                    <a:pt x="21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4" y="37"/>
                    <a:pt x="25" y="37"/>
                  </a:cubicBezTo>
                  <a:close/>
                  <a:moveTo>
                    <a:pt x="5" y="133"/>
                  </a:moveTo>
                  <a:cubicBezTo>
                    <a:pt x="4" y="132"/>
                    <a:pt x="3" y="131"/>
                    <a:pt x="2" y="129"/>
                  </a:cubicBezTo>
                  <a:cubicBezTo>
                    <a:pt x="2" y="131"/>
                    <a:pt x="3" y="133"/>
                    <a:pt x="5" y="133"/>
                  </a:cubicBezTo>
                  <a:close/>
                  <a:moveTo>
                    <a:pt x="120" y="246"/>
                  </a:moveTo>
                  <a:cubicBezTo>
                    <a:pt x="119" y="246"/>
                    <a:pt x="119" y="245"/>
                    <a:pt x="119" y="244"/>
                  </a:cubicBezTo>
                  <a:cubicBezTo>
                    <a:pt x="118" y="245"/>
                    <a:pt x="117" y="246"/>
                    <a:pt x="117" y="247"/>
                  </a:cubicBezTo>
                  <a:cubicBezTo>
                    <a:pt x="117" y="247"/>
                    <a:pt x="117" y="247"/>
                    <a:pt x="117" y="247"/>
                  </a:cubicBezTo>
                  <a:cubicBezTo>
                    <a:pt x="118" y="247"/>
                    <a:pt x="119" y="246"/>
                    <a:pt x="120" y="246"/>
                  </a:cubicBezTo>
                  <a:close/>
                  <a:moveTo>
                    <a:pt x="38" y="65"/>
                  </a:moveTo>
                  <a:cubicBezTo>
                    <a:pt x="38" y="64"/>
                    <a:pt x="37" y="64"/>
                    <a:pt x="37" y="64"/>
                  </a:cubicBezTo>
                  <a:cubicBezTo>
                    <a:pt x="36" y="65"/>
                    <a:pt x="36" y="66"/>
                    <a:pt x="36" y="67"/>
                  </a:cubicBezTo>
                  <a:cubicBezTo>
                    <a:pt x="37" y="66"/>
                    <a:pt x="37" y="66"/>
                    <a:pt x="38" y="65"/>
                  </a:cubicBezTo>
                  <a:close/>
                  <a:moveTo>
                    <a:pt x="120" y="157"/>
                  </a:moveTo>
                  <a:cubicBezTo>
                    <a:pt x="120" y="157"/>
                    <a:pt x="121" y="157"/>
                    <a:pt x="121" y="157"/>
                  </a:cubicBezTo>
                  <a:cubicBezTo>
                    <a:pt x="121" y="157"/>
                    <a:pt x="121" y="157"/>
                    <a:pt x="122" y="156"/>
                  </a:cubicBezTo>
                  <a:cubicBezTo>
                    <a:pt x="123" y="156"/>
                    <a:pt x="123" y="156"/>
                    <a:pt x="123" y="154"/>
                  </a:cubicBezTo>
                  <a:cubicBezTo>
                    <a:pt x="122" y="155"/>
                    <a:pt x="121" y="156"/>
                    <a:pt x="120" y="157"/>
                  </a:cubicBezTo>
                  <a:close/>
                  <a:moveTo>
                    <a:pt x="198" y="179"/>
                  </a:moveTo>
                  <a:cubicBezTo>
                    <a:pt x="196" y="179"/>
                    <a:pt x="195" y="179"/>
                    <a:pt x="193" y="180"/>
                  </a:cubicBezTo>
                  <a:cubicBezTo>
                    <a:pt x="195" y="180"/>
                    <a:pt x="196" y="180"/>
                    <a:pt x="198" y="180"/>
                  </a:cubicBezTo>
                  <a:cubicBezTo>
                    <a:pt x="198" y="180"/>
                    <a:pt x="198" y="180"/>
                    <a:pt x="198" y="179"/>
                  </a:cubicBezTo>
                  <a:close/>
                  <a:moveTo>
                    <a:pt x="141" y="126"/>
                  </a:move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0" y="126"/>
                    <a:pt x="140" y="126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9" y="128"/>
                    <a:pt x="139" y="128"/>
                    <a:pt x="140" y="128"/>
                  </a:cubicBezTo>
                  <a:cubicBezTo>
                    <a:pt x="140" y="127"/>
                    <a:pt x="141" y="126"/>
                    <a:pt x="141" y="126"/>
                  </a:cubicBezTo>
                  <a:close/>
                  <a:moveTo>
                    <a:pt x="131" y="65"/>
                  </a:moveTo>
                  <a:cubicBezTo>
                    <a:pt x="131" y="66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2" y="67"/>
                    <a:pt x="132" y="66"/>
                    <a:pt x="133" y="66"/>
                  </a:cubicBezTo>
                  <a:cubicBezTo>
                    <a:pt x="132" y="65"/>
                    <a:pt x="132" y="65"/>
                    <a:pt x="131" y="65"/>
                  </a:cubicBezTo>
                  <a:close/>
                  <a:moveTo>
                    <a:pt x="121" y="146"/>
                  </a:move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4" y="144"/>
                    <a:pt x="124" y="144"/>
                    <a:pt x="123" y="143"/>
                  </a:cubicBezTo>
                  <a:cubicBezTo>
                    <a:pt x="123" y="144"/>
                    <a:pt x="122" y="145"/>
                    <a:pt x="121" y="146"/>
                  </a:cubicBezTo>
                  <a:close/>
                  <a:moveTo>
                    <a:pt x="54" y="84"/>
                  </a:moveTo>
                  <a:cubicBezTo>
                    <a:pt x="53" y="83"/>
                    <a:pt x="54" y="82"/>
                    <a:pt x="54" y="81"/>
                  </a:cubicBezTo>
                  <a:cubicBezTo>
                    <a:pt x="53" y="81"/>
                    <a:pt x="53" y="82"/>
                    <a:pt x="52" y="83"/>
                  </a:cubicBezTo>
                  <a:cubicBezTo>
                    <a:pt x="52" y="83"/>
                    <a:pt x="53" y="84"/>
                    <a:pt x="54" y="84"/>
                  </a:cubicBezTo>
                  <a:close/>
                  <a:moveTo>
                    <a:pt x="33" y="61"/>
                  </a:moveTo>
                  <a:cubicBezTo>
                    <a:pt x="33" y="63"/>
                    <a:pt x="34" y="64"/>
                    <a:pt x="35" y="65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5" y="62"/>
                    <a:pt x="34" y="62"/>
                    <a:pt x="34" y="62"/>
                  </a:cubicBezTo>
                  <a:cubicBezTo>
                    <a:pt x="34" y="62"/>
                    <a:pt x="34" y="62"/>
                    <a:pt x="33" y="61"/>
                  </a:cubicBezTo>
                  <a:close/>
                  <a:moveTo>
                    <a:pt x="121" y="151"/>
                  </a:moveTo>
                  <a:cubicBezTo>
                    <a:pt x="121" y="151"/>
                    <a:pt x="121" y="151"/>
                    <a:pt x="122" y="151"/>
                  </a:cubicBezTo>
                  <a:cubicBezTo>
                    <a:pt x="122" y="151"/>
                    <a:pt x="122" y="151"/>
                    <a:pt x="123" y="150"/>
                  </a:cubicBezTo>
                  <a:cubicBezTo>
                    <a:pt x="124" y="150"/>
                    <a:pt x="124" y="150"/>
                    <a:pt x="124" y="148"/>
                  </a:cubicBezTo>
                  <a:cubicBezTo>
                    <a:pt x="123" y="149"/>
                    <a:pt x="122" y="150"/>
                    <a:pt x="121" y="151"/>
                  </a:cubicBezTo>
                  <a:close/>
                  <a:moveTo>
                    <a:pt x="138" y="120"/>
                  </a:moveTo>
                  <a:cubicBezTo>
                    <a:pt x="139" y="121"/>
                    <a:pt x="138" y="122"/>
                    <a:pt x="138" y="123"/>
                  </a:cubicBezTo>
                  <a:cubicBezTo>
                    <a:pt x="139" y="122"/>
                    <a:pt x="139" y="121"/>
                    <a:pt x="140" y="121"/>
                  </a:cubicBezTo>
                  <a:cubicBezTo>
                    <a:pt x="140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8" y="120"/>
                  </a:cubicBezTo>
                  <a:close/>
                  <a:moveTo>
                    <a:pt x="90" y="173"/>
                  </a:moveTo>
                  <a:cubicBezTo>
                    <a:pt x="90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4"/>
                  </a:cubicBezTo>
                  <a:cubicBezTo>
                    <a:pt x="89" y="174"/>
                    <a:pt x="90" y="173"/>
                    <a:pt x="90" y="173"/>
                  </a:cubicBezTo>
                  <a:close/>
                  <a:moveTo>
                    <a:pt x="86" y="61"/>
                  </a:moveTo>
                  <a:cubicBezTo>
                    <a:pt x="86" y="61"/>
                    <a:pt x="85" y="62"/>
                    <a:pt x="85" y="62"/>
                  </a:cubicBezTo>
                  <a:cubicBezTo>
                    <a:pt x="85" y="62"/>
                    <a:pt x="85" y="63"/>
                    <a:pt x="85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2"/>
                    <a:pt x="86" y="61"/>
                    <a:pt x="86" y="61"/>
                  </a:cubicBezTo>
                  <a:close/>
                  <a:moveTo>
                    <a:pt x="89" y="16"/>
                  </a:moveTo>
                  <a:cubicBezTo>
                    <a:pt x="89" y="16"/>
                    <a:pt x="88" y="15"/>
                    <a:pt x="87" y="15"/>
                  </a:cubicBezTo>
                  <a:cubicBezTo>
                    <a:pt x="87" y="15"/>
                    <a:pt x="86" y="15"/>
                    <a:pt x="85" y="14"/>
                  </a:cubicBezTo>
                  <a:cubicBezTo>
                    <a:pt x="86" y="16"/>
                    <a:pt x="88" y="16"/>
                    <a:pt x="89" y="16"/>
                  </a:cubicBezTo>
                  <a:close/>
                  <a:moveTo>
                    <a:pt x="100" y="73"/>
                  </a:moveTo>
                  <a:cubicBezTo>
                    <a:pt x="101" y="72"/>
                    <a:pt x="102" y="70"/>
                    <a:pt x="103" y="68"/>
                  </a:cubicBezTo>
                  <a:cubicBezTo>
                    <a:pt x="101" y="70"/>
                    <a:pt x="100" y="71"/>
                    <a:pt x="100" y="73"/>
                  </a:cubicBezTo>
                  <a:close/>
                  <a:moveTo>
                    <a:pt x="91" y="207"/>
                  </a:moveTo>
                  <a:cubicBezTo>
                    <a:pt x="91" y="207"/>
                    <a:pt x="92" y="206"/>
                    <a:pt x="92" y="205"/>
                  </a:cubicBezTo>
                  <a:cubicBezTo>
                    <a:pt x="92" y="205"/>
                    <a:pt x="91" y="205"/>
                    <a:pt x="90" y="205"/>
                  </a:cubicBezTo>
                  <a:cubicBezTo>
                    <a:pt x="90" y="206"/>
                    <a:pt x="91" y="207"/>
                    <a:pt x="91" y="207"/>
                  </a:cubicBezTo>
                  <a:close/>
                  <a:moveTo>
                    <a:pt x="90" y="31"/>
                  </a:moveTo>
                  <a:cubicBezTo>
                    <a:pt x="90" y="31"/>
                    <a:pt x="90" y="32"/>
                    <a:pt x="90" y="33"/>
                  </a:cubicBezTo>
                  <a:cubicBezTo>
                    <a:pt x="90" y="33"/>
                    <a:pt x="90" y="34"/>
                    <a:pt x="89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3"/>
                    <a:pt x="90" y="31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1"/>
                  </a:cubicBezTo>
                  <a:close/>
                  <a:moveTo>
                    <a:pt x="152" y="94"/>
                  </a:move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3"/>
                    <a:pt x="154" y="93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3"/>
                    <a:pt x="153" y="93"/>
                    <a:pt x="152" y="94"/>
                  </a:cubicBezTo>
                  <a:close/>
                  <a:moveTo>
                    <a:pt x="70" y="170"/>
                  </a:moveTo>
                  <a:cubicBezTo>
                    <a:pt x="70" y="170"/>
                    <a:pt x="70" y="171"/>
                    <a:pt x="70" y="172"/>
                  </a:cubicBezTo>
                  <a:cubicBezTo>
                    <a:pt x="70" y="171"/>
                    <a:pt x="71" y="171"/>
                    <a:pt x="72" y="170"/>
                  </a:cubicBezTo>
                  <a:cubicBezTo>
                    <a:pt x="71" y="170"/>
                    <a:pt x="71" y="170"/>
                    <a:pt x="70" y="170"/>
                  </a:cubicBezTo>
                  <a:close/>
                  <a:moveTo>
                    <a:pt x="151" y="67"/>
                  </a:moveTo>
                  <a:cubicBezTo>
                    <a:pt x="152" y="66"/>
                    <a:pt x="152" y="64"/>
                    <a:pt x="152" y="62"/>
                  </a:cubicBezTo>
                  <a:cubicBezTo>
                    <a:pt x="152" y="64"/>
                    <a:pt x="151" y="65"/>
                    <a:pt x="151" y="67"/>
                  </a:cubicBezTo>
                  <a:close/>
                  <a:moveTo>
                    <a:pt x="94" y="162"/>
                  </a:moveTo>
                  <a:cubicBezTo>
                    <a:pt x="93" y="162"/>
                    <a:pt x="93" y="163"/>
                    <a:pt x="92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93" y="163"/>
                    <a:pt x="93" y="163"/>
                    <a:pt x="94" y="163"/>
                  </a:cubicBezTo>
                  <a:cubicBezTo>
                    <a:pt x="94" y="163"/>
                    <a:pt x="94" y="163"/>
                    <a:pt x="94" y="162"/>
                  </a:cubicBezTo>
                  <a:close/>
                  <a:moveTo>
                    <a:pt x="47" y="82"/>
                  </a:moveTo>
                  <a:cubicBezTo>
                    <a:pt x="47" y="81"/>
                    <a:pt x="46" y="81"/>
                    <a:pt x="45" y="80"/>
                  </a:cubicBezTo>
                  <a:cubicBezTo>
                    <a:pt x="45" y="80"/>
                    <a:pt x="45" y="80"/>
                    <a:pt x="44" y="80"/>
                  </a:cubicBezTo>
                  <a:cubicBezTo>
                    <a:pt x="45" y="81"/>
                    <a:pt x="46" y="82"/>
                    <a:pt x="47" y="82"/>
                  </a:cubicBezTo>
                  <a:close/>
                  <a:moveTo>
                    <a:pt x="116" y="241"/>
                  </a:moveTo>
                  <a:cubicBezTo>
                    <a:pt x="115" y="241"/>
                    <a:pt x="115" y="242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5" y="243"/>
                    <a:pt x="116" y="242"/>
                    <a:pt x="117" y="242"/>
                  </a:cubicBezTo>
                  <a:cubicBezTo>
                    <a:pt x="116" y="241"/>
                    <a:pt x="116" y="241"/>
                    <a:pt x="116" y="241"/>
                  </a:cubicBezTo>
                  <a:close/>
                  <a:moveTo>
                    <a:pt x="71" y="84"/>
                  </a:moveTo>
                  <a:cubicBezTo>
                    <a:pt x="71" y="84"/>
                    <a:pt x="71" y="83"/>
                    <a:pt x="71" y="83"/>
                  </a:cubicBezTo>
                  <a:cubicBezTo>
                    <a:pt x="70" y="84"/>
                    <a:pt x="69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4"/>
                    <a:pt x="71" y="84"/>
                  </a:cubicBezTo>
                  <a:close/>
                  <a:moveTo>
                    <a:pt x="120" y="166"/>
                  </a:moveTo>
                  <a:cubicBezTo>
                    <a:pt x="120" y="166"/>
                    <a:pt x="120" y="166"/>
                    <a:pt x="120" y="166"/>
                  </a:cubicBezTo>
                  <a:cubicBezTo>
                    <a:pt x="120" y="165"/>
                    <a:pt x="121" y="164"/>
                    <a:pt x="121" y="164"/>
                  </a:cubicBezTo>
                  <a:cubicBezTo>
                    <a:pt x="120" y="164"/>
                    <a:pt x="120" y="164"/>
                    <a:pt x="119" y="164"/>
                  </a:cubicBezTo>
                  <a:cubicBezTo>
                    <a:pt x="120" y="165"/>
                    <a:pt x="120" y="165"/>
                    <a:pt x="120" y="166"/>
                  </a:cubicBezTo>
                  <a:close/>
                  <a:moveTo>
                    <a:pt x="196" y="105"/>
                  </a:moveTo>
                  <a:cubicBezTo>
                    <a:pt x="195" y="104"/>
                    <a:pt x="194" y="104"/>
                    <a:pt x="193" y="104"/>
                  </a:cubicBezTo>
                  <a:cubicBezTo>
                    <a:pt x="193" y="105"/>
                    <a:pt x="194" y="105"/>
                    <a:pt x="194" y="105"/>
                  </a:cubicBezTo>
                  <a:cubicBezTo>
                    <a:pt x="195" y="105"/>
                    <a:pt x="195" y="105"/>
                    <a:pt x="196" y="105"/>
                  </a:cubicBezTo>
                  <a:close/>
                  <a:moveTo>
                    <a:pt x="48" y="124"/>
                  </a:moveTo>
                  <a:cubicBezTo>
                    <a:pt x="48" y="124"/>
                    <a:pt x="48" y="124"/>
                    <a:pt x="48" y="124"/>
                  </a:cubicBezTo>
                  <a:cubicBezTo>
                    <a:pt x="47" y="125"/>
                    <a:pt x="47" y="125"/>
                    <a:pt x="47" y="126"/>
                  </a:cubicBezTo>
                  <a:cubicBezTo>
                    <a:pt x="47" y="126"/>
                    <a:pt x="47" y="126"/>
                    <a:pt x="48" y="126"/>
                  </a:cubicBezTo>
                  <a:cubicBezTo>
                    <a:pt x="48" y="126"/>
                    <a:pt x="48" y="125"/>
                    <a:pt x="48" y="124"/>
                  </a:cubicBezTo>
                  <a:close/>
                  <a:moveTo>
                    <a:pt x="83" y="55"/>
                  </a:moveTo>
                  <a:cubicBezTo>
                    <a:pt x="83" y="55"/>
                    <a:pt x="83" y="55"/>
                    <a:pt x="83" y="55"/>
                  </a:cubicBezTo>
                  <a:cubicBezTo>
                    <a:pt x="83" y="54"/>
                    <a:pt x="84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5"/>
                  </a:cubicBezTo>
                  <a:close/>
                  <a:moveTo>
                    <a:pt x="67" y="114"/>
                  </a:moveTo>
                  <a:cubicBezTo>
                    <a:pt x="67" y="114"/>
                    <a:pt x="66" y="113"/>
                    <a:pt x="66" y="113"/>
                  </a:cubicBezTo>
                  <a:cubicBezTo>
                    <a:pt x="65" y="115"/>
                    <a:pt x="65" y="116"/>
                    <a:pt x="65" y="118"/>
                  </a:cubicBezTo>
                  <a:cubicBezTo>
                    <a:pt x="65" y="116"/>
                    <a:pt x="66" y="115"/>
                    <a:pt x="67" y="114"/>
                  </a:cubicBezTo>
                  <a:close/>
                  <a:moveTo>
                    <a:pt x="150" y="140"/>
                  </a:moveTo>
                  <a:cubicBezTo>
                    <a:pt x="151" y="141"/>
                    <a:pt x="151" y="141"/>
                    <a:pt x="151" y="142"/>
                  </a:cubicBezTo>
                  <a:cubicBezTo>
                    <a:pt x="151" y="141"/>
                    <a:pt x="152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1" y="140"/>
                    <a:pt x="151" y="140"/>
                    <a:pt x="150" y="140"/>
                  </a:cubicBezTo>
                  <a:close/>
                  <a:moveTo>
                    <a:pt x="109" y="239"/>
                  </a:moveTo>
                  <a:cubicBezTo>
                    <a:pt x="110" y="238"/>
                    <a:pt x="110" y="238"/>
                    <a:pt x="110" y="237"/>
                  </a:cubicBezTo>
                  <a:cubicBezTo>
                    <a:pt x="110" y="237"/>
                    <a:pt x="109" y="237"/>
                    <a:pt x="109" y="238"/>
                  </a:cubicBezTo>
                  <a:cubicBezTo>
                    <a:pt x="109" y="238"/>
                    <a:pt x="109" y="238"/>
                    <a:pt x="109" y="239"/>
                  </a:cubicBezTo>
                  <a:close/>
                  <a:moveTo>
                    <a:pt x="79" y="134"/>
                  </a:moveTo>
                  <a:cubicBezTo>
                    <a:pt x="81" y="134"/>
                    <a:pt x="82" y="133"/>
                    <a:pt x="83" y="133"/>
                  </a:cubicBezTo>
                  <a:cubicBezTo>
                    <a:pt x="82" y="133"/>
                    <a:pt x="80" y="134"/>
                    <a:pt x="79" y="134"/>
                  </a:cubicBezTo>
                  <a:close/>
                  <a:moveTo>
                    <a:pt x="96" y="10"/>
                  </a:moveTo>
                  <a:cubicBezTo>
                    <a:pt x="97" y="8"/>
                    <a:pt x="96" y="8"/>
                    <a:pt x="95" y="7"/>
                  </a:cubicBezTo>
                  <a:cubicBezTo>
                    <a:pt x="95" y="8"/>
                    <a:pt x="96" y="9"/>
                    <a:pt x="96" y="10"/>
                  </a:cubicBezTo>
                  <a:close/>
                  <a:moveTo>
                    <a:pt x="129" y="269"/>
                  </a:moveTo>
                  <a:cubicBezTo>
                    <a:pt x="129" y="269"/>
                    <a:pt x="129" y="268"/>
                    <a:pt x="129" y="268"/>
                  </a:cubicBezTo>
                  <a:cubicBezTo>
                    <a:pt x="129" y="269"/>
                    <a:pt x="128" y="269"/>
                    <a:pt x="128" y="270"/>
                  </a:cubicBezTo>
                  <a:cubicBezTo>
                    <a:pt x="129" y="270"/>
                    <a:pt x="129" y="269"/>
                    <a:pt x="129" y="269"/>
                  </a:cubicBezTo>
                  <a:close/>
                  <a:moveTo>
                    <a:pt x="96" y="152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6" y="154"/>
                    <a:pt x="96" y="154"/>
                    <a:pt x="95" y="155"/>
                  </a:cubicBezTo>
                  <a:cubicBezTo>
                    <a:pt x="96" y="155"/>
                    <a:pt x="96" y="155"/>
                    <a:pt x="96" y="155"/>
                  </a:cubicBezTo>
                  <a:cubicBezTo>
                    <a:pt x="96" y="154"/>
                    <a:pt x="96" y="153"/>
                    <a:pt x="96" y="152"/>
                  </a:cubicBezTo>
                  <a:close/>
                  <a:moveTo>
                    <a:pt x="60" y="113"/>
                  </a:moveTo>
                  <a:cubicBezTo>
                    <a:pt x="59" y="114"/>
                    <a:pt x="59" y="114"/>
                    <a:pt x="59" y="114"/>
                  </a:cubicBezTo>
                  <a:cubicBezTo>
                    <a:pt x="59" y="115"/>
                    <a:pt x="59" y="116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6"/>
                    <a:pt x="59" y="115"/>
                    <a:pt x="60" y="113"/>
                  </a:cubicBezTo>
                  <a:close/>
                  <a:moveTo>
                    <a:pt x="148" y="238"/>
                  </a:moveTo>
                  <a:cubicBezTo>
                    <a:pt x="148" y="238"/>
                    <a:pt x="148" y="238"/>
                    <a:pt x="148" y="238"/>
                  </a:cubicBezTo>
                  <a:cubicBezTo>
                    <a:pt x="147" y="238"/>
                    <a:pt x="147" y="238"/>
                    <a:pt x="146" y="238"/>
                  </a:cubicBezTo>
                  <a:cubicBezTo>
                    <a:pt x="146" y="238"/>
                    <a:pt x="145" y="238"/>
                    <a:pt x="145" y="239"/>
                  </a:cubicBezTo>
                  <a:cubicBezTo>
                    <a:pt x="146" y="238"/>
                    <a:pt x="147" y="238"/>
                    <a:pt x="148" y="238"/>
                  </a:cubicBezTo>
                  <a:close/>
                  <a:moveTo>
                    <a:pt x="48" y="83"/>
                  </a:moveTo>
                  <a:cubicBezTo>
                    <a:pt x="49" y="84"/>
                    <a:pt x="50" y="85"/>
                    <a:pt x="51" y="85"/>
                  </a:cubicBezTo>
                  <a:cubicBezTo>
                    <a:pt x="50" y="84"/>
                    <a:pt x="50" y="83"/>
                    <a:pt x="48" y="83"/>
                  </a:cubicBezTo>
                  <a:close/>
                  <a:moveTo>
                    <a:pt x="90" y="212"/>
                  </a:moveTo>
                  <a:cubicBezTo>
                    <a:pt x="91" y="213"/>
                    <a:pt x="91" y="214"/>
                    <a:pt x="92" y="215"/>
                  </a:cubicBezTo>
                  <a:cubicBezTo>
                    <a:pt x="92" y="214"/>
                    <a:pt x="91" y="213"/>
                    <a:pt x="90" y="212"/>
                  </a:cubicBezTo>
                  <a:close/>
                  <a:moveTo>
                    <a:pt x="126" y="164"/>
                  </a:moveTo>
                  <a:cubicBezTo>
                    <a:pt x="126" y="164"/>
                    <a:pt x="126" y="164"/>
                    <a:pt x="126" y="164"/>
                  </a:cubicBezTo>
                  <a:cubicBezTo>
                    <a:pt x="125" y="165"/>
                    <a:pt x="125" y="166"/>
                    <a:pt x="125" y="167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5" y="166"/>
                    <a:pt x="126" y="165"/>
                    <a:pt x="126" y="164"/>
                  </a:cubicBezTo>
                  <a:close/>
                  <a:moveTo>
                    <a:pt x="163" y="212"/>
                  </a:moveTo>
                  <a:cubicBezTo>
                    <a:pt x="161" y="211"/>
                    <a:pt x="161" y="211"/>
                    <a:pt x="160" y="212"/>
                  </a:cubicBezTo>
                  <a:cubicBezTo>
                    <a:pt x="161" y="212"/>
                    <a:pt x="162" y="212"/>
                    <a:pt x="163" y="212"/>
                  </a:cubicBezTo>
                  <a:close/>
                  <a:moveTo>
                    <a:pt x="89" y="180"/>
                  </a:moveTo>
                  <a:cubicBezTo>
                    <a:pt x="89" y="180"/>
                    <a:pt x="88" y="180"/>
                    <a:pt x="88" y="180"/>
                  </a:cubicBezTo>
                  <a:cubicBezTo>
                    <a:pt x="88" y="180"/>
                    <a:pt x="88" y="180"/>
                    <a:pt x="88" y="181"/>
                  </a:cubicBezTo>
                  <a:cubicBezTo>
                    <a:pt x="88" y="181"/>
                    <a:pt x="89" y="180"/>
                    <a:pt x="89" y="180"/>
                  </a:cubicBezTo>
                  <a:close/>
                  <a:moveTo>
                    <a:pt x="40" y="117"/>
                  </a:move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8"/>
                    <a:pt x="39" y="118"/>
                    <a:pt x="40" y="117"/>
                  </a:cubicBezTo>
                  <a:close/>
                  <a:moveTo>
                    <a:pt x="40" y="74"/>
                  </a:moveTo>
                  <a:cubicBezTo>
                    <a:pt x="41" y="74"/>
                    <a:pt x="41" y="75"/>
                    <a:pt x="41" y="75"/>
                  </a:cubicBezTo>
                  <a:cubicBezTo>
                    <a:pt x="41" y="74"/>
                    <a:pt x="42" y="74"/>
                    <a:pt x="42" y="73"/>
                  </a:cubicBezTo>
                  <a:cubicBezTo>
                    <a:pt x="42" y="73"/>
                    <a:pt x="42" y="73"/>
                    <a:pt x="41" y="73"/>
                  </a:cubicBezTo>
                  <a:cubicBezTo>
                    <a:pt x="41" y="73"/>
                    <a:pt x="41" y="74"/>
                    <a:pt x="40" y="74"/>
                  </a:cubicBezTo>
                  <a:close/>
                  <a:moveTo>
                    <a:pt x="96" y="26"/>
                  </a:moveTo>
                  <a:cubicBezTo>
                    <a:pt x="96" y="25"/>
                    <a:pt x="96" y="24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4"/>
                    <a:pt x="96" y="25"/>
                    <a:pt x="96" y="26"/>
                  </a:cubicBezTo>
                  <a:close/>
                  <a:moveTo>
                    <a:pt x="149" y="93"/>
                  </a:moveTo>
                  <a:cubicBezTo>
                    <a:pt x="148" y="94"/>
                    <a:pt x="148" y="94"/>
                    <a:pt x="147" y="95"/>
                  </a:cubicBezTo>
                  <a:cubicBezTo>
                    <a:pt x="147" y="95"/>
                    <a:pt x="148" y="95"/>
                    <a:pt x="148" y="95"/>
                  </a:cubicBezTo>
                  <a:cubicBezTo>
                    <a:pt x="148" y="95"/>
                    <a:pt x="148" y="95"/>
                    <a:pt x="149" y="95"/>
                  </a:cubicBezTo>
                  <a:cubicBezTo>
                    <a:pt x="149" y="94"/>
                    <a:pt x="149" y="94"/>
                    <a:pt x="149" y="93"/>
                  </a:cubicBezTo>
                  <a:close/>
                  <a:moveTo>
                    <a:pt x="111" y="242"/>
                  </a:moveTo>
                  <a:cubicBezTo>
                    <a:pt x="112" y="242"/>
                    <a:pt x="112" y="242"/>
                    <a:pt x="112" y="243"/>
                  </a:cubicBezTo>
                  <a:cubicBezTo>
                    <a:pt x="112" y="242"/>
                    <a:pt x="113" y="242"/>
                    <a:pt x="113" y="241"/>
                  </a:cubicBezTo>
                  <a:cubicBezTo>
                    <a:pt x="113" y="241"/>
                    <a:pt x="112" y="241"/>
                    <a:pt x="112" y="242"/>
                  </a:cubicBezTo>
                  <a:cubicBezTo>
                    <a:pt x="112" y="242"/>
                    <a:pt x="112" y="242"/>
                    <a:pt x="111" y="242"/>
                  </a:cubicBezTo>
                  <a:close/>
                  <a:moveTo>
                    <a:pt x="142" y="109"/>
                  </a:moveTo>
                  <a:cubicBezTo>
                    <a:pt x="142" y="108"/>
                    <a:pt x="141" y="107"/>
                    <a:pt x="140" y="107"/>
                  </a:cubicBezTo>
                  <a:cubicBezTo>
                    <a:pt x="141" y="107"/>
                    <a:pt x="141" y="108"/>
                    <a:pt x="142" y="109"/>
                  </a:cubicBezTo>
                  <a:close/>
                  <a:moveTo>
                    <a:pt x="94" y="219"/>
                  </a:moveTo>
                  <a:cubicBezTo>
                    <a:pt x="94" y="218"/>
                    <a:pt x="93" y="217"/>
                    <a:pt x="92" y="217"/>
                  </a:cubicBezTo>
                  <a:cubicBezTo>
                    <a:pt x="93" y="218"/>
                    <a:pt x="93" y="219"/>
                    <a:pt x="94" y="219"/>
                  </a:cubicBezTo>
                  <a:close/>
                  <a:moveTo>
                    <a:pt x="18" y="4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18" y="47"/>
                    <a:pt x="18" y="47"/>
                    <a:pt x="17" y="46"/>
                  </a:cubicBezTo>
                  <a:cubicBezTo>
                    <a:pt x="17" y="47"/>
                    <a:pt x="18" y="48"/>
                    <a:pt x="18" y="48"/>
                  </a:cubicBezTo>
                  <a:close/>
                  <a:moveTo>
                    <a:pt x="101" y="34"/>
                  </a:moveTo>
                  <a:cubicBezTo>
                    <a:pt x="101" y="34"/>
                    <a:pt x="101" y="34"/>
                    <a:pt x="101" y="34"/>
                  </a:cubicBezTo>
                  <a:cubicBezTo>
                    <a:pt x="100" y="34"/>
                    <a:pt x="100" y="33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3"/>
                    <a:pt x="100" y="34"/>
                    <a:pt x="101" y="34"/>
                  </a:cubicBezTo>
                  <a:close/>
                  <a:moveTo>
                    <a:pt x="120" y="99"/>
                  </a:moveTo>
                  <a:cubicBezTo>
                    <a:pt x="120" y="98"/>
                    <a:pt x="120" y="97"/>
                    <a:pt x="119" y="96"/>
                  </a:cubicBezTo>
                  <a:cubicBezTo>
                    <a:pt x="120" y="97"/>
                    <a:pt x="120" y="98"/>
                    <a:pt x="120" y="99"/>
                  </a:cubicBezTo>
                  <a:close/>
                  <a:moveTo>
                    <a:pt x="93" y="213"/>
                  </a:moveTo>
                  <a:cubicBezTo>
                    <a:pt x="94" y="212"/>
                    <a:pt x="94" y="212"/>
                    <a:pt x="94" y="212"/>
                  </a:cubicBezTo>
                  <a:cubicBezTo>
                    <a:pt x="94" y="212"/>
                    <a:pt x="93" y="212"/>
                    <a:pt x="93" y="212"/>
                  </a:cubicBezTo>
                  <a:cubicBezTo>
                    <a:pt x="93" y="212"/>
                    <a:pt x="93" y="212"/>
                    <a:pt x="93" y="213"/>
                  </a:cubicBezTo>
                  <a:close/>
                  <a:moveTo>
                    <a:pt x="51" y="127"/>
                  </a:moveTo>
                  <a:cubicBezTo>
                    <a:pt x="51" y="127"/>
                    <a:pt x="51" y="126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0" y="126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1" y="127"/>
                  </a:cubicBezTo>
                  <a:close/>
                  <a:moveTo>
                    <a:pt x="95" y="157"/>
                  </a:moveTo>
                  <a:cubicBezTo>
                    <a:pt x="94" y="156"/>
                    <a:pt x="94" y="156"/>
                    <a:pt x="93" y="157"/>
                  </a:cubicBezTo>
                  <a:cubicBezTo>
                    <a:pt x="94" y="157"/>
                    <a:pt x="94" y="157"/>
                    <a:pt x="95" y="157"/>
                  </a:cubicBezTo>
                  <a:close/>
                  <a:moveTo>
                    <a:pt x="119" y="154"/>
                  </a:moveTo>
                  <a:cubicBezTo>
                    <a:pt x="119" y="154"/>
                    <a:pt x="119" y="155"/>
                    <a:pt x="119" y="155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0" y="154"/>
                    <a:pt x="119" y="154"/>
                    <a:pt x="119" y="154"/>
                  </a:cubicBezTo>
                  <a:close/>
                  <a:moveTo>
                    <a:pt x="122" y="166"/>
                  </a:moveTo>
                  <a:cubicBezTo>
                    <a:pt x="123" y="166"/>
                    <a:pt x="123" y="166"/>
                    <a:pt x="123" y="165"/>
                  </a:cubicBezTo>
                  <a:cubicBezTo>
                    <a:pt x="123" y="165"/>
                    <a:pt x="122" y="166"/>
                    <a:pt x="122" y="166"/>
                  </a:cubicBezTo>
                  <a:close/>
                  <a:moveTo>
                    <a:pt x="57" y="126"/>
                  </a:moveTo>
                  <a:cubicBezTo>
                    <a:pt x="58" y="126"/>
                    <a:pt x="58" y="125"/>
                    <a:pt x="58" y="124"/>
                  </a:cubicBezTo>
                  <a:cubicBezTo>
                    <a:pt x="57" y="125"/>
                    <a:pt x="57" y="126"/>
                    <a:pt x="57" y="126"/>
                  </a:cubicBezTo>
                  <a:close/>
                  <a:moveTo>
                    <a:pt x="95" y="160"/>
                  </a:moveTo>
                  <a:cubicBezTo>
                    <a:pt x="95" y="159"/>
                    <a:pt x="95" y="159"/>
                    <a:pt x="95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4" y="160"/>
                    <a:pt x="94" y="160"/>
                    <a:pt x="95" y="160"/>
                  </a:cubicBezTo>
                  <a:close/>
                  <a:moveTo>
                    <a:pt x="145" y="51"/>
                  </a:moveTo>
                  <a:cubicBezTo>
                    <a:pt x="144" y="51"/>
                    <a:pt x="144" y="51"/>
                    <a:pt x="143" y="51"/>
                  </a:cubicBezTo>
                  <a:cubicBezTo>
                    <a:pt x="144" y="51"/>
                    <a:pt x="145" y="51"/>
                    <a:pt x="145" y="51"/>
                  </a:cubicBezTo>
                  <a:close/>
                  <a:moveTo>
                    <a:pt x="90" y="195"/>
                  </a:moveTo>
                  <a:cubicBezTo>
                    <a:pt x="89" y="195"/>
                    <a:pt x="89" y="195"/>
                    <a:pt x="88" y="195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90" y="195"/>
                  </a:cubicBezTo>
                  <a:close/>
                  <a:moveTo>
                    <a:pt x="18" y="120"/>
                  </a:moveTo>
                  <a:cubicBezTo>
                    <a:pt x="20" y="119"/>
                    <a:pt x="20" y="119"/>
                    <a:pt x="20" y="119"/>
                  </a:cubicBezTo>
                  <a:cubicBezTo>
                    <a:pt x="19" y="119"/>
                    <a:pt x="19" y="119"/>
                    <a:pt x="18" y="120"/>
                  </a:cubicBezTo>
                  <a:close/>
                  <a:moveTo>
                    <a:pt x="178" y="193"/>
                  </a:moveTo>
                  <a:cubicBezTo>
                    <a:pt x="178" y="193"/>
                    <a:pt x="178" y="193"/>
                    <a:pt x="178" y="193"/>
                  </a:cubicBezTo>
                  <a:cubicBezTo>
                    <a:pt x="177" y="193"/>
                    <a:pt x="176" y="192"/>
                    <a:pt x="176" y="193"/>
                  </a:cubicBezTo>
                  <a:cubicBezTo>
                    <a:pt x="176" y="193"/>
                    <a:pt x="177" y="193"/>
                    <a:pt x="178" y="193"/>
                  </a:cubicBezTo>
                  <a:close/>
                  <a:moveTo>
                    <a:pt x="163" y="169"/>
                  </a:moveTo>
                  <a:cubicBezTo>
                    <a:pt x="163" y="170"/>
                    <a:pt x="163" y="171"/>
                    <a:pt x="163" y="171"/>
                  </a:cubicBezTo>
                  <a:cubicBezTo>
                    <a:pt x="163" y="171"/>
                    <a:pt x="163" y="170"/>
                    <a:pt x="163" y="169"/>
                  </a:cubicBezTo>
                  <a:close/>
                  <a:moveTo>
                    <a:pt x="147" y="234"/>
                  </a:moveTo>
                  <a:cubicBezTo>
                    <a:pt x="147" y="235"/>
                    <a:pt x="147" y="235"/>
                    <a:pt x="147" y="235"/>
                  </a:cubicBezTo>
                  <a:cubicBezTo>
                    <a:pt x="148" y="235"/>
                    <a:pt x="148" y="234"/>
                    <a:pt x="149" y="234"/>
                  </a:cubicBezTo>
                  <a:cubicBezTo>
                    <a:pt x="149" y="234"/>
                    <a:pt x="149" y="234"/>
                    <a:pt x="149" y="234"/>
                  </a:cubicBezTo>
                  <a:cubicBezTo>
                    <a:pt x="148" y="234"/>
                    <a:pt x="148" y="234"/>
                    <a:pt x="147" y="234"/>
                  </a:cubicBezTo>
                  <a:close/>
                  <a:moveTo>
                    <a:pt x="115" y="143"/>
                  </a:moveTo>
                  <a:cubicBezTo>
                    <a:pt x="115" y="143"/>
                    <a:pt x="115" y="144"/>
                    <a:pt x="115" y="145"/>
                  </a:cubicBezTo>
                  <a:cubicBezTo>
                    <a:pt x="115" y="144"/>
                    <a:pt x="115" y="144"/>
                    <a:pt x="115" y="143"/>
                  </a:cubicBezTo>
                  <a:close/>
                  <a:moveTo>
                    <a:pt x="122" y="170"/>
                  </a:moveTo>
                  <a:cubicBezTo>
                    <a:pt x="122" y="170"/>
                    <a:pt x="122" y="169"/>
                    <a:pt x="122" y="169"/>
                  </a:cubicBezTo>
                  <a:cubicBezTo>
                    <a:pt x="122" y="169"/>
                    <a:pt x="122" y="169"/>
                    <a:pt x="122" y="170"/>
                  </a:cubicBezTo>
                  <a:close/>
                  <a:moveTo>
                    <a:pt x="173" y="35"/>
                  </a:moveTo>
                  <a:cubicBezTo>
                    <a:pt x="174" y="35"/>
                    <a:pt x="174" y="35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lose/>
                  <a:moveTo>
                    <a:pt x="142" y="121"/>
                  </a:moveTo>
                  <a:cubicBezTo>
                    <a:pt x="142" y="121"/>
                    <a:pt x="142" y="122"/>
                    <a:pt x="142" y="122"/>
                  </a:cubicBezTo>
                  <a:cubicBezTo>
                    <a:pt x="142" y="122"/>
                    <a:pt x="143" y="121"/>
                    <a:pt x="143" y="121"/>
                  </a:cubicBezTo>
                  <a:cubicBezTo>
                    <a:pt x="143" y="121"/>
                    <a:pt x="142" y="121"/>
                    <a:pt x="142" y="121"/>
                  </a:cubicBezTo>
                  <a:close/>
                  <a:moveTo>
                    <a:pt x="45" y="69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9"/>
                    <a:pt x="45" y="69"/>
                  </a:cubicBezTo>
                  <a:close/>
                  <a:moveTo>
                    <a:pt x="102" y="225"/>
                  </a:moveTo>
                  <a:cubicBezTo>
                    <a:pt x="102" y="225"/>
                    <a:pt x="101" y="225"/>
                    <a:pt x="101" y="225"/>
                  </a:cubicBezTo>
                  <a:cubicBezTo>
                    <a:pt x="101" y="225"/>
                    <a:pt x="101" y="225"/>
                    <a:pt x="100" y="225"/>
                  </a:cubicBezTo>
                  <a:cubicBezTo>
                    <a:pt x="101" y="225"/>
                    <a:pt x="101" y="226"/>
                    <a:pt x="101" y="226"/>
                  </a:cubicBezTo>
                  <a:cubicBezTo>
                    <a:pt x="101" y="226"/>
                    <a:pt x="101" y="225"/>
                    <a:pt x="102" y="225"/>
                  </a:cubicBezTo>
                  <a:close/>
                  <a:moveTo>
                    <a:pt x="122" y="63"/>
                  </a:moveTo>
                  <a:cubicBezTo>
                    <a:pt x="122" y="63"/>
                    <a:pt x="122" y="63"/>
                    <a:pt x="122" y="62"/>
                  </a:cubicBezTo>
                  <a:cubicBezTo>
                    <a:pt x="121" y="63"/>
                    <a:pt x="121" y="63"/>
                    <a:pt x="122" y="63"/>
                  </a:cubicBezTo>
                  <a:close/>
                  <a:moveTo>
                    <a:pt x="131" y="122"/>
                  </a:moveTo>
                  <a:cubicBezTo>
                    <a:pt x="132" y="122"/>
                    <a:pt x="132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2"/>
                    <a:pt x="132" y="121"/>
                    <a:pt x="131" y="122"/>
                  </a:cubicBezTo>
                  <a:close/>
                  <a:moveTo>
                    <a:pt x="130" y="281"/>
                  </a:moveTo>
                  <a:cubicBezTo>
                    <a:pt x="130" y="280"/>
                    <a:pt x="130" y="280"/>
                    <a:pt x="130" y="280"/>
                  </a:cubicBezTo>
                  <a:cubicBezTo>
                    <a:pt x="130" y="280"/>
                    <a:pt x="130" y="280"/>
                    <a:pt x="130" y="281"/>
                  </a:cubicBezTo>
                  <a:close/>
                  <a:moveTo>
                    <a:pt x="139" y="54"/>
                  </a:moveTo>
                  <a:cubicBezTo>
                    <a:pt x="138" y="54"/>
                    <a:pt x="138" y="55"/>
                    <a:pt x="138" y="55"/>
                  </a:cubicBezTo>
                  <a:cubicBezTo>
                    <a:pt x="138" y="55"/>
                    <a:pt x="138" y="55"/>
                    <a:pt x="139" y="54"/>
                  </a:cubicBezTo>
                  <a:close/>
                  <a:moveTo>
                    <a:pt x="86" y="10"/>
                  </a:moveTo>
                  <a:cubicBezTo>
                    <a:pt x="86" y="10"/>
                    <a:pt x="86" y="11"/>
                    <a:pt x="87" y="12"/>
                  </a:cubicBezTo>
                  <a:cubicBezTo>
                    <a:pt x="87" y="11"/>
                    <a:pt x="87" y="10"/>
                    <a:pt x="86" y="10"/>
                  </a:cubicBezTo>
                  <a:close/>
                  <a:moveTo>
                    <a:pt x="172" y="194"/>
                  </a:moveTo>
                  <a:cubicBezTo>
                    <a:pt x="172" y="194"/>
                    <a:pt x="172" y="194"/>
                    <a:pt x="172" y="194"/>
                  </a:cubicBezTo>
                  <a:cubicBezTo>
                    <a:pt x="172" y="193"/>
                    <a:pt x="172" y="193"/>
                    <a:pt x="173" y="193"/>
                  </a:cubicBezTo>
                  <a:cubicBezTo>
                    <a:pt x="172" y="193"/>
                    <a:pt x="172" y="193"/>
                    <a:pt x="172" y="194"/>
                  </a:cubicBezTo>
                  <a:close/>
                  <a:moveTo>
                    <a:pt x="141" y="130"/>
                  </a:move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3" y="129"/>
                  </a:cubicBezTo>
                  <a:cubicBezTo>
                    <a:pt x="142" y="130"/>
                    <a:pt x="142" y="130"/>
                    <a:pt x="141" y="130"/>
                  </a:cubicBezTo>
                  <a:close/>
                  <a:moveTo>
                    <a:pt x="160" y="128"/>
                  </a:move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9"/>
                    <a:pt x="160" y="130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60" y="129"/>
                    <a:pt x="160" y="128"/>
                    <a:pt x="160" y="128"/>
                  </a:cubicBezTo>
                  <a:close/>
                  <a:moveTo>
                    <a:pt x="64" y="128"/>
                  </a:moveTo>
                  <a:cubicBezTo>
                    <a:pt x="65" y="128"/>
                    <a:pt x="65" y="127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lose/>
                  <a:moveTo>
                    <a:pt x="151" y="227"/>
                  </a:moveTo>
                  <a:cubicBezTo>
                    <a:pt x="151" y="227"/>
                    <a:pt x="152" y="227"/>
                    <a:pt x="152" y="227"/>
                  </a:cubicBezTo>
                  <a:cubicBezTo>
                    <a:pt x="152" y="227"/>
                    <a:pt x="151" y="226"/>
                    <a:pt x="151" y="227"/>
                  </a:cubicBezTo>
                  <a:close/>
                  <a:moveTo>
                    <a:pt x="159" y="215"/>
                  </a:moveTo>
                  <a:cubicBezTo>
                    <a:pt x="158" y="215"/>
                    <a:pt x="158" y="215"/>
                    <a:pt x="158" y="215"/>
                  </a:cubicBezTo>
                  <a:cubicBezTo>
                    <a:pt x="159" y="215"/>
                    <a:pt x="159" y="215"/>
                    <a:pt x="159" y="215"/>
                  </a:cubicBezTo>
                  <a:close/>
                  <a:moveTo>
                    <a:pt x="90" y="168"/>
                  </a:moveTo>
                  <a:cubicBezTo>
                    <a:pt x="89" y="168"/>
                    <a:pt x="89" y="168"/>
                    <a:pt x="89" y="168"/>
                  </a:cubicBezTo>
                  <a:cubicBezTo>
                    <a:pt x="90" y="168"/>
                    <a:pt x="90" y="168"/>
                    <a:pt x="90" y="168"/>
                  </a:cubicBezTo>
                  <a:close/>
                  <a:moveTo>
                    <a:pt x="114" y="121"/>
                  </a:moveTo>
                  <a:cubicBezTo>
                    <a:pt x="114" y="121"/>
                    <a:pt x="114" y="121"/>
                    <a:pt x="114" y="121"/>
                  </a:cubicBezTo>
                  <a:cubicBezTo>
                    <a:pt x="114" y="120"/>
                    <a:pt x="114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0"/>
                    <a:pt x="114" y="120"/>
                    <a:pt x="114" y="121"/>
                  </a:cubicBezTo>
                  <a:close/>
                  <a:moveTo>
                    <a:pt x="149" y="49"/>
                  </a:moveTo>
                  <a:cubicBezTo>
                    <a:pt x="148" y="49"/>
                    <a:pt x="148" y="50"/>
                    <a:pt x="148" y="50"/>
                  </a:cubicBezTo>
                  <a:cubicBezTo>
                    <a:pt x="149" y="50"/>
                    <a:pt x="149" y="50"/>
                    <a:pt x="149" y="49"/>
                  </a:cubicBezTo>
                  <a:close/>
                  <a:moveTo>
                    <a:pt x="170" y="196"/>
                  </a:moveTo>
                  <a:cubicBezTo>
                    <a:pt x="170" y="196"/>
                    <a:pt x="170" y="196"/>
                    <a:pt x="170" y="196"/>
                  </a:cubicBezTo>
                  <a:cubicBezTo>
                    <a:pt x="169" y="196"/>
                    <a:pt x="169" y="196"/>
                    <a:pt x="169" y="197"/>
                  </a:cubicBezTo>
                  <a:cubicBezTo>
                    <a:pt x="169" y="197"/>
                    <a:pt x="169" y="197"/>
                    <a:pt x="169" y="197"/>
                  </a:cubicBezTo>
                  <a:cubicBezTo>
                    <a:pt x="169" y="197"/>
                    <a:pt x="169" y="196"/>
                    <a:pt x="170" y="196"/>
                  </a:cubicBezTo>
                  <a:close/>
                  <a:moveTo>
                    <a:pt x="104" y="230"/>
                  </a:move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1"/>
                  </a:cubicBezTo>
                  <a:cubicBezTo>
                    <a:pt x="104" y="230"/>
                    <a:pt x="104" y="230"/>
                    <a:pt x="104" y="230"/>
                  </a:cubicBezTo>
                  <a:close/>
                  <a:moveTo>
                    <a:pt x="113" y="141"/>
                  </a:move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0"/>
                    <a:pt x="113" y="140"/>
                  </a:cubicBezTo>
                  <a:cubicBezTo>
                    <a:pt x="113" y="141"/>
                    <a:pt x="113" y="141"/>
                    <a:pt x="113" y="141"/>
                  </a:cubicBezTo>
                  <a:close/>
                  <a:moveTo>
                    <a:pt x="34" y="119"/>
                  </a:moveTo>
                  <a:cubicBezTo>
                    <a:pt x="33" y="119"/>
                    <a:pt x="33" y="119"/>
                    <a:pt x="33" y="120"/>
                  </a:cubicBezTo>
                  <a:cubicBezTo>
                    <a:pt x="33" y="119"/>
                    <a:pt x="34" y="119"/>
                    <a:pt x="34" y="119"/>
                  </a:cubicBezTo>
                  <a:close/>
                  <a:moveTo>
                    <a:pt x="86" y="38"/>
                  </a:moveTo>
                  <a:cubicBezTo>
                    <a:pt x="86" y="38"/>
                    <a:pt x="86" y="38"/>
                    <a:pt x="87" y="37"/>
                  </a:cubicBezTo>
                  <a:cubicBezTo>
                    <a:pt x="86" y="37"/>
                    <a:pt x="86" y="38"/>
                    <a:pt x="86" y="38"/>
                  </a:cubicBezTo>
                  <a:close/>
                  <a:moveTo>
                    <a:pt x="69" y="175"/>
                  </a:moveTo>
                  <a:cubicBezTo>
                    <a:pt x="70" y="175"/>
                    <a:pt x="70" y="175"/>
                    <a:pt x="69" y="174"/>
                  </a:cubicBezTo>
                  <a:cubicBezTo>
                    <a:pt x="69" y="175"/>
                    <a:pt x="69" y="175"/>
                    <a:pt x="69" y="175"/>
                  </a:cubicBezTo>
                  <a:close/>
                  <a:moveTo>
                    <a:pt x="142" y="88"/>
                  </a:moveTo>
                  <a:cubicBezTo>
                    <a:pt x="142" y="87"/>
                    <a:pt x="142" y="87"/>
                    <a:pt x="142" y="86"/>
                  </a:cubicBezTo>
                  <a:cubicBezTo>
                    <a:pt x="141" y="87"/>
                    <a:pt x="141" y="87"/>
                    <a:pt x="142" y="88"/>
                  </a:cubicBezTo>
                  <a:close/>
                  <a:moveTo>
                    <a:pt x="62" y="129"/>
                  </a:moveTo>
                  <a:cubicBezTo>
                    <a:pt x="62" y="128"/>
                    <a:pt x="62" y="128"/>
                    <a:pt x="62" y="128"/>
                  </a:cubicBezTo>
                  <a:cubicBezTo>
                    <a:pt x="62" y="128"/>
                    <a:pt x="62" y="128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lose/>
                  <a:moveTo>
                    <a:pt x="121" y="259"/>
                  </a:moveTo>
                  <a:cubicBezTo>
                    <a:pt x="121" y="260"/>
                    <a:pt x="121" y="260"/>
                    <a:pt x="121" y="260"/>
                  </a:cubicBezTo>
                  <a:cubicBezTo>
                    <a:pt x="121" y="260"/>
                    <a:pt x="121" y="260"/>
                    <a:pt x="121" y="259"/>
                  </a:cubicBezTo>
                  <a:close/>
                  <a:moveTo>
                    <a:pt x="132" y="270"/>
                  </a:moveTo>
                  <a:cubicBezTo>
                    <a:pt x="132" y="270"/>
                    <a:pt x="132" y="270"/>
                    <a:pt x="133" y="270"/>
                  </a:cubicBezTo>
                  <a:cubicBezTo>
                    <a:pt x="133" y="270"/>
                    <a:pt x="133" y="270"/>
                    <a:pt x="133" y="269"/>
                  </a:cubicBezTo>
                  <a:cubicBezTo>
                    <a:pt x="133" y="269"/>
                    <a:pt x="133" y="269"/>
                    <a:pt x="132" y="269"/>
                  </a:cubicBezTo>
                  <a:cubicBezTo>
                    <a:pt x="132" y="269"/>
                    <a:pt x="132" y="270"/>
                    <a:pt x="132" y="270"/>
                  </a:cubicBezTo>
                  <a:close/>
                  <a:moveTo>
                    <a:pt x="94" y="166"/>
                  </a:moveTo>
                  <a:cubicBezTo>
                    <a:pt x="93" y="165"/>
                    <a:pt x="93" y="166"/>
                    <a:pt x="92" y="166"/>
                  </a:cubicBezTo>
                  <a:cubicBezTo>
                    <a:pt x="93" y="166"/>
                    <a:pt x="93" y="166"/>
                    <a:pt x="94" y="166"/>
                  </a:cubicBezTo>
                  <a:close/>
                  <a:moveTo>
                    <a:pt x="128" y="150"/>
                  </a:moveTo>
                  <a:cubicBezTo>
                    <a:pt x="128" y="150"/>
                    <a:pt x="128" y="150"/>
                    <a:pt x="128" y="150"/>
                  </a:cubicBezTo>
                  <a:cubicBezTo>
                    <a:pt x="128" y="150"/>
                    <a:pt x="128" y="151"/>
                    <a:pt x="128" y="151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28" y="151"/>
                    <a:pt x="128" y="150"/>
                    <a:pt x="128" y="150"/>
                  </a:cubicBezTo>
                  <a:close/>
                  <a:moveTo>
                    <a:pt x="83" y="44"/>
                  </a:move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4"/>
                  </a:cubicBezTo>
                  <a:close/>
                  <a:moveTo>
                    <a:pt x="144" y="241"/>
                  </a:moveTo>
                  <a:cubicBezTo>
                    <a:pt x="145" y="241"/>
                    <a:pt x="145" y="241"/>
                    <a:pt x="145" y="241"/>
                  </a:cubicBezTo>
                  <a:cubicBezTo>
                    <a:pt x="145" y="241"/>
                    <a:pt x="145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close/>
                  <a:moveTo>
                    <a:pt x="170" y="32"/>
                  </a:move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1" y="32"/>
                    <a:pt x="171" y="32"/>
                  </a:cubicBezTo>
                  <a:cubicBezTo>
                    <a:pt x="171" y="32"/>
                    <a:pt x="170" y="32"/>
                    <a:pt x="170" y="32"/>
                  </a:cubicBezTo>
                  <a:close/>
                  <a:moveTo>
                    <a:pt x="124" y="160"/>
                  </a:moveTo>
                  <a:cubicBezTo>
                    <a:pt x="124" y="160"/>
                    <a:pt x="124" y="160"/>
                    <a:pt x="124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60"/>
                  </a:cubicBezTo>
                  <a:close/>
                  <a:moveTo>
                    <a:pt x="44" y="90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lose/>
                  <a:moveTo>
                    <a:pt x="150" y="231"/>
                  </a:moveTo>
                  <a:cubicBezTo>
                    <a:pt x="150" y="231"/>
                    <a:pt x="150" y="231"/>
                    <a:pt x="150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50" y="231"/>
                  </a:cubicBezTo>
                  <a:close/>
                  <a:moveTo>
                    <a:pt x="45" y="9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5" y="90"/>
                    <a:pt x="45" y="90"/>
                  </a:cubicBezTo>
                  <a:close/>
                  <a:moveTo>
                    <a:pt x="157" y="94"/>
                  </a:moveTo>
                  <a:cubicBezTo>
                    <a:pt x="158" y="94"/>
                    <a:pt x="158" y="93"/>
                    <a:pt x="158" y="93"/>
                  </a:cubicBezTo>
                  <a:cubicBezTo>
                    <a:pt x="158" y="93"/>
                    <a:pt x="157" y="93"/>
                    <a:pt x="157" y="94"/>
                  </a:cubicBezTo>
                  <a:close/>
                  <a:moveTo>
                    <a:pt x="164" y="93"/>
                  </a:moveTo>
                  <a:cubicBezTo>
                    <a:pt x="163" y="93"/>
                    <a:pt x="163" y="93"/>
                    <a:pt x="163" y="93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3" y="93"/>
                    <a:pt x="163" y="93"/>
                    <a:pt x="164" y="93"/>
                  </a:cubicBezTo>
                  <a:close/>
                  <a:moveTo>
                    <a:pt x="187" y="220"/>
                  </a:moveTo>
                  <a:cubicBezTo>
                    <a:pt x="187" y="220"/>
                    <a:pt x="187" y="220"/>
                    <a:pt x="187" y="220"/>
                  </a:cubicBezTo>
                  <a:cubicBezTo>
                    <a:pt x="187" y="220"/>
                    <a:pt x="186" y="220"/>
                    <a:pt x="186" y="220"/>
                  </a:cubicBezTo>
                  <a:cubicBezTo>
                    <a:pt x="186" y="220"/>
                    <a:pt x="186" y="220"/>
                    <a:pt x="186" y="221"/>
                  </a:cubicBezTo>
                  <a:cubicBezTo>
                    <a:pt x="187" y="220"/>
                    <a:pt x="187" y="220"/>
                    <a:pt x="187" y="220"/>
                  </a:cubicBezTo>
                  <a:close/>
                  <a:moveTo>
                    <a:pt x="167" y="198"/>
                  </a:moveTo>
                  <a:cubicBezTo>
                    <a:pt x="167" y="198"/>
                    <a:pt x="167" y="198"/>
                    <a:pt x="167" y="198"/>
                  </a:cubicBezTo>
                  <a:cubicBezTo>
                    <a:pt x="167" y="198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8"/>
                  </a:cubicBezTo>
                  <a:close/>
                  <a:moveTo>
                    <a:pt x="135" y="272"/>
                  </a:moveTo>
                  <a:cubicBezTo>
                    <a:pt x="135" y="273"/>
                    <a:pt x="135" y="273"/>
                    <a:pt x="135" y="273"/>
                  </a:cubicBezTo>
                  <a:cubicBezTo>
                    <a:pt x="135" y="273"/>
                    <a:pt x="135" y="273"/>
                    <a:pt x="135" y="272"/>
                  </a:cubicBezTo>
                  <a:close/>
                  <a:moveTo>
                    <a:pt x="95" y="171"/>
                  </a:moveTo>
                  <a:cubicBezTo>
                    <a:pt x="95" y="171"/>
                    <a:pt x="95" y="171"/>
                    <a:pt x="95" y="171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5297069" y="4569125"/>
              <a:ext cx="1597861" cy="1092372"/>
            </a:xfrm>
            <a:custGeom>
              <a:avLst/>
              <a:gdLst>
                <a:gd name="T0" fmla="*/ 6 w 194"/>
                <a:gd name="T1" fmla="*/ 156 h 279"/>
                <a:gd name="T2" fmla="*/ 58 w 194"/>
                <a:gd name="T3" fmla="*/ 3 h 279"/>
                <a:gd name="T4" fmla="*/ 159 w 194"/>
                <a:gd name="T5" fmla="*/ 39 h 279"/>
                <a:gd name="T6" fmla="*/ 172 w 194"/>
                <a:gd name="T7" fmla="*/ 252 h 279"/>
                <a:gd name="T8" fmla="*/ 35 w 194"/>
                <a:gd name="T9" fmla="*/ 24 h 279"/>
                <a:gd name="T10" fmla="*/ 175 w 194"/>
                <a:gd name="T11" fmla="*/ 247 h 279"/>
                <a:gd name="T12" fmla="*/ 171 w 194"/>
                <a:gd name="T13" fmla="*/ 134 h 279"/>
                <a:gd name="T14" fmla="*/ 18 w 194"/>
                <a:gd name="T15" fmla="*/ 142 h 279"/>
                <a:gd name="T16" fmla="*/ 117 w 194"/>
                <a:gd name="T17" fmla="*/ 274 h 279"/>
                <a:gd name="T18" fmla="*/ 124 w 194"/>
                <a:gd name="T19" fmla="*/ 84 h 279"/>
                <a:gd name="T20" fmla="*/ 152 w 194"/>
                <a:gd name="T21" fmla="*/ 69 h 279"/>
                <a:gd name="T22" fmla="*/ 99 w 194"/>
                <a:gd name="T23" fmla="*/ 48 h 279"/>
                <a:gd name="T24" fmla="*/ 42 w 194"/>
                <a:gd name="T25" fmla="*/ 91 h 279"/>
                <a:gd name="T26" fmla="*/ 58 w 194"/>
                <a:gd name="T27" fmla="*/ 41 h 279"/>
                <a:gd name="T28" fmla="*/ 105 w 194"/>
                <a:gd name="T29" fmla="*/ 105 h 279"/>
                <a:gd name="T30" fmla="*/ 109 w 194"/>
                <a:gd name="T31" fmla="*/ 86 h 279"/>
                <a:gd name="T32" fmla="*/ 11 w 194"/>
                <a:gd name="T33" fmla="*/ 168 h 279"/>
                <a:gd name="T34" fmla="*/ 77 w 194"/>
                <a:gd name="T35" fmla="*/ 129 h 279"/>
                <a:gd name="T36" fmla="*/ 104 w 194"/>
                <a:gd name="T37" fmla="*/ 139 h 279"/>
                <a:gd name="T38" fmla="*/ 127 w 194"/>
                <a:gd name="T39" fmla="*/ 115 h 279"/>
                <a:gd name="T40" fmla="*/ 145 w 194"/>
                <a:gd name="T41" fmla="*/ 90 h 279"/>
                <a:gd name="T42" fmla="*/ 66 w 194"/>
                <a:gd name="T43" fmla="*/ 136 h 279"/>
                <a:gd name="T44" fmla="*/ 89 w 194"/>
                <a:gd name="T45" fmla="*/ 86 h 279"/>
                <a:gd name="T46" fmla="*/ 119 w 194"/>
                <a:gd name="T47" fmla="*/ 113 h 279"/>
                <a:gd name="T48" fmla="*/ 76 w 194"/>
                <a:gd name="T49" fmla="*/ 89 h 279"/>
                <a:gd name="T50" fmla="*/ 52 w 194"/>
                <a:gd name="T51" fmla="*/ 107 h 279"/>
                <a:gd name="T52" fmla="*/ 36 w 194"/>
                <a:gd name="T53" fmla="*/ 77 h 279"/>
                <a:gd name="T54" fmla="*/ 27 w 194"/>
                <a:gd name="T55" fmla="*/ 126 h 279"/>
                <a:gd name="T56" fmla="*/ 2 w 194"/>
                <a:gd name="T57" fmla="*/ 211 h 279"/>
                <a:gd name="T58" fmla="*/ 168 w 194"/>
                <a:gd name="T59" fmla="*/ 123 h 279"/>
                <a:gd name="T60" fmla="*/ 35 w 194"/>
                <a:gd name="T61" fmla="*/ 125 h 279"/>
                <a:gd name="T62" fmla="*/ 143 w 194"/>
                <a:gd name="T63" fmla="*/ 37 h 279"/>
                <a:gd name="T64" fmla="*/ 154 w 194"/>
                <a:gd name="T65" fmla="*/ 107 h 279"/>
                <a:gd name="T66" fmla="*/ 32 w 194"/>
                <a:gd name="T67" fmla="*/ 122 h 279"/>
                <a:gd name="T68" fmla="*/ 137 w 194"/>
                <a:gd name="T69" fmla="*/ 123 h 279"/>
                <a:gd name="T70" fmla="*/ 123 w 194"/>
                <a:gd name="T71" fmla="*/ 136 h 279"/>
                <a:gd name="T72" fmla="*/ 11 w 194"/>
                <a:gd name="T73" fmla="*/ 151 h 279"/>
                <a:gd name="T74" fmla="*/ 76 w 194"/>
                <a:gd name="T75" fmla="*/ 86 h 279"/>
                <a:gd name="T76" fmla="*/ 131 w 194"/>
                <a:gd name="T77" fmla="*/ 133 h 279"/>
                <a:gd name="T78" fmla="*/ 128 w 194"/>
                <a:gd name="T79" fmla="*/ 4 h 279"/>
                <a:gd name="T80" fmla="*/ 155 w 194"/>
                <a:gd name="T81" fmla="*/ 44 h 279"/>
                <a:gd name="T82" fmla="*/ 40 w 194"/>
                <a:gd name="T83" fmla="*/ 19 h 279"/>
                <a:gd name="T84" fmla="*/ 56 w 194"/>
                <a:gd name="T85" fmla="*/ 43 h 279"/>
                <a:gd name="T86" fmla="*/ 192 w 194"/>
                <a:gd name="T87" fmla="*/ 196 h 279"/>
                <a:gd name="T88" fmla="*/ 43 w 194"/>
                <a:gd name="T89" fmla="*/ 11 h 279"/>
                <a:gd name="T90" fmla="*/ 182 w 194"/>
                <a:gd name="T91" fmla="*/ 137 h 279"/>
                <a:gd name="T92" fmla="*/ 48 w 194"/>
                <a:gd name="T93" fmla="*/ 93 h 279"/>
                <a:gd name="T94" fmla="*/ 120 w 194"/>
                <a:gd name="T95" fmla="*/ 141 h 279"/>
                <a:gd name="T96" fmla="*/ 30 w 194"/>
                <a:gd name="T97" fmla="*/ 123 h 279"/>
                <a:gd name="T98" fmla="*/ 57 w 194"/>
                <a:gd name="T99" fmla="*/ 9 h 279"/>
                <a:gd name="T100" fmla="*/ 137 w 194"/>
                <a:gd name="T101" fmla="*/ 137 h 279"/>
                <a:gd name="T102" fmla="*/ 128 w 194"/>
                <a:gd name="T103" fmla="*/ 137 h 279"/>
                <a:gd name="T104" fmla="*/ 72 w 194"/>
                <a:gd name="T105" fmla="*/ 139 h 279"/>
                <a:gd name="T106" fmla="*/ 35 w 194"/>
                <a:gd name="T107" fmla="*/ 17 h 279"/>
                <a:gd name="T108" fmla="*/ 134 w 194"/>
                <a:gd name="T109" fmla="*/ 89 h 279"/>
                <a:gd name="T110" fmla="*/ 59 w 194"/>
                <a:gd name="T111" fmla="*/ 137 h 279"/>
                <a:gd name="T112" fmla="*/ 34 w 194"/>
                <a:gd name="T113" fmla="*/ 54 h 279"/>
                <a:gd name="T114" fmla="*/ 33 w 194"/>
                <a:gd name="T115" fmla="*/ 94 h 279"/>
                <a:gd name="T116" fmla="*/ 76 w 194"/>
                <a:gd name="T117" fmla="*/ 3 h 279"/>
                <a:gd name="T118" fmla="*/ 72 w 194"/>
                <a:gd name="T119" fmla="*/ 143 h 279"/>
                <a:gd name="T120" fmla="*/ 66 w 194"/>
                <a:gd name="T121" fmla="*/ 144 h 279"/>
                <a:gd name="T122" fmla="*/ 152 w 194"/>
                <a:gd name="T123" fmla="*/ 124 h 279"/>
                <a:gd name="T124" fmla="*/ 172 w 194"/>
                <a:gd name="T125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4" h="279">
                  <a:moveTo>
                    <a:pt x="58" y="272"/>
                  </a:moveTo>
                  <a:cubicBezTo>
                    <a:pt x="58" y="273"/>
                    <a:pt x="58" y="273"/>
                    <a:pt x="58" y="273"/>
                  </a:cubicBezTo>
                  <a:cubicBezTo>
                    <a:pt x="58" y="274"/>
                    <a:pt x="57" y="275"/>
                    <a:pt x="55" y="274"/>
                  </a:cubicBezTo>
                  <a:cubicBezTo>
                    <a:pt x="53" y="272"/>
                    <a:pt x="50" y="271"/>
                    <a:pt x="47" y="269"/>
                  </a:cubicBezTo>
                  <a:cubicBezTo>
                    <a:pt x="45" y="268"/>
                    <a:pt x="44" y="267"/>
                    <a:pt x="42" y="266"/>
                  </a:cubicBezTo>
                  <a:cubicBezTo>
                    <a:pt x="42" y="265"/>
                    <a:pt x="42" y="265"/>
                    <a:pt x="41" y="265"/>
                  </a:cubicBezTo>
                  <a:cubicBezTo>
                    <a:pt x="37" y="263"/>
                    <a:pt x="33" y="260"/>
                    <a:pt x="29" y="258"/>
                  </a:cubicBezTo>
                  <a:cubicBezTo>
                    <a:pt x="27" y="256"/>
                    <a:pt x="26" y="255"/>
                    <a:pt x="25" y="254"/>
                  </a:cubicBezTo>
                  <a:cubicBezTo>
                    <a:pt x="23" y="253"/>
                    <a:pt x="21" y="251"/>
                    <a:pt x="20" y="250"/>
                  </a:cubicBezTo>
                  <a:cubicBezTo>
                    <a:pt x="18" y="248"/>
                    <a:pt x="17" y="247"/>
                    <a:pt x="16" y="246"/>
                  </a:cubicBezTo>
                  <a:cubicBezTo>
                    <a:pt x="13" y="243"/>
                    <a:pt x="11" y="240"/>
                    <a:pt x="9" y="237"/>
                  </a:cubicBezTo>
                  <a:cubicBezTo>
                    <a:pt x="9" y="236"/>
                    <a:pt x="8" y="235"/>
                    <a:pt x="7" y="234"/>
                  </a:cubicBezTo>
                  <a:cubicBezTo>
                    <a:pt x="5" y="231"/>
                    <a:pt x="4" y="228"/>
                    <a:pt x="3" y="225"/>
                  </a:cubicBezTo>
                  <a:cubicBezTo>
                    <a:pt x="2" y="222"/>
                    <a:pt x="1" y="220"/>
                    <a:pt x="1" y="217"/>
                  </a:cubicBezTo>
                  <a:cubicBezTo>
                    <a:pt x="1" y="215"/>
                    <a:pt x="0" y="213"/>
                    <a:pt x="0" y="211"/>
                  </a:cubicBezTo>
                  <a:cubicBezTo>
                    <a:pt x="0" y="210"/>
                    <a:pt x="0" y="209"/>
                    <a:pt x="0" y="208"/>
                  </a:cubicBezTo>
                  <a:cubicBezTo>
                    <a:pt x="0" y="203"/>
                    <a:pt x="0" y="199"/>
                    <a:pt x="0" y="194"/>
                  </a:cubicBezTo>
                  <a:cubicBezTo>
                    <a:pt x="0" y="191"/>
                    <a:pt x="1" y="187"/>
                    <a:pt x="1" y="184"/>
                  </a:cubicBezTo>
                  <a:cubicBezTo>
                    <a:pt x="2" y="177"/>
                    <a:pt x="3" y="171"/>
                    <a:pt x="4" y="164"/>
                  </a:cubicBezTo>
                  <a:cubicBezTo>
                    <a:pt x="5" y="161"/>
                    <a:pt x="6" y="159"/>
                    <a:pt x="6" y="156"/>
                  </a:cubicBezTo>
                  <a:cubicBezTo>
                    <a:pt x="7" y="153"/>
                    <a:pt x="8" y="150"/>
                    <a:pt x="9" y="147"/>
                  </a:cubicBezTo>
                  <a:cubicBezTo>
                    <a:pt x="10" y="145"/>
                    <a:pt x="11" y="142"/>
                    <a:pt x="12" y="140"/>
                  </a:cubicBezTo>
                  <a:cubicBezTo>
                    <a:pt x="13" y="137"/>
                    <a:pt x="14" y="133"/>
                    <a:pt x="16" y="130"/>
                  </a:cubicBezTo>
                  <a:cubicBezTo>
                    <a:pt x="19" y="122"/>
                    <a:pt x="23" y="114"/>
                    <a:pt x="25" y="105"/>
                  </a:cubicBezTo>
                  <a:cubicBezTo>
                    <a:pt x="26" y="102"/>
                    <a:pt x="28" y="98"/>
                    <a:pt x="28" y="94"/>
                  </a:cubicBezTo>
                  <a:cubicBezTo>
                    <a:pt x="29" y="91"/>
                    <a:pt x="30" y="88"/>
                    <a:pt x="30" y="85"/>
                  </a:cubicBezTo>
                  <a:cubicBezTo>
                    <a:pt x="31" y="80"/>
                    <a:pt x="32" y="75"/>
                    <a:pt x="31" y="69"/>
                  </a:cubicBezTo>
                  <a:cubicBezTo>
                    <a:pt x="31" y="64"/>
                    <a:pt x="31" y="58"/>
                    <a:pt x="31" y="52"/>
                  </a:cubicBezTo>
                  <a:cubicBezTo>
                    <a:pt x="31" y="49"/>
                    <a:pt x="31" y="47"/>
                    <a:pt x="30" y="45"/>
                  </a:cubicBezTo>
                  <a:cubicBezTo>
                    <a:pt x="30" y="41"/>
                    <a:pt x="30" y="38"/>
                    <a:pt x="30" y="34"/>
                  </a:cubicBezTo>
                  <a:cubicBezTo>
                    <a:pt x="30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8"/>
                  </a:cubicBezTo>
                  <a:cubicBezTo>
                    <a:pt x="29" y="27"/>
                    <a:pt x="29" y="25"/>
                    <a:pt x="29" y="23"/>
                  </a:cubicBezTo>
                  <a:cubicBezTo>
                    <a:pt x="30" y="21"/>
                    <a:pt x="31" y="19"/>
                    <a:pt x="32" y="17"/>
                  </a:cubicBezTo>
                  <a:cubicBezTo>
                    <a:pt x="32" y="16"/>
                    <a:pt x="33" y="15"/>
                    <a:pt x="33" y="15"/>
                  </a:cubicBezTo>
                  <a:cubicBezTo>
                    <a:pt x="35" y="12"/>
                    <a:pt x="38" y="10"/>
                    <a:pt x="41" y="8"/>
                  </a:cubicBezTo>
                  <a:cubicBezTo>
                    <a:pt x="43" y="7"/>
                    <a:pt x="45" y="6"/>
                    <a:pt x="48" y="4"/>
                  </a:cubicBezTo>
                  <a:cubicBezTo>
                    <a:pt x="49" y="4"/>
                    <a:pt x="51" y="3"/>
                    <a:pt x="52" y="3"/>
                  </a:cubicBezTo>
                  <a:cubicBezTo>
                    <a:pt x="54" y="3"/>
                    <a:pt x="55" y="3"/>
                    <a:pt x="57" y="2"/>
                  </a:cubicBezTo>
                  <a:cubicBezTo>
                    <a:pt x="57" y="2"/>
                    <a:pt x="57" y="2"/>
                    <a:pt x="58" y="3"/>
                  </a:cubicBezTo>
                  <a:cubicBezTo>
                    <a:pt x="58" y="3"/>
                    <a:pt x="58" y="3"/>
                    <a:pt x="59" y="4"/>
                  </a:cubicBezTo>
                  <a:cubicBezTo>
                    <a:pt x="60" y="4"/>
                    <a:pt x="61" y="3"/>
                    <a:pt x="62" y="3"/>
                  </a:cubicBezTo>
                  <a:cubicBezTo>
                    <a:pt x="65" y="3"/>
                    <a:pt x="68" y="2"/>
                    <a:pt x="70" y="1"/>
                  </a:cubicBezTo>
                  <a:cubicBezTo>
                    <a:pt x="76" y="0"/>
                    <a:pt x="81" y="0"/>
                    <a:pt x="87" y="0"/>
                  </a:cubicBezTo>
                  <a:cubicBezTo>
                    <a:pt x="94" y="0"/>
                    <a:pt x="102" y="0"/>
                    <a:pt x="110" y="0"/>
                  </a:cubicBezTo>
                  <a:cubicBezTo>
                    <a:pt x="115" y="0"/>
                    <a:pt x="120" y="1"/>
                    <a:pt x="125" y="2"/>
                  </a:cubicBezTo>
                  <a:cubicBezTo>
                    <a:pt x="129" y="2"/>
                    <a:pt x="132" y="3"/>
                    <a:pt x="136" y="3"/>
                  </a:cubicBezTo>
                  <a:cubicBezTo>
                    <a:pt x="138" y="4"/>
                    <a:pt x="139" y="4"/>
                    <a:pt x="141" y="5"/>
                  </a:cubicBezTo>
                  <a:cubicBezTo>
                    <a:pt x="143" y="6"/>
                    <a:pt x="145" y="6"/>
                    <a:pt x="148" y="8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52" y="9"/>
                    <a:pt x="155" y="11"/>
                    <a:pt x="158" y="13"/>
                  </a:cubicBezTo>
                  <a:cubicBezTo>
                    <a:pt x="159" y="13"/>
                    <a:pt x="160" y="14"/>
                    <a:pt x="160" y="16"/>
                  </a:cubicBezTo>
                  <a:cubicBezTo>
                    <a:pt x="160" y="16"/>
                    <a:pt x="161" y="16"/>
                    <a:pt x="161" y="17"/>
                  </a:cubicBezTo>
                  <a:cubicBezTo>
                    <a:pt x="162" y="18"/>
                    <a:pt x="161" y="18"/>
                    <a:pt x="160" y="19"/>
                  </a:cubicBezTo>
                  <a:cubicBezTo>
                    <a:pt x="160" y="19"/>
                    <a:pt x="160" y="20"/>
                    <a:pt x="160" y="20"/>
                  </a:cubicBezTo>
                  <a:cubicBezTo>
                    <a:pt x="161" y="21"/>
                    <a:pt x="160" y="22"/>
                    <a:pt x="161" y="23"/>
                  </a:cubicBezTo>
                  <a:cubicBezTo>
                    <a:pt x="162" y="24"/>
                    <a:pt x="162" y="24"/>
                    <a:pt x="161" y="25"/>
                  </a:cubicBezTo>
                  <a:cubicBezTo>
                    <a:pt x="161" y="26"/>
                    <a:pt x="160" y="27"/>
                    <a:pt x="160" y="28"/>
                  </a:cubicBezTo>
                  <a:cubicBezTo>
                    <a:pt x="160" y="30"/>
                    <a:pt x="160" y="33"/>
                    <a:pt x="160" y="35"/>
                  </a:cubicBezTo>
                  <a:cubicBezTo>
                    <a:pt x="159" y="36"/>
                    <a:pt x="159" y="37"/>
                    <a:pt x="159" y="39"/>
                  </a:cubicBezTo>
                  <a:cubicBezTo>
                    <a:pt x="160" y="43"/>
                    <a:pt x="160" y="47"/>
                    <a:pt x="159" y="52"/>
                  </a:cubicBezTo>
                  <a:cubicBezTo>
                    <a:pt x="159" y="53"/>
                    <a:pt x="159" y="53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8" y="58"/>
                    <a:pt x="158" y="63"/>
                    <a:pt x="158" y="67"/>
                  </a:cubicBezTo>
                  <a:cubicBezTo>
                    <a:pt x="159" y="69"/>
                    <a:pt x="159" y="72"/>
                    <a:pt x="160" y="75"/>
                  </a:cubicBezTo>
                  <a:cubicBezTo>
                    <a:pt x="161" y="80"/>
                    <a:pt x="163" y="84"/>
                    <a:pt x="165" y="89"/>
                  </a:cubicBezTo>
                  <a:cubicBezTo>
                    <a:pt x="166" y="92"/>
                    <a:pt x="167" y="96"/>
                    <a:pt x="169" y="99"/>
                  </a:cubicBezTo>
                  <a:cubicBezTo>
                    <a:pt x="171" y="105"/>
                    <a:pt x="174" y="111"/>
                    <a:pt x="177" y="117"/>
                  </a:cubicBezTo>
                  <a:cubicBezTo>
                    <a:pt x="178" y="121"/>
                    <a:pt x="180" y="125"/>
                    <a:pt x="182" y="129"/>
                  </a:cubicBezTo>
                  <a:cubicBezTo>
                    <a:pt x="183" y="131"/>
                    <a:pt x="184" y="134"/>
                    <a:pt x="184" y="137"/>
                  </a:cubicBezTo>
                  <a:cubicBezTo>
                    <a:pt x="186" y="141"/>
                    <a:pt x="187" y="146"/>
                    <a:pt x="188" y="151"/>
                  </a:cubicBezTo>
                  <a:cubicBezTo>
                    <a:pt x="189" y="154"/>
                    <a:pt x="190" y="157"/>
                    <a:pt x="191" y="160"/>
                  </a:cubicBezTo>
                  <a:cubicBezTo>
                    <a:pt x="192" y="164"/>
                    <a:pt x="193" y="168"/>
                    <a:pt x="193" y="172"/>
                  </a:cubicBezTo>
                  <a:cubicBezTo>
                    <a:pt x="193" y="174"/>
                    <a:pt x="193" y="175"/>
                    <a:pt x="193" y="177"/>
                  </a:cubicBezTo>
                  <a:cubicBezTo>
                    <a:pt x="194" y="182"/>
                    <a:pt x="194" y="187"/>
                    <a:pt x="194" y="192"/>
                  </a:cubicBezTo>
                  <a:cubicBezTo>
                    <a:pt x="194" y="196"/>
                    <a:pt x="194" y="199"/>
                    <a:pt x="193" y="203"/>
                  </a:cubicBezTo>
                  <a:cubicBezTo>
                    <a:pt x="193" y="206"/>
                    <a:pt x="192" y="210"/>
                    <a:pt x="192" y="213"/>
                  </a:cubicBezTo>
                  <a:cubicBezTo>
                    <a:pt x="191" y="215"/>
                    <a:pt x="191" y="216"/>
                    <a:pt x="190" y="218"/>
                  </a:cubicBezTo>
                  <a:cubicBezTo>
                    <a:pt x="190" y="224"/>
                    <a:pt x="188" y="229"/>
                    <a:pt x="186" y="234"/>
                  </a:cubicBezTo>
                  <a:cubicBezTo>
                    <a:pt x="182" y="241"/>
                    <a:pt x="177" y="247"/>
                    <a:pt x="172" y="252"/>
                  </a:cubicBezTo>
                  <a:cubicBezTo>
                    <a:pt x="167" y="256"/>
                    <a:pt x="163" y="260"/>
                    <a:pt x="157" y="263"/>
                  </a:cubicBezTo>
                  <a:cubicBezTo>
                    <a:pt x="157" y="264"/>
                    <a:pt x="157" y="264"/>
                    <a:pt x="156" y="264"/>
                  </a:cubicBezTo>
                  <a:cubicBezTo>
                    <a:pt x="152" y="266"/>
                    <a:pt x="148" y="268"/>
                    <a:pt x="144" y="271"/>
                  </a:cubicBezTo>
                  <a:cubicBezTo>
                    <a:pt x="140" y="272"/>
                    <a:pt x="136" y="274"/>
                    <a:pt x="132" y="275"/>
                  </a:cubicBezTo>
                  <a:cubicBezTo>
                    <a:pt x="132" y="275"/>
                    <a:pt x="132" y="275"/>
                    <a:pt x="132" y="275"/>
                  </a:cubicBezTo>
                  <a:cubicBezTo>
                    <a:pt x="128" y="276"/>
                    <a:pt x="125" y="277"/>
                    <a:pt x="121" y="277"/>
                  </a:cubicBezTo>
                  <a:cubicBezTo>
                    <a:pt x="118" y="278"/>
                    <a:pt x="115" y="278"/>
                    <a:pt x="112" y="278"/>
                  </a:cubicBezTo>
                  <a:cubicBezTo>
                    <a:pt x="110" y="278"/>
                    <a:pt x="109" y="279"/>
                    <a:pt x="107" y="279"/>
                  </a:cubicBezTo>
                  <a:cubicBezTo>
                    <a:pt x="105" y="279"/>
                    <a:pt x="103" y="279"/>
                    <a:pt x="101" y="279"/>
                  </a:cubicBezTo>
                  <a:cubicBezTo>
                    <a:pt x="96" y="279"/>
                    <a:pt x="91" y="279"/>
                    <a:pt x="86" y="279"/>
                  </a:cubicBezTo>
                  <a:cubicBezTo>
                    <a:pt x="82" y="279"/>
                    <a:pt x="79" y="278"/>
                    <a:pt x="75" y="278"/>
                  </a:cubicBezTo>
                  <a:cubicBezTo>
                    <a:pt x="70" y="277"/>
                    <a:pt x="65" y="275"/>
                    <a:pt x="60" y="273"/>
                  </a:cubicBezTo>
                  <a:cubicBezTo>
                    <a:pt x="59" y="273"/>
                    <a:pt x="59" y="273"/>
                    <a:pt x="58" y="272"/>
                  </a:cubicBezTo>
                  <a:close/>
                  <a:moveTo>
                    <a:pt x="164" y="121"/>
                  </a:moveTo>
                  <a:cubicBezTo>
                    <a:pt x="163" y="121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1"/>
                    <a:pt x="164" y="121"/>
                  </a:cubicBezTo>
                  <a:cubicBezTo>
                    <a:pt x="164" y="121"/>
                    <a:pt x="164" y="121"/>
                    <a:pt x="164" y="120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5"/>
                    <a:pt x="35" y="25"/>
                  </a:cubicBezTo>
                  <a:cubicBezTo>
                    <a:pt x="35" y="26"/>
                    <a:pt x="35" y="28"/>
                    <a:pt x="35" y="30"/>
                  </a:cubicBezTo>
                  <a:cubicBezTo>
                    <a:pt x="35" y="30"/>
                    <a:pt x="35" y="31"/>
                    <a:pt x="35" y="31"/>
                  </a:cubicBezTo>
                  <a:cubicBezTo>
                    <a:pt x="35" y="30"/>
                    <a:pt x="35" y="29"/>
                    <a:pt x="35" y="28"/>
                  </a:cubicBezTo>
                  <a:cubicBezTo>
                    <a:pt x="35" y="27"/>
                    <a:pt x="35" y="26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lose/>
                  <a:moveTo>
                    <a:pt x="175" y="247"/>
                  </a:moveTo>
                  <a:cubicBezTo>
                    <a:pt x="175" y="246"/>
                    <a:pt x="175" y="246"/>
                    <a:pt x="175" y="246"/>
                  </a:cubicBezTo>
                  <a:cubicBezTo>
                    <a:pt x="177" y="244"/>
                    <a:pt x="179" y="241"/>
                    <a:pt x="181" y="238"/>
                  </a:cubicBezTo>
                  <a:cubicBezTo>
                    <a:pt x="181" y="238"/>
                    <a:pt x="182" y="237"/>
                    <a:pt x="182" y="236"/>
                  </a:cubicBezTo>
                  <a:cubicBezTo>
                    <a:pt x="185" y="232"/>
                    <a:pt x="186" y="228"/>
                    <a:pt x="188" y="224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86" y="226"/>
                    <a:pt x="185" y="228"/>
                    <a:pt x="183" y="231"/>
                  </a:cubicBezTo>
                  <a:cubicBezTo>
                    <a:pt x="183" y="232"/>
                    <a:pt x="182" y="233"/>
                    <a:pt x="181" y="235"/>
                  </a:cubicBezTo>
                  <a:cubicBezTo>
                    <a:pt x="181" y="235"/>
                    <a:pt x="180" y="236"/>
                    <a:pt x="180" y="237"/>
                  </a:cubicBezTo>
                  <a:cubicBezTo>
                    <a:pt x="179" y="240"/>
                    <a:pt x="177" y="243"/>
                    <a:pt x="175" y="246"/>
                  </a:cubicBezTo>
                  <a:cubicBezTo>
                    <a:pt x="175" y="246"/>
                    <a:pt x="175" y="246"/>
                    <a:pt x="175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5" y="247"/>
                    <a:pt x="175" y="247"/>
                  </a:cubicBezTo>
                  <a:close/>
                  <a:moveTo>
                    <a:pt x="162" y="253"/>
                  </a:moveTo>
                  <a:cubicBezTo>
                    <a:pt x="162" y="252"/>
                    <a:pt x="163" y="252"/>
                    <a:pt x="163" y="251"/>
                  </a:cubicBezTo>
                  <a:cubicBezTo>
                    <a:pt x="163" y="251"/>
                    <a:pt x="164" y="250"/>
                    <a:pt x="164" y="250"/>
                  </a:cubicBezTo>
                  <a:cubicBezTo>
                    <a:pt x="166" y="248"/>
                    <a:pt x="167" y="247"/>
                    <a:pt x="168" y="245"/>
                  </a:cubicBezTo>
                  <a:cubicBezTo>
                    <a:pt x="169" y="245"/>
                    <a:pt x="169" y="244"/>
                    <a:pt x="170" y="244"/>
                  </a:cubicBezTo>
                  <a:cubicBezTo>
                    <a:pt x="172" y="241"/>
                    <a:pt x="175" y="237"/>
                    <a:pt x="177" y="234"/>
                  </a:cubicBezTo>
                  <a:cubicBezTo>
                    <a:pt x="179" y="230"/>
                    <a:pt x="181" y="226"/>
                    <a:pt x="183" y="222"/>
                  </a:cubicBezTo>
                  <a:cubicBezTo>
                    <a:pt x="183" y="222"/>
                    <a:pt x="183" y="221"/>
                    <a:pt x="183" y="221"/>
                  </a:cubicBezTo>
                  <a:cubicBezTo>
                    <a:pt x="184" y="219"/>
                    <a:pt x="184" y="216"/>
                    <a:pt x="184" y="214"/>
                  </a:cubicBezTo>
                  <a:cubicBezTo>
                    <a:pt x="185" y="211"/>
                    <a:pt x="185" y="208"/>
                    <a:pt x="185" y="206"/>
                  </a:cubicBezTo>
                  <a:cubicBezTo>
                    <a:pt x="186" y="203"/>
                    <a:pt x="186" y="200"/>
                    <a:pt x="186" y="198"/>
                  </a:cubicBezTo>
                  <a:cubicBezTo>
                    <a:pt x="186" y="195"/>
                    <a:pt x="186" y="193"/>
                    <a:pt x="187" y="190"/>
                  </a:cubicBezTo>
                  <a:cubicBezTo>
                    <a:pt x="187" y="186"/>
                    <a:pt x="187" y="181"/>
                    <a:pt x="187" y="176"/>
                  </a:cubicBezTo>
                  <a:cubicBezTo>
                    <a:pt x="187" y="174"/>
                    <a:pt x="187" y="171"/>
                    <a:pt x="186" y="169"/>
                  </a:cubicBezTo>
                  <a:cubicBezTo>
                    <a:pt x="185" y="163"/>
                    <a:pt x="182" y="157"/>
                    <a:pt x="180" y="152"/>
                  </a:cubicBezTo>
                  <a:cubicBezTo>
                    <a:pt x="179" y="151"/>
                    <a:pt x="178" y="149"/>
                    <a:pt x="178" y="148"/>
                  </a:cubicBezTo>
                  <a:cubicBezTo>
                    <a:pt x="176" y="144"/>
                    <a:pt x="173" y="139"/>
                    <a:pt x="171" y="134"/>
                  </a:cubicBezTo>
                  <a:cubicBezTo>
                    <a:pt x="170" y="133"/>
                    <a:pt x="169" y="131"/>
                    <a:pt x="168" y="129"/>
                  </a:cubicBezTo>
                  <a:cubicBezTo>
                    <a:pt x="167" y="128"/>
                    <a:pt x="167" y="126"/>
                    <a:pt x="166" y="125"/>
                  </a:cubicBezTo>
                  <a:cubicBezTo>
                    <a:pt x="166" y="126"/>
                    <a:pt x="165" y="127"/>
                    <a:pt x="164" y="127"/>
                  </a:cubicBezTo>
                  <a:cubicBezTo>
                    <a:pt x="164" y="128"/>
                    <a:pt x="163" y="129"/>
                    <a:pt x="162" y="130"/>
                  </a:cubicBezTo>
                  <a:cubicBezTo>
                    <a:pt x="159" y="133"/>
                    <a:pt x="156" y="135"/>
                    <a:pt x="153" y="138"/>
                  </a:cubicBezTo>
                  <a:cubicBezTo>
                    <a:pt x="148" y="141"/>
                    <a:pt x="142" y="144"/>
                    <a:pt x="136" y="146"/>
                  </a:cubicBezTo>
                  <a:cubicBezTo>
                    <a:pt x="129" y="149"/>
                    <a:pt x="123" y="150"/>
                    <a:pt x="116" y="152"/>
                  </a:cubicBezTo>
                  <a:cubicBezTo>
                    <a:pt x="110" y="153"/>
                    <a:pt x="105" y="153"/>
                    <a:pt x="99" y="153"/>
                  </a:cubicBezTo>
                  <a:cubicBezTo>
                    <a:pt x="95" y="153"/>
                    <a:pt x="92" y="153"/>
                    <a:pt x="89" y="152"/>
                  </a:cubicBezTo>
                  <a:cubicBezTo>
                    <a:pt x="84" y="152"/>
                    <a:pt x="79" y="152"/>
                    <a:pt x="74" y="151"/>
                  </a:cubicBezTo>
                  <a:cubicBezTo>
                    <a:pt x="69" y="150"/>
                    <a:pt x="64" y="150"/>
                    <a:pt x="59" y="149"/>
                  </a:cubicBezTo>
                  <a:cubicBezTo>
                    <a:pt x="55" y="148"/>
                    <a:pt x="50" y="147"/>
                    <a:pt x="46" y="145"/>
                  </a:cubicBezTo>
                  <a:cubicBezTo>
                    <a:pt x="40" y="143"/>
                    <a:pt x="35" y="140"/>
                    <a:pt x="30" y="136"/>
                  </a:cubicBezTo>
                  <a:cubicBezTo>
                    <a:pt x="30" y="135"/>
                    <a:pt x="29" y="135"/>
                    <a:pt x="29" y="134"/>
                  </a:cubicBezTo>
                  <a:cubicBezTo>
                    <a:pt x="28" y="133"/>
                    <a:pt x="27" y="131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5" y="129"/>
                    <a:pt x="25" y="130"/>
                    <a:pt x="25" y="130"/>
                  </a:cubicBezTo>
                  <a:cubicBezTo>
                    <a:pt x="24" y="132"/>
                    <a:pt x="22" y="134"/>
                    <a:pt x="21" y="136"/>
                  </a:cubicBezTo>
                  <a:cubicBezTo>
                    <a:pt x="21" y="137"/>
                    <a:pt x="20" y="138"/>
                    <a:pt x="19" y="140"/>
                  </a:cubicBezTo>
                  <a:cubicBezTo>
                    <a:pt x="18" y="140"/>
                    <a:pt x="18" y="141"/>
                    <a:pt x="18" y="142"/>
                  </a:cubicBezTo>
                  <a:cubicBezTo>
                    <a:pt x="17" y="144"/>
                    <a:pt x="17" y="146"/>
                    <a:pt x="16" y="148"/>
                  </a:cubicBezTo>
                  <a:cubicBezTo>
                    <a:pt x="15" y="152"/>
                    <a:pt x="14" y="156"/>
                    <a:pt x="14" y="161"/>
                  </a:cubicBezTo>
                  <a:cubicBezTo>
                    <a:pt x="13" y="163"/>
                    <a:pt x="13" y="165"/>
                    <a:pt x="13" y="168"/>
                  </a:cubicBezTo>
                  <a:cubicBezTo>
                    <a:pt x="12" y="171"/>
                    <a:pt x="12" y="173"/>
                    <a:pt x="12" y="176"/>
                  </a:cubicBezTo>
                  <a:cubicBezTo>
                    <a:pt x="11" y="180"/>
                    <a:pt x="11" y="184"/>
                    <a:pt x="11" y="187"/>
                  </a:cubicBezTo>
                  <a:cubicBezTo>
                    <a:pt x="11" y="191"/>
                    <a:pt x="10" y="195"/>
                    <a:pt x="11" y="199"/>
                  </a:cubicBezTo>
                  <a:cubicBezTo>
                    <a:pt x="12" y="204"/>
                    <a:pt x="12" y="208"/>
                    <a:pt x="13" y="213"/>
                  </a:cubicBezTo>
                  <a:cubicBezTo>
                    <a:pt x="14" y="217"/>
                    <a:pt x="15" y="221"/>
                    <a:pt x="16" y="225"/>
                  </a:cubicBezTo>
                  <a:cubicBezTo>
                    <a:pt x="18" y="230"/>
                    <a:pt x="21" y="234"/>
                    <a:pt x="23" y="239"/>
                  </a:cubicBezTo>
                  <a:cubicBezTo>
                    <a:pt x="24" y="240"/>
                    <a:pt x="25" y="242"/>
                    <a:pt x="26" y="243"/>
                  </a:cubicBezTo>
                  <a:cubicBezTo>
                    <a:pt x="26" y="244"/>
                    <a:pt x="27" y="245"/>
                    <a:pt x="27" y="245"/>
                  </a:cubicBezTo>
                  <a:cubicBezTo>
                    <a:pt x="30" y="250"/>
                    <a:pt x="34" y="254"/>
                    <a:pt x="39" y="258"/>
                  </a:cubicBezTo>
                  <a:cubicBezTo>
                    <a:pt x="40" y="259"/>
                    <a:pt x="42" y="261"/>
                    <a:pt x="44" y="262"/>
                  </a:cubicBezTo>
                  <a:cubicBezTo>
                    <a:pt x="47" y="264"/>
                    <a:pt x="50" y="265"/>
                    <a:pt x="54" y="267"/>
                  </a:cubicBezTo>
                  <a:cubicBezTo>
                    <a:pt x="57" y="268"/>
                    <a:pt x="61" y="270"/>
                    <a:pt x="65" y="271"/>
                  </a:cubicBezTo>
                  <a:cubicBezTo>
                    <a:pt x="69" y="272"/>
                    <a:pt x="73" y="273"/>
                    <a:pt x="76" y="274"/>
                  </a:cubicBezTo>
                  <a:cubicBezTo>
                    <a:pt x="77" y="274"/>
                    <a:pt x="78" y="274"/>
                    <a:pt x="78" y="274"/>
                  </a:cubicBezTo>
                  <a:cubicBezTo>
                    <a:pt x="82" y="274"/>
                    <a:pt x="86" y="275"/>
                    <a:pt x="90" y="275"/>
                  </a:cubicBezTo>
                  <a:cubicBezTo>
                    <a:pt x="96" y="275"/>
                    <a:pt x="102" y="275"/>
                    <a:pt x="108" y="275"/>
                  </a:cubicBezTo>
                  <a:cubicBezTo>
                    <a:pt x="111" y="275"/>
                    <a:pt x="114" y="275"/>
                    <a:pt x="117" y="274"/>
                  </a:cubicBezTo>
                  <a:cubicBezTo>
                    <a:pt x="120" y="274"/>
                    <a:pt x="123" y="273"/>
                    <a:pt x="126" y="271"/>
                  </a:cubicBezTo>
                  <a:cubicBezTo>
                    <a:pt x="128" y="270"/>
                    <a:pt x="128" y="270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31" y="272"/>
                    <a:pt x="134" y="271"/>
                    <a:pt x="136" y="271"/>
                  </a:cubicBezTo>
                  <a:cubicBezTo>
                    <a:pt x="136" y="270"/>
                    <a:pt x="136" y="270"/>
                    <a:pt x="137" y="269"/>
                  </a:cubicBezTo>
                  <a:cubicBezTo>
                    <a:pt x="141" y="267"/>
                    <a:pt x="145" y="265"/>
                    <a:pt x="149" y="263"/>
                  </a:cubicBezTo>
                  <a:cubicBezTo>
                    <a:pt x="149" y="263"/>
                    <a:pt x="149" y="262"/>
                    <a:pt x="150" y="262"/>
                  </a:cubicBezTo>
                  <a:cubicBezTo>
                    <a:pt x="152" y="259"/>
                    <a:pt x="155" y="257"/>
                    <a:pt x="157" y="254"/>
                  </a:cubicBezTo>
                  <a:cubicBezTo>
                    <a:pt x="158" y="254"/>
                    <a:pt x="158" y="253"/>
                    <a:pt x="159" y="253"/>
                  </a:cubicBezTo>
                  <a:cubicBezTo>
                    <a:pt x="159" y="252"/>
                    <a:pt x="160" y="252"/>
                    <a:pt x="161" y="252"/>
                  </a:cubicBezTo>
                  <a:cubicBezTo>
                    <a:pt x="161" y="253"/>
                    <a:pt x="161" y="253"/>
                    <a:pt x="162" y="253"/>
                  </a:cubicBezTo>
                  <a:close/>
                  <a:moveTo>
                    <a:pt x="42" y="9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4" y="92"/>
                    <a:pt x="46" y="91"/>
                    <a:pt x="48" y="90"/>
                  </a:cubicBezTo>
                  <a:cubicBezTo>
                    <a:pt x="56" y="87"/>
                    <a:pt x="65" y="86"/>
                    <a:pt x="73" y="84"/>
                  </a:cubicBezTo>
                  <a:cubicBezTo>
                    <a:pt x="75" y="84"/>
                    <a:pt x="78" y="84"/>
                    <a:pt x="80" y="84"/>
                  </a:cubicBezTo>
                  <a:cubicBezTo>
                    <a:pt x="84" y="83"/>
                    <a:pt x="89" y="82"/>
                    <a:pt x="93" y="83"/>
                  </a:cubicBezTo>
                  <a:cubicBezTo>
                    <a:pt x="96" y="83"/>
                    <a:pt x="99" y="83"/>
                    <a:pt x="102" y="83"/>
                  </a:cubicBezTo>
                  <a:cubicBezTo>
                    <a:pt x="105" y="83"/>
                    <a:pt x="109" y="83"/>
                    <a:pt x="112" y="83"/>
                  </a:cubicBezTo>
                  <a:cubicBezTo>
                    <a:pt x="116" y="84"/>
                    <a:pt x="120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7" y="84"/>
                    <a:pt x="127" y="84"/>
                    <a:pt x="128" y="84"/>
                  </a:cubicBezTo>
                  <a:cubicBezTo>
                    <a:pt x="131" y="84"/>
                    <a:pt x="134" y="85"/>
                    <a:pt x="136" y="85"/>
                  </a:cubicBezTo>
                  <a:cubicBezTo>
                    <a:pt x="140" y="85"/>
                    <a:pt x="144" y="86"/>
                    <a:pt x="147" y="87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9" y="87"/>
                    <a:pt x="150" y="86"/>
                    <a:pt x="151" y="86"/>
                  </a:cubicBezTo>
                  <a:cubicBezTo>
                    <a:pt x="152" y="85"/>
                    <a:pt x="152" y="85"/>
                    <a:pt x="152" y="84"/>
                  </a:cubicBezTo>
                  <a:cubicBezTo>
                    <a:pt x="152" y="83"/>
                    <a:pt x="152" y="81"/>
                    <a:pt x="152" y="80"/>
                  </a:cubicBezTo>
                  <a:cubicBezTo>
                    <a:pt x="152" y="77"/>
                    <a:pt x="152" y="75"/>
                    <a:pt x="152" y="72"/>
                  </a:cubicBezTo>
                  <a:cubicBezTo>
                    <a:pt x="152" y="72"/>
                    <a:pt x="152" y="71"/>
                    <a:pt x="152" y="7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49" y="72"/>
                    <a:pt x="147" y="72"/>
                    <a:pt x="146" y="73"/>
                  </a:cubicBezTo>
                  <a:cubicBezTo>
                    <a:pt x="142" y="73"/>
                    <a:pt x="138" y="74"/>
                    <a:pt x="135" y="74"/>
                  </a:cubicBezTo>
                  <a:cubicBezTo>
                    <a:pt x="134" y="74"/>
                    <a:pt x="133" y="74"/>
                    <a:pt x="133" y="73"/>
                  </a:cubicBezTo>
                  <a:cubicBezTo>
                    <a:pt x="133" y="73"/>
                    <a:pt x="134" y="72"/>
                    <a:pt x="134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6" y="72"/>
                    <a:pt x="138" y="72"/>
                    <a:pt x="139" y="72"/>
                  </a:cubicBezTo>
                  <a:cubicBezTo>
                    <a:pt x="142" y="72"/>
                    <a:pt x="144" y="72"/>
                    <a:pt x="147" y="72"/>
                  </a:cubicBezTo>
                  <a:cubicBezTo>
                    <a:pt x="148" y="71"/>
                    <a:pt x="149" y="71"/>
                    <a:pt x="151" y="70"/>
                  </a:cubicBezTo>
                  <a:cubicBezTo>
                    <a:pt x="151" y="70"/>
                    <a:pt x="152" y="70"/>
                    <a:pt x="152" y="69"/>
                  </a:cubicBezTo>
                  <a:cubicBezTo>
                    <a:pt x="152" y="65"/>
                    <a:pt x="152" y="61"/>
                    <a:pt x="152" y="57"/>
                  </a:cubicBezTo>
                  <a:cubicBezTo>
                    <a:pt x="152" y="54"/>
                    <a:pt x="152" y="51"/>
                    <a:pt x="152" y="49"/>
                  </a:cubicBezTo>
                  <a:cubicBezTo>
                    <a:pt x="152" y="48"/>
                    <a:pt x="152" y="47"/>
                    <a:pt x="152" y="46"/>
                  </a:cubicBezTo>
                  <a:cubicBezTo>
                    <a:pt x="152" y="46"/>
                    <a:pt x="151" y="46"/>
                    <a:pt x="150" y="46"/>
                  </a:cubicBezTo>
                  <a:cubicBezTo>
                    <a:pt x="147" y="46"/>
                    <a:pt x="143" y="46"/>
                    <a:pt x="140" y="47"/>
                  </a:cubicBezTo>
                  <a:cubicBezTo>
                    <a:pt x="139" y="47"/>
                    <a:pt x="138" y="47"/>
                    <a:pt x="137" y="47"/>
                  </a:cubicBezTo>
                  <a:cubicBezTo>
                    <a:pt x="136" y="47"/>
                    <a:pt x="135" y="47"/>
                    <a:pt x="135" y="46"/>
                  </a:cubicBezTo>
                  <a:cubicBezTo>
                    <a:pt x="135" y="45"/>
                    <a:pt x="136" y="45"/>
                    <a:pt x="136" y="45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5"/>
                    <a:pt x="139" y="45"/>
                    <a:pt x="140" y="45"/>
                  </a:cubicBezTo>
                  <a:cubicBezTo>
                    <a:pt x="141" y="45"/>
                    <a:pt x="143" y="45"/>
                    <a:pt x="145" y="45"/>
                  </a:cubicBezTo>
                  <a:cubicBezTo>
                    <a:pt x="147" y="45"/>
                    <a:pt x="149" y="45"/>
                    <a:pt x="151" y="45"/>
                  </a:cubicBezTo>
                  <a:cubicBezTo>
                    <a:pt x="151" y="45"/>
                    <a:pt x="152" y="44"/>
                    <a:pt x="153" y="44"/>
                  </a:cubicBezTo>
                  <a:cubicBezTo>
                    <a:pt x="153" y="41"/>
                    <a:pt x="153" y="38"/>
                    <a:pt x="153" y="35"/>
                  </a:cubicBezTo>
                  <a:cubicBezTo>
                    <a:pt x="153" y="35"/>
                    <a:pt x="153" y="36"/>
                    <a:pt x="153" y="36"/>
                  </a:cubicBezTo>
                  <a:cubicBezTo>
                    <a:pt x="150" y="37"/>
                    <a:pt x="148" y="38"/>
                    <a:pt x="146" y="39"/>
                  </a:cubicBezTo>
                  <a:cubicBezTo>
                    <a:pt x="142" y="41"/>
                    <a:pt x="138" y="42"/>
                    <a:pt x="134" y="44"/>
                  </a:cubicBezTo>
                  <a:cubicBezTo>
                    <a:pt x="130" y="45"/>
                    <a:pt x="125" y="46"/>
                    <a:pt x="121" y="46"/>
                  </a:cubicBezTo>
                  <a:cubicBezTo>
                    <a:pt x="118" y="46"/>
                    <a:pt x="114" y="46"/>
                    <a:pt x="111" y="46"/>
                  </a:cubicBezTo>
                  <a:cubicBezTo>
                    <a:pt x="107" y="47"/>
                    <a:pt x="103" y="47"/>
                    <a:pt x="9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7"/>
                    <a:pt x="96" y="47"/>
                    <a:pt x="95" y="47"/>
                  </a:cubicBezTo>
                  <a:cubicBezTo>
                    <a:pt x="86" y="47"/>
                    <a:pt x="77" y="48"/>
                    <a:pt x="68" y="47"/>
                  </a:cubicBezTo>
                  <a:cubicBezTo>
                    <a:pt x="64" y="47"/>
                    <a:pt x="60" y="47"/>
                    <a:pt x="56" y="46"/>
                  </a:cubicBezTo>
                  <a:cubicBezTo>
                    <a:pt x="54" y="46"/>
                    <a:pt x="51" y="46"/>
                    <a:pt x="49" y="45"/>
                  </a:cubicBezTo>
                  <a:cubicBezTo>
                    <a:pt x="47" y="45"/>
                    <a:pt x="44" y="44"/>
                    <a:pt x="42" y="42"/>
                  </a:cubicBezTo>
                  <a:cubicBezTo>
                    <a:pt x="41" y="42"/>
                    <a:pt x="41" y="42"/>
                    <a:pt x="40" y="42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1"/>
                    <a:pt x="36" y="43"/>
                    <a:pt x="36" y="45"/>
                  </a:cubicBezTo>
                  <a:cubicBezTo>
                    <a:pt x="37" y="46"/>
                    <a:pt x="37" y="48"/>
                    <a:pt x="38" y="50"/>
                  </a:cubicBezTo>
                  <a:cubicBezTo>
                    <a:pt x="38" y="51"/>
                    <a:pt x="38" y="53"/>
                    <a:pt x="39" y="54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40" y="58"/>
                    <a:pt x="40" y="59"/>
                    <a:pt x="40" y="60"/>
                  </a:cubicBezTo>
                  <a:cubicBezTo>
                    <a:pt x="40" y="62"/>
                    <a:pt x="41" y="64"/>
                    <a:pt x="41" y="66"/>
                  </a:cubicBezTo>
                  <a:cubicBezTo>
                    <a:pt x="41" y="68"/>
                    <a:pt x="41" y="70"/>
                    <a:pt x="42" y="72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80"/>
                    <a:pt x="42" y="83"/>
                    <a:pt x="42" y="87"/>
                  </a:cubicBezTo>
                  <a:cubicBezTo>
                    <a:pt x="42" y="88"/>
                    <a:pt x="42" y="90"/>
                    <a:pt x="42" y="91"/>
                  </a:cubicBezTo>
                  <a:cubicBezTo>
                    <a:pt x="42" y="92"/>
                    <a:pt x="42" y="92"/>
                    <a:pt x="42" y="93"/>
                  </a:cubicBezTo>
                  <a:close/>
                  <a:moveTo>
                    <a:pt x="111" y="8"/>
                  </a:moveTo>
                  <a:cubicBezTo>
                    <a:pt x="110" y="8"/>
                    <a:pt x="110" y="9"/>
                    <a:pt x="110" y="9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7" y="9"/>
                    <a:pt x="105" y="9"/>
                    <a:pt x="103" y="9"/>
                  </a:cubicBezTo>
                  <a:cubicBezTo>
                    <a:pt x="96" y="9"/>
                    <a:pt x="89" y="9"/>
                    <a:pt x="81" y="9"/>
                  </a:cubicBezTo>
                  <a:cubicBezTo>
                    <a:pt x="78" y="9"/>
                    <a:pt x="75" y="9"/>
                    <a:pt x="72" y="10"/>
                  </a:cubicBezTo>
                  <a:cubicBezTo>
                    <a:pt x="70" y="10"/>
                    <a:pt x="68" y="10"/>
                    <a:pt x="66" y="11"/>
                  </a:cubicBezTo>
                  <a:cubicBezTo>
                    <a:pt x="64" y="11"/>
                    <a:pt x="62" y="12"/>
                    <a:pt x="60" y="12"/>
                  </a:cubicBezTo>
                  <a:cubicBezTo>
                    <a:pt x="58" y="13"/>
                    <a:pt x="56" y="14"/>
                    <a:pt x="54" y="14"/>
                  </a:cubicBezTo>
                  <a:cubicBezTo>
                    <a:pt x="53" y="15"/>
                    <a:pt x="52" y="15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3" y="21"/>
                    <a:pt x="40" y="23"/>
                    <a:pt x="39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8" y="31"/>
                    <a:pt x="38" y="32"/>
                    <a:pt x="39" y="33"/>
                  </a:cubicBezTo>
                  <a:cubicBezTo>
                    <a:pt x="40" y="34"/>
                    <a:pt x="42" y="35"/>
                    <a:pt x="43" y="36"/>
                  </a:cubicBezTo>
                  <a:cubicBezTo>
                    <a:pt x="45" y="36"/>
                    <a:pt x="47" y="37"/>
                    <a:pt x="48" y="38"/>
                  </a:cubicBezTo>
                  <a:cubicBezTo>
                    <a:pt x="51" y="39"/>
                    <a:pt x="53" y="39"/>
                    <a:pt x="56" y="40"/>
                  </a:cubicBezTo>
                  <a:cubicBezTo>
                    <a:pt x="57" y="40"/>
                    <a:pt x="57" y="41"/>
                    <a:pt x="58" y="41"/>
                  </a:cubicBezTo>
                  <a:cubicBezTo>
                    <a:pt x="62" y="41"/>
                    <a:pt x="65" y="41"/>
                    <a:pt x="68" y="41"/>
                  </a:cubicBezTo>
                  <a:cubicBezTo>
                    <a:pt x="73" y="42"/>
                    <a:pt x="78" y="42"/>
                    <a:pt x="82" y="42"/>
                  </a:cubicBezTo>
                  <a:cubicBezTo>
                    <a:pt x="88" y="42"/>
                    <a:pt x="93" y="42"/>
                    <a:pt x="99" y="41"/>
                  </a:cubicBezTo>
                  <a:cubicBezTo>
                    <a:pt x="104" y="40"/>
                    <a:pt x="109" y="40"/>
                    <a:pt x="114" y="39"/>
                  </a:cubicBezTo>
                  <a:cubicBezTo>
                    <a:pt x="116" y="39"/>
                    <a:pt x="118" y="39"/>
                    <a:pt x="120" y="39"/>
                  </a:cubicBezTo>
                  <a:cubicBezTo>
                    <a:pt x="124" y="38"/>
                    <a:pt x="129" y="37"/>
                    <a:pt x="133" y="36"/>
                  </a:cubicBezTo>
                  <a:cubicBezTo>
                    <a:pt x="136" y="36"/>
                    <a:pt x="140" y="35"/>
                    <a:pt x="143" y="34"/>
                  </a:cubicBezTo>
                  <a:cubicBezTo>
                    <a:pt x="146" y="32"/>
                    <a:pt x="149" y="31"/>
                    <a:pt x="152" y="28"/>
                  </a:cubicBezTo>
                  <a:cubicBezTo>
                    <a:pt x="153" y="27"/>
                    <a:pt x="154" y="27"/>
                    <a:pt x="154" y="25"/>
                  </a:cubicBezTo>
                  <a:cubicBezTo>
                    <a:pt x="155" y="24"/>
                    <a:pt x="155" y="23"/>
                    <a:pt x="155" y="21"/>
                  </a:cubicBezTo>
                  <a:cubicBezTo>
                    <a:pt x="155" y="21"/>
                    <a:pt x="155" y="20"/>
                    <a:pt x="155" y="20"/>
                  </a:cubicBezTo>
                  <a:cubicBezTo>
                    <a:pt x="154" y="19"/>
                    <a:pt x="153" y="18"/>
                    <a:pt x="152" y="17"/>
                  </a:cubicBezTo>
                  <a:cubicBezTo>
                    <a:pt x="150" y="16"/>
                    <a:pt x="149" y="15"/>
                    <a:pt x="147" y="15"/>
                  </a:cubicBezTo>
                  <a:cubicBezTo>
                    <a:pt x="143" y="13"/>
                    <a:pt x="139" y="12"/>
                    <a:pt x="136" y="11"/>
                  </a:cubicBezTo>
                  <a:cubicBezTo>
                    <a:pt x="134" y="10"/>
                    <a:pt x="131" y="10"/>
                    <a:pt x="129" y="9"/>
                  </a:cubicBezTo>
                  <a:cubicBezTo>
                    <a:pt x="123" y="8"/>
                    <a:pt x="117" y="8"/>
                    <a:pt x="111" y="8"/>
                  </a:cubicBezTo>
                  <a:close/>
                  <a:moveTo>
                    <a:pt x="87" y="139"/>
                  </a:moveTo>
                  <a:cubicBezTo>
                    <a:pt x="87" y="139"/>
                    <a:pt x="87" y="138"/>
                    <a:pt x="87" y="138"/>
                  </a:cubicBezTo>
                  <a:cubicBezTo>
                    <a:pt x="90" y="133"/>
                    <a:pt x="92" y="128"/>
                    <a:pt x="95" y="123"/>
                  </a:cubicBezTo>
                  <a:cubicBezTo>
                    <a:pt x="98" y="117"/>
                    <a:pt x="102" y="111"/>
                    <a:pt x="105" y="105"/>
                  </a:cubicBezTo>
                  <a:cubicBezTo>
                    <a:pt x="107" y="102"/>
                    <a:pt x="109" y="98"/>
                    <a:pt x="112" y="95"/>
                  </a:cubicBezTo>
                  <a:cubicBezTo>
                    <a:pt x="113" y="93"/>
                    <a:pt x="114" y="90"/>
                    <a:pt x="116" y="88"/>
                  </a:cubicBezTo>
                  <a:cubicBezTo>
                    <a:pt x="116" y="87"/>
                    <a:pt x="116" y="87"/>
                    <a:pt x="117" y="87"/>
                  </a:cubicBezTo>
                  <a:cubicBezTo>
                    <a:pt x="118" y="87"/>
                    <a:pt x="119" y="89"/>
                    <a:pt x="119" y="90"/>
                  </a:cubicBezTo>
                  <a:cubicBezTo>
                    <a:pt x="118" y="90"/>
                    <a:pt x="118" y="91"/>
                    <a:pt x="118" y="91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6" y="91"/>
                    <a:pt x="116" y="92"/>
                    <a:pt x="115" y="93"/>
                  </a:cubicBezTo>
                  <a:cubicBezTo>
                    <a:pt x="114" y="94"/>
                    <a:pt x="113" y="96"/>
                    <a:pt x="112" y="97"/>
                  </a:cubicBezTo>
                  <a:cubicBezTo>
                    <a:pt x="108" y="103"/>
                    <a:pt x="105" y="110"/>
                    <a:pt x="101" y="116"/>
                  </a:cubicBezTo>
                  <a:cubicBezTo>
                    <a:pt x="97" y="123"/>
                    <a:pt x="93" y="131"/>
                    <a:pt x="89" y="138"/>
                  </a:cubicBezTo>
                  <a:cubicBezTo>
                    <a:pt x="89" y="138"/>
                    <a:pt x="89" y="139"/>
                    <a:pt x="89" y="139"/>
                  </a:cubicBezTo>
                  <a:cubicBezTo>
                    <a:pt x="90" y="139"/>
                    <a:pt x="92" y="139"/>
                    <a:pt x="93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8"/>
                    <a:pt x="95" y="137"/>
                    <a:pt x="96" y="136"/>
                  </a:cubicBezTo>
                  <a:cubicBezTo>
                    <a:pt x="98" y="132"/>
                    <a:pt x="99" y="129"/>
                    <a:pt x="101" y="125"/>
                  </a:cubicBezTo>
                  <a:cubicBezTo>
                    <a:pt x="105" y="119"/>
                    <a:pt x="109" y="112"/>
                    <a:pt x="113" y="105"/>
                  </a:cubicBezTo>
                  <a:cubicBezTo>
                    <a:pt x="115" y="101"/>
                    <a:pt x="117" y="97"/>
                    <a:pt x="120" y="92"/>
                  </a:cubicBezTo>
                  <a:cubicBezTo>
                    <a:pt x="121" y="91"/>
                    <a:pt x="122" y="89"/>
                    <a:pt x="123" y="88"/>
                  </a:cubicBezTo>
                  <a:cubicBezTo>
                    <a:pt x="123" y="88"/>
                    <a:pt x="123" y="87"/>
                    <a:pt x="123" y="87"/>
                  </a:cubicBezTo>
                  <a:cubicBezTo>
                    <a:pt x="118" y="87"/>
                    <a:pt x="114" y="87"/>
                    <a:pt x="109" y="86"/>
                  </a:cubicBezTo>
                  <a:cubicBezTo>
                    <a:pt x="109" y="87"/>
                    <a:pt x="109" y="87"/>
                    <a:pt x="110" y="87"/>
                  </a:cubicBezTo>
                  <a:cubicBezTo>
                    <a:pt x="110" y="88"/>
                    <a:pt x="110" y="89"/>
                    <a:pt x="109" y="90"/>
                  </a:cubicBezTo>
                  <a:cubicBezTo>
                    <a:pt x="108" y="91"/>
                    <a:pt x="107" y="92"/>
                    <a:pt x="106" y="94"/>
                  </a:cubicBezTo>
                  <a:cubicBezTo>
                    <a:pt x="105" y="96"/>
                    <a:pt x="104" y="97"/>
                    <a:pt x="103" y="99"/>
                  </a:cubicBezTo>
                  <a:cubicBezTo>
                    <a:pt x="100" y="106"/>
                    <a:pt x="95" y="113"/>
                    <a:pt x="91" y="120"/>
                  </a:cubicBezTo>
                  <a:cubicBezTo>
                    <a:pt x="89" y="125"/>
                    <a:pt x="85" y="130"/>
                    <a:pt x="83" y="135"/>
                  </a:cubicBezTo>
                  <a:cubicBezTo>
                    <a:pt x="82" y="136"/>
                    <a:pt x="82" y="137"/>
                    <a:pt x="81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3" y="139"/>
                    <a:pt x="85" y="139"/>
                    <a:pt x="87" y="139"/>
                  </a:cubicBezTo>
                  <a:close/>
                  <a:moveTo>
                    <a:pt x="24" y="244"/>
                  </a:moveTo>
                  <a:cubicBezTo>
                    <a:pt x="24" y="244"/>
                    <a:pt x="24" y="244"/>
                    <a:pt x="24" y="244"/>
                  </a:cubicBezTo>
                  <a:cubicBezTo>
                    <a:pt x="24" y="243"/>
                    <a:pt x="24" y="243"/>
                    <a:pt x="23" y="243"/>
                  </a:cubicBezTo>
                  <a:cubicBezTo>
                    <a:pt x="22" y="241"/>
                    <a:pt x="21" y="240"/>
                    <a:pt x="20" y="238"/>
                  </a:cubicBezTo>
                  <a:cubicBezTo>
                    <a:pt x="20" y="237"/>
                    <a:pt x="19" y="236"/>
                    <a:pt x="19" y="235"/>
                  </a:cubicBezTo>
                  <a:cubicBezTo>
                    <a:pt x="16" y="229"/>
                    <a:pt x="13" y="222"/>
                    <a:pt x="12" y="216"/>
                  </a:cubicBezTo>
                  <a:cubicBezTo>
                    <a:pt x="11" y="213"/>
                    <a:pt x="11" y="210"/>
                    <a:pt x="10" y="207"/>
                  </a:cubicBezTo>
                  <a:cubicBezTo>
                    <a:pt x="10" y="204"/>
                    <a:pt x="9" y="202"/>
                    <a:pt x="9" y="199"/>
                  </a:cubicBezTo>
                  <a:cubicBezTo>
                    <a:pt x="9" y="195"/>
                    <a:pt x="9" y="191"/>
                    <a:pt x="9" y="187"/>
                  </a:cubicBezTo>
                  <a:cubicBezTo>
                    <a:pt x="9" y="184"/>
                    <a:pt x="9" y="180"/>
                    <a:pt x="10" y="176"/>
                  </a:cubicBezTo>
                  <a:cubicBezTo>
                    <a:pt x="10" y="173"/>
                    <a:pt x="10" y="170"/>
                    <a:pt x="11" y="168"/>
                  </a:cubicBezTo>
                  <a:cubicBezTo>
                    <a:pt x="11" y="164"/>
                    <a:pt x="12" y="161"/>
                    <a:pt x="12" y="158"/>
                  </a:cubicBezTo>
                  <a:cubicBezTo>
                    <a:pt x="13" y="155"/>
                    <a:pt x="13" y="152"/>
                    <a:pt x="14" y="149"/>
                  </a:cubicBezTo>
                  <a:cubicBezTo>
                    <a:pt x="14" y="149"/>
                    <a:pt x="14" y="148"/>
                    <a:pt x="14" y="148"/>
                  </a:cubicBezTo>
                  <a:cubicBezTo>
                    <a:pt x="14" y="148"/>
                    <a:pt x="14" y="148"/>
                    <a:pt x="14" y="149"/>
                  </a:cubicBezTo>
                  <a:cubicBezTo>
                    <a:pt x="12" y="151"/>
                    <a:pt x="11" y="154"/>
                    <a:pt x="10" y="156"/>
                  </a:cubicBezTo>
                  <a:cubicBezTo>
                    <a:pt x="8" y="160"/>
                    <a:pt x="7" y="164"/>
                    <a:pt x="6" y="168"/>
                  </a:cubicBezTo>
                  <a:cubicBezTo>
                    <a:pt x="5" y="173"/>
                    <a:pt x="4" y="177"/>
                    <a:pt x="4" y="181"/>
                  </a:cubicBezTo>
                  <a:cubicBezTo>
                    <a:pt x="4" y="187"/>
                    <a:pt x="3" y="194"/>
                    <a:pt x="4" y="200"/>
                  </a:cubicBezTo>
                  <a:cubicBezTo>
                    <a:pt x="4" y="204"/>
                    <a:pt x="5" y="208"/>
                    <a:pt x="6" y="212"/>
                  </a:cubicBezTo>
                  <a:cubicBezTo>
                    <a:pt x="8" y="217"/>
                    <a:pt x="10" y="222"/>
                    <a:pt x="12" y="227"/>
                  </a:cubicBezTo>
                  <a:cubicBezTo>
                    <a:pt x="13" y="229"/>
                    <a:pt x="14" y="231"/>
                    <a:pt x="16" y="233"/>
                  </a:cubicBezTo>
                  <a:cubicBezTo>
                    <a:pt x="17" y="236"/>
                    <a:pt x="19" y="238"/>
                    <a:pt x="20" y="240"/>
                  </a:cubicBezTo>
                  <a:cubicBezTo>
                    <a:pt x="21" y="241"/>
                    <a:pt x="23" y="242"/>
                    <a:pt x="24" y="244"/>
                  </a:cubicBezTo>
                  <a:close/>
                  <a:moveTo>
                    <a:pt x="103" y="86"/>
                  </a:moveTo>
                  <a:cubicBezTo>
                    <a:pt x="103" y="87"/>
                    <a:pt x="103" y="87"/>
                    <a:pt x="103" y="88"/>
                  </a:cubicBezTo>
                  <a:cubicBezTo>
                    <a:pt x="103" y="88"/>
                    <a:pt x="103" y="88"/>
                    <a:pt x="102" y="88"/>
                  </a:cubicBezTo>
                  <a:cubicBezTo>
                    <a:pt x="102" y="88"/>
                    <a:pt x="101" y="89"/>
                    <a:pt x="101" y="89"/>
                  </a:cubicBezTo>
                  <a:cubicBezTo>
                    <a:pt x="100" y="90"/>
                    <a:pt x="99" y="91"/>
                    <a:pt x="99" y="92"/>
                  </a:cubicBezTo>
                  <a:cubicBezTo>
                    <a:pt x="97" y="94"/>
                    <a:pt x="96" y="97"/>
                    <a:pt x="94" y="99"/>
                  </a:cubicBezTo>
                  <a:cubicBezTo>
                    <a:pt x="88" y="109"/>
                    <a:pt x="82" y="119"/>
                    <a:pt x="77" y="129"/>
                  </a:cubicBezTo>
                  <a:cubicBezTo>
                    <a:pt x="75" y="131"/>
                    <a:pt x="74" y="133"/>
                    <a:pt x="73" y="136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5" y="138"/>
                    <a:pt x="77" y="138"/>
                    <a:pt x="79" y="139"/>
                  </a:cubicBezTo>
                  <a:cubicBezTo>
                    <a:pt x="79" y="137"/>
                    <a:pt x="80" y="136"/>
                    <a:pt x="81" y="135"/>
                  </a:cubicBezTo>
                  <a:cubicBezTo>
                    <a:pt x="82" y="132"/>
                    <a:pt x="84" y="130"/>
                    <a:pt x="85" y="127"/>
                  </a:cubicBezTo>
                  <a:cubicBezTo>
                    <a:pt x="90" y="119"/>
                    <a:pt x="94" y="111"/>
                    <a:pt x="99" y="103"/>
                  </a:cubicBezTo>
                  <a:cubicBezTo>
                    <a:pt x="101" y="99"/>
                    <a:pt x="104" y="95"/>
                    <a:pt x="106" y="90"/>
                  </a:cubicBezTo>
                  <a:cubicBezTo>
                    <a:pt x="106" y="89"/>
                    <a:pt x="106" y="89"/>
                    <a:pt x="106" y="88"/>
                  </a:cubicBezTo>
                  <a:cubicBezTo>
                    <a:pt x="107" y="87"/>
                    <a:pt x="107" y="87"/>
                    <a:pt x="107" y="86"/>
                  </a:cubicBezTo>
                  <a:cubicBezTo>
                    <a:pt x="106" y="86"/>
                    <a:pt x="104" y="86"/>
                    <a:pt x="103" y="86"/>
                  </a:cubicBezTo>
                  <a:close/>
                  <a:moveTo>
                    <a:pt x="131" y="87"/>
                  </a:moveTo>
                  <a:cubicBezTo>
                    <a:pt x="130" y="87"/>
                    <a:pt x="129" y="87"/>
                    <a:pt x="128" y="87"/>
                  </a:cubicBezTo>
                  <a:cubicBezTo>
                    <a:pt x="127" y="87"/>
                    <a:pt x="126" y="87"/>
                    <a:pt x="125" y="88"/>
                  </a:cubicBezTo>
                  <a:cubicBezTo>
                    <a:pt x="124" y="90"/>
                    <a:pt x="123" y="91"/>
                    <a:pt x="122" y="93"/>
                  </a:cubicBezTo>
                  <a:cubicBezTo>
                    <a:pt x="119" y="97"/>
                    <a:pt x="116" y="102"/>
                    <a:pt x="114" y="107"/>
                  </a:cubicBezTo>
                  <a:cubicBezTo>
                    <a:pt x="111" y="112"/>
                    <a:pt x="108" y="117"/>
                    <a:pt x="105" y="121"/>
                  </a:cubicBezTo>
                  <a:cubicBezTo>
                    <a:pt x="103" y="125"/>
                    <a:pt x="101" y="129"/>
                    <a:pt x="99" y="133"/>
                  </a:cubicBezTo>
                  <a:cubicBezTo>
                    <a:pt x="98" y="135"/>
                    <a:pt x="97" y="137"/>
                    <a:pt x="97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9" y="139"/>
                    <a:pt x="102" y="139"/>
                    <a:pt x="104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36"/>
                    <a:pt x="107" y="134"/>
                    <a:pt x="108" y="132"/>
                  </a:cubicBezTo>
                  <a:cubicBezTo>
                    <a:pt x="108" y="132"/>
                    <a:pt x="108" y="132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6" y="132"/>
                    <a:pt x="105" y="132"/>
                    <a:pt x="104" y="132"/>
                  </a:cubicBezTo>
                  <a:cubicBezTo>
                    <a:pt x="103" y="132"/>
                    <a:pt x="103" y="131"/>
                    <a:pt x="102" y="131"/>
                  </a:cubicBezTo>
                  <a:cubicBezTo>
                    <a:pt x="102" y="129"/>
                    <a:pt x="103" y="128"/>
                    <a:pt x="104" y="128"/>
                  </a:cubicBezTo>
                  <a:cubicBezTo>
                    <a:pt x="106" y="128"/>
                    <a:pt x="108" y="128"/>
                    <a:pt x="109" y="128"/>
                  </a:cubicBezTo>
                  <a:cubicBezTo>
                    <a:pt x="110" y="128"/>
                    <a:pt x="110" y="128"/>
                    <a:pt x="110" y="127"/>
                  </a:cubicBezTo>
                  <a:cubicBezTo>
                    <a:pt x="111" y="125"/>
                    <a:pt x="112" y="124"/>
                    <a:pt x="113" y="122"/>
                  </a:cubicBezTo>
                  <a:cubicBezTo>
                    <a:pt x="117" y="112"/>
                    <a:pt x="122" y="104"/>
                    <a:pt x="127" y="95"/>
                  </a:cubicBezTo>
                  <a:cubicBezTo>
                    <a:pt x="128" y="94"/>
                    <a:pt x="128" y="93"/>
                    <a:pt x="129" y="92"/>
                  </a:cubicBezTo>
                  <a:cubicBezTo>
                    <a:pt x="129" y="92"/>
                    <a:pt x="129" y="92"/>
                    <a:pt x="129" y="91"/>
                  </a:cubicBezTo>
                  <a:cubicBezTo>
                    <a:pt x="128" y="92"/>
                    <a:pt x="128" y="92"/>
                    <a:pt x="127" y="92"/>
                  </a:cubicBezTo>
                  <a:cubicBezTo>
                    <a:pt x="127" y="92"/>
                    <a:pt x="126" y="91"/>
                    <a:pt x="126" y="90"/>
                  </a:cubicBezTo>
                  <a:cubicBezTo>
                    <a:pt x="126" y="90"/>
                    <a:pt x="127" y="89"/>
                    <a:pt x="127" y="89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9" y="89"/>
                    <a:pt x="130" y="89"/>
                    <a:pt x="130" y="89"/>
                  </a:cubicBezTo>
                  <a:cubicBezTo>
                    <a:pt x="131" y="89"/>
                    <a:pt x="131" y="88"/>
                    <a:pt x="131" y="87"/>
                  </a:cubicBezTo>
                  <a:close/>
                  <a:moveTo>
                    <a:pt x="127" y="115"/>
                  </a:moveTo>
                  <a:cubicBezTo>
                    <a:pt x="129" y="114"/>
                    <a:pt x="131" y="114"/>
                    <a:pt x="133" y="113"/>
                  </a:cubicBezTo>
                  <a:cubicBezTo>
                    <a:pt x="134" y="113"/>
                    <a:pt x="134" y="113"/>
                    <a:pt x="135" y="112"/>
                  </a:cubicBezTo>
                  <a:cubicBezTo>
                    <a:pt x="137" y="108"/>
                    <a:pt x="139" y="104"/>
                    <a:pt x="141" y="99"/>
                  </a:cubicBezTo>
                  <a:cubicBezTo>
                    <a:pt x="142" y="98"/>
                    <a:pt x="143" y="96"/>
                    <a:pt x="144" y="94"/>
                  </a:cubicBezTo>
                  <a:cubicBezTo>
                    <a:pt x="144" y="94"/>
                    <a:pt x="144" y="93"/>
                    <a:pt x="144" y="93"/>
                  </a:cubicBezTo>
                  <a:cubicBezTo>
                    <a:pt x="144" y="93"/>
                    <a:pt x="144" y="93"/>
                    <a:pt x="145" y="92"/>
                  </a:cubicBezTo>
                  <a:cubicBezTo>
                    <a:pt x="146" y="92"/>
                    <a:pt x="148" y="93"/>
                    <a:pt x="148" y="94"/>
                  </a:cubicBezTo>
                  <a:cubicBezTo>
                    <a:pt x="148" y="95"/>
                    <a:pt x="148" y="95"/>
                    <a:pt x="147" y="95"/>
                  </a:cubicBezTo>
                  <a:cubicBezTo>
                    <a:pt x="147" y="95"/>
                    <a:pt x="146" y="96"/>
                    <a:pt x="146" y="96"/>
                  </a:cubicBezTo>
                  <a:cubicBezTo>
                    <a:pt x="145" y="97"/>
                    <a:pt x="144" y="98"/>
                    <a:pt x="144" y="99"/>
                  </a:cubicBezTo>
                  <a:cubicBezTo>
                    <a:pt x="142" y="103"/>
                    <a:pt x="139" y="107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9" y="112"/>
                    <a:pt x="141" y="111"/>
                    <a:pt x="143" y="110"/>
                  </a:cubicBezTo>
                  <a:cubicBezTo>
                    <a:pt x="143" y="110"/>
                    <a:pt x="144" y="110"/>
                    <a:pt x="144" y="109"/>
                  </a:cubicBezTo>
                  <a:cubicBezTo>
                    <a:pt x="145" y="108"/>
                    <a:pt x="146" y="106"/>
                    <a:pt x="147" y="104"/>
                  </a:cubicBezTo>
                  <a:cubicBezTo>
                    <a:pt x="148" y="102"/>
                    <a:pt x="150" y="99"/>
                    <a:pt x="151" y="96"/>
                  </a:cubicBezTo>
                  <a:cubicBezTo>
                    <a:pt x="152" y="95"/>
                    <a:pt x="152" y="94"/>
                    <a:pt x="153" y="93"/>
                  </a:cubicBezTo>
                  <a:cubicBezTo>
                    <a:pt x="152" y="93"/>
                    <a:pt x="152" y="92"/>
                    <a:pt x="152" y="92"/>
                  </a:cubicBezTo>
                  <a:cubicBezTo>
                    <a:pt x="150" y="91"/>
                    <a:pt x="147" y="91"/>
                    <a:pt x="145" y="90"/>
                  </a:cubicBezTo>
                  <a:cubicBezTo>
                    <a:pt x="144" y="90"/>
                    <a:pt x="144" y="90"/>
                    <a:pt x="143" y="90"/>
                  </a:cubicBezTo>
                  <a:cubicBezTo>
                    <a:pt x="142" y="90"/>
                    <a:pt x="141" y="90"/>
                    <a:pt x="140" y="90"/>
                  </a:cubicBezTo>
                  <a:cubicBezTo>
                    <a:pt x="140" y="91"/>
                    <a:pt x="140" y="92"/>
                    <a:pt x="139" y="93"/>
                  </a:cubicBezTo>
                  <a:cubicBezTo>
                    <a:pt x="139" y="93"/>
                    <a:pt x="138" y="94"/>
                    <a:pt x="138" y="94"/>
                  </a:cubicBezTo>
                  <a:cubicBezTo>
                    <a:pt x="138" y="94"/>
                    <a:pt x="137" y="95"/>
                    <a:pt x="137" y="95"/>
                  </a:cubicBezTo>
                  <a:cubicBezTo>
                    <a:pt x="134" y="101"/>
                    <a:pt x="131" y="108"/>
                    <a:pt x="127" y="114"/>
                  </a:cubicBezTo>
                  <a:cubicBezTo>
                    <a:pt x="127" y="114"/>
                    <a:pt x="127" y="114"/>
                    <a:pt x="127" y="115"/>
                  </a:cubicBezTo>
                  <a:close/>
                  <a:moveTo>
                    <a:pt x="70" y="137"/>
                  </a:moveTo>
                  <a:cubicBezTo>
                    <a:pt x="71" y="135"/>
                    <a:pt x="72" y="133"/>
                    <a:pt x="73" y="131"/>
                  </a:cubicBezTo>
                  <a:cubicBezTo>
                    <a:pt x="80" y="119"/>
                    <a:pt x="87" y="107"/>
                    <a:pt x="95" y="95"/>
                  </a:cubicBezTo>
                  <a:cubicBezTo>
                    <a:pt x="96" y="92"/>
                    <a:pt x="98" y="90"/>
                    <a:pt x="99" y="87"/>
                  </a:cubicBezTo>
                  <a:cubicBezTo>
                    <a:pt x="99" y="87"/>
                    <a:pt x="99" y="87"/>
                    <a:pt x="100" y="86"/>
                  </a:cubicBezTo>
                  <a:cubicBezTo>
                    <a:pt x="98" y="86"/>
                    <a:pt x="95" y="86"/>
                    <a:pt x="94" y="8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8"/>
                    <a:pt x="94" y="88"/>
                    <a:pt x="94" y="89"/>
                  </a:cubicBezTo>
                  <a:cubicBezTo>
                    <a:pt x="92" y="90"/>
                    <a:pt x="91" y="91"/>
                    <a:pt x="90" y="93"/>
                  </a:cubicBezTo>
                  <a:cubicBezTo>
                    <a:pt x="89" y="95"/>
                    <a:pt x="88" y="97"/>
                    <a:pt x="87" y="98"/>
                  </a:cubicBezTo>
                  <a:cubicBezTo>
                    <a:pt x="83" y="105"/>
                    <a:pt x="79" y="112"/>
                    <a:pt x="75" y="118"/>
                  </a:cubicBezTo>
                  <a:cubicBezTo>
                    <a:pt x="73" y="122"/>
                    <a:pt x="71" y="126"/>
                    <a:pt x="69" y="130"/>
                  </a:cubicBezTo>
                  <a:cubicBezTo>
                    <a:pt x="68" y="132"/>
                    <a:pt x="67" y="134"/>
                    <a:pt x="66" y="136"/>
                  </a:cubicBezTo>
                  <a:cubicBezTo>
                    <a:pt x="66" y="136"/>
                    <a:pt x="66" y="136"/>
                    <a:pt x="66" y="137"/>
                  </a:cubicBezTo>
                  <a:cubicBezTo>
                    <a:pt x="67" y="137"/>
                    <a:pt x="68" y="137"/>
                    <a:pt x="69" y="137"/>
                  </a:cubicBezTo>
                  <a:cubicBezTo>
                    <a:pt x="69" y="137"/>
                    <a:pt x="70" y="137"/>
                    <a:pt x="70" y="137"/>
                  </a:cubicBezTo>
                  <a:close/>
                  <a:moveTo>
                    <a:pt x="57" y="135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7" y="134"/>
                    <a:pt x="57" y="134"/>
                    <a:pt x="58" y="134"/>
                  </a:cubicBezTo>
                  <a:cubicBezTo>
                    <a:pt x="62" y="125"/>
                    <a:pt x="66" y="117"/>
                    <a:pt x="71" y="109"/>
                  </a:cubicBezTo>
                  <a:cubicBezTo>
                    <a:pt x="74" y="104"/>
                    <a:pt x="77" y="100"/>
                    <a:pt x="79" y="96"/>
                  </a:cubicBezTo>
                  <a:cubicBezTo>
                    <a:pt x="81" y="94"/>
                    <a:pt x="83" y="91"/>
                    <a:pt x="84" y="88"/>
                  </a:cubicBezTo>
                  <a:cubicBezTo>
                    <a:pt x="84" y="88"/>
                    <a:pt x="84" y="87"/>
                    <a:pt x="85" y="87"/>
                  </a:cubicBezTo>
                  <a:cubicBezTo>
                    <a:pt x="83" y="87"/>
                    <a:pt x="81" y="87"/>
                    <a:pt x="79" y="88"/>
                  </a:cubicBezTo>
                  <a:cubicBezTo>
                    <a:pt x="79" y="88"/>
                    <a:pt x="80" y="88"/>
                    <a:pt x="80" y="88"/>
                  </a:cubicBezTo>
                  <a:cubicBezTo>
                    <a:pt x="80" y="89"/>
                    <a:pt x="79" y="89"/>
                    <a:pt x="79" y="90"/>
                  </a:cubicBezTo>
                  <a:cubicBezTo>
                    <a:pt x="77" y="91"/>
                    <a:pt x="76" y="92"/>
                    <a:pt x="75" y="94"/>
                  </a:cubicBezTo>
                  <a:cubicBezTo>
                    <a:pt x="74" y="95"/>
                    <a:pt x="73" y="96"/>
                    <a:pt x="72" y="98"/>
                  </a:cubicBezTo>
                  <a:cubicBezTo>
                    <a:pt x="69" y="104"/>
                    <a:pt x="65" y="110"/>
                    <a:pt x="61" y="116"/>
                  </a:cubicBezTo>
                  <a:cubicBezTo>
                    <a:pt x="58" y="122"/>
                    <a:pt x="55" y="127"/>
                    <a:pt x="53" y="133"/>
                  </a:cubicBezTo>
                  <a:cubicBezTo>
                    <a:pt x="52" y="133"/>
                    <a:pt x="52" y="133"/>
                    <a:pt x="52" y="134"/>
                  </a:cubicBezTo>
                  <a:cubicBezTo>
                    <a:pt x="54" y="134"/>
                    <a:pt x="55" y="135"/>
                    <a:pt x="57" y="135"/>
                  </a:cubicBezTo>
                  <a:close/>
                  <a:moveTo>
                    <a:pt x="89" y="86"/>
                  </a:moveTo>
                  <a:cubicBezTo>
                    <a:pt x="89" y="87"/>
                    <a:pt x="89" y="87"/>
                    <a:pt x="88" y="87"/>
                  </a:cubicBezTo>
                  <a:cubicBezTo>
                    <a:pt x="86" y="89"/>
                    <a:pt x="85" y="91"/>
                    <a:pt x="83" y="93"/>
                  </a:cubicBezTo>
                  <a:cubicBezTo>
                    <a:pt x="83" y="95"/>
                    <a:pt x="82" y="96"/>
                    <a:pt x="81" y="97"/>
                  </a:cubicBezTo>
                  <a:cubicBezTo>
                    <a:pt x="77" y="102"/>
                    <a:pt x="74" y="107"/>
                    <a:pt x="71" y="112"/>
                  </a:cubicBezTo>
                  <a:cubicBezTo>
                    <a:pt x="67" y="119"/>
                    <a:pt x="63" y="127"/>
                    <a:pt x="60" y="135"/>
                  </a:cubicBezTo>
                  <a:cubicBezTo>
                    <a:pt x="60" y="135"/>
                    <a:pt x="60" y="135"/>
                    <a:pt x="60" y="136"/>
                  </a:cubicBezTo>
                  <a:cubicBezTo>
                    <a:pt x="61" y="136"/>
                    <a:pt x="62" y="136"/>
                    <a:pt x="62" y="136"/>
                  </a:cubicBezTo>
                  <a:cubicBezTo>
                    <a:pt x="63" y="135"/>
                    <a:pt x="64" y="134"/>
                    <a:pt x="65" y="132"/>
                  </a:cubicBezTo>
                  <a:cubicBezTo>
                    <a:pt x="66" y="131"/>
                    <a:pt x="68" y="129"/>
                    <a:pt x="69" y="127"/>
                  </a:cubicBezTo>
                  <a:cubicBezTo>
                    <a:pt x="70" y="125"/>
                    <a:pt x="71" y="123"/>
                    <a:pt x="72" y="121"/>
                  </a:cubicBezTo>
                  <a:cubicBezTo>
                    <a:pt x="77" y="113"/>
                    <a:pt x="81" y="105"/>
                    <a:pt x="86" y="97"/>
                  </a:cubicBezTo>
                  <a:cubicBezTo>
                    <a:pt x="88" y="94"/>
                    <a:pt x="89" y="91"/>
                    <a:pt x="90" y="88"/>
                  </a:cubicBezTo>
                  <a:cubicBezTo>
                    <a:pt x="91" y="88"/>
                    <a:pt x="91" y="87"/>
                    <a:pt x="91" y="86"/>
                  </a:cubicBezTo>
                  <a:cubicBezTo>
                    <a:pt x="90" y="86"/>
                    <a:pt x="89" y="86"/>
                    <a:pt x="89" y="86"/>
                  </a:cubicBezTo>
                  <a:close/>
                  <a:moveTo>
                    <a:pt x="137" y="91"/>
                  </a:moveTo>
                  <a:cubicBezTo>
                    <a:pt x="135" y="91"/>
                    <a:pt x="134" y="91"/>
                    <a:pt x="132" y="91"/>
                  </a:cubicBezTo>
                  <a:cubicBezTo>
                    <a:pt x="132" y="91"/>
                    <a:pt x="132" y="91"/>
                    <a:pt x="132" y="92"/>
                  </a:cubicBezTo>
                  <a:cubicBezTo>
                    <a:pt x="131" y="93"/>
                    <a:pt x="130" y="93"/>
                    <a:pt x="130" y="94"/>
                  </a:cubicBezTo>
                  <a:cubicBezTo>
                    <a:pt x="128" y="98"/>
                    <a:pt x="125" y="102"/>
                    <a:pt x="123" y="105"/>
                  </a:cubicBezTo>
                  <a:cubicBezTo>
                    <a:pt x="122" y="108"/>
                    <a:pt x="120" y="110"/>
                    <a:pt x="119" y="113"/>
                  </a:cubicBezTo>
                  <a:cubicBezTo>
                    <a:pt x="117" y="118"/>
                    <a:pt x="115" y="123"/>
                    <a:pt x="112" y="127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4" y="128"/>
                    <a:pt x="116" y="128"/>
                    <a:pt x="117" y="128"/>
                  </a:cubicBezTo>
                  <a:cubicBezTo>
                    <a:pt x="118" y="128"/>
                    <a:pt x="118" y="127"/>
                    <a:pt x="118" y="127"/>
                  </a:cubicBezTo>
                  <a:cubicBezTo>
                    <a:pt x="120" y="124"/>
                    <a:pt x="121" y="121"/>
                    <a:pt x="123" y="119"/>
                  </a:cubicBezTo>
                  <a:cubicBezTo>
                    <a:pt x="123" y="119"/>
                    <a:pt x="123" y="118"/>
                    <a:pt x="123" y="118"/>
                  </a:cubicBezTo>
                  <a:cubicBezTo>
                    <a:pt x="123" y="118"/>
                    <a:pt x="123" y="118"/>
                    <a:pt x="122" y="118"/>
                  </a:cubicBezTo>
                  <a:cubicBezTo>
                    <a:pt x="122" y="118"/>
                    <a:pt x="121" y="119"/>
                    <a:pt x="120" y="119"/>
                  </a:cubicBezTo>
                  <a:cubicBezTo>
                    <a:pt x="119" y="119"/>
                    <a:pt x="118" y="118"/>
                    <a:pt x="118" y="117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1" y="115"/>
                    <a:pt x="122" y="115"/>
                    <a:pt x="124" y="115"/>
                  </a:cubicBezTo>
                  <a:cubicBezTo>
                    <a:pt x="125" y="115"/>
                    <a:pt x="125" y="115"/>
                    <a:pt x="125" y="114"/>
                  </a:cubicBezTo>
                  <a:cubicBezTo>
                    <a:pt x="128" y="108"/>
                    <a:pt x="131" y="103"/>
                    <a:pt x="134" y="97"/>
                  </a:cubicBezTo>
                  <a:cubicBezTo>
                    <a:pt x="135" y="96"/>
                    <a:pt x="136" y="94"/>
                    <a:pt x="136" y="93"/>
                  </a:cubicBezTo>
                  <a:cubicBezTo>
                    <a:pt x="137" y="93"/>
                    <a:pt x="137" y="92"/>
                    <a:pt x="137" y="91"/>
                  </a:cubicBezTo>
                  <a:close/>
                  <a:moveTo>
                    <a:pt x="50" y="133"/>
                  </a:moveTo>
                  <a:cubicBezTo>
                    <a:pt x="51" y="131"/>
                    <a:pt x="52" y="129"/>
                    <a:pt x="53" y="127"/>
                  </a:cubicBezTo>
                  <a:cubicBezTo>
                    <a:pt x="58" y="119"/>
                    <a:pt x="62" y="112"/>
                    <a:pt x="67" y="104"/>
                  </a:cubicBezTo>
                  <a:cubicBezTo>
                    <a:pt x="69" y="99"/>
                    <a:pt x="72" y="95"/>
                    <a:pt x="75" y="91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4" y="89"/>
                    <a:pt x="72" y="89"/>
                    <a:pt x="71" y="90"/>
                  </a:cubicBezTo>
                  <a:cubicBezTo>
                    <a:pt x="71" y="91"/>
                    <a:pt x="71" y="91"/>
                    <a:pt x="71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69" y="92"/>
                    <a:pt x="69" y="93"/>
                  </a:cubicBezTo>
                  <a:cubicBezTo>
                    <a:pt x="68" y="94"/>
                    <a:pt x="68" y="94"/>
                    <a:pt x="67" y="95"/>
                  </a:cubicBezTo>
                  <a:cubicBezTo>
                    <a:pt x="65" y="99"/>
                    <a:pt x="62" y="103"/>
                    <a:pt x="60" y="107"/>
                  </a:cubicBezTo>
                  <a:cubicBezTo>
                    <a:pt x="58" y="110"/>
                    <a:pt x="56" y="114"/>
                    <a:pt x="54" y="117"/>
                  </a:cubicBezTo>
                  <a:cubicBezTo>
                    <a:pt x="51" y="122"/>
                    <a:pt x="49" y="127"/>
                    <a:pt x="47" y="131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8" y="132"/>
                    <a:pt x="49" y="133"/>
                    <a:pt x="50" y="133"/>
                  </a:cubicBezTo>
                  <a:close/>
                  <a:moveTo>
                    <a:pt x="44" y="131"/>
                  </a:moveTo>
                  <a:cubicBezTo>
                    <a:pt x="44" y="131"/>
                    <a:pt x="44" y="131"/>
                    <a:pt x="44" y="131"/>
                  </a:cubicBezTo>
                  <a:cubicBezTo>
                    <a:pt x="46" y="128"/>
                    <a:pt x="48" y="125"/>
                    <a:pt x="49" y="122"/>
                  </a:cubicBezTo>
                  <a:cubicBezTo>
                    <a:pt x="52" y="116"/>
                    <a:pt x="55" y="110"/>
                    <a:pt x="59" y="105"/>
                  </a:cubicBezTo>
                  <a:cubicBezTo>
                    <a:pt x="61" y="101"/>
                    <a:pt x="63" y="98"/>
                    <a:pt x="66" y="94"/>
                  </a:cubicBezTo>
                  <a:cubicBezTo>
                    <a:pt x="66" y="93"/>
                    <a:pt x="67" y="92"/>
                    <a:pt x="67" y="91"/>
                  </a:cubicBezTo>
                  <a:cubicBezTo>
                    <a:pt x="65" y="91"/>
                    <a:pt x="64" y="92"/>
                    <a:pt x="63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1" y="94"/>
                    <a:pt x="60" y="95"/>
                    <a:pt x="59" y="97"/>
                  </a:cubicBezTo>
                  <a:cubicBezTo>
                    <a:pt x="57" y="100"/>
                    <a:pt x="55" y="104"/>
                    <a:pt x="52" y="107"/>
                  </a:cubicBezTo>
                  <a:cubicBezTo>
                    <a:pt x="51" y="110"/>
                    <a:pt x="49" y="113"/>
                    <a:pt x="48" y="116"/>
                  </a:cubicBezTo>
                  <a:cubicBezTo>
                    <a:pt x="47" y="118"/>
                    <a:pt x="46" y="119"/>
                    <a:pt x="46" y="120"/>
                  </a:cubicBezTo>
                  <a:cubicBezTo>
                    <a:pt x="45" y="123"/>
                    <a:pt x="44" y="126"/>
                    <a:pt x="43" y="129"/>
                  </a:cubicBezTo>
                  <a:cubicBezTo>
                    <a:pt x="43" y="129"/>
                    <a:pt x="42" y="130"/>
                    <a:pt x="42" y="130"/>
                  </a:cubicBezTo>
                  <a:cubicBezTo>
                    <a:pt x="43" y="130"/>
                    <a:pt x="44" y="131"/>
                    <a:pt x="44" y="131"/>
                  </a:cubicBezTo>
                  <a:close/>
                  <a:moveTo>
                    <a:pt x="34" y="98"/>
                  </a:moveTo>
                  <a:cubicBezTo>
                    <a:pt x="34" y="98"/>
                    <a:pt x="34" y="98"/>
                    <a:pt x="34" y="98"/>
                  </a:cubicBezTo>
                  <a:cubicBezTo>
                    <a:pt x="36" y="97"/>
                    <a:pt x="37" y="95"/>
                    <a:pt x="39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2"/>
                    <a:pt x="41" y="90"/>
                    <a:pt x="41" y="88"/>
                  </a:cubicBezTo>
                  <a:cubicBezTo>
                    <a:pt x="41" y="86"/>
                    <a:pt x="41" y="84"/>
                    <a:pt x="41" y="82"/>
                  </a:cubicBezTo>
                  <a:cubicBezTo>
                    <a:pt x="41" y="80"/>
                    <a:pt x="41" y="78"/>
                    <a:pt x="40" y="76"/>
                  </a:cubicBezTo>
                  <a:cubicBezTo>
                    <a:pt x="40" y="72"/>
                    <a:pt x="40" y="69"/>
                    <a:pt x="39" y="65"/>
                  </a:cubicBezTo>
                  <a:cubicBezTo>
                    <a:pt x="39" y="63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1"/>
                    <a:pt x="36" y="50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2"/>
                    <a:pt x="36" y="55"/>
                    <a:pt x="36" y="57"/>
                  </a:cubicBezTo>
                  <a:cubicBezTo>
                    <a:pt x="36" y="63"/>
                    <a:pt x="37" y="70"/>
                    <a:pt x="36" y="77"/>
                  </a:cubicBezTo>
                  <a:cubicBezTo>
                    <a:pt x="36" y="82"/>
                    <a:pt x="35" y="88"/>
                    <a:pt x="34" y="94"/>
                  </a:cubicBezTo>
                  <a:cubicBezTo>
                    <a:pt x="34" y="95"/>
                    <a:pt x="34" y="97"/>
                    <a:pt x="34" y="98"/>
                  </a:cubicBezTo>
                  <a:close/>
                  <a:moveTo>
                    <a:pt x="102" y="151"/>
                  </a:moveTo>
                  <a:cubicBezTo>
                    <a:pt x="100" y="151"/>
                    <a:pt x="97" y="151"/>
                    <a:pt x="95" y="151"/>
                  </a:cubicBezTo>
                  <a:cubicBezTo>
                    <a:pt x="92" y="150"/>
                    <a:pt x="89" y="150"/>
                    <a:pt x="86" y="150"/>
                  </a:cubicBezTo>
                  <a:cubicBezTo>
                    <a:pt x="85" y="150"/>
                    <a:pt x="85" y="150"/>
                    <a:pt x="84" y="150"/>
                  </a:cubicBezTo>
                  <a:cubicBezTo>
                    <a:pt x="83" y="149"/>
                    <a:pt x="81" y="150"/>
                    <a:pt x="80" y="149"/>
                  </a:cubicBezTo>
                  <a:cubicBezTo>
                    <a:pt x="80" y="149"/>
                    <a:pt x="79" y="149"/>
                    <a:pt x="79" y="149"/>
                  </a:cubicBezTo>
                  <a:cubicBezTo>
                    <a:pt x="76" y="148"/>
                    <a:pt x="73" y="148"/>
                    <a:pt x="69" y="147"/>
                  </a:cubicBezTo>
                  <a:cubicBezTo>
                    <a:pt x="69" y="147"/>
                    <a:pt x="69" y="147"/>
                    <a:pt x="68" y="147"/>
                  </a:cubicBezTo>
                  <a:cubicBezTo>
                    <a:pt x="68" y="147"/>
                    <a:pt x="67" y="147"/>
                    <a:pt x="67" y="147"/>
                  </a:cubicBezTo>
                  <a:cubicBezTo>
                    <a:pt x="66" y="146"/>
                    <a:pt x="65" y="146"/>
                    <a:pt x="65" y="146"/>
                  </a:cubicBezTo>
                  <a:cubicBezTo>
                    <a:pt x="60" y="145"/>
                    <a:pt x="55" y="144"/>
                    <a:pt x="51" y="142"/>
                  </a:cubicBezTo>
                  <a:cubicBezTo>
                    <a:pt x="50" y="142"/>
                    <a:pt x="50" y="141"/>
                    <a:pt x="49" y="141"/>
                  </a:cubicBezTo>
                  <a:cubicBezTo>
                    <a:pt x="49" y="142"/>
                    <a:pt x="48" y="142"/>
                    <a:pt x="47" y="142"/>
                  </a:cubicBezTo>
                  <a:cubicBezTo>
                    <a:pt x="46" y="141"/>
                    <a:pt x="46" y="140"/>
                    <a:pt x="46" y="139"/>
                  </a:cubicBezTo>
                  <a:cubicBezTo>
                    <a:pt x="45" y="139"/>
                    <a:pt x="45" y="139"/>
                    <a:pt x="44" y="139"/>
                  </a:cubicBezTo>
                  <a:cubicBezTo>
                    <a:pt x="44" y="140"/>
                    <a:pt x="43" y="140"/>
                    <a:pt x="42" y="140"/>
                  </a:cubicBezTo>
                  <a:cubicBezTo>
                    <a:pt x="41" y="139"/>
                    <a:pt x="41" y="138"/>
                    <a:pt x="41" y="137"/>
                  </a:cubicBezTo>
                  <a:cubicBezTo>
                    <a:pt x="35" y="135"/>
                    <a:pt x="31" y="131"/>
                    <a:pt x="27" y="126"/>
                  </a:cubicBezTo>
                  <a:cubicBezTo>
                    <a:pt x="26" y="127"/>
                    <a:pt x="26" y="127"/>
                    <a:pt x="27" y="128"/>
                  </a:cubicBezTo>
                  <a:cubicBezTo>
                    <a:pt x="27" y="129"/>
                    <a:pt x="28" y="129"/>
                    <a:pt x="28" y="130"/>
                  </a:cubicBezTo>
                  <a:cubicBezTo>
                    <a:pt x="30" y="132"/>
                    <a:pt x="31" y="134"/>
                    <a:pt x="33" y="136"/>
                  </a:cubicBezTo>
                  <a:cubicBezTo>
                    <a:pt x="34" y="136"/>
                    <a:pt x="34" y="136"/>
                    <a:pt x="35" y="137"/>
                  </a:cubicBezTo>
                  <a:cubicBezTo>
                    <a:pt x="38" y="139"/>
                    <a:pt x="42" y="141"/>
                    <a:pt x="45" y="143"/>
                  </a:cubicBezTo>
                  <a:cubicBezTo>
                    <a:pt x="49" y="145"/>
                    <a:pt x="53" y="146"/>
                    <a:pt x="58" y="147"/>
                  </a:cubicBezTo>
                  <a:cubicBezTo>
                    <a:pt x="62" y="147"/>
                    <a:pt x="66" y="148"/>
                    <a:pt x="70" y="149"/>
                  </a:cubicBezTo>
                  <a:cubicBezTo>
                    <a:pt x="74" y="149"/>
                    <a:pt x="78" y="150"/>
                    <a:pt x="82" y="150"/>
                  </a:cubicBezTo>
                  <a:cubicBezTo>
                    <a:pt x="86" y="150"/>
                    <a:pt x="91" y="151"/>
                    <a:pt x="95" y="151"/>
                  </a:cubicBezTo>
                  <a:cubicBezTo>
                    <a:pt x="97" y="151"/>
                    <a:pt x="100" y="151"/>
                    <a:pt x="102" y="151"/>
                  </a:cubicBezTo>
                  <a:close/>
                  <a:moveTo>
                    <a:pt x="35" y="259"/>
                  </a:moveTo>
                  <a:cubicBezTo>
                    <a:pt x="35" y="259"/>
                    <a:pt x="35" y="259"/>
                    <a:pt x="35" y="259"/>
                  </a:cubicBezTo>
                  <a:cubicBezTo>
                    <a:pt x="35" y="259"/>
                    <a:pt x="35" y="259"/>
                    <a:pt x="34" y="259"/>
                  </a:cubicBezTo>
                  <a:cubicBezTo>
                    <a:pt x="34" y="258"/>
                    <a:pt x="33" y="257"/>
                    <a:pt x="32" y="256"/>
                  </a:cubicBezTo>
                  <a:cubicBezTo>
                    <a:pt x="28" y="252"/>
                    <a:pt x="24" y="248"/>
                    <a:pt x="20" y="244"/>
                  </a:cubicBezTo>
                  <a:cubicBezTo>
                    <a:pt x="17" y="241"/>
                    <a:pt x="14" y="238"/>
                    <a:pt x="12" y="234"/>
                  </a:cubicBezTo>
                  <a:cubicBezTo>
                    <a:pt x="11" y="233"/>
                    <a:pt x="10" y="231"/>
                    <a:pt x="9" y="230"/>
                  </a:cubicBezTo>
                  <a:cubicBezTo>
                    <a:pt x="8" y="228"/>
                    <a:pt x="7" y="225"/>
                    <a:pt x="6" y="223"/>
                  </a:cubicBezTo>
                  <a:cubicBezTo>
                    <a:pt x="4" y="219"/>
                    <a:pt x="3" y="216"/>
                    <a:pt x="2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1"/>
                    <a:pt x="2" y="212"/>
                    <a:pt x="2" y="212"/>
                  </a:cubicBezTo>
                  <a:cubicBezTo>
                    <a:pt x="2" y="213"/>
                    <a:pt x="2" y="215"/>
                    <a:pt x="3" y="216"/>
                  </a:cubicBezTo>
                  <a:cubicBezTo>
                    <a:pt x="3" y="219"/>
                    <a:pt x="4" y="222"/>
                    <a:pt x="5" y="225"/>
                  </a:cubicBezTo>
                  <a:cubicBezTo>
                    <a:pt x="6" y="227"/>
                    <a:pt x="7" y="230"/>
                    <a:pt x="8" y="232"/>
                  </a:cubicBezTo>
                  <a:cubicBezTo>
                    <a:pt x="9" y="234"/>
                    <a:pt x="10" y="235"/>
                    <a:pt x="11" y="237"/>
                  </a:cubicBezTo>
                  <a:cubicBezTo>
                    <a:pt x="13" y="240"/>
                    <a:pt x="15" y="243"/>
                    <a:pt x="17" y="245"/>
                  </a:cubicBezTo>
                  <a:cubicBezTo>
                    <a:pt x="19" y="246"/>
                    <a:pt x="20" y="248"/>
                    <a:pt x="22" y="249"/>
                  </a:cubicBezTo>
                  <a:cubicBezTo>
                    <a:pt x="22" y="250"/>
                    <a:pt x="23" y="251"/>
                    <a:pt x="24" y="252"/>
                  </a:cubicBezTo>
                  <a:cubicBezTo>
                    <a:pt x="27" y="254"/>
                    <a:pt x="29" y="256"/>
                    <a:pt x="32" y="258"/>
                  </a:cubicBezTo>
                  <a:cubicBezTo>
                    <a:pt x="33" y="258"/>
                    <a:pt x="34" y="259"/>
                    <a:pt x="34" y="259"/>
                  </a:cubicBezTo>
                  <a:cubicBezTo>
                    <a:pt x="35" y="259"/>
                    <a:pt x="35" y="259"/>
                    <a:pt x="35" y="259"/>
                  </a:cubicBezTo>
                  <a:close/>
                  <a:moveTo>
                    <a:pt x="187" y="164"/>
                  </a:moveTo>
                  <a:cubicBezTo>
                    <a:pt x="187" y="164"/>
                    <a:pt x="187" y="164"/>
                    <a:pt x="187" y="164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87" y="162"/>
                    <a:pt x="186" y="160"/>
                    <a:pt x="186" y="159"/>
                  </a:cubicBezTo>
                  <a:cubicBezTo>
                    <a:pt x="184" y="153"/>
                    <a:pt x="181" y="147"/>
                    <a:pt x="179" y="142"/>
                  </a:cubicBezTo>
                  <a:cubicBezTo>
                    <a:pt x="176" y="134"/>
                    <a:pt x="174" y="126"/>
                    <a:pt x="170" y="119"/>
                  </a:cubicBezTo>
                  <a:cubicBezTo>
                    <a:pt x="170" y="119"/>
                    <a:pt x="170" y="118"/>
                    <a:pt x="170" y="118"/>
                  </a:cubicBezTo>
                  <a:cubicBezTo>
                    <a:pt x="170" y="118"/>
                    <a:pt x="170" y="119"/>
                    <a:pt x="170" y="119"/>
                  </a:cubicBezTo>
                  <a:cubicBezTo>
                    <a:pt x="170" y="121"/>
                    <a:pt x="169" y="122"/>
                    <a:pt x="168" y="123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9" y="126"/>
                    <a:pt x="169" y="127"/>
                    <a:pt x="170" y="128"/>
                  </a:cubicBezTo>
                  <a:cubicBezTo>
                    <a:pt x="170" y="130"/>
                    <a:pt x="171" y="132"/>
                    <a:pt x="172" y="134"/>
                  </a:cubicBezTo>
                  <a:cubicBezTo>
                    <a:pt x="174" y="137"/>
                    <a:pt x="176" y="141"/>
                    <a:pt x="178" y="144"/>
                  </a:cubicBezTo>
                  <a:cubicBezTo>
                    <a:pt x="179" y="147"/>
                    <a:pt x="180" y="149"/>
                    <a:pt x="181" y="151"/>
                  </a:cubicBezTo>
                  <a:cubicBezTo>
                    <a:pt x="182" y="152"/>
                    <a:pt x="182" y="152"/>
                    <a:pt x="182" y="153"/>
                  </a:cubicBezTo>
                  <a:cubicBezTo>
                    <a:pt x="184" y="157"/>
                    <a:pt x="185" y="160"/>
                    <a:pt x="186" y="163"/>
                  </a:cubicBezTo>
                  <a:cubicBezTo>
                    <a:pt x="186" y="164"/>
                    <a:pt x="186" y="164"/>
                    <a:pt x="187" y="164"/>
                  </a:cubicBezTo>
                  <a:close/>
                  <a:moveTo>
                    <a:pt x="36" y="126"/>
                  </a:moveTo>
                  <a:cubicBezTo>
                    <a:pt x="37" y="125"/>
                    <a:pt x="37" y="124"/>
                    <a:pt x="38" y="123"/>
                  </a:cubicBezTo>
                  <a:cubicBezTo>
                    <a:pt x="39" y="121"/>
                    <a:pt x="40" y="120"/>
                    <a:pt x="40" y="119"/>
                  </a:cubicBezTo>
                  <a:cubicBezTo>
                    <a:pt x="42" y="115"/>
                    <a:pt x="44" y="112"/>
                    <a:pt x="45" y="109"/>
                  </a:cubicBezTo>
                  <a:cubicBezTo>
                    <a:pt x="47" y="105"/>
                    <a:pt x="49" y="102"/>
                    <a:pt x="51" y="98"/>
                  </a:cubicBezTo>
                  <a:cubicBezTo>
                    <a:pt x="51" y="97"/>
                    <a:pt x="52" y="96"/>
                    <a:pt x="52" y="95"/>
                  </a:cubicBezTo>
                  <a:cubicBezTo>
                    <a:pt x="51" y="95"/>
                    <a:pt x="51" y="95"/>
                    <a:pt x="50" y="96"/>
                  </a:cubicBezTo>
                  <a:cubicBezTo>
                    <a:pt x="49" y="96"/>
                    <a:pt x="48" y="97"/>
                    <a:pt x="48" y="98"/>
                  </a:cubicBezTo>
                  <a:cubicBezTo>
                    <a:pt x="44" y="103"/>
                    <a:pt x="41" y="109"/>
                    <a:pt x="39" y="114"/>
                  </a:cubicBezTo>
                  <a:cubicBezTo>
                    <a:pt x="38" y="115"/>
                    <a:pt x="37" y="117"/>
                    <a:pt x="37" y="118"/>
                  </a:cubicBezTo>
                  <a:cubicBezTo>
                    <a:pt x="36" y="119"/>
                    <a:pt x="36" y="120"/>
                    <a:pt x="36" y="121"/>
                  </a:cubicBezTo>
                  <a:cubicBezTo>
                    <a:pt x="35" y="122"/>
                    <a:pt x="35" y="124"/>
                    <a:pt x="35" y="125"/>
                  </a:cubicBezTo>
                  <a:cubicBezTo>
                    <a:pt x="35" y="126"/>
                    <a:pt x="35" y="126"/>
                    <a:pt x="36" y="126"/>
                  </a:cubicBezTo>
                  <a:close/>
                  <a:moveTo>
                    <a:pt x="152" y="32"/>
                  </a:move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1" y="32"/>
                    <a:pt x="151" y="33"/>
                  </a:cubicBezTo>
                  <a:cubicBezTo>
                    <a:pt x="149" y="34"/>
                    <a:pt x="147" y="35"/>
                    <a:pt x="145" y="35"/>
                  </a:cubicBezTo>
                  <a:cubicBezTo>
                    <a:pt x="143" y="36"/>
                    <a:pt x="141" y="36"/>
                    <a:pt x="139" y="37"/>
                  </a:cubicBezTo>
                  <a:cubicBezTo>
                    <a:pt x="134" y="38"/>
                    <a:pt x="129" y="39"/>
                    <a:pt x="123" y="40"/>
                  </a:cubicBezTo>
                  <a:cubicBezTo>
                    <a:pt x="120" y="40"/>
                    <a:pt x="118" y="41"/>
                    <a:pt x="115" y="41"/>
                  </a:cubicBezTo>
                  <a:cubicBezTo>
                    <a:pt x="107" y="43"/>
                    <a:pt x="98" y="44"/>
                    <a:pt x="90" y="44"/>
                  </a:cubicBezTo>
                  <a:cubicBezTo>
                    <a:pt x="90" y="44"/>
                    <a:pt x="91" y="44"/>
                    <a:pt x="91" y="44"/>
                  </a:cubicBezTo>
                  <a:cubicBezTo>
                    <a:pt x="96" y="44"/>
                    <a:pt x="101" y="44"/>
                    <a:pt x="107" y="44"/>
                  </a:cubicBezTo>
                  <a:cubicBezTo>
                    <a:pt x="110" y="44"/>
                    <a:pt x="113" y="43"/>
                    <a:pt x="116" y="43"/>
                  </a:cubicBezTo>
                  <a:cubicBezTo>
                    <a:pt x="118" y="43"/>
                    <a:pt x="119" y="43"/>
                    <a:pt x="121" y="42"/>
                  </a:cubicBezTo>
                  <a:cubicBezTo>
                    <a:pt x="122" y="42"/>
                    <a:pt x="122" y="42"/>
                    <a:pt x="123" y="42"/>
                  </a:cubicBezTo>
                  <a:cubicBezTo>
                    <a:pt x="123" y="43"/>
                    <a:pt x="124" y="43"/>
                    <a:pt x="124" y="43"/>
                  </a:cubicBezTo>
                  <a:cubicBezTo>
                    <a:pt x="125" y="42"/>
                    <a:pt x="126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9" y="41"/>
                    <a:pt x="130" y="40"/>
                  </a:cubicBezTo>
                  <a:cubicBezTo>
                    <a:pt x="133" y="40"/>
                    <a:pt x="137" y="39"/>
                    <a:pt x="141" y="38"/>
                  </a:cubicBezTo>
                  <a:cubicBezTo>
                    <a:pt x="142" y="38"/>
                    <a:pt x="142" y="38"/>
                    <a:pt x="143" y="37"/>
                  </a:cubicBezTo>
                  <a:cubicBezTo>
                    <a:pt x="144" y="37"/>
                    <a:pt x="145" y="37"/>
                    <a:pt x="145" y="36"/>
                  </a:cubicBezTo>
                  <a:cubicBezTo>
                    <a:pt x="147" y="36"/>
                    <a:pt x="148" y="35"/>
                    <a:pt x="149" y="35"/>
                  </a:cubicBezTo>
                  <a:cubicBezTo>
                    <a:pt x="150" y="34"/>
                    <a:pt x="151" y="33"/>
                    <a:pt x="152" y="32"/>
                  </a:cubicBezTo>
                  <a:close/>
                  <a:moveTo>
                    <a:pt x="39" y="128"/>
                  </a:moveTo>
                  <a:cubicBezTo>
                    <a:pt x="40" y="128"/>
                    <a:pt x="40" y="128"/>
                    <a:pt x="40" y="128"/>
                  </a:cubicBezTo>
                  <a:cubicBezTo>
                    <a:pt x="41" y="125"/>
                    <a:pt x="43" y="122"/>
                    <a:pt x="45" y="119"/>
                  </a:cubicBezTo>
                  <a:cubicBezTo>
                    <a:pt x="49" y="111"/>
                    <a:pt x="53" y="103"/>
                    <a:pt x="57" y="96"/>
                  </a:cubicBezTo>
                  <a:cubicBezTo>
                    <a:pt x="58" y="95"/>
                    <a:pt x="58" y="94"/>
                    <a:pt x="59" y="93"/>
                  </a:cubicBezTo>
                  <a:cubicBezTo>
                    <a:pt x="58" y="93"/>
                    <a:pt x="57" y="93"/>
                    <a:pt x="56" y="94"/>
                  </a:cubicBezTo>
                  <a:cubicBezTo>
                    <a:pt x="56" y="94"/>
                    <a:pt x="56" y="94"/>
                    <a:pt x="56" y="95"/>
                  </a:cubicBezTo>
                  <a:cubicBezTo>
                    <a:pt x="56" y="95"/>
                    <a:pt x="55" y="95"/>
                    <a:pt x="55" y="95"/>
                  </a:cubicBezTo>
                  <a:cubicBezTo>
                    <a:pt x="54" y="96"/>
                    <a:pt x="53" y="97"/>
                    <a:pt x="52" y="99"/>
                  </a:cubicBezTo>
                  <a:cubicBezTo>
                    <a:pt x="50" y="103"/>
                    <a:pt x="48" y="107"/>
                    <a:pt x="46" y="110"/>
                  </a:cubicBezTo>
                  <a:cubicBezTo>
                    <a:pt x="44" y="115"/>
                    <a:pt x="42" y="120"/>
                    <a:pt x="40" y="125"/>
                  </a:cubicBezTo>
                  <a:cubicBezTo>
                    <a:pt x="39" y="126"/>
                    <a:pt x="39" y="127"/>
                    <a:pt x="38" y="128"/>
                  </a:cubicBezTo>
                  <a:cubicBezTo>
                    <a:pt x="39" y="128"/>
                    <a:pt x="39" y="128"/>
                    <a:pt x="39" y="128"/>
                  </a:cubicBezTo>
                  <a:close/>
                  <a:moveTo>
                    <a:pt x="158" y="105"/>
                  </a:moveTo>
                  <a:cubicBezTo>
                    <a:pt x="158" y="105"/>
                    <a:pt x="157" y="105"/>
                    <a:pt x="157" y="105"/>
                  </a:cubicBezTo>
                  <a:cubicBezTo>
                    <a:pt x="156" y="106"/>
                    <a:pt x="155" y="106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11"/>
                    <a:pt x="150" y="115"/>
                    <a:pt x="148" y="118"/>
                  </a:cubicBezTo>
                  <a:cubicBezTo>
                    <a:pt x="148" y="118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18"/>
                    <a:pt x="152" y="117"/>
                    <a:pt x="153" y="116"/>
                  </a:cubicBezTo>
                  <a:cubicBezTo>
                    <a:pt x="155" y="115"/>
                    <a:pt x="157" y="114"/>
                    <a:pt x="158" y="112"/>
                  </a:cubicBezTo>
                  <a:cubicBezTo>
                    <a:pt x="159" y="111"/>
                    <a:pt x="159" y="111"/>
                    <a:pt x="159" y="110"/>
                  </a:cubicBezTo>
                  <a:cubicBezTo>
                    <a:pt x="160" y="110"/>
                    <a:pt x="160" y="110"/>
                    <a:pt x="160" y="109"/>
                  </a:cubicBezTo>
                  <a:cubicBezTo>
                    <a:pt x="159" y="108"/>
                    <a:pt x="158" y="106"/>
                    <a:pt x="158" y="105"/>
                  </a:cubicBezTo>
                  <a:close/>
                  <a:moveTo>
                    <a:pt x="120" y="127"/>
                  </a:moveTo>
                  <a:cubicBezTo>
                    <a:pt x="120" y="127"/>
                    <a:pt x="121" y="127"/>
                    <a:pt x="121" y="127"/>
                  </a:cubicBezTo>
                  <a:cubicBezTo>
                    <a:pt x="123" y="127"/>
                    <a:pt x="125" y="127"/>
                    <a:pt x="127" y="126"/>
                  </a:cubicBezTo>
                  <a:cubicBezTo>
                    <a:pt x="127" y="126"/>
                    <a:pt x="127" y="126"/>
                    <a:pt x="128" y="126"/>
                  </a:cubicBezTo>
                  <a:cubicBezTo>
                    <a:pt x="129" y="122"/>
                    <a:pt x="131" y="119"/>
                    <a:pt x="133" y="116"/>
                  </a:cubicBezTo>
                  <a:cubicBezTo>
                    <a:pt x="133" y="116"/>
                    <a:pt x="133" y="116"/>
                    <a:pt x="133" y="115"/>
                  </a:cubicBezTo>
                  <a:cubicBezTo>
                    <a:pt x="133" y="115"/>
                    <a:pt x="132" y="116"/>
                    <a:pt x="132" y="116"/>
                  </a:cubicBezTo>
                  <a:cubicBezTo>
                    <a:pt x="130" y="116"/>
                    <a:pt x="128" y="117"/>
                    <a:pt x="126" y="117"/>
                  </a:cubicBezTo>
                  <a:cubicBezTo>
                    <a:pt x="126" y="118"/>
                    <a:pt x="125" y="118"/>
                    <a:pt x="125" y="118"/>
                  </a:cubicBezTo>
                  <a:cubicBezTo>
                    <a:pt x="124" y="121"/>
                    <a:pt x="122" y="124"/>
                    <a:pt x="121" y="126"/>
                  </a:cubicBezTo>
                  <a:cubicBezTo>
                    <a:pt x="120" y="127"/>
                    <a:pt x="120" y="127"/>
                    <a:pt x="120" y="127"/>
                  </a:cubicBezTo>
                  <a:close/>
                  <a:moveTo>
                    <a:pt x="32" y="122"/>
                  </a:moveTo>
                  <a:cubicBezTo>
                    <a:pt x="32" y="122"/>
                    <a:pt x="32" y="122"/>
                    <a:pt x="32" y="122"/>
                  </a:cubicBezTo>
                  <a:cubicBezTo>
                    <a:pt x="33" y="121"/>
                    <a:pt x="33" y="120"/>
                    <a:pt x="34" y="119"/>
                  </a:cubicBezTo>
                  <a:cubicBezTo>
                    <a:pt x="35" y="117"/>
                    <a:pt x="36" y="115"/>
                    <a:pt x="37" y="113"/>
                  </a:cubicBezTo>
                  <a:cubicBezTo>
                    <a:pt x="40" y="108"/>
                    <a:pt x="42" y="103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4" y="99"/>
                    <a:pt x="42" y="100"/>
                    <a:pt x="40" y="101"/>
                  </a:cubicBezTo>
                  <a:cubicBezTo>
                    <a:pt x="40" y="101"/>
                    <a:pt x="40" y="101"/>
                    <a:pt x="40" y="102"/>
                  </a:cubicBezTo>
                  <a:cubicBezTo>
                    <a:pt x="38" y="104"/>
                    <a:pt x="37" y="106"/>
                    <a:pt x="36" y="109"/>
                  </a:cubicBezTo>
                  <a:cubicBezTo>
                    <a:pt x="34" y="113"/>
                    <a:pt x="33" y="117"/>
                    <a:pt x="31" y="121"/>
                  </a:cubicBezTo>
                  <a:cubicBezTo>
                    <a:pt x="31" y="121"/>
                    <a:pt x="31" y="121"/>
                    <a:pt x="31" y="122"/>
                  </a:cubicBezTo>
                  <a:cubicBezTo>
                    <a:pt x="32" y="122"/>
                    <a:pt x="32" y="122"/>
                    <a:pt x="32" y="122"/>
                  </a:cubicBezTo>
                  <a:close/>
                  <a:moveTo>
                    <a:pt x="142" y="112"/>
                  </a:moveTo>
                  <a:cubicBezTo>
                    <a:pt x="142" y="112"/>
                    <a:pt x="142" y="112"/>
                    <a:pt x="142" y="112"/>
                  </a:cubicBezTo>
                  <a:cubicBezTo>
                    <a:pt x="140" y="113"/>
                    <a:pt x="138" y="114"/>
                    <a:pt x="136" y="114"/>
                  </a:cubicBezTo>
                  <a:cubicBezTo>
                    <a:pt x="136" y="114"/>
                    <a:pt x="136" y="115"/>
                    <a:pt x="135" y="115"/>
                  </a:cubicBezTo>
                  <a:cubicBezTo>
                    <a:pt x="134" y="118"/>
                    <a:pt x="132" y="121"/>
                    <a:pt x="130" y="125"/>
                  </a:cubicBezTo>
                  <a:cubicBezTo>
                    <a:pt x="130" y="125"/>
                    <a:pt x="130" y="125"/>
                    <a:pt x="130" y="126"/>
                  </a:cubicBezTo>
                  <a:cubicBezTo>
                    <a:pt x="130" y="125"/>
                    <a:pt x="130" y="125"/>
                    <a:pt x="131" y="125"/>
                  </a:cubicBezTo>
                  <a:cubicBezTo>
                    <a:pt x="132" y="125"/>
                    <a:pt x="134" y="124"/>
                    <a:pt x="136" y="124"/>
                  </a:cubicBezTo>
                  <a:cubicBezTo>
                    <a:pt x="136" y="124"/>
                    <a:pt x="136" y="123"/>
                    <a:pt x="137" y="123"/>
                  </a:cubicBezTo>
                  <a:cubicBezTo>
                    <a:pt x="137" y="121"/>
                    <a:pt x="138" y="120"/>
                    <a:pt x="139" y="118"/>
                  </a:cubicBezTo>
                  <a:cubicBezTo>
                    <a:pt x="140" y="116"/>
                    <a:pt x="141" y="114"/>
                    <a:pt x="142" y="112"/>
                  </a:cubicBezTo>
                  <a:close/>
                  <a:moveTo>
                    <a:pt x="159" y="92"/>
                  </a:moveTo>
                  <a:cubicBezTo>
                    <a:pt x="159" y="91"/>
                    <a:pt x="159" y="90"/>
                    <a:pt x="159" y="90"/>
                  </a:cubicBezTo>
                  <a:cubicBezTo>
                    <a:pt x="158" y="86"/>
                    <a:pt x="157" y="83"/>
                    <a:pt x="156" y="80"/>
                  </a:cubicBezTo>
                  <a:cubicBezTo>
                    <a:pt x="155" y="77"/>
                    <a:pt x="155" y="74"/>
                    <a:pt x="154" y="71"/>
                  </a:cubicBezTo>
                  <a:cubicBezTo>
                    <a:pt x="154" y="70"/>
                    <a:pt x="154" y="69"/>
                    <a:pt x="154" y="68"/>
                  </a:cubicBezTo>
                  <a:cubicBezTo>
                    <a:pt x="154" y="69"/>
                    <a:pt x="154" y="70"/>
                    <a:pt x="154" y="71"/>
                  </a:cubicBezTo>
                  <a:cubicBezTo>
                    <a:pt x="154" y="74"/>
                    <a:pt x="154" y="78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4" y="84"/>
                    <a:pt x="154" y="85"/>
                  </a:cubicBezTo>
                  <a:cubicBezTo>
                    <a:pt x="154" y="85"/>
                    <a:pt x="155" y="85"/>
                    <a:pt x="154" y="86"/>
                  </a:cubicBezTo>
                  <a:cubicBezTo>
                    <a:pt x="154" y="86"/>
                    <a:pt x="154" y="87"/>
                    <a:pt x="154" y="87"/>
                  </a:cubicBezTo>
                  <a:cubicBezTo>
                    <a:pt x="154" y="88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7" y="91"/>
                    <a:pt x="158" y="91"/>
                    <a:pt x="159" y="92"/>
                  </a:cubicBezTo>
                  <a:close/>
                  <a:moveTo>
                    <a:pt x="115" y="138"/>
                  </a:moveTo>
                  <a:cubicBezTo>
                    <a:pt x="115" y="138"/>
                    <a:pt x="115" y="138"/>
                    <a:pt x="115" y="138"/>
                  </a:cubicBezTo>
                  <a:cubicBezTo>
                    <a:pt x="117" y="138"/>
                    <a:pt x="120" y="137"/>
                    <a:pt x="122" y="137"/>
                  </a:cubicBezTo>
                  <a:cubicBezTo>
                    <a:pt x="122" y="137"/>
                    <a:pt x="122" y="137"/>
                    <a:pt x="123" y="136"/>
                  </a:cubicBezTo>
                  <a:cubicBezTo>
                    <a:pt x="124" y="134"/>
                    <a:pt x="125" y="131"/>
                    <a:pt x="126" y="129"/>
                  </a:cubicBezTo>
                  <a:cubicBezTo>
                    <a:pt x="126" y="129"/>
                    <a:pt x="126" y="129"/>
                    <a:pt x="126" y="128"/>
                  </a:cubicBezTo>
                  <a:cubicBezTo>
                    <a:pt x="124" y="129"/>
                    <a:pt x="121" y="129"/>
                    <a:pt x="119" y="130"/>
                  </a:cubicBezTo>
                  <a:cubicBezTo>
                    <a:pt x="119" y="130"/>
                    <a:pt x="119" y="130"/>
                    <a:pt x="118" y="130"/>
                  </a:cubicBezTo>
                  <a:cubicBezTo>
                    <a:pt x="118" y="132"/>
                    <a:pt x="117" y="133"/>
                    <a:pt x="116" y="135"/>
                  </a:cubicBezTo>
                  <a:cubicBezTo>
                    <a:pt x="116" y="136"/>
                    <a:pt x="116" y="137"/>
                    <a:pt x="115" y="138"/>
                  </a:cubicBezTo>
                  <a:close/>
                  <a:moveTo>
                    <a:pt x="151" y="109"/>
                  </a:moveTo>
                  <a:cubicBezTo>
                    <a:pt x="151" y="109"/>
                    <a:pt x="151" y="109"/>
                    <a:pt x="151" y="109"/>
                  </a:cubicBezTo>
                  <a:cubicBezTo>
                    <a:pt x="149" y="110"/>
                    <a:pt x="147" y="110"/>
                    <a:pt x="145" y="111"/>
                  </a:cubicBezTo>
                  <a:cubicBezTo>
                    <a:pt x="145" y="111"/>
                    <a:pt x="145" y="112"/>
                    <a:pt x="145" y="112"/>
                  </a:cubicBezTo>
                  <a:cubicBezTo>
                    <a:pt x="143" y="115"/>
                    <a:pt x="141" y="119"/>
                    <a:pt x="139" y="122"/>
                  </a:cubicBezTo>
                  <a:cubicBezTo>
                    <a:pt x="139" y="122"/>
                    <a:pt x="139" y="122"/>
                    <a:pt x="139" y="123"/>
                  </a:cubicBezTo>
                  <a:cubicBezTo>
                    <a:pt x="139" y="123"/>
                    <a:pt x="140" y="122"/>
                    <a:pt x="140" y="122"/>
                  </a:cubicBezTo>
                  <a:cubicBezTo>
                    <a:pt x="141" y="122"/>
                    <a:pt x="143" y="121"/>
                    <a:pt x="145" y="120"/>
                  </a:cubicBezTo>
                  <a:cubicBezTo>
                    <a:pt x="145" y="120"/>
                    <a:pt x="145" y="120"/>
                    <a:pt x="146" y="119"/>
                  </a:cubicBezTo>
                  <a:cubicBezTo>
                    <a:pt x="147" y="117"/>
                    <a:pt x="148" y="114"/>
                    <a:pt x="150" y="111"/>
                  </a:cubicBezTo>
                  <a:cubicBezTo>
                    <a:pt x="150" y="110"/>
                    <a:pt x="151" y="110"/>
                    <a:pt x="151" y="109"/>
                  </a:cubicBezTo>
                  <a:close/>
                  <a:moveTo>
                    <a:pt x="9" y="154"/>
                  </a:moveTo>
                  <a:cubicBezTo>
                    <a:pt x="9" y="154"/>
                    <a:pt x="9" y="154"/>
                    <a:pt x="9" y="154"/>
                  </a:cubicBezTo>
                  <a:cubicBezTo>
                    <a:pt x="10" y="153"/>
                    <a:pt x="10" y="152"/>
                    <a:pt x="11" y="151"/>
                  </a:cubicBezTo>
                  <a:cubicBezTo>
                    <a:pt x="12" y="148"/>
                    <a:pt x="14" y="145"/>
                    <a:pt x="15" y="142"/>
                  </a:cubicBezTo>
                  <a:cubicBezTo>
                    <a:pt x="16" y="141"/>
                    <a:pt x="16" y="140"/>
                    <a:pt x="17" y="140"/>
                  </a:cubicBezTo>
                  <a:cubicBezTo>
                    <a:pt x="19" y="134"/>
                    <a:pt x="20" y="129"/>
                    <a:pt x="22" y="124"/>
                  </a:cubicBezTo>
                  <a:cubicBezTo>
                    <a:pt x="23" y="123"/>
                    <a:pt x="22" y="121"/>
                    <a:pt x="23" y="120"/>
                  </a:cubicBezTo>
                  <a:cubicBezTo>
                    <a:pt x="22" y="120"/>
                    <a:pt x="22" y="120"/>
                    <a:pt x="22" y="121"/>
                  </a:cubicBezTo>
                  <a:cubicBezTo>
                    <a:pt x="21" y="122"/>
                    <a:pt x="20" y="124"/>
                    <a:pt x="19" y="126"/>
                  </a:cubicBezTo>
                  <a:cubicBezTo>
                    <a:pt x="19" y="128"/>
                    <a:pt x="18" y="129"/>
                    <a:pt x="17" y="131"/>
                  </a:cubicBezTo>
                  <a:cubicBezTo>
                    <a:pt x="16" y="134"/>
                    <a:pt x="16" y="136"/>
                    <a:pt x="15" y="139"/>
                  </a:cubicBezTo>
                  <a:cubicBezTo>
                    <a:pt x="13" y="143"/>
                    <a:pt x="11" y="147"/>
                    <a:pt x="10" y="152"/>
                  </a:cubicBezTo>
                  <a:cubicBezTo>
                    <a:pt x="9" y="152"/>
                    <a:pt x="9" y="153"/>
                    <a:pt x="9" y="154"/>
                  </a:cubicBezTo>
                  <a:close/>
                  <a:moveTo>
                    <a:pt x="146" y="109"/>
                  </a:moveTo>
                  <a:cubicBezTo>
                    <a:pt x="146" y="109"/>
                    <a:pt x="147" y="109"/>
                    <a:pt x="147" y="109"/>
                  </a:cubicBezTo>
                  <a:cubicBezTo>
                    <a:pt x="149" y="108"/>
                    <a:pt x="150" y="107"/>
                    <a:pt x="152" y="106"/>
                  </a:cubicBezTo>
                  <a:cubicBezTo>
                    <a:pt x="152" y="106"/>
                    <a:pt x="153" y="106"/>
                    <a:pt x="153" y="105"/>
                  </a:cubicBezTo>
                  <a:cubicBezTo>
                    <a:pt x="154" y="104"/>
                    <a:pt x="155" y="102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5" y="98"/>
                    <a:pt x="155" y="97"/>
                    <a:pt x="155" y="96"/>
                  </a:cubicBezTo>
                  <a:cubicBezTo>
                    <a:pt x="155" y="96"/>
                    <a:pt x="154" y="95"/>
                    <a:pt x="154" y="95"/>
                  </a:cubicBezTo>
                  <a:cubicBezTo>
                    <a:pt x="154" y="96"/>
                    <a:pt x="147" y="108"/>
                    <a:pt x="146" y="109"/>
                  </a:cubicBezTo>
                  <a:close/>
                  <a:moveTo>
                    <a:pt x="76" y="86"/>
                  </a:moveTo>
                  <a:cubicBezTo>
                    <a:pt x="70" y="86"/>
                    <a:pt x="52" y="90"/>
                    <a:pt x="50" y="92"/>
                  </a:cubicBezTo>
                  <a:cubicBezTo>
                    <a:pt x="50" y="92"/>
                    <a:pt x="51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3" y="93"/>
                    <a:pt x="53" y="92"/>
                    <a:pt x="53" y="92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1"/>
                    <a:pt x="59" y="91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0"/>
                    <a:pt x="61" y="90"/>
                    <a:pt x="62" y="90"/>
                  </a:cubicBezTo>
                  <a:cubicBezTo>
                    <a:pt x="65" y="89"/>
                    <a:pt x="69" y="88"/>
                    <a:pt x="73" y="88"/>
                  </a:cubicBezTo>
                  <a:cubicBezTo>
                    <a:pt x="74" y="87"/>
                    <a:pt x="75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lose/>
                  <a:moveTo>
                    <a:pt x="135" y="126"/>
                  </a:moveTo>
                  <a:cubicBezTo>
                    <a:pt x="135" y="126"/>
                    <a:pt x="135" y="126"/>
                    <a:pt x="134" y="126"/>
                  </a:cubicBezTo>
                  <a:cubicBezTo>
                    <a:pt x="133" y="127"/>
                    <a:pt x="131" y="127"/>
                    <a:pt x="129" y="128"/>
                  </a:cubicBezTo>
                  <a:cubicBezTo>
                    <a:pt x="129" y="128"/>
                    <a:pt x="128" y="128"/>
                    <a:pt x="128" y="128"/>
                  </a:cubicBezTo>
                  <a:cubicBezTo>
                    <a:pt x="127" y="131"/>
                    <a:pt x="126" y="133"/>
                    <a:pt x="125" y="135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7" y="135"/>
                    <a:pt x="128" y="135"/>
                    <a:pt x="130" y="134"/>
                  </a:cubicBezTo>
                  <a:cubicBezTo>
                    <a:pt x="130" y="134"/>
                    <a:pt x="131" y="133"/>
                    <a:pt x="131" y="133"/>
                  </a:cubicBezTo>
                  <a:cubicBezTo>
                    <a:pt x="132" y="131"/>
                    <a:pt x="134" y="129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lose/>
                  <a:moveTo>
                    <a:pt x="107" y="139"/>
                  </a:moveTo>
                  <a:cubicBezTo>
                    <a:pt x="109" y="139"/>
                    <a:pt x="110" y="139"/>
                    <a:pt x="112" y="138"/>
                  </a:cubicBezTo>
                  <a:cubicBezTo>
                    <a:pt x="112" y="138"/>
                    <a:pt x="112" y="138"/>
                    <a:pt x="113" y="138"/>
                  </a:cubicBezTo>
                  <a:cubicBezTo>
                    <a:pt x="114" y="135"/>
                    <a:pt x="115" y="133"/>
                    <a:pt x="116" y="131"/>
                  </a:cubicBezTo>
                  <a:cubicBezTo>
                    <a:pt x="116" y="131"/>
                    <a:pt x="116" y="131"/>
                    <a:pt x="116" y="130"/>
                  </a:cubicBezTo>
                  <a:cubicBezTo>
                    <a:pt x="115" y="131"/>
                    <a:pt x="113" y="131"/>
                    <a:pt x="111" y="131"/>
                  </a:cubicBezTo>
                  <a:cubicBezTo>
                    <a:pt x="111" y="131"/>
                    <a:pt x="110" y="131"/>
                    <a:pt x="110" y="132"/>
                  </a:cubicBezTo>
                  <a:cubicBezTo>
                    <a:pt x="109" y="134"/>
                    <a:pt x="109" y="136"/>
                    <a:pt x="108" y="138"/>
                  </a:cubicBezTo>
                  <a:cubicBezTo>
                    <a:pt x="108" y="138"/>
                    <a:pt x="107" y="138"/>
                    <a:pt x="107" y="139"/>
                  </a:cubicBezTo>
                  <a:close/>
                  <a:moveTo>
                    <a:pt x="79" y="3"/>
                  </a:moveTo>
                  <a:cubicBezTo>
                    <a:pt x="80" y="3"/>
                    <a:pt x="81" y="3"/>
                    <a:pt x="82" y="3"/>
                  </a:cubicBezTo>
                  <a:cubicBezTo>
                    <a:pt x="83" y="3"/>
                    <a:pt x="85" y="3"/>
                    <a:pt x="86" y="3"/>
                  </a:cubicBezTo>
                  <a:cubicBezTo>
                    <a:pt x="96" y="3"/>
                    <a:pt x="106" y="3"/>
                    <a:pt x="116" y="3"/>
                  </a:cubicBezTo>
                  <a:cubicBezTo>
                    <a:pt x="118" y="3"/>
                    <a:pt x="121" y="3"/>
                    <a:pt x="123" y="4"/>
                  </a:cubicBezTo>
                  <a:cubicBezTo>
                    <a:pt x="126" y="4"/>
                    <a:pt x="129" y="5"/>
                    <a:pt x="132" y="5"/>
                  </a:cubicBezTo>
                  <a:cubicBezTo>
                    <a:pt x="133" y="5"/>
                    <a:pt x="133" y="5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2" y="5"/>
                    <a:pt x="130" y="4"/>
                    <a:pt x="128" y="4"/>
                  </a:cubicBezTo>
                  <a:cubicBezTo>
                    <a:pt x="126" y="4"/>
                    <a:pt x="124" y="3"/>
                    <a:pt x="122" y="3"/>
                  </a:cubicBezTo>
                  <a:cubicBezTo>
                    <a:pt x="120" y="3"/>
                    <a:pt x="117" y="2"/>
                    <a:pt x="114" y="2"/>
                  </a:cubicBezTo>
                  <a:cubicBezTo>
                    <a:pt x="111" y="2"/>
                    <a:pt x="108" y="2"/>
                    <a:pt x="104" y="2"/>
                  </a:cubicBezTo>
                  <a:cubicBezTo>
                    <a:pt x="96" y="2"/>
                    <a:pt x="87" y="2"/>
                    <a:pt x="79" y="3"/>
                  </a:cubicBezTo>
                  <a:close/>
                  <a:moveTo>
                    <a:pt x="144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2" y="123"/>
                    <a:pt x="140" y="124"/>
                    <a:pt x="138" y="125"/>
                  </a:cubicBezTo>
                  <a:cubicBezTo>
                    <a:pt x="138" y="125"/>
                    <a:pt x="137" y="125"/>
                    <a:pt x="137" y="126"/>
                  </a:cubicBezTo>
                  <a:cubicBezTo>
                    <a:pt x="136" y="128"/>
                    <a:pt x="135" y="130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6" y="131"/>
                    <a:pt x="138" y="130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27"/>
                    <a:pt x="143" y="125"/>
                    <a:pt x="144" y="123"/>
                  </a:cubicBezTo>
                  <a:cubicBezTo>
                    <a:pt x="144" y="123"/>
                    <a:pt x="144" y="123"/>
                    <a:pt x="144" y="123"/>
                  </a:cubicBezTo>
                  <a:close/>
                  <a:moveTo>
                    <a:pt x="157" y="32"/>
                  </a:move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6" y="34"/>
                    <a:pt x="156" y="35"/>
                    <a:pt x="156" y="36"/>
                  </a:cubicBezTo>
                  <a:cubicBezTo>
                    <a:pt x="156" y="39"/>
                    <a:pt x="156" y="41"/>
                    <a:pt x="155" y="44"/>
                  </a:cubicBezTo>
                  <a:cubicBezTo>
                    <a:pt x="155" y="48"/>
                    <a:pt x="155" y="52"/>
                    <a:pt x="155" y="57"/>
                  </a:cubicBezTo>
                  <a:cubicBezTo>
                    <a:pt x="155" y="60"/>
                    <a:pt x="156" y="63"/>
                    <a:pt x="156" y="65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5"/>
                    <a:pt x="156" y="63"/>
                    <a:pt x="156" y="62"/>
                  </a:cubicBezTo>
                  <a:cubicBezTo>
                    <a:pt x="156" y="59"/>
                    <a:pt x="156" y="57"/>
                    <a:pt x="156" y="54"/>
                  </a:cubicBezTo>
                  <a:cubicBezTo>
                    <a:pt x="156" y="54"/>
                    <a:pt x="156" y="54"/>
                    <a:pt x="156" y="53"/>
                  </a:cubicBezTo>
                  <a:cubicBezTo>
                    <a:pt x="156" y="53"/>
                    <a:pt x="156" y="52"/>
                    <a:pt x="156" y="52"/>
                  </a:cubicBezTo>
                  <a:cubicBezTo>
                    <a:pt x="156" y="51"/>
                    <a:pt x="156" y="50"/>
                    <a:pt x="156" y="49"/>
                  </a:cubicBezTo>
                  <a:cubicBezTo>
                    <a:pt x="157" y="45"/>
                    <a:pt x="157" y="41"/>
                    <a:pt x="157" y="37"/>
                  </a:cubicBezTo>
                  <a:cubicBezTo>
                    <a:pt x="158" y="36"/>
                    <a:pt x="157" y="34"/>
                    <a:pt x="157" y="32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2"/>
                    <a:pt x="40" y="21"/>
                    <a:pt x="41" y="20"/>
                  </a:cubicBezTo>
                  <a:cubicBezTo>
                    <a:pt x="42" y="19"/>
                    <a:pt x="44" y="18"/>
                    <a:pt x="45" y="17"/>
                  </a:cubicBezTo>
                  <a:cubicBezTo>
                    <a:pt x="48" y="15"/>
                    <a:pt x="52" y="13"/>
                    <a:pt x="55" y="12"/>
                  </a:cubicBezTo>
                  <a:cubicBezTo>
                    <a:pt x="56" y="12"/>
                    <a:pt x="57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1"/>
                    <a:pt x="56" y="11"/>
                    <a:pt x="55" y="11"/>
                  </a:cubicBezTo>
                  <a:cubicBezTo>
                    <a:pt x="49" y="13"/>
                    <a:pt x="44" y="15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3"/>
                    <a:pt x="37" y="24"/>
                  </a:cubicBezTo>
                  <a:close/>
                  <a:moveTo>
                    <a:pt x="155" y="117"/>
                  </a:moveTo>
                  <a:cubicBezTo>
                    <a:pt x="155" y="117"/>
                    <a:pt x="155" y="117"/>
                    <a:pt x="155" y="117"/>
                  </a:cubicBezTo>
                  <a:cubicBezTo>
                    <a:pt x="153" y="119"/>
                    <a:pt x="150" y="120"/>
                    <a:pt x="147" y="121"/>
                  </a:cubicBezTo>
                  <a:cubicBezTo>
                    <a:pt x="147" y="121"/>
                    <a:pt x="146" y="122"/>
                    <a:pt x="146" y="122"/>
                  </a:cubicBezTo>
                  <a:cubicBezTo>
                    <a:pt x="145" y="124"/>
                    <a:pt x="145" y="125"/>
                    <a:pt x="144" y="127"/>
                  </a:cubicBezTo>
                  <a:cubicBezTo>
                    <a:pt x="144" y="127"/>
                    <a:pt x="144" y="127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5" y="127"/>
                    <a:pt x="147" y="126"/>
                    <a:pt x="148" y="125"/>
                  </a:cubicBezTo>
                  <a:cubicBezTo>
                    <a:pt x="150" y="123"/>
                    <a:pt x="152" y="122"/>
                    <a:pt x="154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4" y="119"/>
                    <a:pt x="155" y="118"/>
                    <a:pt x="155" y="117"/>
                  </a:cubicBezTo>
                  <a:close/>
                  <a:moveTo>
                    <a:pt x="95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4" y="46"/>
                    <a:pt x="94" y="46"/>
                  </a:cubicBezTo>
                  <a:cubicBezTo>
                    <a:pt x="89" y="46"/>
                    <a:pt x="85" y="46"/>
                    <a:pt x="81" y="46"/>
                  </a:cubicBezTo>
                  <a:cubicBezTo>
                    <a:pt x="76" y="46"/>
                    <a:pt x="71" y="45"/>
                    <a:pt x="66" y="44"/>
                  </a:cubicBezTo>
                  <a:cubicBezTo>
                    <a:pt x="64" y="44"/>
                    <a:pt x="63" y="44"/>
                    <a:pt x="62" y="44"/>
                  </a:cubicBezTo>
                  <a:cubicBezTo>
                    <a:pt x="60" y="43"/>
                    <a:pt x="58" y="43"/>
                    <a:pt x="56" y="43"/>
                  </a:cubicBezTo>
                  <a:cubicBezTo>
                    <a:pt x="54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4"/>
                  </a:cubicBezTo>
                  <a:cubicBezTo>
                    <a:pt x="52" y="44"/>
                    <a:pt x="54" y="44"/>
                    <a:pt x="56" y="45"/>
                  </a:cubicBezTo>
                  <a:cubicBezTo>
                    <a:pt x="61" y="45"/>
                    <a:pt x="65" y="46"/>
                    <a:pt x="70" y="46"/>
                  </a:cubicBezTo>
                  <a:cubicBezTo>
                    <a:pt x="76" y="46"/>
                    <a:pt x="82" y="46"/>
                    <a:pt x="88" y="46"/>
                  </a:cubicBezTo>
                  <a:cubicBezTo>
                    <a:pt x="91" y="46"/>
                    <a:pt x="93" y="46"/>
                    <a:pt x="95" y="46"/>
                  </a:cubicBezTo>
                  <a:close/>
                  <a:moveTo>
                    <a:pt x="104" y="141"/>
                  </a:moveTo>
                  <a:cubicBezTo>
                    <a:pt x="101" y="141"/>
                    <a:pt x="98" y="142"/>
                    <a:pt x="95" y="142"/>
                  </a:cubicBezTo>
                  <a:cubicBezTo>
                    <a:pt x="95" y="143"/>
                    <a:pt x="94" y="144"/>
                    <a:pt x="94" y="145"/>
                  </a:cubicBezTo>
                  <a:cubicBezTo>
                    <a:pt x="97" y="145"/>
                    <a:pt x="99" y="145"/>
                    <a:pt x="101" y="145"/>
                  </a:cubicBezTo>
                  <a:cubicBezTo>
                    <a:pt x="102" y="144"/>
                    <a:pt x="103" y="143"/>
                    <a:pt x="104" y="141"/>
                  </a:cubicBezTo>
                  <a:close/>
                  <a:moveTo>
                    <a:pt x="190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5"/>
                    <a:pt x="190" y="175"/>
                    <a:pt x="190" y="175"/>
                  </a:cubicBezTo>
                  <a:cubicBezTo>
                    <a:pt x="190" y="180"/>
                    <a:pt x="191" y="185"/>
                    <a:pt x="191" y="190"/>
                  </a:cubicBezTo>
                  <a:cubicBezTo>
                    <a:pt x="191" y="194"/>
                    <a:pt x="191" y="197"/>
                    <a:pt x="191" y="201"/>
                  </a:cubicBezTo>
                  <a:cubicBezTo>
                    <a:pt x="191" y="201"/>
                    <a:pt x="191" y="201"/>
                    <a:pt x="191" y="202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2" y="200"/>
                    <a:pt x="192" y="198"/>
                    <a:pt x="192" y="196"/>
                  </a:cubicBezTo>
                  <a:cubicBezTo>
                    <a:pt x="192" y="190"/>
                    <a:pt x="192" y="183"/>
                    <a:pt x="191" y="177"/>
                  </a:cubicBezTo>
                  <a:cubicBezTo>
                    <a:pt x="191" y="176"/>
                    <a:pt x="191" y="175"/>
                    <a:pt x="190" y="174"/>
                  </a:cubicBezTo>
                  <a:close/>
                  <a:moveTo>
                    <a:pt x="136" y="143"/>
                  </a:moveTo>
                  <a:cubicBezTo>
                    <a:pt x="133" y="144"/>
                    <a:pt x="130" y="145"/>
                    <a:pt x="127" y="146"/>
                  </a:cubicBezTo>
                  <a:cubicBezTo>
                    <a:pt x="123" y="147"/>
                    <a:pt x="120" y="147"/>
                    <a:pt x="117" y="148"/>
                  </a:cubicBezTo>
                  <a:cubicBezTo>
                    <a:pt x="114" y="148"/>
                    <a:pt x="111" y="149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13" y="149"/>
                    <a:pt x="117" y="149"/>
                    <a:pt x="122" y="148"/>
                  </a:cubicBezTo>
                  <a:cubicBezTo>
                    <a:pt x="125" y="148"/>
                    <a:pt x="128" y="147"/>
                    <a:pt x="131" y="146"/>
                  </a:cubicBezTo>
                  <a:cubicBezTo>
                    <a:pt x="133" y="145"/>
                    <a:pt x="134" y="144"/>
                    <a:pt x="136" y="143"/>
                  </a:cubicBezTo>
                  <a:close/>
                  <a:moveTo>
                    <a:pt x="53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6" y="7"/>
                    <a:pt x="44" y="8"/>
                    <a:pt x="42" y="10"/>
                  </a:cubicBezTo>
                  <a:cubicBezTo>
                    <a:pt x="40" y="11"/>
                    <a:pt x="39" y="12"/>
                    <a:pt x="37" y="13"/>
                  </a:cubicBezTo>
                  <a:cubicBezTo>
                    <a:pt x="37" y="14"/>
                    <a:pt x="36" y="14"/>
                    <a:pt x="35" y="15"/>
                  </a:cubicBezTo>
                  <a:cubicBezTo>
                    <a:pt x="36" y="15"/>
                    <a:pt x="36" y="16"/>
                    <a:pt x="36" y="16"/>
                  </a:cubicBezTo>
                  <a:cubicBezTo>
                    <a:pt x="38" y="15"/>
                    <a:pt x="39" y="14"/>
                    <a:pt x="41" y="13"/>
                  </a:cubicBezTo>
                  <a:cubicBezTo>
                    <a:pt x="41" y="12"/>
                    <a:pt x="42" y="11"/>
                    <a:pt x="43" y="11"/>
                  </a:cubicBezTo>
                  <a:cubicBezTo>
                    <a:pt x="45" y="9"/>
                    <a:pt x="48" y="7"/>
                    <a:pt x="50" y="6"/>
                  </a:cubicBezTo>
                  <a:cubicBezTo>
                    <a:pt x="51" y="6"/>
                    <a:pt x="52" y="6"/>
                    <a:pt x="53" y="5"/>
                  </a:cubicBezTo>
                  <a:close/>
                  <a:moveTo>
                    <a:pt x="154" y="14"/>
                  </a:moveTo>
                  <a:cubicBezTo>
                    <a:pt x="154" y="14"/>
                    <a:pt x="154" y="14"/>
                    <a:pt x="153" y="14"/>
                  </a:cubicBezTo>
                  <a:cubicBezTo>
                    <a:pt x="152" y="12"/>
                    <a:pt x="150" y="11"/>
                    <a:pt x="148" y="10"/>
                  </a:cubicBezTo>
                  <a:cubicBezTo>
                    <a:pt x="147" y="10"/>
                    <a:pt x="147" y="9"/>
                    <a:pt x="147" y="9"/>
                  </a:cubicBezTo>
                  <a:cubicBezTo>
                    <a:pt x="145" y="9"/>
                    <a:pt x="143" y="8"/>
                    <a:pt x="140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39" y="7"/>
                    <a:pt x="139" y="8"/>
                    <a:pt x="139" y="8"/>
                  </a:cubicBezTo>
                  <a:cubicBezTo>
                    <a:pt x="141" y="9"/>
                    <a:pt x="144" y="10"/>
                    <a:pt x="147" y="11"/>
                  </a:cubicBezTo>
                  <a:cubicBezTo>
                    <a:pt x="149" y="12"/>
                    <a:pt x="152" y="14"/>
                    <a:pt x="154" y="15"/>
                  </a:cubicBezTo>
                  <a:cubicBezTo>
                    <a:pt x="154" y="15"/>
                    <a:pt x="154" y="15"/>
                    <a:pt x="154" y="14"/>
                  </a:cubicBezTo>
                  <a:close/>
                  <a:moveTo>
                    <a:pt x="170" y="107"/>
                  </a:moveTo>
                  <a:cubicBezTo>
                    <a:pt x="170" y="108"/>
                    <a:pt x="170" y="108"/>
                    <a:pt x="170" y="109"/>
                  </a:cubicBezTo>
                  <a:cubicBezTo>
                    <a:pt x="172" y="112"/>
                    <a:pt x="173" y="115"/>
                    <a:pt x="174" y="117"/>
                  </a:cubicBezTo>
                  <a:cubicBezTo>
                    <a:pt x="176" y="120"/>
                    <a:pt x="177" y="123"/>
                    <a:pt x="178" y="127"/>
                  </a:cubicBezTo>
                  <a:cubicBezTo>
                    <a:pt x="178" y="128"/>
                    <a:pt x="178" y="128"/>
                    <a:pt x="179" y="129"/>
                  </a:cubicBezTo>
                  <a:cubicBezTo>
                    <a:pt x="180" y="131"/>
                    <a:pt x="181" y="134"/>
                    <a:pt x="182" y="136"/>
                  </a:cubicBezTo>
                  <a:cubicBezTo>
                    <a:pt x="182" y="136"/>
                    <a:pt x="182" y="137"/>
                    <a:pt x="182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1" y="133"/>
                    <a:pt x="180" y="129"/>
                    <a:pt x="178" y="125"/>
                  </a:cubicBezTo>
                  <a:cubicBezTo>
                    <a:pt x="176" y="120"/>
                    <a:pt x="173" y="114"/>
                    <a:pt x="171" y="108"/>
                  </a:cubicBezTo>
                  <a:cubicBezTo>
                    <a:pt x="171" y="108"/>
                    <a:pt x="170" y="108"/>
                    <a:pt x="170" y="107"/>
                  </a:cubicBezTo>
                  <a:close/>
                  <a:moveTo>
                    <a:pt x="106" y="141"/>
                  </a:moveTo>
                  <a:cubicBezTo>
                    <a:pt x="106" y="142"/>
                    <a:pt x="106" y="143"/>
                    <a:pt x="105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7" y="145"/>
                    <a:pt x="108" y="145"/>
                    <a:pt x="110" y="145"/>
                  </a:cubicBezTo>
                  <a:cubicBezTo>
                    <a:pt x="109" y="144"/>
                    <a:pt x="109" y="143"/>
                    <a:pt x="110" y="142"/>
                  </a:cubicBezTo>
                  <a:cubicBezTo>
                    <a:pt x="110" y="142"/>
                    <a:pt x="110" y="141"/>
                    <a:pt x="111" y="141"/>
                  </a:cubicBezTo>
                  <a:cubicBezTo>
                    <a:pt x="109" y="141"/>
                    <a:pt x="108" y="141"/>
                    <a:pt x="106" y="141"/>
                  </a:cubicBezTo>
                  <a:close/>
                  <a:moveTo>
                    <a:pt x="48" y="92"/>
                  </a:moveTo>
                  <a:cubicBezTo>
                    <a:pt x="48" y="92"/>
                    <a:pt x="47" y="92"/>
                    <a:pt x="47" y="92"/>
                  </a:cubicBezTo>
                  <a:cubicBezTo>
                    <a:pt x="46" y="93"/>
                    <a:pt x="44" y="94"/>
                    <a:pt x="42" y="95"/>
                  </a:cubicBezTo>
                  <a:cubicBezTo>
                    <a:pt x="41" y="95"/>
                    <a:pt x="41" y="96"/>
                    <a:pt x="41" y="96"/>
                  </a:cubicBezTo>
                  <a:cubicBezTo>
                    <a:pt x="41" y="96"/>
                    <a:pt x="41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2" y="97"/>
                    <a:pt x="42" y="98"/>
                  </a:cubicBezTo>
                  <a:cubicBezTo>
                    <a:pt x="43" y="97"/>
                    <a:pt x="44" y="97"/>
                    <a:pt x="45" y="96"/>
                  </a:cubicBezTo>
                  <a:cubicBezTo>
                    <a:pt x="46" y="96"/>
                    <a:pt x="47" y="95"/>
                    <a:pt x="47" y="95"/>
                  </a:cubicBezTo>
                  <a:cubicBezTo>
                    <a:pt x="47" y="94"/>
                    <a:pt x="48" y="94"/>
                    <a:pt x="48" y="93"/>
                  </a:cubicBezTo>
                  <a:cubicBezTo>
                    <a:pt x="48" y="93"/>
                    <a:pt x="48" y="93"/>
                    <a:pt x="48" y="92"/>
                  </a:cubicBezTo>
                  <a:close/>
                  <a:moveTo>
                    <a:pt x="133" y="7"/>
                  </a:moveTo>
                  <a:cubicBezTo>
                    <a:pt x="129" y="6"/>
                    <a:pt x="114" y="4"/>
                    <a:pt x="111" y="5"/>
                  </a:cubicBezTo>
                  <a:cubicBezTo>
                    <a:pt x="118" y="6"/>
                    <a:pt x="126" y="7"/>
                    <a:pt x="133" y="7"/>
                  </a:cubicBezTo>
                  <a:close/>
                  <a:moveTo>
                    <a:pt x="42" y="135"/>
                  </a:moveTo>
                  <a:cubicBezTo>
                    <a:pt x="42" y="134"/>
                    <a:pt x="43" y="134"/>
                    <a:pt x="43" y="133"/>
                  </a:cubicBezTo>
                  <a:cubicBezTo>
                    <a:pt x="43" y="132"/>
                    <a:pt x="42" y="132"/>
                    <a:pt x="42" y="132"/>
                  </a:cubicBezTo>
                  <a:cubicBezTo>
                    <a:pt x="41" y="132"/>
                    <a:pt x="40" y="133"/>
                    <a:pt x="39" y="132"/>
                  </a:cubicBezTo>
                  <a:cubicBezTo>
                    <a:pt x="38" y="132"/>
                    <a:pt x="38" y="131"/>
                    <a:pt x="38" y="130"/>
                  </a:cubicBezTo>
                  <a:cubicBezTo>
                    <a:pt x="38" y="130"/>
                    <a:pt x="38" y="130"/>
                    <a:pt x="38" y="129"/>
                  </a:cubicBezTo>
                  <a:cubicBezTo>
                    <a:pt x="38" y="130"/>
                    <a:pt x="38" y="130"/>
                    <a:pt x="37" y="131"/>
                  </a:cubicBezTo>
                  <a:cubicBezTo>
                    <a:pt x="37" y="131"/>
                    <a:pt x="37" y="132"/>
                    <a:pt x="36" y="132"/>
                  </a:cubicBezTo>
                  <a:cubicBezTo>
                    <a:pt x="38" y="133"/>
                    <a:pt x="40" y="134"/>
                    <a:pt x="42" y="135"/>
                  </a:cubicBezTo>
                  <a:close/>
                  <a:moveTo>
                    <a:pt x="113" y="145"/>
                  </a:moveTo>
                  <a:cubicBezTo>
                    <a:pt x="113" y="145"/>
                    <a:pt x="113" y="145"/>
                    <a:pt x="113" y="145"/>
                  </a:cubicBezTo>
                  <a:cubicBezTo>
                    <a:pt x="114" y="145"/>
                    <a:pt x="115" y="144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2"/>
                    <a:pt x="116" y="142"/>
                    <a:pt x="117" y="141"/>
                  </a:cubicBezTo>
                  <a:cubicBezTo>
                    <a:pt x="118" y="141"/>
                    <a:pt x="119" y="141"/>
                    <a:pt x="119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20" y="140"/>
                    <a:pt x="121" y="140"/>
                    <a:pt x="121" y="139"/>
                  </a:cubicBezTo>
                  <a:cubicBezTo>
                    <a:pt x="121" y="139"/>
                    <a:pt x="121" y="139"/>
                    <a:pt x="120" y="139"/>
                  </a:cubicBezTo>
                  <a:cubicBezTo>
                    <a:pt x="118" y="140"/>
                    <a:pt x="116" y="140"/>
                    <a:pt x="114" y="140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2"/>
                    <a:pt x="113" y="143"/>
                  </a:cubicBezTo>
                  <a:cubicBezTo>
                    <a:pt x="113" y="143"/>
                    <a:pt x="113" y="144"/>
                    <a:pt x="113" y="145"/>
                  </a:cubicBezTo>
                  <a:close/>
                  <a:moveTo>
                    <a:pt x="164" y="105"/>
                  </a:moveTo>
                  <a:cubicBezTo>
                    <a:pt x="164" y="106"/>
                    <a:pt x="164" y="107"/>
                    <a:pt x="163" y="108"/>
                  </a:cubicBezTo>
                  <a:cubicBezTo>
                    <a:pt x="163" y="109"/>
                    <a:pt x="163" y="110"/>
                    <a:pt x="162" y="111"/>
                  </a:cubicBezTo>
                  <a:cubicBezTo>
                    <a:pt x="162" y="111"/>
                    <a:pt x="162" y="111"/>
                    <a:pt x="162" y="112"/>
                  </a:cubicBezTo>
                  <a:cubicBezTo>
                    <a:pt x="162" y="112"/>
                    <a:pt x="163" y="113"/>
                    <a:pt x="163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5" y="111"/>
                    <a:pt x="165" y="109"/>
                  </a:cubicBezTo>
                  <a:cubicBezTo>
                    <a:pt x="166" y="108"/>
                    <a:pt x="166" y="107"/>
                    <a:pt x="164" y="105"/>
                  </a:cubicBezTo>
                  <a:close/>
                  <a:moveTo>
                    <a:pt x="30" y="124"/>
                  </a:moveTo>
                  <a:cubicBezTo>
                    <a:pt x="30" y="126"/>
                    <a:pt x="32" y="129"/>
                    <a:pt x="34" y="130"/>
                  </a:cubicBezTo>
                  <a:cubicBezTo>
                    <a:pt x="34" y="129"/>
                    <a:pt x="34" y="128"/>
                    <a:pt x="35" y="128"/>
                  </a:cubicBezTo>
                  <a:cubicBezTo>
                    <a:pt x="34" y="127"/>
                    <a:pt x="33" y="126"/>
                    <a:pt x="32" y="126"/>
                  </a:cubicBezTo>
                  <a:cubicBezTo>
                    <a:pt x="32" y="126"/>
                    <a:pt x="31" y="125"/>
                    <a:pt x="31" y="125"/>
                  </a:cubicBezTo>
                  <a:cubicBezTo>
                    <a:pt x="31" y="124"/>
                    <a:pt x="31" y="124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lose/>
                  <a:moveTo>
                    <a:pt x="56" y="137"/>
                  </a:moveTo>
                  <a:cubicBezTo>
                    <a:pt x="54" y="136"/>
                    <a:pt x="53" y="136"/>
                    <a:pt x="51" y="135"/>
                  </a:cubicBezTo>
                  <a:cubicBezTo>
                    <a:pt x="51" y="136"/>
                    <a:pt x="51" y="137"/>
                    <a:pt x="51" y="138"/>
                  </a:cubicBezTo>
                  <a:cubicBezTo>
                    <a:pt x="52" y="138"/>
                    <a:pt x="54" y="139"/>
                    <a:pt x="55" y="140"/>
                  </a:cubicBezTo>
                  <a:cubicBezTo>
                    <a:pt x="55" y="138"/>
                    <a:pt x="56" y="138"/>
                    <a:pt x="56" y="137"/>
                  </a:cubicBezTo>
                  <a:close/>
                  <a:moveTo>
                    <a:pt x="187" y="207"/>
                  </a:moveTo>
                  <a:cubicBezTo>
                    <a:pt x="189" y="201"/>
                    <a:pt x="189" y="194"/>
                    <a:pt x="189" y="187"/>
                  </a:cubicBezTo>
                  <a:cubicBezTo>
                    <a:pt x="188" y="194"/>
                    <a:pt x="188" y="200"/>
                    <a:pt x="187" y="207"/>
                  </a:cubicBezTo>
                  <a:close/>
                  <a:moveTo>
                    <a:pt x="150" y="265"/>
                  </a:moveTo>
                  <a:cubicBezTo>
                    <a:pt x="150" y="265"/>
                    <a:pt x="150" y="265"/>
                    <a:pt x="150" y="265"/>
                  </a:cubicBezTo>
                  <a:cubicBezTo>
                    <a:pt x="150" y="265"/>
                    <a:pt x="151" y="264"/>
                    <a:pt x="151" y="264"/>
                  </a:cubicBezTo>
                  <a:cubicBezTo>
                    <a:pt x="154" y="262"/>
                    <a:pt x="157" y="260"/>
                    <a:pt x="159" y="258"/>
                  </a:cubicBezTo>
                  <a:cubicBezTo>
                    <a:pt x="161" y="257"/>
                    <a:pt x="163" y="255"/>
                    <a:pt x="165" y="254"/>
                  </a:cubicBezTo>
                  <a:cubicBezTo>
                    <a:pt x="165" y="254"/>
                    <a:pt x="165" y="254"/>
                    <a:pt x="165" y="253"/>
                  </a:cubicBezTo>
                  <a:cubicBezTo>
                    <a:pt x="165" y="253"/>
                    <a:pt x="164" y="253"/>
                    <a:pt x="164" y="253"/>
                  </a:cubicBezTo>
                  <a:cubicBezTo>
                    <a:pt x="159" y="257"/>
                    <a:pt x="155" y="261"/>
                    <a:pt x="150" y="265"/>
                  </a:cubicBezTo>
                  <a:close/>
                  <a:moveTo>
                    <a:pt x="49" y="11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1" y="10"/>
                    <a:pt x="54" y="10"/>
                    <a:pt x="57" y="9"/>
                  </a:cubicBezTo>
                  <a:cubicBezTo>
                    <a:pt x="60" y="9"/>
                    <a:pt x="62" y="8"/>
                    <a:pt x="65" y="8"/>
                  </a:cubicBezTo>
                  <a:cubicBezTo>
                    <a:pt x="68" y="7"/>
                    <a:pt x="71" y="7"/>
                    <a:pt x="73" y="6"/>
                  </a:cubicBezTo>
                  <a:cubicBezTo>
                    <a:pt x="73" y="6"/>
                    <a:pt x="73" y="6"/>
                    <a:pt x="72" y="6"/>
                  </a:cubicBezTo>
                  <a:cubicBezTo>
                    <a:pt x="67" y="7"/>
                    <a:pt x="62" y="7"/>
                    <a:pt x="57" y="9"/>
                  </a:cubicBezTo>
                  <a:cubicBezTo>
                    <a:pt x="55" y="9"/>
                    <a:pt x="53" y="10"/>
                    <a:pt x="51" y="10"/>
                  </a:cubicBezTo>
                  <a:cubicBezTo>
                    <a:pt x="50" y="11"/>
                    <a:pt x="49" y="11"/>
                    <a:pt x="49" y="11"/>
                  </a:cubicBezTo>
                  <a:close/>
                  <a:moveTo>
                    <a:pt x="87" y="145"/>
                  </a:moveTo>
                  <a:cubicBezTo>
                    <a:pt x="88" y="145"/>
                    <a:pt x="88" y="145"/>
                    <a:pt x="89" y="145"/>
                  </a:cubicBezTo>
                  <a:cubicBezTo>
                    <a:pt x="90" y="145"/>
                    <a:pt x="91" y="145"/>
                    <a:pt x="91" y="144"/>
                  </a:cubicBezTo>
                  <a:cubicBezTo>
                    <a:pt x="91" y="144"/>
                    <a:pt x="92" y="143"/>
                    <a:pt x="92" y="142"/>
                  </a:cubicBezTo>
                  <a:cubicBezTo>
                    <a:pt x="91" y="142"/>
                    <a:pt x="90" y="142"/>
                    <a:pt x="89" y="142"/>
                  </a:cubicBezTo>
                  <a:cubicBezTo>
                    <a:pt x="87" y="142"/>
                    <a:pt x="87" y="142"/>
                    <a:pt x="87" y="144"/>
                  </a:cubicBezTo>
                  <a:cubicBezTo>
                    <a:pt x="87" y="144"/>
                    <a:pt x="87" y="144"/>
                    <a:pt x="87" y="145"/>
                  </a:cubicBezTo>
                  <a:close/>
                  <a:moveTo>
                    <a:pt x="149" y="129"/>
                  </a:moveTo>
                  <a:cubicBezTo>
                    <a:pt x="148" y="129"/>
                    <a:pt x="148" y="129"/>
                    <a:pt x="148" y="129"/>
                  </a:cubicBezTo>
                  <a:cubicBezTo>
                    <a:pt x="146" y="130"/>
                    <a:pt x="144" y="131"/>
                    <a:pt x="142" y="132"/>
                  </a:cubicBezTo>
                  <a:cubicBezTo>
                    <a:pt x="141" y="133"/>
                    <a:pt x="141" y="133"/>
                    <a:pt x="141" y="134"/>
                  </a:cubicBezTo>
                  <a:cubicBezTo>
                    <a:pt x="143" y="134"/>
                    <a:pt x="148" y="131"/>
                    <a:pt x="149" y="129"/>
                  </a:cubicBezTo>
                  <a:cubicBezTo>
                    <a:pt x="149" y="129"/>
                    <a:pt x="149" y="129"/>
                    <a:pt x="149" y="129"/>
                  </a:cubicBezTo>
                  <a:close/>
                  <a:moveTo>
                    <a:pt x="137" y="137"/>
                  </a:moveTo>
                  <a:cubicBezTo>
                    <a:pt x="137" y="136"/>
                    <a:pt x="137" y="135"/>
                    <a:pt x="138" y="134"/>
                  </a:cubicBezTo>
                  <a:cubicBezTo>
                    <a:pt x="138" y="134"/>
                    <a:pt x="138" y="134"/>
                    <a:pt x="137" y="134"/>
                  </a:cubicBezTo>
                  <a:cubicBezTo>
                    <a:pt x="136" y="135"/>
                    <a:pt x="134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7"/>
                    <a:pt x="131" y="138"/>
                    <a:pt x="131" y="139"/>
                  </a:cubicBezTo>
                  <a:cubicBezTo>
                    <a:pt x="133" y="138"/>
                    <a:pt x="135" y="137"/>
                    <a:pt x="137" y="137"/>
                  </a:cubicBezTo>
                  <a:close/>
                  <a:moveTo>
                    <a:pt x="64" y="141"/>
                  </a:moveTo>
                  <a:cubicBezTo>
                    <a:pt x="65" y="141"/>
                    <a:pt x="65" y="141"/>
                    <a:pt x="66" y="141"/>
                  </a:cubicBezTo>
                  <a:cubicBezTo>
                    <a:pt x="68" y="141"/>
                    <a:pt x="68" y="141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7" y="139"/>
                    <a:pt x="66" y="139"/>
                    <a:pt x="65" y="138"/>
                  </a:cubicBezTo>
                  <a:cubicBezTo>
                    <a:pt x="64" y="139"/>
                    <a:pt x="64" y="140"/>
                    <a:pt x="64" y="141"/>
                  </a:cubicBezTo>
                  <a:close/>
                  <a:moveTo>
                    <a:pt x="128" y="137"/>
                  </a:moveTo>
                  <a:cubicBezTo>
                    <a:pt x="128" y="137"/>
                    <a:pt x="128" y="137"/>
                    <a:pt x="128" y="137"/>
                  </a:cubicBezTo>
                  <a:cubicBezTo>
                    <a:pt x="127" y="138"/>
                    <a:pt x="125" y="138"/>
                    <a:pt x="124" y="138"/>
                  </a:cubicBezTo>
                  <a:cubicBezTo>
                    <a:pt x="124" y="138"/>
                    <a:pt x="124" y="139"/>
                    <a:pt x="123" y="139"/>
                  </a:cubicBezTo>
                  <a:cubicBezTo>
                    <a:pt x="123" y="139"/>
                    <a:pt x="123" y="140"/>
                    <a:pt x="123" y="140"/>
                  </a:cubicBezTo>
                  <a:cubicBezTo>
                    <a:pt x="124" y="140"/>
                    <a:pt x="126" y="140"/>
                    <a:pt x="127" y="140"/>
                  </a:cubicBezTo>
                  <a:cubicBezTo>
                    <a:pt x="127" y="140"/>
                    <a:pt x="127" y="139"/>
                    <a:pt x="127" y="139"/>
                  </a:cubicBezTo>
                  <a:cubicBezTo>
                    <a:pt x="128" y="139"/>
                    <a:pt x="128" y="138"/>
                    <a:pt x="128" y="137"/>
                  </a:cubicBezTo>
                  <a:close/>
                  <a:moveTo>
                    <a:pt x="35" y="35"/>
                  </a:moveTo>
                  <a:cubicBezTo>
                    <a:pt x="37" y="37"/>
                    <a:pt x="39" y="38"/>
                    <a:pt x="40" y="39"/>
                  </a:cubicBezTo>
                  <a:cubicBezTo>
                    <a:pt x="41" y="40"/>
                    <a:pt x="43" y="41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3" y="40"/>
                    <a:pt x="42" y="40"/>
                    <a:pt x="40" y="38"/>
                  </a:cubicBezTo>
                  <a:cubicBezTo>
                    <a:pt x="39" y="37"/>
                    <a:pt x="37" y="35"/>
                    <a:pt x="36" y="34"/>
                  </a:cubicBezTo>
                  <a:cubicBezTo>
                    <a:pt x="36" y="34"/>
                    <a:pt x="35" y="35"/>
                    <a:pt x="35" y="35"/>
                  </a:cubicBezTo>
                  <a:close/>
                  <a:moveTo>
                    <a:pt x="30" y="111"/>
                  </a:moveTo>
                  <a:cubicBezTo>
                    <a:pt x="30" y="112"/>
                    <a:pt x="29" y="112"/>
                    <a:pt x="29" y="112"/>
                  </a:cubicBezTo>
                  <a:cubicBezTo>
                    <a:pt x="30" y="113"/>
                    <a:pt x="29" y="113"/>
                    <a:pt x="29" y="114"/>
                  </a:cubicBezTo>
                  <a:cubicBezTo>
                    <a:pt x="29" y="115"/>
                    <a:pt x="29" y="116"/>
                    <a:pt x="30" y="117"/>
                  </a:cubicBezTo>
                  <a:cubicBezTo>
                    <a:pt x="31" y="116"/>
                    <a:pt x="31" y="114"/>
                    <a:pt x="32" y="112"/>
                  </a:cubicBezTo>
                  <a:cubicBezTo>
                    <a:pt x="31" y="112"/>
                    <a:pt x="30" y="112"/>
                    <a:pt x="30" y="111"/>
                  </a:cubicBezTo>
                  <a:close/>
                  <a:moveTo>
                    <a:pt x="189" y="207"/>
                  </a:moveTo>
                  <a:cubicBezTo>
                    <a:pt x="189" y="210"/>
                    <a:pt x="188" y="212"/>
                    <a:pt x="187" y="214"/>
                  </a:cubicBezTo>
                  <a:cubicBezTo>
                    <a:pt x="187" y="217"/>
                    <a:pt x="186" y="219"/>
                    <a:pt x="185" y="221"/>
                  </a:cubicBezTo>
                  <a:cubicBezTo>
                    <a:pt x="185" y="221"/>
                    <a:pt x="186" y="221"/>
                    <a:pt x="186" y="220"/>
                  </a:cubicBezTo>
                  <a:cubicBezTo>
                    <a:pt x="187" y="217"/>
                    <a:pt x="188" y="215"/>
                    <a:pt x="189" y="212"/>
                  </a:cubicBezTo>
                  <a:cubicBezTo>
                    <a:pt x="189" y="210"/>
                    <a:pt x="189" y="209"/>
                    <a:pt x="189" y="207"/>
                  </a:cubicBezTo>
                  <a:close/>
                  <a:moveTo>
                    <a:pt x="72" y="139"/>
                  </a:moveTo>
                  <a:cubicBezTo>
                    <a:pt x="71" y="140"/>
                    <a:pt x="71" y="141"/>
                    <a:pt x="71" y="141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77" y="141"/>
                    <a:pt x="77" y="141"/>
                    <a:pt x="78" y="140"/>
                  </a:cubicBezTo>
                  <a:cubicBezTo>
                    <a:pt x="76" y="140"/>
                    <a:pt x="74" y="140"/>
                    <a:pt x="72" y="139"/>
                  </a:cubicBezTo>
                  <a:close/>
                  <a:moveTo>
                    <a:pt x="4" y="212"/>
                  </a:moveTo>
                  <a:cubicBezTo>
                    <a:pt x="4" y="212"/>
                    <a:pt x="4" y="212"/>
                    <a:pt x="4" y="212"/>
                  </a:cubicBezTo>
                  <a:cubicBezTo>
                    <a:pt x="5" y="215"/>
                    <a:pt x="5" y="217"/>
                    <a:pt x="7" y="220"/>
                  </a:cubicBezTo>
                  <a:cubicBezTo>
                    <a:pt x="8" y="223"/>
                    <a:pt x="10" y="226"/>
                    <a:pt x="11" y="229"/>
                  </a:cubicBezTo>
                  <a:cubicBezTo>
                    <a:pt x="11" y="230"/>
                    <a:pt x="12" y="230"/>
                    <a:pt x="12" y="231"/>
                  </a:cubicBezTo>
                  <a:cubicBezTo>
                    <a:pt x="9" y="224"/>
                    <a:pt x="6" y="218"/>
                    <a:pt x="4" y="212"/>
                  </a:cubicBezTo>
                  <a:close/>
                  <a:moveTo>
                    <a:pt x="161" y="107"/>
                  </a:moveTo>
                  <a:cubicBezTo>
                    <a:pt x="162" y="106"/>
                    <a:pt x="162" y="103"/>
                    <a:pt x="161" y="102"/>
                  </a:cubicBezTo>
                  <a:cubicBezTo>
                    <a:pt x="161" y="103"/>
                    <a:pt x="160" y="103"/>
                    <a:pt x="159" y="104"/>
                  </a:cubicBezTo>
                  <a:cubicBezTo>
                    <a:pt x="160" y="105"/>
                    <a:pt x="160" y="106"/>
                    <a:pt x="161" y="107"/>
                  </a:cubicBezTo>
                  <a:close/>
                  <a:moveTo>
                    <a:pt x="83" y="7"/>
                  </a:moveTo>
                  <a:cubicBezTo>
                    <a:pt x="89" y="7"/>
                    <a:pt x="95" y="7"/>
                    <a:pt x="101" y="7"/>
                  </a:cubicBezTo>
                  <a:cubicBezTo>
                    <a:pt x="95" y="6"/>
                    <a:pt x="89" y="6"/>
                    <a:pt x="83" y="7"/>
                  </a:cubicBezTo>
                  <a:close/>
                  <a:moveTo>
                    <a:pt x="34" y="16"/>
                  </a:moveTo>
                  <a:cubicBezTo>
                    <a:pt x="33" y="18"/>
                    <a:pt x="31" y="24"/>
                    <a:pt x="31" y="25"/>
                  </a:cubicBezTo>
                  <a:cubicBezTo>
                    <a:pt x="32" y="22"/>
                    <a:pt x="33" y="20"/>
                    <a:pt x="35" y="17"/>
                  </a:cubicBezTo>
                  <a:cubicBezTo>
                    <a:pt x="35" y="17"/>
                    <a:pt x="35" y="17"/>
                    <a:pt x="34" y="16"/>
                  </a:cubicBezTo>
                  <a:close/>
                  <a:moveTo>
                    <a:pt x="80" y="144"/>
                  </a:moveTo>
                  <a:cubicBezTo>
                    <a:pt x="81" y="144"/>
                    <a:pt x="82" y="144"/>
                    <a:pt x="84" y="144"/>
                  </a:cubicBezTo>
                  <a:cubicBezTo>
                    <a:pt x="84" y="144"/>
                    <a:pt x="85" y="143"/>
                    <a:pt x="85" y="143"/>
                  </a:cubicBezTo>
                  <a:cubicBezTo>
                    <a:pt x="83" y="143"/>
                    <a:pt x="81" y="143"/>
                    <a:pt x="79" y="143"/>
                  </a:cubicBezTo>
                  <a:cubicBezTo>
                    <a:pt x="79" y="143"/>
                    <a:pt x="79" y="144"/>
                    <a:pt x="80" y="144"/>
                  </a:cubicBezTo>
                  <a:close/>
                  <a:moveTo>
                    <a:pt x="35" y="100"/>
                  </a:moveTo>
                  <a:cubicBezTo>
                    <a:pt x="35" y="100"/>
                    <a:pt x="35" y="101"/>
                    <a:pt x="35" y="101"/>
                  </a:cubicBezTo>
                  <a:cubicBezTo>
                    <a:pt x="37" y="101"/>
                    <a:pt x="38" y="100"/>
                    <a:pt x="38" y="99"/>
                  </a:cubicBezTo>
                  <a:cubicBezTo>
                    <a:pt x="38" y="98"/>
                    <a:pt x="39" y="98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7" y="98"/>
                    <a:pt x="36" y="99"/>
                    <a:pt x="35" y="100"/>
                  </a:cubicBezTo>
                  <a:close/>
                  <a:moveTo>
                    <a:pt x="33" y="67"/>
                  </a:moveTo>
                  <a:cubicBezTo>
                    <a:pt x="33" y="74"/>
                    <a:pt x="33" y="81"/>
                    <a:pt x="32" y="88"/>
                  </a:cubicBezTo>
                  <a:cubicBezTo>
                    <a:pt x="32" y="85"/>
                    <a:pt x="33" y="83"/>
                    <a:pt x="33" y="80"/>
                  </a:cubicBezTo>
                  <a:cubicBezTo>
                    <a:pt x="34" y="76"/>
                    <a:pt x="33" y="71"/>
                    <a:pt x="33" y="67"/>
                  </a:cubicBezTo>
                  <a:close/>
                  <a:moveTo>
                    <a:pt x="140" y="89"/>
                  </a:moveTo>
                  <a:cubicBezTo>
                    <a:pt x="138" y="88"/>
                    <a:pt x="137" y="88"/>
                    <a:pt x="135" y="88"/>
                  </a:cubicBezTo>
                  <a:cubicBezTo>
                    <a:pt x="134" y="88"/>
                    <a:pt x="134" y="88"/>
                    <a:pt x="134" y="89"/>
                  </a:cubicBezTo>
                  <a:cubicBezTo>
                    <a:pt x="136" y="89"/>
                    <a:pt x="138" y="89"/>
                    <a:pt x="140" y="89"/>
                  </a:cubicBezTo>
                  <a:close/>
                  <a:moveTo>
                    <a:pt x="153" y="127"/>
                  </a:moveTo>
                  <a:cubicBezTo>
                    <a:pt x="156" y="124"/>
                    <a:pt x="160" y="121"/>
                    <a:pt x="162" y="118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59" y="121"/>
                    <a:pt x="156" y="123"/>
                    <a:pt x="153" y="125"/>
                  </a:cubicBezTo>
                  <a:cubicBezTo>
                    <a:pt x="153" y="126"/>
                    <a:pt x="153" y="126"/>
                    <a:pt x="153" y="127"/>
                  </a:cubicBezTo>
                  <a:close/>
                  <a:moveTo>
                    <a:pt x="161" y="114"/>
                  </a:moveTo>
                  <a:cubicBezTo>
                    <a:pt x="160" y="116"/>
                    <a:pt x="159" y="117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9" y="118"/>
                    <a:pt x="160" y="117"/>
                    <a:pt x="161" y="117"/>
                  </a:cubicBezTo>
                  <a:cubicBezTo>
                    <a:pt x="162" y="115"/>
                    <a:pt x="162" y="116"/>
                    <a:pt x="161" y="114"/>
                  </a:cubicBezTo>
                  <a:close/>
                  <a:moveTo>
                    <a:pt x="49" y="135"/>
                  </a:moveTo>
                  <a:cubicBezTo>
                    <a:pt x="48" y="134"/>
                    <a:pt x="47" y="134"/>
                    <a:pt x="46" y="134"/>
                  </a:cubicBezTo>
                  <a:cubicBezTo>
                    <a:pt x="46" y="135"/>
                    <a:pt x="45" y="136"/>
                    <a:pt x="45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6" y="136"/>
                    <a:pt x="47" y="136"/>
                    <a:pt x="48" y="136"/>
                  </a:cubicBezTo>
                  <a:cubicBezTo>
                    <a:pt x="48" y="136"/>
                    <a:pt x="48" y="135"/>
                    <a:pt x="49" y="135"/>
                  </a:cubicBezTo>
                  <a:close/>
                  <a:moveTo>
                    <a:pt x="60" y="141"/>
                  </a:moveTo>
                  <a:cubicBezTo>
                    <a:pt x="61" y="140"/>
                    <a:pt x="61" y="139"/>
                    <a:pt x="61" y="138"/>
                  </a:cubicBezTo>
                  <a:cubicBezTo>
                    <a:pt x="61" y="138"/>
                    <a:pt x="60" y="138"/>
                    <a:pt x="59" y="137"/>
                  </a:cubicBezTo>
                  <a:cubicBezTo>
                    <a:pt x="59" y="138"/>
                    <a:pt x="59" y="139"/>
                    <a:pt x="58" y="140"/>
                  </a:cubicBezTo>
                  <a:cubicBezTo>
                    <a:pt x="59" y="140"/>
                    <a:pt x="60" y="140"/>
                    <a:pt x="60" y="141"/>
                  </a:cubicBezTo>
                  <a:close/>
                  <a:moveTo>
                    <a:pt x="160" y="97"/>
                  </a:moveTo>
                  <a:cubicBezTo>
                    <a:pt x="159" y="98"/>
                    <a:pt x="159" y="98"/>
                    <a:pt x="158" y="99"/>
                  </a:cubicBezTo>
                  <a:cubicBezTo>
                    <a:pt x="158" y="99"/>
                    <a:pt x="158" y="100"/>
                    <a:pt x="158" y="101"/>
                  </a:cubicBezTo>
                  <a:cubicBezTo>
                    <a:pt x="159" y="100"/>
                    <a:pt x="160" y="100"/>
                    <a:pt x="161" y="100"/>
                  </a:cubicBezTo>
                  <a:cubicBezTo>
                    <a:pt x="160" y="99"/>
                    <a:pt x="160" y="98"/>
                    <a:pt x="160" y="97"/>
                  </a:cubicBezTo>
                  <a:close/>
                  <a:moveTo>
                    <a:pt x="36" y="104"/>
                  </a:moveTo>
                  <a:cubicBezTo>
                    <a:pt x="36" y="104"/>
                    <a:pt x="36" y="104"/>
                    <a:pt x="36" y="103"/>
                  </a:cubicBezTo>
                  <a:cubicBezTo>
                    <a:pt x="35" y="104"/>
                    <a:pt x="34" y="105"/>
                    <a:pt x="34" y="106"/>
                  </a:cubicBezTo>
                  <a:cubicBezTo>
                    <a:pt x="33" y="108"/>
                    <a:pt x="33" y="108"/>
                    <a:pt x="33" y="109"/>
                  </a:cubicBezTo>
                  <a:cubicBezTo>
                    <a:pt x="34" y="107"/>
                    <a:pt x="35" y="105"/>
                    <a:pt x="36" y="104"/>
                  </a:cubicBezTo>
                  <a:close/>
                  <a:moveTo>
                    <a:pt x="190" y="167"/>
                  </a:moveTo>
                  <a:cubicBezTo>
                    <a:pt x="190" y="167"/>
                    <a:pt x="190" y="167"/>
                    <a:pt x="191" y="167"/>
                  </a:cubicBezTo>
                  <a:cubicBezTo>
                    <a:pt x="190" y="164"/>
                    <a:pt x="189" y="161"/>
                    <a:pt x="188" y="158"/>
                  </a:cubicBezTo>
                  <a:cubicBezTo>
                    <a:pt x="188" y="159"/>
                    <a:pt x="188" y="161"/>
                    <a:pt x="189" y="162"/>
                  </a:cubicBezTo>
                  <a:cubicBezTo>
                    <a:pt x="189" y="164"/>
                    <a:pt x="190" y="166"/>
                    <a:pt x="190" y="167"/>
                  </a:cubicBezTo>
                  <a:close/>
                  <a:moveTo>
                    <a:pt x="33" y="45"/>
                  </a:moveTo>
                  <a:cubicBezTo>
                    <a:pt x="33" y="47"/>
                    <a:pt x="33" y="48"/>
                    <a:pt x="33" y="49"/>
                  </a:cubicBezTo>
                  <a:cubicBezTo>
                    <a:pt x="33" y="51"/>
                    <a:pt x="34" y="52"/>
                    <a:pt x="34" y="54"/>
                  </a:cubicBezTo>
                  <a:cubicBezTo>
                    <a:pt x="34" y="54"/>
                    <a:pt x="34" y="55"/>
                    <a:pt x="34" y="55"/>
                  </a:cubicBezTo>
                  <a:cubicBezTo>
                    <a:pt x="34" y="52"/>
                    <a:pt x="34" y="49"/>
                    <a:pt x="33" y="45"/>
                  </a:cubicBezTo>
                  <a:close/>
                  <a:moveTo>
                    <a:pt x="156" y="127"/>
                  </a:moveTo>
                  <a:cubicBezTo>
                    <a:pt x="156" y="127"/>
                    <a:pt x="156" y="127"/>
                    <a:pt x="156" y="127"/>
                  </a:cubicBezTo>
                  <a:cubicBezTo>
                    <a:pt x="153" y="129"/>
                    <a:pt x="150" y="131"/>
                    <a:pt x="147" y="133"/>
                  </a:cubicBezTo>
                  <a:cubicBezTo>
                    <a:pt x="150" y="132"/>
                    <a:pt x="153" y="130"/>
                    <a:pt x="155" y="127"/>
                  </a:cubicBezTo>
                  <a:cubicBezTo>
                    <a:pt x="156" y="127"/>
                    <a:pt x="156" y="127"/>
                    <a:pt x="156" y="127"/>
                  </a:cubicBezTo>
                  <a:close/>
                  <a:moveTo>
                    <a:pt x="168" y="111"/>
                  </a:moveTo>
                  <a:cubicBezTo>
                    <a:pt x="167" y="112"/>
                    <a:pt x="167" y="113"/>
                    <a:pt x="167" y="113"/>
                  </a:cubicBezTo>
                  <a:cubicBezTo>
                    <a:pt x="167" y="114"/>
                    <a:pt x="167" y="115"/>
                    <a:pt x="167" y="115"/>
                  </a:cubicBezTo>
                  <a:cubicBezTo>
                    <a:pt x="166" y="116"/>
                    <a:pt x="166" y="116"/>
                    <a:pt x="166" y="117"/>
                  </a:cubicBezTo>
                  <a:cubicBezTo>
                    <a:pt x="166" y="117"/>
                    <a:pt x="165" y="118"/>
                    <a:pt x="165" y="119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6" y="117"/>
                    <a:pt x="167" y="116"/>
                    <a:pt x="167" y="115"/>
                  </a:cubicBezTo>
                  <a:cubicBezTo>
                    <a:pt x="168" y="114"/>
                    <a:pt x="168" y="113"/>
                    <a:pt x="168" y="112"/>
                  </a:cubicBezTo>
                  <a:cubicBezTo>
                    <a:pt x="168" y="112"/>
                    <a:pt x="168" y="112"/>
                    <a:pt x="168" y="111"/>
                  </a:cubicBezTo>
                  <a:close/>
                  <a:moveTo>
                    <a:pt x="30" y="102"/>
                  </a:moveTo>
                  <a:cubicBezTo>
                    <a:pt x="31" y="102"/>
                    <a:pt x="31" y="101"/>
                    <a:pt x="31" y="100"/>
                  </a:cubicBezTo>
                  <a:cubicBezTo>
                    <a:pt x="32" y="98"/>
                    <a:pt x="32" y="97"/>
                    <a:pt x="32" y="96"/>
                  </a:cubicBezTo>
                  <a:cubicBezTo>
                    <a:pt x="32" y="95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2" y="97"/>
                    <a:pt x="31" y="99"/>
                    <a:pt x="30" y="102"/>
                  </a:cubicBezTo>
                  <a:close/>
                  <a:moveTo>
                    <a:pt x="24" y="126"/>
                  </a:moveTo>
                  <a:cubicBezTo>
                    <a:pt x="23" y="128"/>
                    <a:pt x="22" y="130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1"/>
                    <a:pt x="23" y="129"/>
                    <a:pt x="24" y="127"/>
                  </a:cubicBezTo>
                  <a:cubicBezTo>
                    <a:pt x="24" y="127"/>
                    <a:pt x="24" y="126"/>
                    <a:pt x="24" y="126"/>
                  </a:cubicBezTo>
                  <a:close/>
                  <a:moveTo>
                    <a:pt x="75" y="146"/>
                  </a:moveTo>
                  <a:cubicBezTo>
                    <a:pt x="75" y="145"/>
                    <a:pt x="75" y="145"/>
                    <a:pt x="75" y="145"/>
                  </a:cubicBezTo>
                  <a:cubicBezTo>
                    <a:pt x="75" y="145"/>
                    <a:pt x="74" y="145"/>
                    <a:pt x="74" y="145"/>
                  </a:cubicBezTo>
                  <a:cubicBezTo>
                    <a:pt x="73" y="145"/>
                    <a:pt x="72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5"/>
                    <a:pt x="74" y="146"/>
                    <a:pt x="75" y="146"/>
                  </a:cubicBezTo>
                  <a:close/>
                  <a:moveTo>
                    <a:pt x="152" y="87"/>
                  </a:moveTo>
                  <a:cubicBezTo>
                    <a:pt x="151" y="87"/>
                    <a:pt x="151" y="88"/>
                    <a:pt x="150" y="88"/>
                  </a:cubicBezTo>
                  <a:cubicBezTo>
                    <a:pt x="151" y="88"/>
                    <a:pt x="152" y="89"/>
                    <a:pt x="153" y="89"/>
                  </a:cubicBezTo>
                  <a:cubicBezTo>
                    <a:pt x="153" y="88"/>
                    <a:pt x="152" y="88"/>
                    <a:pt x="152" y="87"/>
                  </a:cubicBezTo>
                  <a:close/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8" y="4"/>
                    <a:pt x="72" y="4"/>
                    <a:pt x="76" y="3"/>
                  </a:cubicBezTo>
                  <a:cubicBezTo>
                    <a:pt x="72" y="4"/>
                    <a:pt x="68" y="4"/>
                    <a:pt x="64" y="5"/>
                  </a:cubicBezTo>
                  <a:close/>
                  <a:moveTo>
                    <a:pt x="145" y="140"/>
                  </a:moveTo>
                  <a:cubicBezTo>
                    <a:pt x="147" y="140"/>
                    <a:pt x="150" y="137"/>
                    <a:pt x="151" y="137"/>
                  </a:cubicBezTo>
                  <a:cubicBezTo>
                    <a:pt x="149" y="138"/>
                    <a:pt x="147" y="139"/>
                    <a:pt x="145" y="140"/>
                  </a:cubicBezTo>
                  <a:close/>
                  <a:moveTo>
                    <a:pt x="75" y="276"/>
                  </a:moveTo>
                  <a:cubicBezTo>
                    <a:pt x="77" y="276"/>
                    <a:pt x="80" y="277"/>
                    <a:pt x="81" y="277"/>
                  </a:cubicBezTo>
                  <a:cubicBezTo>
                    <a:pt x="79" y="276"/>
                    <a:pt x="77" y="276"/>
                    <a:pt x="75" y="276"/>
                  </a:cubicBezTo>
                  <a:close/>
                  <a:moveTo>
                    <a:pt x="157" y="97"/>
                  </a:moveTo>
                  <a:cubicBezTo>
                    <a:pt x="158" y="95"/>
                    <a:pt x="158" y="95"/>
                    <a:pt x="156" y="94"/>
                  </a:cubicBezTo>
                  <a:cubicBezTo>
                    <a:pt x="156" y="95"/>
                    <a:pt x="157" y="96"/>
                    <a:pt x="157" y="97"/>
                  </a:cubicBezTo>
                  <a:close/>
                  <a:moveTo>
                    <a:pt x="25" y="122"/>
                  </a:moveTo>
                  <a:cubicBezTo>
                    <a:pt x="24" y="124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4"/>
                  </a:cubicBezTo>
                  <a:cubicBezTo>
                    <a:pt x="26" y="124"/>
                    <a:pt x="25" y="123"/>
                    <a:pt x="25" y="122"/>
                  </a:cubicBezTo>
                  <a:close/>
                  <a:moveTo>
                    <a:pt x="28" y="109"/>
                  </a:moveTo>
                  <a:cubicBezTo>
                    <a:pt x="27" y="109"/>
                    <a:pt x="27" y="110"/>
                    <a:pt x="27" y="111"/>
                  </a:cubicBezTo>
                  <a:cubicBezTo>
                    <a:pt x="28" y="111"/>
                    <a:pt x="28" y="111"/>
                    <a:pt x="28" y="110"/>
                  </a:cubicBezTo>
                  <a:cubicBezTo>
                    <a:pt x="28" y="110"/>
                    <a:pt x="28" y="109"/>
                    <a:pt x="28" y="109"/>
                  </a:cubicBezTo>
                  <a:close/>
                  <a:moveTo>
                    <a:pt x="76" y="143"/>
                  </a:moveTo>
                  <a:cubicBezTo>
                    <a:pt x="75" y="143"/>
                    <a:pt x="73" y="143"/>
                    <a:pt x="72" y="143"/>
                  </a:cubicBezTo>
                  <a:cubicBezTo>
                    <a:pt x="73" y="143"/>
                    <a:pt x="74" y="143"/>
                    <a:pt x="75" y="143"/>
                  </a:cubicBezTo>
                  <a:cubicBezTo>
                    <a:pt x="76" y="144"/>
                    <a:pt x="76" y="143"/>
                    <a:pt x="76" y="143"/>
                  </a:cubicBezTo>
                  <a:close/>
                  <a:moveTo>
                    <a:pt x="80" y="141"/>
                  </a:moveTo>
                  <a:cubicBezTo>
                    <a:pt x="81" y="141"/>
                    <a:pt x="83" y="141"/>
                    <a:pt x="84" y="141"/>
                  </a:cubicBezTo>
                  <a:cubicBezTo>
                    <a:pt x="83" y="141"/>
                    <a:pt x="82" y="141"/>
                    <a:pt x="81" y="140"/>
                  </a:cubicBezTo>
                  <a:cubicBezTo>
                    <a:pt x="80" y="140"/>
                    <a:pt x="80" y="140"/>
                    <a:pt x="80" y="141"/>
                  </a:cubicBezTo>
                  <a:close/>
                  <a:moveTo>
                    <a:pt x="85" y="44"/>
                  </a:moveTo>
                  <a:cubicBezTo>
                    <a:pt x="85" y="44"/>
                    <a:pt x="85" y="44"/>
                    <a:pt x="85" y="44"/>
                  </a:cubicBezTo>
                  <a:cubicBezTo>
                    <a:pt x="83" y="44"/>
                    <a:pt x="81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4"/>
                    <a:pt x="83" y="44"/>
                    <a:pt x="85" y="44"/>
                  </a:cubicBezTo>
                  <a:close/>
                  <a:moveTo>
                    <a:pt x="32" y="104"/>
                  </a:moveTo>
                  <a:cubicBezTo>
                    <a:pt x="33" y="104"/>
                    <a:pt x="33" y="103"/>
                    <a:pt x="33" y="102"/>
                  </a:cubicBezTo>
                  <a:cubicBezTo>
                    <a:pt x="32" y="103"/>
                    <a:pt x="32" y="104"/>
                    <a:pt x="32" y="104"/>
                  </a:cubicBezTo>
                  <a:close/>
                  <a:moveTo>
                    <a:pt x="42" y="37"/>
                  </a:moveTo>
                  <a:cubicBezTo>
                    <a:pt x="43" y="38"/>
                    <a:pt x="44" y="39"/>
                    <a:pt x="46" y="39"/>
                  </a:cubicBezTo>
                  <a:cubicBezTo>
                    <a:pt x="45" y="38"/>
                    <a:pt x="43" y="38"/>
                    <a:pt x="42" y="37"/>
                  </a:cubicBezTo>
                  <a:close/>
                  <a:moveTo>
                    <a:pt x="64" y="144"/>
                  </a:moveTo>
                  <a:cubicBezTo>
                    <a:pt x="64" y="144"/>
                    <a:pt x="64" y="144"/>
                    <a:pt x="64" y="144"/>
                  </a:cubicBezTo>
                  <a:cubicBezTo>
                    <a:pt x="65" y="144"/>
                    <a:pt x="65" y="144"/>
                    <a:pt x="66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5" y="144"/>
                    <a:pt x="65" y="144"/>
                    <a:pt x="64" y="144"/>
                  </a:cubicBezTo>
                  <a:close/>
                  <a:moveTo>
                    <a:pt x="157" y="102"/>
                  </a:moveTo>
                  <a:cubicBezTo>
                    <a:pt x="156" y="103"/>
                    <a:pt x="156" y="103"/>
                    <a:pt x="156" y="104"/>
                  </a:cubicBezTo>
                  <a:cubicBezTo>
                    <a:pt x="156" y="103"/>
                    <a:pt x="157" y="103"/>
                    <a:pt x="157" y="102"/>
                  </a:cubicBezTo>
                  <a:close/>
                  <a:moveTo>
                    <a:pt x="80" y="146"/>
                  </a:moveTo>
                  <a:cubicBezTo>
                    <a:pt x="79" y="146"/>
                    <a:pt x="79" y="146"/>
                    <a:pt x="78" y="146"/>
                  </a:cubicBezTo>
                  <a:cubicBezTo>
                    <a:pt x="79" y="146"/>
                    <a:pt x="79" y="146"/>
                    <a:pt x="80" y="146"/>
                  </a:cubicBezTo>
                  <a:close/>
                  <a:moveTo>
                    <a:pt x="156" y="121"/>
                  </a:moveTo>
                  <a:cubicBezTo>
                    <a:pt x="156" y="121"/>
                    <a:pt x="156" y="121"/>
                    <a:pt x="156" y="121"/>
                  </a:cubicBezTo>
                  <a:cubicBezTo>
                    <a:pt x="155" y="121"/>
                    <a:pt x="155" y="121"/>
                    <a:pt x="155" y="122"/>
                  </a:cubicBezTo>
                  <a:cubicBezTo>
                    <a:pt x="155" y="122"/>
                    <a:pt x="156" y="121"/>
                    <a:pt x="156" y="121"/>
                  </a:cubicBezTo>
                  <a:close/>
                  <a:moveTo>
                    <a:pt x="129" y="143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30" y="143"/>
                    <a:pt x="130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3"/>
                    <a:pt x="129" y="143"/>
                    <a:pt x="129" y="14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4"/>
                  </a:cubicBezTo>
                  <a:cubicBezTo>
                    <a:pt x="151" y="124"/>
                    <a:pt x="151" y="125"/>
                    <a:pt x="151" y="125"/>
                  </a:cubicBezTo>
                  <a:close/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3"/>
                    <a:pt x="77" y="3"/>
                    <a:pt x="77" y="3"/>
                  </a:cubicBezTo>
                  <a:close/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30" y="94"/>
                    <a:pt x="30" y="94"/>
                  </a:cubicBezTo>
                  <a:close/>
                  <a:moveTo>
                    <a:pt x="26" y="121"/>
                  </a:moveTo>
                  <a:cubicBezTo>
                    <a:pt x="26" y="121"/>
                    <a:pt x="26" y="121"/>
                    <a:pt x="26" y="121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1"/>
                  </a:cubicBezTo>
                  <a:close/>
                  <a:moveTo>
                    <a:pt x="171" y="247"/>
                  </a:moveTo>
                  <a:cubicBezTo>
                    <a:pt x="171" y="247"/>
                    <a:pt x="171" y="248"/>
                    <a:pt x="171" y="248"/>
                  </a:cubicBezTo>
                  <a:cubicBezTo>
                    <a:pt x="171" y="247"/>
                    <a:pt x="172" y="247"/>
                    <a:pt x="172" y="247"/>
                  </a:cubicBezTo>
                  <a:cubicBezTo>
                    <a:pt x="172" y="247"/>
                    <a:pt x="172" y="247"/>
                    <a:pt x="172" y="247"/>
                  </a:cubicBezTo>
                  <a:cubicBezTo>
                    <a:pt x="172" y="247"/>
                    <a:pt x="171" y="247"/>
                    <a:pt x="171" y="247"/>
                  </a:cubicBezTo>
                  <a:close/>
                  <a:moveTo>
                    <a:pt x="161" y="128"/>
                  </a:moveTo>
                  <a:cubicBezTo>
                    <a:pt x="161" y="128"/>
                    <a:pt x="161" y="128"/>
                    <a:pt x="161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1" y="128"/>
                    <a:pt x="161" y="128"/>
                  </a:cubicBezTo>
                  <a:close/>
                  <a:moveTo>
                    <a:pt x="159" y="129"/>
                  </a:moveTo>
                  <a:cubicBezTo>
                    <a:pt x="159" y="129"/>
                    <a:pt x="159" y="129"/>
                    <a:pt x="159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59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Freeform 40"/>
          <p:cNvSpPr>
            <a:spLocks noEditPoints="1"/>
          </p:cNvSpPr>
          <p:nvPr/>
        </p:nvSpPr>
        <p:spPr bwMode="auto">
          <a:xfrm>
            <a:off x="1220561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0"/>
          <p:cNvSpPr>
            <a:spLocks noEditPoints="1"/>
          </p:cNvSpPr>
          <p:nvPr/>
        </p:nvSpPr>
        <p:spPr bwMode="auto">
          <a:xfrm flipH="1">
            <a:off x="7325858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71438" y="4607265"/>
            <a:ext cx="1857926" cy="866604"/>
            <a:chOff x="5586148" y="653321"/>
            <a:chExt cx="1857926" cy="866604"/>
          </a:xfrm>
        </p:grpSpPr>
        <p:sp>
          <p:nvSpPr>
            <p:cNvPr id="17" name="Freeform 94"/>
            <p:cNvSpPr/>
            <p:nvPr/>
          </p:nvSpPr>
          <p:spPr bwMode="auto">
            <a:xfrm>
              <a:off x="5586148" y="1450494"/>
              <a:ext cx="45002" cy="69431"/>
            </a:xfrm>
            <a:custGeom>
              <a:avLst/>
              <a:gdLst>
                <a:gd name="T0" fmla="*/ 14 w 15"/>
                <a:gd name="T1" fmla="*/ 23 h 23"/>
                <a:gd name="T2" fmla="*/ 0 w 15"/>
                <a:gd name="T3" fmla="*/ 1 h 23"/>
                <a:gd name="T4" fmla="*/ 1 w 15"/>
                <a:gd name="T5" fmla="*/ 0 h 23"/>
                <a:gd name="T6" fmla="*/ 15 w 15"/>
                <a:gd name="T7" fmla="*/ 22 h 23"/>
                <a:gd name="T8" fmla="*/ 14 w 1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4" y="23"/>
                  </a:moveTo>
                  <a:cubicBezTo>
                    <a:pt x="9" y="16"/>
                    <a:pt x="5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7"/>
                    <a:pt x="11" y="15"/>
                    <a:pt x="15" y="22"/>
                  </a:cubicBezTo>
                  <a:lnTo>
                    <a:pt x="1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58"/>
            <p:cNvSpPr/>
            <p:nvPr/>
          </p:nvSpPr>
          <p:spPr bwMode="auto">
            <a:xfrm>
              <a:off x="6555613" y="1228057"/>
              <a:ext cx="1542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9"/>
            <p:cNvSpPr>
              <a:spLocks noEditPoints="1"/>
            </p:cNvSpPr>
            <p:nvPr/>
          </p:nvSpPr>
          <p:spPr bwMode="auto">
            <a:xfrm>
              <a:off x="5588719" y="653321"/>
              <a:ext cx="1855355" cy="857604"/>
            </a:xfrm>
            <a:custGeom>
              <a:avLst/>
              <a:gdLst>
                <a:gd name="T0" fmla="*/ 307 w 610"/>
                <a:gd name="T1" fmla="*/ 11 h 282"/>
                <a:gd name="T2" fmla="*/ 202 w 610"/>
                <a:gd name="T3" fmla="*/ 40 h 282"/>
                <a:gd name="T4" fmla="*/ 35 w 610"/>
                <a:gd name="T5" fmla="*/ 120 h 282"/>
                <a:gd name="T6" fmla="*/ 67 w 610"/>
                <a:gd name="T7" fmla="*/ 253 h 282"/>
                <a:gd name="T8" fmla="*/ 232 w 610"/>
                <a:gd name="T9" fmla="*/ 281 h 282"/>
                <a:gd name="T10" fmla="*/ 495 w 610"/>
                <a:gd name="T11" fmla="*/ 247 h 282"/>
                <a:gd name="T12" fmla="*/ 565 w 610"/>
                <a:gd name="T13" fmla="*/ 176 h 282"/>
                <a:gd name="T14" fmla="*/ 562 w 610"/>
                <a:gd name="T15" fmla="*/ 172 h 282"/>
                <a:gd name="T16" fmla="*/ 522 w 610"/>
                <a:gd name="T17" fmla="*/ 184 h 282"/>
                <a:gd name="T18" fmla="*/ 558 w 610"/>
                <a:gd name="T19" fmla="*/ 176 h 282"/>
                <a:gd name="T20" fmla="*/ 469 w 610"/>
                <a:gd name="T21" fmla="*/ 31 h 282"/>
                <a:gd name="T22" fmla="*/ 442 w 610"/>
                <a:gd name="T23" fmla="*/ 44 h 282"/>
                <a:gd name="T24" fmla="*/ 550 w 610"/>
                <a:gd name="T25" fmla="*/ 156 h 282"/>
                <a:gd name="T26" fmla="*/ 530 w 610"/>
                <a:gd name="T27" fmla="*/ 156 h 282"/>
                <a:gd name="T28" fmla="*/ 434 w 610"/>
                <a:gd name="T29" fmla="*/ 198 h 282"/>
                <a:gd name="T30" fmla="*/ 238 w 610"/>
                <a:gd name="T31" fmla="*/ 224 h 282"/>
                <a:gd name="T32" fmla="*/ 305 w 610"/>
                <a:gd name="T33" fmla="*/ 211 h 282"/>
                <a:gd name="T34" fmla="*/ 268 w 610"/>
                <a:gd name="T35" fmla="*/ 215 h 282"/>
                <a:gd name="T36" fmla="*/ 407 w 610"/>
                <a:gd name="T37" fmla="*/ 146 h 282"/>
                <a:gd name="T38" fmla="*/ 339 w 610"/>
                <a:gd name="T39" fmla="*/ 160 h 282"/>
                <a:gd name="T40" fmla="*/ 384 w 610"/>
                <a:gd name="T41" fmla="*/ 150 h 282"/>
                <a:gd name="T42" fmla="*/ 397 w 610"/>
                <a:gd name="T43" fmla="*/ 144 h 282"/>
                <a:gd name="T44" fmla="*/ 421 w 610"/>
                <a:gd name="T45" fmla="*/ 189 h 282"/>
                <a:gd name="T46" fmla="*/ 416 w 610"/>
                <a:gd name="T47" fmla="*/ 191 h 282"/>
                <a:gd name="T48" fmla="*/ 404 w 610"/>
                <a:gd name="T49" fmla="*/ 59 h 282"/>
                <a:gd name="T50" fmla="*/ 366 w 610"/>
                <a:gd name="T51" fmla="*/ 59 h 282"/>
                <a:gd name="T52" fmla="*/ 308 w 610"/>
                <a:gd name="T53" fmla="*/ 19 h 282"/>
                <a:gd name="T54" fmla="*/ 294 w 610"/>
                <a:gd name="T55" fmla="*/ 5 h 282"/>
                <a:gd name="T56" fmla="*/ 229 w 610"/>
                <a:gd name="T57" fmla="*/ 25 h 282"/>
                <a:gd name="T58" fmla="*/ 180 w 610"/>
                <a:gd name="T59" fmla="*/ 45 h 282"/>
                <a:gd name="T60" fmla="*/ 23 w 610"/>
                <a:gd name="T61" fmla="*/ 54 h 282"/>
                <a:gd name="T62" fmla="*/ 40 w 610"/>
                <a:gd name="T63" fmla="*/ 132 h 282"/>
                <a:gd name="T64" fmla="*/ 155 w 610"/>
                <a:gd name="T65" fmla="*/ 54 h 282"/>
                <a:gd name="T66" fmla="*/ 347 w 610"/>
                <a:gd name="T67" fmla="*/ 63 h 282"/>
                <a:gd name="T68" fmla="*/ 352 w 610"/>
                <a:gd name="T69" fmla="*/ 84 h 282"/>
                <a:gd name="T70" fmla="*/ 357 w 610"/>
                <a:gd name="T71" fmla="*/ 130 h 282"/>
                <a:gd name="T72" fmla="*/ 79 w 610"/>
                <a:gd name="T73" fmla="*/ 193 h 282"/>
                <a:gd name="T74" fmla="*/ 70 w 610"/>
                <a:gd name="T75" fmla="*/ 177 h 282"/>
                <a:gd name="T76" fmla="*/ 69 w 610"/>
                <a:gd name="T77" fmla="*/ 247 h 282"/>
                <a:gd name="T78" fmla="*/ 95 w 610"/>
                <a:gd name="T79" fmla="*/ 240 h 282"/>
                <a:gd name="T80" fmla="*/ 109 w 610"/>
                <a:gd name="T81" fmla="*/ 241 h 282"/>
                <a:gd name="T82" fmla="*/ 76 w 610"/>
                <a:gd name="T83" fmla="*/ 225 h 282"/>
                <a:gd name="T84" fmla="*/ 129 w 610"/>
                <a:gd name="T85" fmla="*/ 238 h 282"/>
                <a:gd name="T86" fmla="*/ 164 w 610"/>
                <a:gd name="T87" fmla="*/ 234 h 282"/>
                <a:gd name="T88" fmla="*/ 412 w 610"/>
                <a:gd name="T89" fmla="*/ 165 h 282"/>
                <a:gd name="T90" fmla="*/ 303 w 610"/>
                <a:gd name="T91" fmla="*/ 209 h 282"/>
                <a:gd name="T92" fmla="*/ 233 w 610"/>
                <a:gd name="T93" fmla="*/ 224 h 282"/>
                <a:gd name="T94" fmla="*/ 196 w 610"/>
                <a:gd name="T95" fmla="*/ 223 h 282"/>
                <a:gd name="T96" fmla="*/ 230 w 610"/>
                <a:gd name="T97" fmla="*/ 277 h 282"/>
                <a:gd name="T98" fmla="*/ 239 w 610"/>
                <a:gd name="T99" fmla="*/ 271 h 282"/>
                <a:gd name="T100" fmla="*/ 275 w 610"/>
                <a:gd name="T101" fmla="*/ 268 h 282"/>
                <a:gd name="T102" fmla="*/ 297 w 610"/>
                <a:gd name="T103" fmla="*/ 262 h 282"/>
                <a:gd name="T104" fmla="*/ 245 w 610"/>
                <a:gd name="T105" fmla="*/ 233 h 282"/>
                <a:gd name="T106" fmla="*/ 316 w 610"/>
                <a:gd name="T107" fmla="*/ 261 h 282"/>
                <a:gd name="T108" fmla="*/ 458 w 610"/>
                <a:gd name="T109" fmla="*/ 239 h 282"/>
                <a:gd name="T110" fmla="*/ 470 w 610"/>
                <a:gd name="T111" fmla="*/ 243 h 282"/>
                <a:gd name="T112" fmla="*/ 469 w 610"/>
                <a:gd name="T113" fmla="*/ 234 h 282"/>
                <a:gd name="T114" fmla="*/ 410 w 610"/>
                <a:gd name="T115" fmla="*/ 251 h 282"/>
                <a:gd name="T116" fmla="*/ 367 w 610"/>
                <a:gd name="T117" fmla="*/ 256 h 282"/>
                <a:gd name="T118" fmla="*/ 324 w 610"/>
                <a:gd name="T119" fmla="*/ 223 h 282"/>
                <a:gd name="T120" fmla="*/ 582 w 610"/>
                <a:gd name="T121" fmla="*/ 174 h 282"/>
                <a:gd name="T122" fmla="*/ 589 w 610"/>
                <a:gd name="T123" fmla="*/ 221 h 282"/>
                <a:gd name="T124" fmla="*/ 598 w 610"/>
                <a:gd name="T125" fmla="*/ 20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0" h="282">
                  <a:moveTo>
                    <a:pt x="600" y="190"/>
                  </a:moveTo>
                  <a:cubicBezTo>
                    <a:pt x="599" y="187"/>
                    <a:pt x="599" y="185"/>
                    <a:pt x="598" y="183"/>
                  </a:cubicBezTo>
                  <a:cubicBezTo>
                    <a:pt x="595" y="176"/>
                    <a:pt x="590" y="169"/>
                    <a:pt x="583" y="162"/>
                  </a:cubicBezTo>
                  <a:cubicBezTo>
                    <a:pt x="579" y="148"/>
                    <a:pt x="519" y="82"/>
                    <a:pt x="492" y="52"/>
                  </a:cubicBezTo>
                  <a:cubicBezTo>
                    <a:pt x="492" y="52"/>
                    <a:pt x="492" y="52"/>
                    <a:pt x="492" y="51"/>
                  </a:cubicBezTo>
                  <a:cubicBezTo>
                    <a:pt x="492" y="50"/>
                    <a:pt x="490" y="49"/>
                    <a:pt x="489" y="49"/>
                  </a:cubicBezTo>
                  <a:cubicBezTo>
                    <a:pt x="482" y="42"/>
                    <a:pt x="478" y="37"/>
                    <a:pt x="478" y="37"/>
                  </a:cubicBezTo>
                  <a:cubicBezTo>
                    <a:pt x="478" y="37"/>
                    <a:pt x="479" y="38"/>
                    <a:pt x="480" y="40"/>
                  </a:cubicBezTo>
                  <a:cubicBezTo>
                    <a:pt x="477" y="36"/>
                    <a:pt x="474" y="33"/>
                    <a:pt x="471" y="29"/>
                  </a:cubicBezTo>
                  <a:cubicBezTo>
                    <a:pt x="471" y="29"/>
                    <a:pt x="472" y="29"/>
                    <a:pt x="472" y="2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70" y="27"/>
                    <a:pt x="470" y="27"/>
                    <a:pt x="469" y="28"/>
                  </a:cubicBezTo>
                  <a:cubicBezTo>
                    <a:pt x="469" y="27"/>
                    <a:pt x="469" y="27"/>
                    <a:pt x="469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0" y="32"/>
                    <a:pt x="453" y="36"/>
                    <a:pt x="445" y="40"/>
                  </a:cubicBezTo>
                  <a:cubicBezTo>
                    <a:pt x="423" y="45"/>
                    <a:pt x="401" y="48"/>
                    <a:pt x="377" y="48"/>
                  </a:cubicBezTo>
                  <a:cubicBezTo>
                    <a:pt x="373" y="48"/>
                    <a:pt x="370" y="48"/>
                    <a:pt x="367" y="48"/>
                  </a:cubicBezTo>
                  <a:cubicBezTo>
                    <a:pt x="364" y="48"/>
                    <a:pt x="361" y="49"/>
                    <a:pt x="358" y="51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3"/>
                    <a:pt x="357" y="53"/>
                    <a:pt x="357" y="53"/>
                  </a:cubicBezTo>
                  <a:cubicBezTo>
                    <a:pt x="358" y="54"/>
                    <a:pt x="359" y="56"/>
                    <a:pt x="360" y="57"/>
                  </a:cubicBezTo>
                  <a:cubicBezTo>
                    <a:pt x="361" y="57"/>
                    <a:pt x="361" y="57"/>
                    <a:pt x="362" y="58"/>
                  </a:cubicBezTo>
                  <a:cubicBezTo>
                    <a:pt x="359" y="58"/>
                    <a:pt x="355" y="59"/>
                    <a:pt x="352" y="61"/>
                  </a:cubicBezTo>
                  <a:cubicBezTo>
                    <a:pt x="341" y="47"/>
                    <a:pt x="329" y="35"/>
                    <a:pt x="321" y="26"/>
                  </a:cubicBezTo>
                  <a:cubicBezTo>
                    <a:pt x="321" y="25"/>
                    <a:pt x="321" y="25"/>
                    <a:pt x="321" y="25"/>
                  </a:cubicBezTo>
                  <a:cubicBezTo>
                    <a:pt x="321" y="23"/>
                    <a:pt x="319" y="22"/>
                    <a:pt x="318" y="22"/>
                  </a:cubicBezTo>
                  <a:cubicBezTo>
                    <a:pt x="311" y="15"/>
                    <a:pt x="307" y="11"/>
                    <a:pt x="307" y="11"/>
                  </a:cubicBezTo>
                  <a:cubicBezTo>
                    <a:pt x="307" y="11"/>
                    <a:pt x="308" y="12"/>
                    <a:pt x="309" y="14"/>
                  </a:cubicBezTo>
                  <a:cubicBezTo>
                    <a:pt x="306" y="10"/>
                    <a:pt x="303" y="6"/>
                    <a:pt x="300" y="3"/>
                  </a:cubicBezTo>
                  <a:cubicBezTo>
                    <a:pt x="301" y="3"/>
                    <a:pt x="301" y="2"/>
                    <a:pt x="301" y="2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8" y="0"/>
                  </a:cubicBezTo>
                  <a:cubicBezTo>
                    <a:pt x="296" y="2"/>
                    <a:pt x="296" y="2"/>
                    <a:pt x="296" y="2"/>
                  </a:cubicBezTo>
                  <a:cubicBezTo>
                    <a:pt x="296" y="2"/>
                    <a:pt x="296" y="2"/>
                    <a:pt x="297" y="2"/>
                  </a:cubicBezTo>
                  <a:cubicBezTo>
                    <a:pt x="289" y="6"/>
                    <a:pt x="282" y="10"/>
                    <a:pt x="275" y="13"/>
                  </a:cubicBezTo>
                  <a:cubicBezTo>
                    <a:pt x="252" y="19"/>
                    <a:pt x="230" y="22"/>
                    <a:pt x="206" y="22"/>
                  </a:cubicBezTo>
                  <a:cubicBezTo>
                    <a:pt x="202" y="22"/>
                    <a:pt x="199" y="21"/>
                    <a:pt x="196" y="22"/>
                  </a:cubicBezTo>
                  <a:cubicBezTo>
                    <a:pt x="193" y="22"/>
                    <a:pt x="190" y="23"/>
                    <a:pt x="187" y="25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87" y="28"/>
                    <a:pt x="188" y="29"/>
                    <a:pt x="190" y="30"/>
                  </a:cubicBezTo>
                  <a:cubicBezTo>
                    <a:pt x="190" y="31"/>
                    <a:pt x="191" y="31"/>
                    <a:pt x="191" y="31"/>
                  </a:cubicBezTo>
                  <a:cubicBezTo>
                    <a:pt x="186" y="32"/>
                    <a:pt x="181" y="34"/>
                    <a:pt x="177" y="37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83" y="39"/>
                    <a:pt x="189" y="38"/>
                    <a:pt x="194" y="36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89" y="35"/>
                    <a:pt x="185" y="36"/>
                    <a:pt x="181" y="37"/>
                  </a:cubicBezTo>
                  <a:cubicBezTo>
                    <a:pt x="185" y="34"/>
                    <a:pt x="190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6" y="33"/>
                  </a:cubicBezTo>
                  <a:cubicBezTo>
                    <a:pt x="201" y="35"/>
                    <a:pt x="209" y="35"/>
                    <a:pt x="216" y="34"/>
                  </a:cubicBezTo>
                  <a:cubicBezTo>
                    <a:pt x="212" y="36"/>
                    <a:pt x="207" y="38"/>
                    <a:pt x="202" y="40"/>
                  </a:cubicBezTo>
                  <a:cubicBezTo>
                    <a:pt x="168" y="45"/>
                    <a:pt x="125" y="45"/>
                    <a:pt x="17" y="43"/>
                  </a:cubicBezTo>
                  <a:cubicBezTo>
                    <a:pt x="16" y="44"/>
                    <a:pt x="16" y="46"/>
                    <a:pt x="18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4" y="49"/>
                    <a:pt x="12" y="49"/>
                    <a:pt x="9" y="48"/>
                  </a:cubicBezTo>
                  <a:cubicBezTo>
                    <a:pt x="9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1"/>
                    <a:pt x="11" y="51"/>
                  </a:cubicBezTo>
                  <a:cubicBezTo>
                    <a:pt x="11" y="51"/>
                    <a:pt x="11" y="51"/>
                    <a:pt x="12" y="51"/>
                  </a:cubicBezTo>
                  <a:cubicBezTo>
                    <a:pt x="12" y="52"/>
                    <a:pt x="13" y="52"/>
                    <a:pt x="14" y="52"/>
                  </a:cubicBezTo>
                  <a:cubicBezTo>
                    <a:pt x="13" y="52"/>
                    <a:pt x="13" y="52"/>
                    <a:pt x="12" y="52"/>
                  </a:cubicBezTo>
                  <a:cubicBezTo>
                    <a:pt x="12" y="52"/>
                    <a:pt x="11" y="53"/>
                    <a:pt x="11" y="53"/>
                  </a:cubicBezTo>
                  <a:cubicBezTo>
                    <a:pt x="9" y="53"/>
                    <a:pt x="8" y="53"/>
                    <a:pt x="6" y="53"/>
                  </a:cubicBezTo>
                  <a:cubicBezTo>
                    <a:pt x="5" y="52"/>
                    <a:pt x="5" y="52"/>
                    <a:pt x="4" y="51"/>
                  </a:cubicBezTo>
                  <a:cubicBezTo>
                    <a:pt x="4" y="51"/>
                    <a:pt x="5" y="52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2"/>
                    <a:pt x="4" y="51"/>
                    <a:pt x="4" y="51"/>
                  </a:cubicBezTo>
                  <a:cubicBezTo>
                    <a:pt x="4" y="52"/>
                    <a:pt x="4" y="53"/>
                    <a:pt x="5" y="54"/>
                  </a:cubicBezTo>
                  <a:cubicBezTo>
                    <a:pt x="4" y="54"/>
                    <a:pt x="3" y="54"/>
                    <a:pt x="3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6"/>
                    <a:pt x="4" y="56"/>
                    <a:pt x="5" y="56"/>
                  </a:cubicBezTo>
                  <a:cubicBezTo>
                    <a:pt x="11" y="94"/>
                    <a:pt x="1" y="105"/>
                    <a:pt x="0" y="106"/>
                  </a:cubicBezTo>
                  <a:cubicBezTo>
                    <a:pt x="11" y="96"/>
                    <a:pt x="10" y="78"/>
                    <a:pt x="8" y="66"/>
                  </a:cubicBezTo>
                  <a:cubicBezTo>
                    <a:pt x="9" y="67"/>
                    <a:pt x="10" y="69"/>
                    <a:pt x="11" y="70"/>
                  </a:cubicBezTo>
                  <a:cubicBezTo>
                    <a:pt x="13" y="74"/>
                    <a:pt x="15" y="78"/>
                    <a:pt x="17" y="82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3" y="93"/>
                    <a:pt x="29" y="106"/>
                    <a:pt x="35" y="120"/>
                  </a:cubicBezTo>
                  <a:cubicBezTo>
                    <a:pt x="36" y="125"/>
                    <a:pt x="37" y="130"/>
                    <a:pt x="39" y="135"/>
                  </a:cubicBezTo>
                  <a:cubicBezTo>
                    <a:pt x="41" y="144"/>
                    <a:pt x="44" y="152"/>
                    <a:pt x="48" y="160"/>
                  </a:cubicBezTo>
                  <a:cubicBezTo>
                    <a:pt x="50" y="164"/>
                    <a:pt x="53" y="168"/>
                    <a:pt x="56" y="171"/>
                  </a:cubicBezTo>
                  <a:cubicBezTo>
                    <a:pt x="57" y="173"/>
                    <a:pt x="58" y="175"/>
                    <a:pt x="59" y="178"/>
                  </a:cubicBezTo>
                  <a:cubicBezTo>
                    <a:pt x="62" y="186"/>
                    <a:pt x="65" y="194"/>
                    <a:pt x="67" y="199"/>
                  </a:cubicBezTo>
                  <a:cubicBezTo>
                    <a:pt x="64" y="197"/>
                    <a:pt x="62" y="195"/>
                    <a:pt x="60" y="193"/>
                  </a:cubicBezTo>
                  <a:cubicBezTo>
                    <a:pt x="57" y="190"/>
                    <a:pt x="56" y="186"/>
                    <a:pt x="56" y="182"/>
                  </a:cubicBezTo>
                  <a:cubicBezTo>
                    <a:pt x="54" y="182"/>
                    <a:pt x="54" y="182"/>
                    <a:pt x="54" y="182"/>
                  </a:cubicBezTo>
                  <a:cubicBezTo>
                    <a:pt x="54" y="187"/>
                    <a:pt x="56" y="191"/>
                    <a:pt x="59" y="194"/>
                  </a:cubicBezTo>
                  <a:cubicBezTo>
                    <a:pt x="61" y="198"/>
                    <a:pt x="65" y="200"/>
                    <a:pt x="68" y="202"/>
                  </a:cubicBezTo>
                  <a:cubicBezTo>
                    <a:pt x="69" y="205"/>
                    <a:pt x="69" y="207"/>
                    <a:pt x="69" y="208"/>
                  </a:cubicBezTo>
                  <a:cubicBezTo>
                    <a:pt x="68" y="217"/>
                    <a:pt x="67" y="239"/>
                    <a:pt x="62" y="246"/>
                  </a:cubicBezTo>
                  <a:cubicBezTo>
                    <a:pt x="59" y="241"/>
                    <a:pt x="57" y="236"/>
                    <a:pt x="57" y="229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36"/>
                    <a:pt x="57" y="242"/>
                    <a:pt x="60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59" y="247"/>
                    <a:pt x="59" y="247"/>
                    <a:pt x="58" y="248"/>
                  </a:cubicBezTo>
                  <a:cubicBezTo>
                    <a:pt x="58" y="247"/>
                    <a:pt x="58" y="247"/>
                    <a:pt x="58" y="246"/>
                  </a:cubicBezTo>
                  <a:cubicBezTo>
                    <a:pt x="51" y="232"/>
                    <a:pt x="11" y="141"/>
                    <a:pt x="1" y="108"/>
                  </a:cubicBezTo>
                  <a:cubicBezTo>
                    <a:pt x="1" y="107"/>
                    <a:pt x="1" y="107"/>
                    <a:pt x="0" y="10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38" y="238"/>
                    <a:pt x="58" y="248"/>
                  </a:cubicBezTo>
                  <a:cubicBezTo>
                    <a:pt x="58" y="248"/>
                    <a:pt x="57" y="249"/>
                    <a:pt x="57" y="250"/>
                  </a:cubicBezTo>
                  <a:cubicBezTo>
                    <a:pt x="57" y="250"/>
                    <a:pt x="57" y="250"/>
                    <a:pt x="57" y="250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58" y="253"/>
                    <a:pt x="60" y="254"/>
                    <a:pt x="61" y="255"/>
                  </a:cubicBezTo>
                  <a:cubicBezTo>
                    <a:pt x="63" y="255"/>
                    <a:pt x="65" y="255"/>
                    <a:pt x="67" y="253"/>
                  </a:cubicBezTo>
                  <a:cubicBezTo>
                    <a:pt x="68" y="253"/>
                    <a:pt x="68" y="252"/>
                    <a:pt x="69" y="251"/>
                  </a:cubicBezTo>
                  <a:cubicBezTo>
                    <a:pt x="70" y="251"/>
                    <a:pt x="70" y="251"/>
                    <a:pt x="71" y="251"/>
                  </a:cubicBezTo>
                  <a:cubicBezTo>
                    <a:pt x="69" y="253"/>
                    <a:pt x="69" y="253"/>
                    <a:pt x="69" y="253"/>
                  </a:cubicBezTo>
                  <a:cubicBezTo>
                    <a:pt x="69" y="253"/>
                    <a:pt x="72" y="253"/>
                    <a:pt x="76" y="253"/>
                  </a:cubicBezTo>
                  <a:cubicBezTo>
                    <a:pt x="77" y="253"/>
                    <a:pt x="77" y="253"/>
                    <a:pt x="78" y="254"/>
                  </a:cubicBezTo>
                  <a:cubicBezTo>
                    <a:pt x="79" y="254"/>
                    <a:pt x="80" y="254"/>
                    <a:pt x="80" y="254"/>
                  </a:cubicBezTo>
                  <a:cubicBezTo>
                    <a:pt x="83" y="254"/>
                    <a:pt x="83" y="254"/>
                    <a:pt x="83" y="254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7" y="252"/>
                    <a:pt x="93" y="251"/>
                    <a:pt x="101" y="250"/>
                  </a:cubicBezTo>
                  <a:cubicBezTo>
                    <a:pt x="103" y="252"/>
                    <a:pt x="105" y="253"/>
                    <a:pt x="107" y="253"/>
                  </a:cubicBezTo>
                  <a:cubicBezTo>
                    <a:pt x="110" y="254"/>
                    <a:pt x="110" y="254"/>
                    <a:pt x="110" y="254"/>
                  </a:cubicBezTo>
                  <a:cubicBezTo>
                    <a:pt x="108" y="252"/>
                    <a:pt x="108" y="252"/>
                    <a:pt x="108" y="252"/>
                  </a:cubicBezTo>
                  <a:cubicBezTo>
                    <a:pt x="108" y="251"/>
                    <a:pt x="107" y="250"/>
                    <a:pt x="107" y="250"/>
                  </a:cubicBezTo>
                  <a:cubicBezTo>
                    <a:pt x="116" y="249"/>
                    <a:pt x="127" y="248"/>
                    <a:pt x="138" y="247"/>
                  </a:cubicBezTo>
                  <a:cubicBezTo>
                    <a:pt x="139" y="247"/>
                    <a:pt x="139" y="248"/>
                    <a:pt x="140" y="249"/>
                  </a:cubicBezTo>
                  <a:cubicBezTo>
                    <a:pt x="141" y="247"/>
                    <a:pt x="141" y="247"/>
                    <a:pt x="141" y="247"/>
                  </a:cubicBezTo>
                  <a:cubicBezTo>
                    <a:pt x="141" y="247"/>
                    <a:pt x="141" y="247"/>
                    <a:pt x="141" y="246"/>
                  </a:cubicBezTo>
                  <a:cubicBezTo>
                    <a:pt x="146" y="246"/>
                    <a:pt x="151" y="245"/>
                    <a:pt x="157" y="245"/>
                  </a:cubicBezTo>
                  <a:cubicBezTo>
                    <a:pt x="158" y="246"/>
                    <a:pt x="160" y="247"/>
                    <a:pt x="162" y="248"/>
                  </a:cubicBezTo>
                  <a:cubicBezTo>
                    <a:pt x="163" y="247"/>
                    <a:pt x="163" y="247"/>
                    <a:pt x="163" y="247"/>
                  </a:cubicBezTo>
                  <a:cubicBezTo>
                    <a:pt x="162" y="246"/>
                    <a:pt x="161" y="245"/>
                    <a:pt x="159" y="244"/>
                  </a:cubicBezTo>
                  <a:cubicBezTo>
                    <a:pt x="178" y="242"/>
                    <a:pt x="196" y="239"/>
                    <a:pt x="207" y="237"/>
                  </a:cubicBezTo>
                  <a:cubicBezTo>
                    <a:pt x="215" y="256"/>
                    <a:pt x="223" y="271"/>
                    <a:pt x="229" y="274"/>
                  </a:cubicBezTo>
                  <a:cubicBezTo>
                    <a:pt x="229" y="275"/>
                    <a:pt x="228" y="275"/>
                    <a:pt x="228" y="276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9" y="279"/>
                    <a:pt x="231" y="281"/>
                    <a:pt x="232" y="281"/>
                  </a:cubicBezTo>
                  <a:cubicBezTo>
                    <a:pt x="234" y="282"/>
                    <a:pt x="236" y="281"/>
                    <a:pt x="238" y="280"/>
                  </a:cubicBezTo>
                  <a:cubicBezTo>
                    <a:pt x="239" y="279"/>
                    <a:pt x="239" y="278"/>
                    <a:pt x="240" y="277"/>
                  </a:cubicBezTo>
                  <a:cubicBezTo>
                    <a:pt x="240" y="277"/>
                    <a:pt x="241" y="277"/>
                    <a:pt x="242" y="277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40" y="280"/>
                    <a:pt x="242" y="280"/>
                    <a:pt x="247" y="279"/>
                  </a:cubicBezTo>
                  <a:cubicBezTo>
                    <a:pt x="248" y="279"/>
                    <a:pt x="248" y="280"/>
                    <a:pt x="249" y="280"/>
                  </a:cubicBezTo>
                  <a:cubicBezTo>
                    <a:pt x="250" y="280"/>
                    <a:pt x="250" y="280"/>
                    <a:pt x="251" y="280"/>
                  </a:cubicBezTo>
                  <a:cubicBezTo>
                    <a:pt x="254" y="281"/>
                    <a:pt x="254" y="281"/>
                    <a:pt x="254" y="281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7" y="278"/>
                    <a:pt x="264" y="278"/>
                    <a:pt x="272" y="277"/>
                  </a:cubicBezTo>
                  <a:cubicBezTo>
                    <a:pt x="274" y="278"/>
                    <a:pt x="276" y="279"/>
                    <a:pt x="278" y="280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279" y="278"/>
                    <a:pt x="279" y="278"/>
                    <a:pt x="279" y="278"/>
                  </a:cubicBezTo>
                  <a:cubicBezTo>
                    <a:pt x="278" y="277"/>
                    <a:pt x="278" y="277"/>
                    <a:pt x="278" y="276"/>
                  </a:cubicBezTo>
                  <a:cubicBezTo>
                    <a:pt x="287" y="275"/>
                    <a:pt x="298" y="274"/>
                    <a:pt x="309" y="273"/>
                  </a:cubicBezTo>
                  <a:cubicBezTo>
                    <a:pt x="309" y="274"/>
                    <a:pt x="310" y="274"/>
                    <a:pt x="311" y="275"/>
                  </a:cubicBezTo>
                  <a:cubicBezTo>
                    <a:pt x="312" y="274"/>
                    <a:pt x="312" y="274"/>
                    <a:pt x="312" y="274"/>
                  </a:cubicBezTo>
                  <a:cubicBezTo>
                    <a:pt x="312" y="273"/>
                    <a:pt x="312" y="273"/>
                    <a:pt x="311" y="273"/>
                  </a:cubicBezTo>
                  <a:cubicBezTo>
                    <a:pt x="317" y="272"/>
                    <a:pt x="322" y="272"/>
                    <a:pt x="327" y="271"/>
                  </a:cubicBezTo>
                  <a:cubicBezTo>
                    <a:pt x="329" y="272"/>
                    <a:pt x="331" y="274"/>
                    <a:pt x="333" y="275"/>
                  </a:cubicBezTo>
                  <a:cubicBezTo>
                    <a:pt x="334" y="273"/>
                    <a:pt x="334" y="273"/>
                    <a:pt x="334" y="273"/>
                  </a:cubicBezTo>
                  <a:cubicBezTo>
                    <a:pt x="333" y="272"/>
                    <a:pt x="331" y="272"/>
                    <a:pt x="330" y="271"/>
                  </a:cubicBezTo>
                  <a:cubicBezTo>
                    <a:pt x="350" y="268"/>
                    <a:pt x="369" y="266"/>
                    <a:pt x="379" y="263"/>
                  </a:cubicBezTo>
                  <a:cubicBezTo>
                    <a:pt x="394" y="259"/>
                    <a:pt x="443" y="254"/>
                    <a:pt x="491" y="248"/>
                  </a:cubicBezTo>
                  <a:cubicBezTo>
                    <a:pt x="493" y="249"/>
                    <a:pt x="495" y="250"/>
                    <a:pt x="496" y="250"/>
                  </a:cubicBezTo>
                  <a:cubicBezTo>
                    <a:pt x="497" y="249"/>
                    <a:pt x="497" y="249"/>
                    <a:pt x="497" y="249"/>
                  </a:cubicBezTo>
                  <a:cubicBezTo>
                    <a:pt x="497" y="248"/>
                    <a:pt x="496" y="248"/>
                    <a:pt x="495" y="247"/>
                  </a:cubicBezTo>
                  <a:cubicBezTo>
                    <a:pt x="506" y="246"/>
                    <a:pt x="517" y="244"/>
                    <a:pt x="527" y="243"/>
                  </a:cubicBezTo>
                  <a:cubicBezTo>
                    <a:pt x="527" y="243"/>
                    <a:pt x="527" y="243"/>
                    <a:pt x="527" y="243"/>
                  </a:cubicBezTo>
                  <a:cubicBezTo>
                    <a:pt x="539" y="242"/>
                    <a:pt x="551" y="240"/>
                    <a:pt x="563" y="237"/>
                  </a:cubicBezTo>
                  <a:cubicBezTo>
                    <a:pt x="587" y="233"/>
                    <a:pt x="603" y="228"/>
                    <a:pt x="605" y="223"/>
                  </a:cubicBezTo>
                  <a:cubicBezTo>
                    <a:pt x="610" y="210"/>
                    <a:pt x="607" y="198"/>
                    <a:pt x="600" y="190"/>
                  </a:cubicBezTo>
                  <a:close/>
                  <a:moveTo>
                    <a:pt x="8" y="56"/>
                  </a:moveTo>
                  <a:cubicBezTo>
                    <a:pt x="8" y="56"/>
                    <a:pt x="8" y="57"/>
                    <a:pt x="8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lose/>
                  <a:moveTo>
                    <a:pt x="8" y="61"/>
                  </a:moveTo>
                  <a:cubicBezTo>
                    <a:pt x="7" y="62"/>
                    <a:pt x="7" y="62"/>
                    <a:pt x="7" y="62"/>
                  </a:cubicBezTo>
                  <a:cubicBezTo>
                    <a:pt x="7" y="60"/>
                    <a:pt x="6" y="58"/>
                    <a:pt x="6" y="56"/>
                  </a:cubicBezTo>
                  <a:cubicBezTo>
                    <a:pt x="6" y="56"/>
                    <a:pt x="6" y="56"/>
                    <a:pt x="7" y="56"/>
                  </a:cubicBezTo>
                  <a:cubicBezTo>
                    <a:pt x="7" y="58"/>
                    <a:pt x="8" y="60"/>
                    <a:pt x="9" y="63"/>
                  </a:cubicBezTo>
                  <a:cubicBezTo>
                    <a:pt x="9" y="62"/>
                    <a:pt x="8" y="62"/>
                    <a:pt x="8" y="61"/>
                  </a:cubicBezTo>
                  <a:close/>
                  <a:moveTo>
                    <a:pt x="565" y="149"/>
                  </a:moveTo>
                  <a:cubicBezTo>
                    <a:pt x="565" y="149"/>
                    <a:pt x="565" y="149"/>
                    <a:pt x="565" y="149"/>
                  </a:cubicBezTo>
                  <a:cubicBezTo>
                    <a:pt x="565" y="149"/>
                    <a:pt x="565" y="149"/>
                    <a:pt x="565" y="149"/>
                  </a:cubicBezTo>
                  <a:cubicBezTo>
                    <a:pt x="571" y="157"/>
                    <a:pt x="577" y="164"/>
                    <a:pt x="582" y="172"/>
                  </a:cubicBezTo>
                  <a:cubicBezTo>
                    <a:pt x="581" y="172"/>
                    <a:pt x="579" y="172"/>
                    <a:pt x="578" y="173"/>
                  </a:cubicBezTo>
                  <a:cubicBezTo>
                    <a:pt x="578" y="173"/>
                    <a:pt x="578" y="173"/>
                    <a:pt x="578" y="172"/>
                  </a:cubicBezTo>
                  <a:cubicBezTo>
                    <a:pt x="578" y="172"/>
                    <a:pt x="578" y="172"/>
                    <a:pt x="578" y="172"/>
                  </a:cubicBezTo>
                  <a:cubicBezTo>
                    <a:pt x="575" y="168"/>
                    <a:pt x="572" y="164"/>
                    <a:pt x="569" y="160"/>
                  </a:cubicBezTo>
                  <a:cubicBezTo>
                    <a:pt x="570" y="160"/>
                    <a:pt x="570" y="160"/>
                    <a:pt x="570" y="160"/>
                  </a:cubicBezTo>
                  <a:cubicBezTo>
                    <a:pt x="568" y="157"/>
                    <a:pt x="566" y="153"/>
                    <a:pt x="564" y="150"/>
                  </a:cubicBezTo>
                  <a:cubicBezTo>
                    <a:pt x="564" y="149"/>
                    <a:pt x="565" y="149"/>
                    <a:pt x="565" y="149"/>
                  </a:cubicBezTo>
                  <a:close/>
                  <a:moveTo>
                    <a:pt x="566" y="178"/>
                  </a:moveTo>
                  <a:cubicBezTo>
                    <a:pt x="566" y="178"/>
                    <a:pt x="565" y="177"/>
                    <a:pt x="565" y="176"/>
                  </a:cubicBezTo>
                  <a:cubicBezTo>
                    <a:pt x="568" y="176"/>
                    <a:pt x="571" y="175"/>
                    <a:pt x="574" y="175"/>
                  </a:cubicBezTo>
                  <a:cubicBezTo>
                    <a:pt x="575" y="176"/>
                    <a:pt x="576" y="177"/>
                    <a:pt x="576" y="178"/>
                  </a:cubicBezTo>
                  <a:cubicBezTo>
                    <a:pt x="573" y="178"/>
                    <a:pt x="570" y="179"/>
                    <a:pt x="566" y="179"/>
                  </a:cubicBezTo>
                  <a:cubicBezTo>
                    <a:pt x="566" y="179"/>
                    <a:pt x="566" y="179"/>
                    <a:pt x="566" y="179"/>
                  </a:cubicBezTo>
                  <a:cubicBezTo>
                    <a:pt x="566" y="179"/>
                    <a:pt x="566" y="178"/>
                    <a:pt x="566" y="178"/>
                  </a:cubicBezTo>
                  <a:close/>
                  <a:moveTo>
                    <a:pt x="564" y="147"/>
                  </a:moveTo>
                  <a:cubicBezTo>
                    <a:pt x="564" y="147"/>
                    <a:pt x="564" y="147"/>
                    <a:pt x="564" y="147"/>
                  </a:cubicBezTo>
                  <a:cubicBezTo>
                    <a:pt x="563" y="147"/>
                    <a:pt x="563" y="148"/>
                    <a:pt x="563" y="148"/>
                  </a:cubicBezTo>
                  <a:cubicBezTo>
                    <a:pt x="562" y="146"/>
                    <a:pt x="561" y="144"/>
                    <a:pt x="560" y="142"/>
                  </a:cubicBezTo>
                  <a:cubicBezTo>
                    <a:pt x="562" y="144"/>
                    <a:pt x="563" y="146"/>
                    <a:pt x="564" y="147"/>
                  </a:cubicBezTo>
                  <a:close/>
                  <a:moveTo>
                    <a:pt x="562" y="150"/>
                  </a:moveTo>
                  <a:cubicBezTo>
                    <a:pt x="562" y="150"/>
                    <a:pt x="562" y="150"/>
                    <a:pt x="562" y="150"/>
                  </a:cubicBezTo>
                  <a:cubicBezTo>
                    <a:pt x="562" y="150"/>
                    <a:pt x="562" y="150"/>
                    <a:pt x="562" y="150"/>
                  </a:cubicBezTo>
                  <a:cubicBezTo>
                    <a:pt x="565" y="158"/>
                    <a:pt x="570" y="165"/>
                    <a:pt x="575" y="172"/>
                  </a:cubicBezTo>
                  <a:cubicBezTo>
                    <a:pt x="575" y="171"/>
                    <a:pt x="574" y="171"/>
                    <a:pt x="574" y="171"/>
                  </a:cubicBezTo>
                  <a:cubicBezTo>
                    <a:pt x="567" y="161"/>
                    <a:pt x="560" y="149"/>
                    <a:pt x="553" y="139"/>
                  </a:cubicBezTo>
                  <a:cubicBezTo>
                    <a:pt x="552" y="140"/>
                    <a:pt x="552" y="140"/>
                    <a:pt x="552" y="140"/>
                  </a:cubicBezTo>
                  <a:cubicBezTo>
                    <a:pt x="558" y="149"/>
                    <a:pt x="564" y="160"/>
                    <a:pt x="570" y="169"/>
                  </a:cubicBezTo>
                  <a:cubicBezTo>
                    <a:pt x="570" y="169"/>
                    <a:pt x="569" y="169"/>
                    <a:pt x="569" y="169"/>
                  </a:cubicBezTo>
                  <a:cubicBezTo>
                    <a:pt x="567" y="168"/>
                    <a:pt x="565" y="168"/>
                    <a:pt x="563" y="168"/>
                  </a:cubicBezTo>
                  <a:cubicBezTo>
                    <a:pt x="563" y="170"/>
                    <a:pt x="563" y="170"/>
                    <a:pt x="563" y="170"/>
                  </a:cubicBezTo>
                  <a:cubicBezTo>
                    <a:pt x="565" y="170"/>
                    <a:pt x="566" y="170"/>
                    <a:pt x="568" y="171"/>
                  </a:cubicBezTo>
                  <a:cubicBezTo>
                    <a:pt x="570" y="171"/>
                    <a:pt x="571" y="172"/>
                    <a:pt x="572" y="173"/>
                  </a:cubicBezTo>
                  <a:cubicBezTo>
                    <a:pt x="573" y="173"/>
                    <a:pt x="573" y="173"/>
                    <a:pt x="573" y="173"/>
                  </a:cubicBezTo>
                  <a:cubicBezTo>
                    <a:pt x="571" y="174"/>
                    <a:pt x="568" y="174"/>
                    <a:pt x="566" y="174"/>
                  </a:cubicBezTo>
                  <a:cubicBezTo>
                    <a:pt x="567" y="174"/>
                    <a:pt x="567" y="174"/>
                    <a:pt x="568" y="174"/>
                  </a:cubicBezTo>
                  <a:cubicBezTo>
                    <a:pt x="568" y="172"/>
                    <a:pt x="568" y="172"/>
                    <a:pt x="568" y="172"/>
                  </a:cubicBezTo>
                  <a:cubicBezTo>
                    <a:pt x="566" y="172"/>
                    <a:pt x="564" y="172"/>
                    <a:pt x="562" y="172"/>
                  </a:cubicBezTo>
                  <a:cubicBezTo>
                    <a:pt x="561" y="171"/>
                    <a:pt x="561" y="170"/>
                    <a:pt x="560" y="168"/>
                  </a:cubicBezTo>
                  <a:cubicBezTo>
                    <a:pt x="561" y="170"/>
                    <a:pt x="561" y="170"/>
                    <a:pt x="561" y="170"/>
                  </a:cubicBezTo>
                  <a:cubicBezTo>
                    <a:pt x="561" y="167"/>
                    <a:pt x="561" y="167"/>
                    <a:pt x="561" y="167"/>
                  </a:cubicBezTo>
                  <a:cubicBezTo>
                    <a:pt x="561" y="160"/>
                    <a:pt x="557" y="153"/>
                    <a:pt x="554" y="146"/>
                  </a:cubicBezTo>
                  <a:cubicBezTo>
                    <a:pt x="551" y="140"/>
                    <a:pt x="549" y="134"/>
                    <a:pt x="548" y="128"/>
                  </a:cubicBezTo>
                  <a:cubicBezTo>
                    <a:pt x="554" y="134"/>
                    <a:pt x="558" y="142"/>
                    <a:pt x="562" y="150"/>
                  </a:cubicBezTo>
                  <a:close/>
                  <a:moveTo>
                    <a:pt x="524" y="181"/>
                  </a:move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4" y="181"/>
                    <a:pt x="524" y="181"/>
                  </a:cubicBezTo>
                  <a:cubicBezTo>
                    <a:pt x="525" y="180"/>
                    <a:pt x="525" y="180"/>
                    <a:pt x="526" y="180"/>
                  </a:cubicBezTo>
                  <a:cubicBezTo>
                    <a:pt x="526" y="180"/>
                    <a:pt x="526" y="181"/>
                    <a:pt x="527" y="181"/>
                  </a:cubicBezTo>
                  <a:cubicBezTo>
                    <a:pt x="527" y="181"/>
                    <a:pt x="528" y="181"/>
                    <a:pt x="528" y="181"/>
                  </a:cubicBezTo>
                  <a:cubicBezTo>
                    <a:pt x="529" y="181"/>
                    <a:pt x="529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79"/>
                  </a:cubicBezTo>
                  <a:cubicBezTo>
                    <a:pt x="535" y="179"/>
                    <a:pt x="540" y="178"/>
                    <a:pt x="545" y="177"/>
                  </a:cubicBezTo>
                  <a:cubicBezTo>
                    <a:pt x="546" y="178"/>
                    <a:pt x="547" y="179"/>
                    <a:pt x="548" y="180"/>
                  </a:cubicBezTo>
                  <a:cubicBezTo>
                    <a:pt x="549" y="179"/>
                    <a:pt x="549" y="179"/>
                    <a:pt x="549" y="179"/>
                  </a:cubicBezTo>
                  <a:cubicBezTo>
                    <a:pt x="549" y="178"/>
                    <a:pt x="548" y="177"/>
                    <a:pt x="548" y="177"/>
                  </a:cubicBezTo>
                  <a:cubicBezTo>
                    <a:pt x="548" y="177"/>
                    <a:pt x="548" y="177"/>
                    <a:pt x="548" y="177"/>
                  </a:cubicBezTo>
                  <a:cubicBezTo>
                    <a:pt x="549" y="178"/>
                    <a:pt x="551" y="180"/>
                    <a:pt x="552" y="181"/>
                  </a:cubicBezTo>
                  <a:cubicBezTo>
                    <a:pt x="539" y="183"/>
                    <a:pt x="523" y="185"/>
                    <a:pt x="504" y="188"/>
                  </a:cubicBezTo>
                  <a:cubicBezTo>
                    <a:pt x="506" y="187"/>
                    <a:pt x="508" y="187"/>
                    <a:pt x="510" y="186"/>
                  </a:cubicBezTo>
                  <a:cubicBezTo>
                    <a:pt x="513" y="185"/>
                    <a:pt x="517" y="183"/>
                    <a:pt x="521" y="182"/>
                  </a:cubicBezTo>
                  <a:cubicBezTo>
                    <a:pt x="521" y="182"/>
                    <a:pt x="521" y="183"/>
                    <a:pt x="521" y="183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4" y="184"/>
                    <a:pt x="524" y="184"/>
                    <a:pt x="524" y="184"/>
                  </a:cubicBezTo>
                  <a:cubicBezTo>
                    <a:pt x="524" y="184"/>
                    <a:pt x="524" y="183"/>
                    <a:pt x="524" y="183"/>
                  </a:cubicBezTo>
                  <a:cubicBezTo>
                    <a:pt x="524" y="183"/>
                    <a:pt x="524" y="182"/>
                    <a:pt x="524" y="181"/>
                  </a:cubicBezTo>
                  <a:close/>
                  <a:moveTo>
                    <a:pt x="532" y="177"/>
                  </a:moveTo>
                  <a:cubicBezTo>
                    <a:pt x="532" y="177"/>
                    <a:pt x="532" y="177"/>
                    <a:pt x="533" y="176"/>
                  </a:cubicBezTo>
                  <a:cubicBezTo>
                    <a:pt x="533" y="176"/>
                    <a:pt x="533" y="176"/>
                    <a:pt x="534" y="176"/>
                  </a:cubicBezTo>
                  <a:cubicBezTo>
                    <a:pt x="534" y="176"/>
                    <a:pt x="534" y="176"/>
                    <a:pt x="534" y="176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533" y="177"/>
                    <a:pt x="533" y="177"/>
                    <a:pt x="532" y="177"/>
                  </a:cubicBezTo>
                  <a:close/>
                  <a:moveTo>
                    <a:pt x="539" y="176"/>
                  </a:moveTo>
                  <a:cubicBezTo>
                    <a:pt x="538" y="176"/>
                    <a:pt x="537" y="176"/>
                    <a:pt x="535" y="177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7" y="176"/>
                    <a:pt x="538" y="176"/>
                    <a:pt x="539" y="176"/>
                  </a:cubicBezTo>
                  <a:close/>
                  <a:moveTo>
                    <a:pt x="537" y="174"/>
                  </a:moveTo>
                  <a:cubicBezTo>
                    <a:pt x="539" y="173"/>
                    <a:pt x="540" y="172"/>
                    <a:pt x="542" y="171"/>
                  </a:cubicBezTo>
                  <a:cubicBezTo>
                    <a:pt x="543" y="172"/>
                    <a:pt x="544" y="173"/>
                    <a:pt x="545" y="174"/>
                  </a:cubicBezTo>
                  <a:cubicBezTo>
                    <a:pt x="543" y="174"/>
                    <a:pt x="540" y="174"/>
                    <a:pt x="537" y="174"/>
                  </a:cubicBezTo>
                  <a:close/>
                  <a:moveTo>
                    <a:pt x="551" y="176"/>
                  </a:moveTo>
                  <a:cubicBezTo>
                    <a:pt x="552" y="176"/>
                    <a:pt x="554" y="176"/>
                    <a:pt x="555" y="176"/>
                  </a:cubicBezTo>
                  <a:cubicBezTo>
                    <a:pt x="555" y="177"/>
                    <a:pt x="556" y="177"/>
                    <a:pt x="556" y="178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9" y="176"/>
                    <a:pt x="560" y="176"/>
                    <a:pt x="561" y="176"/>
                  </a:cubicBezTo>
                  <a:cubicBezTo>
                    <a:pt x="562" y="177"/>
                    <a:pt x="562" y="177"/>
                    <a:pt x="562" y="178"/>
                  </a:cubicBezTo>
                  <a:cubicBezTo>
                    <a:pt x="563" y="178"/>
                    <a:pt x="563" y="179"/>
                    <a:pt x="563" y="179"/>
                  </a:cubicBezTo>
                  <a:cubicBezTo>
                    <a:pt x="564" y="179"/>
                    <a:pt x="564" y="179"/>
                    <a:pt x="564" y="179"/>
                  </a:cubicBezTo>
                  <a:cubicBezTo>
                    <a:pt x="564" y="179"/>
                    <a:pt x="564" y="179"/>
                    <a:pt x="564" y="180"/>
                  </a:cubicBezTo>
                  <a:cubicBezTo>
                    <a:pt x="561" y="180"/>
                    <a:pt x="558" y="180"/>
                    <a:pt x="555" y="181"/>
                  </a:cubicBezTo>
                  <a:cubicBezTo>
                    <a:pt x="554" y="179"/>
                    <a:pt x="552" y="178"/>
                    <a:pt x="551" y="176"/>
                  </a:cubicBezTo>
                  <a:close/>
                  <a:moveTo>
                    <a:pt x="493" y="61"/>
                  </a:moveTo>
                  <a:cubicBezTo>
                    <a:pt x="495" y="64"/>
                    <a:pt x="496" y="67"/>
                    <a:pt x="497" y="70"/>
                  </a:cubicBezTo>
                  <a:cubicBezTo>
                    <a:pt x="496" y="69"/>
                    <a:pt x="495" y="68"/>
                    <a:pt x="494" y="67"/>
                  </a:cubicBezTo>
                  <a:cubicBezTo>
                    <a:pt x="494" y="67"/>
                    <a:pt x="494" y="66"/>
                    <a:pt x="494" y="66"/>
                  </a:cubicBezTo>
                  <a:cubicBezTo>
                    <a:pt x="493" y="65"/>
                    <a:pt x="492" y="64"/>
                    <a:pt x="491" y="63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92" y="63"/>
                    <a:pt x="493" y="62"/>
                    <a:pt x="493" y="61"/>
                  </a:cubicBezTo>
                  <a:close/>
                  <a:moveTo>
                    <a:pt x="489" y="55"/>
                  </a:moveTo>
                  <a:cubicBezTo>
                    <a:pt x="490" y="56"/>
                    <a:pt x="491" y="58"/>
                    <a:pt x="492" y="59"/>
                  </a:cubicBezTo>
                  <a:cubicBezTo>
                    <a:pt x="491" y="58"/>
                    <a:pt x="490" y="57"/>
                    <a:pt x="490" y="56"/>
                  </a:cubicBezTo>
                  <a:cubicBezTo>
                    <a:pt x="489" y="55"/>
                    <a:pt x="489" y="55"/>
                    <a:pt x="489" y="55"/>
                  </a:cubicBezTo>
                  <a:cubicBezTo>
                    <a:pt x="489" y="55"/>
                    <a:pt x="489" y="55"/>
                    <a:pt x="489" y="55"/>
                  </a:cubicBezTo>
                  <a:close/>
                  <a:moveTo>
                    <a:pt x="478" y="41"/>
                  </a:moveTo>
                  <a:cubicBezTo>
                    <a:pt x="481" y="44"/>
                    <a:pt x="483" y="47"/>
                    <a:pt x="486" y="50"/>
                  </a:cubicBezTo>
                  <a:cubicBezTo>
                    <a:pt x="485" y="51"/>
                    <a:pt x="484" y="52"/>
                    <a:pt x="484" y="53"/>
                  </a:cubicBezTo>
                  <a:cubicBezTo>
                    <a:pt x="483" y="50"/>
                    <a:pt x="481" y="48"/>
                    <a:pt x="480" y="47"/>
                  </a:cubicBezTo>
                  <a:cubicBezTo>
                    <a:pt x="479" y="46"/>
                    <a:pt x="479" y="46"/>
                    <a:pt x="479" y="45"/>
                  </a:cubicBezTo>
                  <a:cubicBezTo>
                    <a:pt x="478" y="44"/>
                    <a:pt x="478" y="43"/>
                    <a:pt x="478" y="42"/>
                  </a:cubicBezTo>
                  <a:cubicBezTo>
                    <a:pt x="478" y="42"/>
                    <a:pt x="478" y="42"/>
                    <a:pt x="478" y="42"/>
                  </a:cubicBezTo>
                  <a:cubicBezTo>
                    <a:pt x="478" y="42"/>
                    <a:pt x="478" y="41"/>
                    <a:pt x="478" y="41"/>
                  </a:cubicBezTo>
                  <a:close/>
                  <a:moveTo>
                    <a:pt x="469" y="31"/>
                  </a:moveTo>
                  <a:cubicBezTo>
                    <a:pt x="472" y="34"/>
                    <a:pt x="474" y="37"/>
                    <a:pt x="477" y="39"/>
                  </a:cubicBezTo>
                  <a:cubicBezTo>
                    <a:pt x="477" y="39"/>
                    <a:pt x="476" y="39"/>
                    <a:pt x="476" y="40"/>
                  </a:cubicBezTo>
                  <a:cubicBezTo>
                    <a:pt x="475" y="40"/>
                    <a:pt x="474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5" y="40"/>
                    <a:pt x="474" y="38"/>
                    <a:pt x="472" y="39"/>
                  </a:cubicBezTo>
                  <a:cubicBezTo>
                    <a:pt x="466" y="40"/>
                    <a:pt x="460" y="43"/>
                    <a:pt x="453" y="43"/>
                  </a:cubicBezTo>
                  <a:cubicBezTo>
                    <a:pt x="452" y="43"/>
                    <a:pt x="452" y="44"/>
                    <a:pt x="452" y="45"/>
                  </a:cubicBezTo>
                  <a:cubicBezTo>
                    <a:pt x="450" y="45"/>
                    <a:pt x="449" y="45"/>
                    <a:pt x="448" y="45"/>
                  </a:cubicBezTo>
                  <a:cubicBezTo>
                    <a:pt x="447" y="45"/>
                    <a:pt x="446" y="45"/>
                    <a:pt x="446" y="45"/>
                  </a:cubicBezTo>
                  <a:cubicBezTo>
                    <a:pt x="446" y="45"/>
                    <a:pt x="446" y="45"/>
                    <a:pt x="446" y="45"/>
                  </a:cubicBezTo>
                  <a:cubicBezTo>
                    <a:pt x="448" y="44"/>
                    <a:pt x="449" y="44"/>
                    <a:pt x="449" y="44"/>
                  </a:cubicBezTo>
                  <a:cubicBezTo>
                    <a:pt x="449" y="44"/>
                    <a:pt x="449" y="44"/>
                    <a:pt x="448" y="44"/>
                  </a:cubicBezTo>
                  <a:cubicBezTo>
                    <a:pt x="456" y="40"/>
                    <a:pt x="464" y="36"/>
                    <a:pt x="469" y="31"/>
                  </a:cubicBezTo>
                  <a:close/>
                  <a:moveTo>
                    <a:pt x="471" y="42"/>
                  </a:moveTo>
                  <a:cubicBezTo>
                    <a:pt x="470" y="42"/>
                    <a:pt x="470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70" y="42"/>
                    <a:pt x="470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lose/>
                  <a:moveTo>
                    <a:pt x="465" y="32"/>
                  </a:moveTo>
                  <a:cubicBezTo>
                    <a:pt x="461" y="35"/>
                    <a:pt x="457" y="38"/>
                    <a:pt x="452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6" y="37"/>
                    <a:pt x="460" y="34"/>
                    <a:pt x="465" y="32"/>
                  </a:cubicBezTo>
                  <a:close/>
                  <a:moveTo>
                    <a:pt x="446" y="42"/>
                  </a:moveTo>
                  <a:cubicBezTo>
                    <a:pt x="448" y="41"/>
                    <a:pt x="450" y="41"/>
                    <a:pt x="451" y="40"/>
                  </a:cubicBezTo>
                  <a:cubicBezTo>
                    <a:pt x="449" y="42"/>
                    <a:pt x="445" y="43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3" y="43"/>
                    <a:pt x="445" y="42"/>
                    <a:pt x="446" y="42"/>
                  </a:cubicBezTo>
                  <a:close/>
                  <a:moveTo>
                    <a:pt x="456" y="49"/>
                  </a:moveTo>
                  <a:cubicBezTo>
                    <a:pt x="461" y="49"/>
                    <a:pt x="466" y="49"/>
                    <a:pt x="471" y="48"/>
                  </a:cubicBezTo>
                  <a:cubicBezTo>
                    <a:pt x="472" y="48"/>
                    <a:pt x="472" y="48"/>
                    <a:pt x="473" y="47"/>
                  </a:cubicBezTo>
                  <a:cubicBezTo>
                    <a:pt x="473" y="47"/>
                    <a:pt x="474" y="47"/>
                    <a:pt x="474" y="47"/>
                  </a:cubicBezTo>
                  <a:cubicBezTo>
                    <a:pt x="476" y="47"/>
                    <a:pt x="475" y="44"/>
                    <a:pt x="474" y="44"/>
                  </a:cubicBezTo>
                  <a:cubicBezTo>
                    <a:pt x="474" y="44"/>
                    <a:pt x="474" y="44"/>
                    <a:pt x="474" y="44"/>
                  </a:cubicBezTo>
                  <a:cubicBezTo>
                    <a:pt x="475" y="44"/>
                    <a:pt x="475" y="45"/>
                    <a:pt x="476" y="45"/>
                  </a:cubicBezTo>
                  <a:cubicBezTo>
                    <a:pt x="478" y="54"/>
                    <a:pt x="485" y="61"/>
                    <a:pt x="491" y="68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5" y="70"/>
                    <a:pt x="496" y="72"/>
                    <a:pt x="498" y="73"/>
                  </a:cubicBezTo>
                  <a:cubicBezTo>
                    <a:pt x="501" y="74"/>
                    <a:pt x="501" y="74"/>
                    <a:pt x="501" y="74"/>
                  </a:cubicBezTo>
                  <a:cubicBezTo>
                    <a:pt x="500" y="72"/>
                    <a:pt x="500" y="72"/>
                    <a:pt x="500" y="72"/>
                  </a:cubicBezTo>
                  <a:cubicBezTo>
                    <a:pt x="499" y="67"/>
                    <a:pt x="496" y="62"/>
                    <a:pt x="493" y="57"/>
                  </a:cubicBezTo>
                  <a:cubicBezTo>
                    <a:pt x="507" y="76"/>
                    <a:pt x="528" y="103"/>
                    <a:pt x="546" y="125"/>
                  </a:cubicBezTo>
                  <a:cubicBezTo>
                    <a:pt x="546" y="125"/>
                    <a:pt x="546" y="125"/>
                    <a:pt x="546" y="125"/>
                  </a:cubicBezTo>
                  <a:cubicBezTo>
                    <a:pt x="546" y="133"/>
                    <a:pt x="549" y="140"/>
                    <a:pt x="552" y="147"/>
                  </a:cubicBezTo>
                  <a:cubicBezTo>
                    <a:pt x="555" y="153"/>
                    <a:pt x="557" y="158"/>
                    <a:pt x="558" y="163"/>
                  </a:cubicBezTo>
                  <a:cubicBezTo>
                    <a:pt x="548" y="149"/>
                    <a:pt x="541" y="133"/>
                    <a:pt x="533" y="118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2" y="121"/>
                    <a:pt x="533" y="123"/>
                    <a:pt x="534" y="125"/>
                  </a:cubicBezTo>
                  <a:cubicBezTo>
                    <a:pt x="534" y="125"/>
                    <a:pt x="534" y="125"/>
                    <a:pt x="534" y="125"/>
                  </a:cubicBezTo>
                  <a:cubicBezTo>
                    <a:pt x="540" y="137"/>
                    <a:pt x="546" y="149"/>
                    <a:pt x="554" y="160"/>
                  </a:cubicBezTo>
                  <a:cubicBezTo>
                    <a:pt x="553" y="160"/>
                    <a:pt x="553" y="160"/>
                    <a:pt x="553" y="160"/>
                  </a:cubicBezTo>
                  <a:cubicBezTo>
                    <a:pt x="552" y="159"/>
                    <a:pt x="551" y="158"/>
                    <a:pt x="550" y="156"/>
                  </a:cubicBezTo>
                  <a:cubicBezTo>
                    <a:pt x="540" y="142"/>
                    <a:pt x="532" y="127"/>
                    <a:pt x="523" y="112"/>
                  </a:cubicBezTo>
                  <a:cubicBezTo>
                    <a:pt x="524" y="112"/>
                    <a:pt x="524" y="112"/>
                    <a:pt x="524" y="112"/>
                  </a:cubicBezTo>
                  <a:cubicBezTo>
                    <a:pt x="524" y="111"/>
                    <a:pt x="523" y="110"/>
                    <a:pt x="523" y="110"/>
                  </a:cubicBezTo>
                  <a:cubicBezTo>
                    <a:pt x="523" y="110"/>
                    <a:pt x="522" y="110"/>
                    <a:pt x="522" y="109"/>
                  </a:cubicBezTo>
                  <a:cubicBezTo>
                    <a:pt x="522" y="109"/>
                    <a:pt x="522" y="109"/>
                    <a:pt x="522" y="109"/>
                  </a:cubicBezTo>
                  <a:cubicBezTo>
                    <a:pt x="522" y="109"/>
                    <a:pt x="521" y="109"/>
                    <a:pt x="521" y="109"/>
                  </a:cubicBezTo>
                  <a:cubicBezTo>
                    <a:pt x="521" y="109"/>
                    <a:pt x="520" y="110"/>
                    <a:pt x="520" y="110"/>
                  </a:cubicBezTo>
                  <a:cubicBezTo>
                    <a:pt x="520" y="110"/>
                    <a:pt x="520" y="110"/>
                    <a:pt x="520" y="110"/>
                  </a:cubicBezTo>
                  <a:cubicBezTo>
                    <a:pt x="520" y="111"/>
                    <a:pt x="521" y="111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30" y="127"/>
                    <a:pt x="539" y="143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52" y="163"/>
                    <a:pt x="555" y="168"/>
                    <a:pt x="559" y="173"/>
                  </a:cubicBezTo>
                  <a:cubicBezTo>
                    <a:pt x="558" y="173"/>
                    <a:pt x="557" y="173"/>
                    <a:pt x="556" y="173"/>
                  </a:cubicBezTo>
                  <a:cubicBezTo>
                    <a:pt x="556" y="173"/>
                    <a:pt x="555" y="172"/>
                    <a:pt x="555" y="171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54" y="171"/>
                    <a:pt x="554" y="171"/>
                    <a:pt x="554" y="170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52" y="172"/>
                    <a:pt x="553" y="173"/>
                    <a:pt x="553" y="174"/>
                  </a:cubicBezTo>
                  <a:cubicBezTo>
                    <a:pt x="552" y="174"/>
                    <a:pt x="551" y="174"/>
                    <a:pt x="549" y="174"/>
                  </a:cubicBezTo>
                  <a:cubicBezTo>
                    <a:pt x="549" y="174"/>
                    <a:pt x="549" y="174"/>
                    <a:pt x="548" y="174"/>
                  </a:cubicBezTo>
                  <a:cubicBezTo>
                    <a:pt x="547" y="173"/>
                    <a:pt x="545" y="171"/>
                    <a:pt x="544" y="170"/>
                  </a:cubicBezTo>
                  <a:cubicBezTo>
                    <a:pt x="544" y="169"/>
                    <a:pt x="544" y="169"/>
                    <a:pt x="545" y="169"/>
                  </a:cubicBezTo>
                  <a:cubicBezTo>
                    <a:pt x="543" y="167"/>
                    <a:pt x="543" y="167"/>
                    <a:pt x="543" y="167"/>
                  </a:cubicBezTo>
                  <a:cubicBezTo>
                    <a:pt x="543" y="168"/>
                    <a:pt x="542" y="168"/>
                    <a:pt x="542" y="168"/>
                  </a:cubicBezTo>
                  <a:cubicBezTo>
                    <a:pt x="538" y="164"/>
                    <a:pt x="534" y="160"/>
                    <a:pt x="530" y="156"/>
                  </a:cubicBezTo>
                  <a:cubicBezTo>
                    <a:pt x="519" y="144"/>
                    <a:pt x="509" y="131"/>
                    <a:pt x="507" y="121"/>
                  </a:cubicBezTo>
                  <a:cubicBezTo>
                    <a:pt x="505" y="121"/>
                    <a:pt x="505" y="121"/>
                    <a:pt x="505" y="121"/>
                  </a:cubicBezTo>
                  <a:cubicBezTo>
                    <a:pt x="508" y="133"/>
                    <a:pt x="517" y="145"/>
                    <a:pt x="528" y="157"/>
                  </a:cubicBezTo>
                  <a:cubicBezTo>
                    <a:pt x="532" y="161"/>
                    <a:pt x="536" y="165"/>
                    <a:pt x="540" y="169"/>
                  </a:cubicBezTo>
                  <a:cubicBezTo>
                    <a:pt x="539" y="171"/>
                    <a:pt x="537" y="172"/>
                    <a:pt x="535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2" y="173"/>
                    <a:pt x="532" y="173"/>
                  </a:cubicBezTo>
                  <a:cubicBezTo>
                    <a:pt x="531" y="173"/>
                    <a:pt x="530" y="173"/>
                    <a:pt x="529" y="173"/>
                  </a:cubicBezTo>
                  <a:cubicBezTo>
                    <a:pt x="529" y="175"/>
                    <a:pt x="529" y="175"/>
                    <a:pt x="529" y="175"/>
                  </a:cubicBezTo>
                  <a:cubicBezTo>
                    <a:pt x="530" y="175"/>
                    <a:pt x="530" y="175"/>
                    <a:pt x="530" y="175"/>
                  </a:cubicBezTo>
                  <a:cubicBezTo>
                    <a:pt x="529" y="176"/>
                    <a:pt x="528" y="176"/>
                    <a:pt x="527" y="177"/>
                  </a:cubicBezTo>
                  <a:cubicBezTo>
                    <a:pt x="526" y="177"/>
                    <a:pt x="526" y="177"/>
                    <a:pt x="526" y="177"/>
                  </a:cubicBezTo>
                  <a:cubicBezTo>
                    <a:pt x="526" y="177"/>
                    <a:pt x="526" y="177"/>
                    <a:pt x="526" y="178"/>
                  </a:cubicBezTo>
                  <a:cubicBezTo>
                    <a:pt x="525" y="178"/>
                    <a:pt x="524" y="178"/>
                    <a:pt x="523" y="179"/>
                  </a:cubicBezTo>
                  <a:cubicBezTo>
                    <a:pt x="514" y="180"/>
                    <a:pt x="505" y="182"/>
                    <a:pt x="495" y="184"/>
                  </a:cubicBezTo>
                  <a:cubicBezTo>
                    <a:pt x="495" y="184"/>
                    <a:pt x="495" y="184"/>
                    <a:pt x="495" y="184"/>
                  </a:cubicBezTo>
                  <a:cubicBezTo>
                    <a:pt x="494" y="184"/>
                    <a:pt x="492" y="185"/>
                    <a:pt x="491" y="185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9" y="185"/>
                    <a:pt x="507" y="184"/>
                    <a:pt x="515" y="182"/>
                  </a:cubicBezTo>
                  <a:cubicBezTo>
                    <a:pt x="513" y="183"/>
                    <a:pt x="511" y="184"/>
                    <a:pt x="509" y="184"/>
                  </a:cubicBezTo>
                  <a:cubicBezTo>
                    <a:pt x="496" y="189"/>
                    <a:pt x="482" y="191"/>
                    <a:pt x="472" y="188"/>
                  </a:cubicBezTo>
                  <a:cubicBezTo>
                    <a:pt x="471" y="187"/>
                    <a:pt x="470" y="187"/>
                    <a:pt x="469" y="187"/>
                  </a:cubicBezTo>
                  <a:cubicBezTo>
                    <a:pt x="469" y="189"/>
                    <a:pt x="469" y="189"/>
                    <a:pt x="469" y="189"/>
                  </a:cubicBezTo>
                  <a:cubicBezTo>
                    <a:pt x="469" y="189"/>
                    <a:pt x="470" y="189"/>
                    <a:pt x="471" y="190"/>
                  </a:cubicBezTo>
                  <a:cubicBezTo>
                    <a:pt x="474" y="190"/>
                    <a:pt x="477" y="191"/>
                    <a:pt x="480" y="191"/>
                  </a:cubicBezTo>
                  <a:cubicBezTo>
                    <a:pt x="465" y="193"/>
                    <a:pt x="450" y="195"/>
                    <a:pt x="434" y="198"/>
                  </a:cubicBezTo>
                  <a:cubicBezTo>
                    <a:pt x="434" y="197"/>
                    <a:pt x="434" y="197"/>
                    <a:pt x="434" y="197"/>
                  </a:cubicBezTo>
                  <a:cubicBezTo>
                    <a:pt x="439" y="184"/>
                    <a:pt x="436" y="172"/>
                    <a:pt x="429" y="163"/>
                  </a:cubicBezTo>
                  <a:cubicBezTo>
                    <a:pt x="428" y="161"/>
                    <a:pt x="428" y="159"/>
                    <a:pt x="427" y="157"/>
                  </a:cubicBezTo>
                  <a:cubicBezTo>
                    <a:pt x="424" y="149"/>
                    <a:pt x="419" y="142"/>
                    <a:pt x="412" y="136"/>
                  </a:cubicBezTo>
                  <a:cubicBezTo>
                    <a:pt x="410" y="128"/>
                    <a:pt x="392" y="107"/>
                    <a:pt x="372" y="83"/>
                  </a:cubicBezTo>
                  <a:cubicBezTo>
                    <a:pt x="388" y="83"/>
                    <a:pt x="404" y="82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03" y="80"/>
                    <a:pt x="387" y="81"/>
                    <a:pt x="371" y="82"/>
                  </a:cubicBezTo>
                  <a:cubicBezTo>
                    <a:pt x="368" y="79"/>
                    <a:pt x="366" y="76"/>
                    <a:pt x="364" y="74"/>
                  </a:cubicBezTo>
                  <a:cubicBezTo>
                    <a:pt x="367" y="73"/>
                    <a:pt x="370" y="72"/>
                    <a:pt x="373" y="71"/>
                  </a:cubicBezTo>
                  <a:cubicBezTo>
                    <a:pt x="382" y="68"/>
                    <a:pt x="391" y="64"/>
                    <a:pt x="400" y="60"/>
                  </a:cubicBezTo>
                  <a:cubicBezTo>
                    <a:pt x="402" y="60"/>
                    <a:pt x="404" y="59"/>
                    <a:pt x="406" y="59"/>
                  </a:cubicBezTo>
                  <a:cubicBezTo>
                    <a:pt x="414" y="58"/>
                    <a:pt x="422" y="56"/>
                    <a:pt x="430" y="54"/>
                  </a:cubicBezTo>
                  <a:cubicBezTo>
                    <a:pt x="430" y="54"/>
                    <a:pt x="431" y="55"/>
                    <a:pt x="431" y="54"/>
                  </a:cubicBezTo>
                  <a:cubicBezTo>
                    <a:pt x="434" y="53"/>
                    <a:pt x="437" y="53"/>
                    <a:pt x="441" y="52"/>
                  </a:cubicBezTo>
                  <a:cubicBezTo>
                    <a:pt x="446" y="52"/>
                    <a:pt x="451" y="51"/>
                    <a:pt x="456" y="49"/>
                  </a:cubicBezTo>
                  <a:close/>
                  <a:moveTo>
                    <a:pt x="235" y="220"/>
                  </a:moveTo>
                  <a:cubicBezTo>
                    <a:pt x="235" y="220"/>
                    <a:pt x="235" y="220"/>
                    <a:pt x="235" y="220"/>
                  </a:cubicBezTo>
                  <a:cubicBezTo>
                    <a:pt x="235" y="220"/>
                    <a:pt x="235" y="220"/>
                    <a:pt x="235" y="220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3"/>
                    <a:pt x="234" y="223"/>
                  </a:cubicBezTo>
                  <a:cubicBezTo>
                    <a:pt x="233" y="222"/>
                    <a:pt x="232" y="221"/>
                    <a:pt x="231" y="220"/>
                  </a:cubicBezTo>
                  <a:cubicBezTo>
                    <a:pt x="231" y="219"/>
                    <a:pt x="231" y="219"/>
                    <a:pt x="231" y="219"/>
                  </a:cubicBezTo>
                  <a:cubicBezTo>
                    <a:pt x="233" y="218"/>
                    <a:pt x="236" y="218"/>
                    <a:pt x="239" y="217"/>
                  </a:cubicBezTo>
                  <a:cubicBezTo>
                    <a:pt x="240" y="219"/>
                    <a:pt x="242" y="220"/>
                    <a:pt x="243" y="221"/>
                  </a:cubicBezTo>
                  <a:cubicBezTo>
                    <a:pt x="244" y="222"/>
                    <a:pt x="245" y="222"/>
                    <a:pt x="246" y="223"/>
                  </a:cubicBezTo>
                  <a:cubicBezTo>
                    <a:pt x="243" y="223"/>
                    <a:pt x="241" y="223"/>
                    <a:pt x="238" y="224"/>
                  </a:cubicBezTo>
                  <a:cubicBezTo>
                    <a:pt x="237" y="223"/>
                    <a:pt x="236" y="222"/>
                    <a:pt x="235" y="220"/>
                  </a:cubicBezTo>
                  <a:close/>
                  <a:moveTo>
                    <a:pt x="250" y="222"/>
                  </a:moveTo>
                  <a:cubicBezTo>
                    <a:pt x="248" y="222"/>
                    <a:pt x="246" y="221"/>
                    <a:pt x="244" y="220"/>
                  </a:cubicBezTo>
                  <a:cubicBezTo>
                    <a:pt x="243" y="219"/>
                    <a:pt x="242" y="218"/>
                    <a:pt x="241" y="217"/>
                  </a:cubicBezTo>
                  <a:cubicBezTo>
                    <a:pt x="243" y="216"/>
                    <a:pt x="246" y="216"/>
                    <a:pt x="248" y="215"/>
                  </a:cubicBezTo>
                  <a:cubicBezTo>
                    <a:pt x="248" y="216"/>
                    <a:pt x="248" y="216"/>
                    <a:pt x="247" y="216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51" y="218"/>
                    <a:pt x="255" y="218"/>
                    <a:pt x="259" y="218"/>
                  </a:cubicBezTo>
                  <a:cubicBezTo>
                    <a:pt x="261" y="219"/>
                    <a:pt x="262" y="220"/>
                    <a:pt x="264" y="221"/>
                  </a:cubicBezTo>
                  <a:cubicBezTo>
                    <a:pt x="262" y="221"/>
                    <a:pt x="260" y="221"/>
                    <a:pt x="258" y="222"/>
                  </a:cubicBezTo>
                  <a:cubicBezTo>
                    <a:pt x="256" y="222"/>
                    <a:pt x="253" y="222"/>
                    <a:pt x="250" y="222"/>
                  </a:cubicBezTo>
                  <a:close/>
                  <a:moveTo>
                    <a:pt x="251" y="216"/>
                  </a:moveTo>
                  <a:cubicBezTo>
                    <a:pt x="251" y="215"/>
                    <a:pt x="251" y="215"/>
                    <a:pt x="252" y="215"/>
                  </a:cubicBezTo>
                  <a:cubicBezTo>
                    <a:pt x="252" y="215"/>
                    <a:pt x="252" y="215"/>
                    <a:pt x="252" y="215"/>
                  </a:cubicBezTo>
                  <a:cubicBezTo>
                    <a:pt x="253" y="215"/>
                    <a:pt x="254" y="215"/>
                    <a:pt x="255" y="216"/>
                  </a:cubicBezTo>
                  <a:cubicBezTo>
                    <a:pt x="253" y="216"/>
                    <a:pt x="252" y="216"/>
                    <a:pt x="251" y="216"/>
                  </a:cubicBezTo>
                  <a:close/>
                  <a:moveTo>
                    <a:pt x="308" y="215"/>
                  </a:moveTo>
                  <a:cubicBezTo>
                    <a:pt x="305" y="215"/>
                    <a:pt x="302" y="216"/>
                    <a:pt x="299" y="216"/>
                  </a:cubicBezTo>
                  <a:cubicBezTo>
                    <a:pt x="297" y="215"/>
                    <a:pt x="295" y="214"/>
                    <a:pt x="294" y="214"/>
                  </a:cubicBezTo>
                  <a:cubicBezTo>
                    <a:pt x="297" y="213"/>
                    <a:pt x="299" y="212"/>
                    <a:pt x="302" y="212"/>
                  </a:cubicBezTo>
                  <a:cubicBezTo>
                    <a:pt x="304" y="213"/>
                    <a:pt x="306" y="214"/>
                    <a:pt x="308" y="215"/>
                  </a:cubicBezTo>
                  <a:close/>
                  <a:moveTo>
                    <a:pt x="305" y="211"/>
                  </a:moveTo>
                  <a:cubicBezTo>
                    <a:pt x="310" y="210"/>
                    <a:pt x="314" y="208"/>
                    <a:pt x="319" y="207"/>
                  </a:cubicBezTo>
                  <a:cubicBezTo>
                    <a:pt x="322" y="209"/>
                    <a:pt x="324" y="211"/>
                    <a:pt x="327" y="212"/>
                  </a:cubicBezTo>
                  <a:cubicBezTo>
                    <a:pt x="327" y="212"/>
                    <a:pt x="327" y="212"/>
                    <a:pt x="327" y="212"/>
                  </a:cubicBezTo>
                  <a:cubicBezTo>
                    <a:pt x="322" y="213"/>
                    <a:pt x="317" y="214"/>
                    <a:pt x="312" y="214"/>
                  </a:cubicBezTo>
                  <a:cubicBezTo>
                    <a:pt x="309" y="213"/>
                    <a:pt x="307" y="212"/>
                    <a:pt x="305" y="211"/>
                  </a:cubicBezTo>
                  <a:close/>
                  <a:moveTo>
                    <a:pt x="275" y="217"/>
                  </a:moveTo>
                  <a:cubicBezTo>
                    <a:pt x="280" y="216"/>
                    <a:pt x="285" y="215"/>
                    <a:pt x="290" y="214"/>
                  </a:cubicBezTo>
                  <a:cubicBezTo>
                    <a:pt x="291" y="214"/>
                    <a:pt x="291" y="215"/>
                    <a:pt x="291" y="215"/>
                  </a:cubicBezTo>
                  <a:cubicBezTo>
                    <a:pt x="289" y="216"/>
                    <a:pt x="286" y="217"/>
                    <a:pt x="284" y="218"/>
                  </a:cubicBezTo>
                  <a:cubicBezTo>
                    <a:pt x="283" y="218"/>
                    <a:pt x="282" y="218"/>
                    <a:pt x="281" y="219"/>
                  </a:cubicBezTo>
                  <a:cubicBezTo>
                    <a:pt x="281" y="218"/>
                    <a:pt x="280" y="218"/>
                    <a:pt x="280" y="218"/>
                  </a:cubicBezTo>
                  <a:cubicBezTo>
                    <a:pt x="278" y="218"/>
                    <a:pt x="277" y="217"/>
                    <a:pt x="275" y="217"/>
                  </a:cubicBezTo>
                  <a:close/>
                  <a:moveTo>
                    <a:pt x="277" y="219"/>
                  </a:moveTo>
                  <a:cubicBezTo>
                    <a:pt x="274" y="220"/>
                    <a:pt x="271" y="220"/>
                    <a:pt x="268" y="220"/>
                  </a:cubicBezTo>
                  <a:cubicBezTo>
                    <a:pt x="266" y="219"/>
                    <a:pt x="264" y="219"/>
                    <a:pt x="263" y="218"/>
                  </a:cubicBezTo>
                  <a:cubicBezTo>
                    <a:pt x="266" y="217"/>
                    <a:pt x="269" y="217"/>
                    <a:pt x="271" y="217"/>
                  </a:cubicBezTo>
                  <a:cubicBezTo>
                    <a:pt x="273" y="218"/>
                    <a:pt x="275" y="219"/>
                    <a:pt x="277" y="219"/>
                  </a:cubicBezTo>
                  <a:close/>
                  <a:moveTo>
                    <a:pt x="293" y="216"/>
                  </a:moveTo>
                  <a:cubicBezTo>
                    <a:pt x="293" y="216"/>
                    <a:pt x="293" y="216"/>
                    <a:pt x="293" y="216"/>
                  </a:cubicBezTo>
                  <a:cubicBezTo>
                    <a:pt x="294" y="216"/>
                    <a:pt x="295" y="216"/>
                    <a:pt x="295" y="217"/>
                  </a:cubicBezTo>
                  <a:cubicBezTo>
                    <a:pt x="294" y="217"/>
                    <a:pt x="292" y="217"/>
                    <a:pt x="291" y="217"/>
                  </a:cubicBezTo>
                  <a:cubicBezTo>
                    <a:pt x="292" y="217"/>
                    <a:pt x="293" y="216"/>
                    <a:pt x="293" y="216"/>
                  </a:cubicBezTo>
                  <a:close/>
                  <a:moveTo>
                    <a:pt x="291" y="212"/>
                  </a:moveTo>
                  <a:cubicBezTo>
                    <a:pt x="289" y="211"/>
                    <a:pt x="288" y="210"/>
                    <a:pt x="286" y="209"/>
                  </a:cubicBezTo>
                  <a:cubicBezTo>
                    <a:pt x="289" y="209"/>
                    <a:pt x="292" y="208"/>
                    <a:pt x="296" y="208"/>
                  </a:cubicBezTo>
                  <a:cubicBezTo>
                    <a:pt x="297" y="209"/>
                    <a:pt x="298" y="209"/>
                    <a:pt x="300" y="210"/>
                  </a:cubicBezTo>
                  <a:cubicBezTo>
                    <a:pt x="297" y="211"/>
                    <a:pt x="294" y="212"/>
                    <a:pt x="291" y="212"/>
                  </a:cubicBezTo>
                  <a:close/>
                  <a:moveTo>
                    <a:pt x="288" y="213"/>
                  </a:moveTo>
                  <a:cubicBezTo>
                    <a:pt x="282" y="214"/>
                    <a:pt x="277" y="214"/>
                    <a:pt x="272" y="215"/>
                  </a:cubicBezTo>
                  <a:cubicBezTo>
                    <a:pt x="270" y="214"/>
                    <a:pt x="269" y="213"/>
                    <a:pt x="267" y="212"/>
                  </a:cubicBezTo>
                  <a:cubicBezTo>
                    <a:pt x="272" y="211"/>
                    <a:pt x="278" y="211"/>
                    <a:pt x="283" y="210"/>
                  </a:cubicBezTo>
                  <a:cubicBezTo>
                    <a:pt x="284" y="211"/>
                    <a:pt x="286" y="212"/>
                    <a:pt x="288" y="213"/>
                  </a:cubicBezTo>
                  <a:close/>
                  <a:moveTo>
                    <a:pt x="268" y="215"/>
                  </a:moveTo>
                  <a:cubicBezTo>
                    <a:pt x="265" y="216"/>
                    <a:pt x="262" y="216"/>
                    <a:pt x="259" y="216"/>
                  </a:cubicBezTo>
                  <a:cubicBezTo>
                    <a:pt x="258" y="215"/>
                    <a:pt x="257" y="215"/>
                    <a:pt x="256" y="214"/>
                  </a:cubicBezTo>
                  <a:cubicBezTo>
                    <a:pt x="259" y="214"/>
                    <a:pt x="261" y="213"/>
                    <a:pt x="264" y="213"/>
                  </a:cubicBezTo>
                  <a:cubicBezTo>
                    <a:pt x="266" y="214"/>
                    <a:pt x="267" y="214"/>
                    <a:pt x="268" y="215"/>
                  </a:cubicBezTo>
                  <a:close/>
                  <a:moveTo>
                    <a:pt x="413" y="184"/>
                  </a:moveTo>
                  <a:cubicBezTo>
                    <a:pt x="411" y="184"/>
                    <a:pt x="411" y="184"/>
                    <a:pt x="411" y="184"/>
                  </a:cubicBezTo>
                  <a:cubicBezTo>
                    <a:pt x="411" y="183"/>
                    <a:pt x="411" y="182"/>
                    <a:pt x="411" y="180"/>
                  </a:cubicBezTo>
                  <a:cubicBezTo>
                    <a:pt x="411" y="178"/>
                    <a:pt x="412" y="175"/>
                    <a:pt x="412" y="173"/>
                  </a:cubicBezTo>
                  <a:cubicBezTo>
                    <a:pt x="414" y="178"/>
                    <a:pt x="414" y="185"/>
                    <a:pt x="414" y="191"/>
                  </a:cubicBezTo>
                  <a:cubicBezTo>
                    <a:pt x="414" y="192"/>
                    <a:pt x="413" y="192"/>
                    <a:pt x="413" y="193"/>
                  </a:cubicBezTo>
                  <a:cubicBezTo>
                    <a:pt x="413" y="190"/>
                    <a:pt x="413" y="186"/>
                    <a:pt x="413" y="184"/>
                  </a:cubicBezTo>
                  <a:close/>
                  <a:moveTo>
                    <a:pt x="413" y="150"/>
                  </a:moveTo>
                  <a:cubicBezTo>
                    <a:pt x="413" y="149"/>
                    <a:pt x="412" y="148"/>
                    <a:pt x="411" y="148"/>
                  </a:cubicBezTo>
                  <a:cubicBezTo>
                    <a:pt x="412" y="148"/>
                    <a:pt x="412" y="148"/>
                    <a:pt x="412" y="148"/>
                  </a:cubicBezTo>
                  <a:cubicBezTo>
                    <a:pt x="415" y="152"/>
                    <a:pt x="417" y="156"/>
                    <a:pt x="419" y="161"/>
                  </a:cubicBezTo>
                  <a:cubicBezTo>
                    <a:pt x="419" y="161"/>
                    <a:pt x="419" y="161"/>
                    <a:pt x="419" y="160"/>
                  </a:cubicBezTo>
                  <a:cubicBezTo>
                    <a:pt x="417" y="157"/>
                    <a:pt x="415" y="153"/>
                    <a:pt x="413" y="150"/>
                  </a:cubicBezTo>
                  <a:cubicBezTo>
                    <a:pt x="413" y="150"/>
                    <a:pt x="414" y="150"/>
                    <a:pt x="414" y="150"/>
                  </a:cubicBezTo>
                  <a:cubicBezTo>
                    <a:pt x="414" y="150"/>
                    <a:pt x="413" y="150"/>
                    <a:pt x="413" y="150"/>
                  </a:cubicBezTo>
                  <a:close/>
                  <a:moveTo>
                    <a:pt x="399" y="134"/>
                  </a:moveTo>
                  <a:cubicBezTo>
                    <a:pt x="399" y="134"/>
                    <a:pt x="399" y="134"/>
                    <a:pt x="399" y="134"/>
                  </a:cubicBezTo>
                  <a:cubicBezTo>
                    <a:pt x="397" y="130"/>
                    <a:pt x="395" y="127"/>
                    <a:pt x="393" y="123"/>
                  </a:cubicBezTo>
                  <a:cubicBezTo>
                    <a:pt x="394" y="123"/>
                    <a:pt x="394" y="123"/>
                    <a:pt x="394" y="123"/>
                  </a:cubicBezTo>
                  <a:cubicBezTo>
                    <a:pt x="394" y="122"/>
                    <a:pt x="394" y="122"/>
                    <a:pt x="395" y="123"/>
                  </a:cubicBezTo>
                  <a:cubicBezTo>
                    <a:pt x="395" y="123"/>
                    <a:pt x="395" y="123"/>
                    <a:pt x="395" y="123"/>
                  </a:cubicBezTo>
                  <a:cubicBezTo>
                    <a:pt x="400" y="130"/>
                    <a:pt x="406" y="138"/>
                    <a:pt x="411" y="146"/>
                  </a:cubicBezTo>
                  <a:cubicBezTo>
                    <a:pt x="410" y="146"/>
                    <a:pt x="409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4" y="142"/>
                    <a:pt x="401" y="138"/>
                    <a:pt x="399" y="134"/>
                  </a:cubicBezTo>
                  <a:close/>
                  <a:moveTo>
                    <a:pt x="395" y="152"/>
                  </a:moveTo>
                  <a:cubicBezTo>
                    <a:pt x="395" y="151"/>
                    <a:pt x="395" y="151"/>
                    <a:pt x="394" y="150"/>
                  </a:cubicBezTo>
                  <a:cubicBezTo>
                    <a:pt x="397" y="149"/>
                    <a:pt x="400" y="149"/>
                    <a:pt x="403" y="149"/>
                  </a:cubicBezTo>
                  <a:cubicBezTo>
                    <a:pt x="404" y="150"/>
                    <a:pt x="405" y="150"/>
                    <a:pt x="405" y="151"/>
                  </a:cubicBezTo>
                  <a:cubicBezTo>
                    <a:pt x="403" y="152"/>
                    <a:pt x="399" y="152"/>
                    <a:pt x="395" y="153"/>
                  </a:cubicBezTo>
                  <a:cubicBezTo>
                    <a:pt x="395" y="153"/>
                    <a:pt x="395" y="153"/>
                    <a:pt x="395" y="153"/>
                  </a:cubicBezTo>
                  <a:cubicBezTo>
                    <a:pt x="395" y="152"/>
                    <a:pt x="395" y="152"/>
                    <a:pt x="395" y="152"/>
                  </a:cubicBezTo>
                  <a:close/>
                  <a:moveTo>
                    <a:pt x="353" y="155"/>
                  </a:moveTo>
                  <a:cubicBezTo>
                    <a:pt x="352" y="155"/>
                    <a:pt x="352" y="155"/>
                    <a:pt x="352" y="155"/>
                  </a:cubicBezTo>
                  <a:cubicBezTo>
                    <a:pt x="352" y="155"/>
                    <a:pt x="352" y="155"/>
                    <a:pt x="352" y="155"/>
                  </a:cubicBezTo>
                  <a:cubicBezTo>
                    <a:pt x="352" y="154"/>
                    <a:pt x="353" y="154"/>
                    <a:pt x="353" y="154"/>
                  </a:cubicBezTo>
                  <a:cubicBezTo>
                    <a:pt x="354" y="154"/>
                    <a:pt x="354" y="154"/>
                    <a:pt x="355" y="154"/>
                  </a:cubicBezTo>
                  <a:cubicBezTo>
                    <a:pt x="355" y="154"/>
                    <a:pt x="356" y="154"/>
                    <a:pt x="356" y="154"/>
                  </a:cubicBezTo>
                  <a:cubicBezTo>
                    <a:pt x="357" y="155"/>
                    <a:pt x="357" y="154"/>
                    <a:pt x="357" y="154"/>
                  </a:cubicBezTo>
                  <a:cubicBezTo>
                    <a:pt x="358" y="154"/>
                    <a:pt x="358" y="154"/>
                    <a:pt x="359" y="154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64" y="152"/>
                    <a:pt x="369" y="151"/>
                    <a:pt x="375" y="151"/>
                  </a:cubicBezTo>
                  <a:cubicBezTo>
                    <a:pt x="375" y="152"/>
                    <a:pt x="376" y="153"/>
                    <a:pt x="377" y="154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7" y="151"/>
                    <a:pt x="377" y="150"/>
                  </a:cubicBezTo>
                  <a:cubicBezTo>
                    <a:pt x="377" y="150"/>
                    <a:pt x="377" y="150"/>
                    <a:pt x="377" y="150"/>
                  </a:cubicBezTo>
                  <a:cubicBezTo>
                    <a:pt x="379" y="152"/>
                    <a:pt x="380" y="153"/>
                    <a:pt x="382" y="155"/>
                  </a:cubicBezTo>
                  <a:cubicBezTo>
                    <a:pt x="368" y="157"/>
                    <a:pt x="352" y="159"/>
                    <a:pt x="334" y="161"/>
                  </a:cubicBezTo>
                  <a:cubicBezTo>
                    <a:pt x="335" y="161"/>
                    <a:pt x="337" y="160"/>
                    <a:pt x="339" y="160"/>
                  </a:cubicBezTo>
                  <a:cubicBezTo>
                    <a:pt x="343" y="158"/>
                    <a:pt x="347" y="157"/>
                    <a:pt x="350" y="155"/>
                  </a:cubicBezTo>
                  <a:cubicBezTo>
                    <a:pt x="350" y="156"/>
                    <a:pt x="350" y="156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2" y="158"/>
                    <a:pt x="352" y="158"/>
                    <a:pt x="352" y="158"/>
                  </a:cubicBezTo>
                  <a:cubicBezTo>
                    <a:pt x="352" y="158"/>
                    <a:pt x="353" y="158"/>
                    <a:pt x="353" y="158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6"/>
                    <a:pt x="353" y="156"/>
                    <a:pt x="353" y="155"/>
                  </a:cubicBezTo>
                  <a:close/>
                  <a:moveTo>
                    <a:pt x="361" y="151"/>
                  </a:moveTo>
                  <a:cubicBezTo>
                    <a:pt x="361" y="150"/>
                    <a:pt x="361" y="150"/>
                    <a:pt x="362" y="150"/>
                  </a:cubicBezTo>
                  <a:cubicBezTo>
                    <a:pt x="362" y="150"/>
                    <a:pt x="363" y="149"/>
                    <a:pt x="363" y="149"/>
                  </a:cubicBezTo>
                  <a:cubicBezTo>
                    <a:pt x="363" y="149"/>
                    <a:pt x="363" y="149"/>
                    <a:pt x="363" y="149"/>
                  </a:cubicBezTo>
                  <a:cubicBezTo>
                    <a:pt x="363" y="150"/>
                    <a:pt x="363" y="150"/>
                    <a:pt x="363" y="150"/>
                  </a:cubicBezTo>
                  <a:cubicBezTo>
                    <a:pt x="363" y="151"/>
                    <a:pt x="362" y="151"/>
                    <a:pt x="361" y="151"/>
                  </a:cubicBezTo>
                  <a:close/>
                  <a:moveTo>
                    <a:pt x="368" y="150"/>
                  </a:moveTo>
                  <a:cubicBezTo>
                    <a:pt x="367" y="150"/>
                    <a:pt x="366" y="150"/>
                    <a:pt x="365" y="150"/>
                  </a:cubicBezTo>
                  <a:cubicBezTo>
                    <a:pt x="365" y="150"/>
                    <a:pt x="365" y="150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6" y="149"/>
                    <a:pt x="367" y="150"/>
                    <a:pt x="368" y="150"/>
                  </a:cubicBezTo>
                  <a:close/>
                  <a:moveTo>
                    <a:pt x="366" y="147"/>
                  </a:moveTo>
                  <a:cubicBezTo>
                    <a:pt x="368" y="146"/>
                    <a:pt x="369" y="145"/>
                    <a:pt x="371" y="144"/>
                  </a:cubicBezTo>
                  <a:cubicBezTo>
                    <a:pt x="372" y="146"/>
                    <a:pt x="373" y="147"/>
                    <a:pt x="375" y="148"/>
                  </a:cubicBezTo>
                  <a:cubicBezTo>
                    <a:pt x="372" y="148"/>
                    <a:pt x="369" y="148"/>
                    <a:pt x="366" y="147"/>
                  </a:cubicBezTo>
                  <a:close/>
                  <a:moveTo>
                    <a:pt x="380" y="150"/>
                  </a:moveTo>
                  <a:cubicBezTo>
                    <a:pt x="381" y="150"/>
                    <a:pt x="383" y="150"/>
                    <a:pt x="384" y="150"/>
                  </a:cubicBezTo>
                  <a:cubicBezTo>
                    <a:pt x="385" y="150"/>
                    <a:pt x="385" y="151"/>
                    <a:pt x="385" y="151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8" y="150"/>
                    <a:pt x="389" y="150"/>
                    <a:pt x="390" y="150"/>
                  </a:cubicBezTo>
                  <a:cubicBezTo>
                    <a:pt x="391" y="150"/>
                    <a:pt x="391" y="151"/>
                    <a:pt x="392" y="151"/>
                  </a:cubicBezTo>
                  <a:cubicBezTo>
                    <a:pt x="392" y="152"/>
                    <a:pt x="392" y="152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0" y="153"/>
                    <a:pt x="387" y="154"/>
                    <a:pt x="384" y="154"/>
                  </a:cubicBezTo>
                  <a:cubicBezTo>
                    <a:pt x="383" y="153"/>
                    <a:pt x="381" y="152"/>
                    <a:pt x="380" y="150"/>
                  </a:cubicBezTo>
                  <a:close/>
                  <a:moveTo>
                    <a:pt x="391" y="146"/>
                  </a:moveTo>
                  <a:cubicBezTo>
                    <a:pt x="390" y="145"/>
                    <a:pt x="390" y="143"/>
                    <a:pt x="389" y="142"/>
                  </a:cubicBezTo>
                  <a:cubicBezTo>
                    <a:pt x="390" y="144"/>
                    <a:pt x="390" y="144"/>
                    <a:pt x="390" y="144"/>
                  </a:cubicBezTo>
                  <a:cubicBezTo>
                    <a:pt x="390" y="140"/>
                    <a:pt x="390" y="140"/>
                    <a:pt x="390" y="140"/>
                  </a:cubicBezTo>
                  <a:cubicBezTo>
                    <a:pt x="390" y="134"/>
                    <a:pt x="386" y="127"/>
                    <a:pt x="383" y="120"/>
                  </a:cubicBezTo>
                  <a:cubicBezTo>
                    <a:pt x="381" y="114"/>
                    <a:pt x="378" y="108"/>
                    <a:pt x="378" y="102"/>
                  </a:cubicBezTo>
                  <a:cubicBezTo>
                    <a:pt x="383" y="108"/>
                    <a:pt x="387" y="116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4" y="131"/>
                    <a:pt x="399" y="138"/>
                    <a:pt x="404" y="145"/>
                  </a:cubicBezTo>
                  <a:cubicBezTo>
                    <a:pt x="404" y="145"/>
                    <a:pt x="403" y="145"/>
                    <a:pt x="403" y="145"/>
                  </a:cubicBezTo>
                  <a:cubicBezTo>
                    <a:pt x="396" y="134"/>
                    <a:pt x="390" y="122"/>
                    <a:pt x="383" y="113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7" y="123"/>
                    <a:pt x="393" y="133"/>
                    <a:pt x="399" y="143"/>
                  </a:cubicBezTo>
                  <a:cubicBezTo>
                    <a:pt x="399" y="143"/>
                    <a:pt x="398" y="142"/>
                    <a:pt x="398" y="142"/>
                  </a:cubicBezTo>
                  <a:cubicBezTo>
                    <a:pt x="396" y="142"/>
                    <a:pt x="394" y="141"/>
                    <a:pt x="392" y="141"/>
                  </a:cubicBezTo>
                  <a:cubicBezTo>
                    <a:pt x="392" y="143"/>
                    <a:pt x="392" y="143"/>
                    <a:pt x="392" y="143"/>
                  </a:cubicBezTo>
                  <a:cubicBezTo>
                    <a:pt x="394" y="143"/>
                    <a:pt x="396" y="144"/>
                    <a:pt x="397" y="144"/>
                  </a:cubicBezTo>
                  <a:cubicBezTo>
                    <a:pt x="399" y="145"/>
                    <a:pt x="400" y="145"/>
                    <a:pt x="402" y="146"/>
                  </a:cubicBezTo>
                  <a:cubicBezTo>
                    <a:pt x="402" y="146"/>
                    <a:pt x="402" y="147"/>
                    <a:pt x="402" y="147"/>
                  </a:cubicBezTo>
                  <a:cubicBezTo>
                    <a:pt x="400" y="147"/>
                    <a:pt x="398" y="147"/>
                    <a:pt x="395" y="147"/>
                  </a:cubicBezTo>
                  <a:cubicBezTo>
                    <a:pt x="396" y="147"/>
                    <a:pt x="397" y="147"/>
                    <a:pt x="397" y="147"/>
                  </a:cubicBezTo>
                  <a:cubicBezTo>
                    <a:pt x="397" y="145"/>
                    <a:pt x="397" y="145"/>
                    <a:pt x="397" y="145"/>
                  </a:cubicBezTo>
                  <a:cubicBezTo>
                    <a:pt x="395" y="145"/>
                    <a:pt x="393" y="146"/>
                    <a:pt x="391" y="146"/>
                  </a:cubicBezTo>
                  <a:close/>
                  <a:moveTo>
                    <a:pt x="390" y="116"/>
                  </a:moveTo>
                  <a:cubicBezTo>
                    <a:pt x="391" y="118"/>
                    <a:pt x="392" y="119"/>
                    <a:pt x="393" y="121"/>
                  </a:cubicBezTo>
                  <a:cubicBezTo>
                    <a:pt x="393" y="121"/>
                    <a:pt x="393" y="121"/>
                    <a:pt x="393" y="121"/>
                  </a:cubicBezTo>
                  <a:cubicBezTo>
                    <a:pt x="393" y="121"/>
                    <a:pt x="392" y="121"/>
                    <a:pt x="392" y="121"/>
                  </a:cubicBezTo>
                  <a:cubicBezTo>
                    <a:pt x="391" y="120"/>
                    <a:pt x="390" y="118"/>
                    <a:pt x="390" y="116"/>
                  </a:cubicBezTo>
                  <a:close/>
                  <a:moveTo>
                    <a:pt x="404" y="132"/>
                  </a:moveTo>
                  <a:cubicBezTo>
                    <a:pt x="407" y="135"/>
                    <a:pt x="410" y="137"/>
                    <a:pt x="411" y="138"/>
                  </a:cubicBezTo>
                  <a:cubicBezTo>
                    <a:pt x="418" y="144"/>
                    <a:pt x="422" y="151"/>
                    <a:pt x="425" y="158"/>
                  </a:cubicBezTo>
                  <a:cubicBezTo>
                    <a:pt x="425" y="158"/>
                    <a:pt x="426" y="159"/>
                    <a:pt x="426" y="160"/>
                  </a:cubicBezTo>
                  <a:cubicBezTo>
                    <a:pt x="425" y="159"/>
                    <a:pt x="424" y="158"/>
                    <a:pt x="422" y="157"/>
                  </a:cubicBezTo>
                  <a:cubicBezTo>
                    <a:pt x="422" y="157"/>
                    <a:pt x="427" y="167"/>
                    <a:pt x="428" y="177"/>
                  </a:cubicBezTo>
                  <a:cubicBezTo>
                    <a:pt x="428" y="178"/>
                    <a:pt x="428" y="180"/>
                    <a:pt x="428" y="181"/>
                  </a:cubicBezTo>
                  <a:cubicBezTo>
                    <a:pt x="427" y="176"/>
                    <a:pt x="425" y="172"/>
                    <a:pt x="423" y="168"/>
                  </a:cubicBezTo>
                  <a:cubicBezTo>
                    <a:pt x="424" y="167"/>
                    <a:pt x="424" y="167"/>
                    <a:pt x="424" y="167"/>
                  </a:cubicBezTo>
                  <a:cubicBezTo>
                    <a:pt x="422" y="160"/>
                    <a:pt x="418" y="154"/>
                    <a:pt x="414" y="147"/>
                  </a:cubicBezTo>
                  <a:cubicBezTo>
                    <a:pt x="415" y="147"/>
                    <a:pt x="416" y="147"/>
                    <a:pt x="416" y="147"/>
                  </a:cubicBezTo>
                  <a:cubicBezTo>
                    <a:pt x="416" y="145"/>
                    <a:pt x="416" y="145"/>
                    <a:pt x="416" y="145"/>
                  </a:cubicBezTo>
                  <a:cubicBezTo>
                    <a:pt x="415" y="145"/>
                    <a:pt x="414" y="145"/>
                    <a:pt x="413" y="145"/>
                  </a:cubicBezTo>
                  <a:cubicBezTo>
                    <a:pt x="410" y="141"/>
                    <a:pt x="407" y="136"/>
                    <a:pt x="404" y="132"/>
                  </a:cubicBezTo>
                  <a:close/>
                  <a:moveTo>
                    <a:pt x="419" y="170"/>
                  </a:moveTo>
                  <a:cubicBezTo>
                    <a:pt x="419" y="170"/>
                    <a:pt x="419" y="169"/>
                    <a:pt x="420" y="168"/>
                  </a:cubicBezTo>
                  <a:cubicBezTo>
                    <a:pt x="422" y="175"/>
                    <a:pt x="423" y="183"/>
                    <a:pt x="421" y="189"/>
                  </a:cubicBezTo>
                  <a:cubicBezTo>
                    <a:pt x="421" y="189"/>
                    <a:pt x="420" y="190"/>
                    <a:pt x="420" y="190"/>
                  </a:cubicBezTo>
                  <a:cubicBezTo>
                    <a:pt x="421" y="184"/>
                    <a:pt x="420" y="177"/>
                    <a:pt x="419" y="170"/>
                  </a:cubicBezTo>
                  <a:close/>
                  <a:moveTo>
                    <a:pt x="420" y="195"/>
                  </a:moveTo>
                  <a:cubicBezTo>
                    <a:pt x="421" y="193"/>
                    <a:pt x="422" y="191"/>
                    <a:pt x="423" y="189"/>
                  </a:cubicBezTo>
                  <a:cubicBezTo>
                    <a:pt x="424" y="184"/>
                    <a:pt x="424" y="178"/>
                    <a:pt x="423" y="171"/>
                  </a:cubicBezTo>
                  <a:cubicBezTo>
                    <a:pt x="426" y="178"/>
                    <a:pt x="427" y="185"/>
                    <a:pt x="425" y="193"/>
                  </a:cubicBezTo>
                  <a:cubicBezTo>
                    <a:pt x="426" y="194"/>
                    <a:pt x="426" y="194"/>
                    <a:pt x="426" y="194"/>
                  </a:cubicBezTo>
                  <a:cubicBezTo>
                    <a:pt x="426" y="194"/>
                    <a:pt x="425" y="195"/>
                    <a:pt x="424" y="195"/>
                  </a:cubicBezTo>
                  <a:cubicBezTo>
                    <a:pt x="424" y="196"/>
                    <a:pt x="421" y="197"/>
                    <a:pt x="418" y="197"/>
                  </a:cubicBezTo>
                  <a:lnTo>
                    <a:pt x="420" y="195"/>
                  </a:lnTo>
                  <a:close/>
                  <a:moveTo>
                    <a:pt x="418" y="165"/>
                  </a:moveTo>
                  <a:cubicBezTo>
                    <a:pt x="418" y="165"/>
                    <a:pt x="418" y="165"/>
                    <a:pt x="418" y="165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5"/>
                    <a:pt x="418" y="165"/>
                  </a:cubicBezTo>
                  <a:close/>
                  <a:moveTo>
                    <a:pt x="415" y="163"/>
                  </a:moveTo>
                  <a:cubicBezTo>
                    <a:pt x="415" y="163"/>
                    <a:pt x="415" y="163"/>
                    <a:pt x="415" y="163"/>
                  </a:cubicBezTo>
                  <a:cubicBezTo>
                    <a:pt x="415" y="163"/>
                    <a:pt x="415" y="163"/>
                    <a:pt x="416" y="163"/>
                  </a:cubicBezTo>
                  <a:cubicBezTo>
                    <a:pt x="416" y="165"/>
                    <a:pt x="416" y="166"/>
                    <a:pt x="417" y="168"/>
                  </a:cubicBezTo>
                  <a:cubicBezTo>
                    <a:pt x="417" y="168"/>
                    <a:pt x="417" y="169"/>
                    <a:pt x="417" y="169"/>
                  </a:cubicBezTo>
                  <a:cubicBezTo>
                    <a:pt x="416" y="167"/>
                    <a:pt x="415" y="164"/>
                    <a:pt x="415" y="162"/>
                  </a:cubicBezTo>
                  <a:cubicBezTo>
                    <a:pt x="415" y="162"/>
                    <a:pt x="415" y="163"/>
                    <a:pt x="415" y="163"/>
                  </a:cubicBezTo>
                  <a:close/>
                  <a:moveTo>
                    <a:pt x="418" y="178"/>
                  </a:moveTo>
                  <a:cubicBezTo>
                    <a:pt x="418" y="184"/>
                    <a:pt x="418" y="190"/>
                    <a:pt x="418" y="194"/>
                  </a:cubicBezTo>
                  <a:cubicBezTo>
                    <a:pt x="418" y="197"/>
                    <a:pt x="418" y="197"/>
                    <a:pt x="418" y="197"/>
                  </a:cubicBezTo>
                  <a:cubicBezTo>
                    <a:pt x="417" y="198"/>
                    <a:pt x="416" y="198"/>
                    <a:pt x="415" y="198"/>
                  </a:cubicBezTo>
                  <a:cubicBezTo>
                    <a:pt x="416" y="196"/>
                    <a:pt x="416" y="194"/>
                    <a:pt x="416" y="191"/>
                  </a:cubicBezTo>
                  <a:cubicBezTo>
                    <a:pt x="417" y="187"/>
                    <a:pt x="418" y="183"/>
                    <a:pt x="418" y="178"/>
                  </a:cubicBezTo>
                  <a:close/>
                  <a:moveTo>
                    <a:pt x="354" y="72"/>
                  </a:moveTo>
                  <a:cubicBezTo>
                    <a:pt x="353" y="72"/>
                    <a:pt x="352" y="72"/>
                    <a:pt x="351" y="72"/>
                  </a:cubicBezTo>
                  <a:cubicBezTo>
                    <a:pt x="351" y="72"/>
                    <a:pt x="351" y="72"/>
                    <a:pt x="351" y="72"/>
                  </a:cubicBezTo>
                  <a:cubicBezTo>
                    <a:pt x="352" y="72"/>
                    <a:pt x="353" y="71"/>
                    <a:pt x="354" y="71"/>
                  </a:cubicBezTo>
                  <a:cubicBezTo>
                    <a:pt x="354" y="72"/>
                    <a:pt x="354" y="72"/>
                    <a:pt x="354" y="72"/>
                  </a:cubicBezTo>
                  <a:close/>
                  <a:moveTo>
                    <a:pt x="360" y="70"/>
                  </a:moveTo>
                  <a:cubicBezTo>
                    <a:pt x="363" y="69"/>
                    <a:pt x="365" y="69"/>
                    <a:pt x="367" y="68"/>
                  </a:cubicBezTo>
                  <a:cubicBezTo>
                    <a:pt x="365" y="69"/>
                    <a:pt x="363" y="70"/>
                    <a:pt x="361" y="71"/>
                  </a:cubicBezTo>
                  <a:cubicBezTo>
                    <a:pt x="361" y="70"/>
                    <a:pt x="361" y="70"/>
                    <a:pt x="360" y="70"/>
                  </a:cubicBezTo>
                  <a:close/>
                  <a:moveTo>
                    <a:pt x="388" y="60"/>
                  </a:moveTo>
                  <a:cubicBezTo>
                    <a:pt x="389" y="60"/>
                    <a:pt x="389" y="60"/>
                    <a:pt x="389" y="60"/>
                  </a:cubicBezTo>
                  <a:cubicBezTo>
                    <a:pt x="391" y="60"/>
                    <a:pt x="393" y="60"/>
                    <a:pt x="395" y="59"/>
                  </a:cubicBezTo>
                  <a:cubicBezTo>
                    <a:pt x="391" y="61"/>
                    <a:pt x="387" y="63"/>
                    <a:pt x="383" y="64"/>
                  </a:cubicBezTo>
                  <a:cubicBezTo>
                    <a:pt x="383" y="64"/>
                    <a:pt x="383" y="64"/>
                    <a:pt x="383" y="64"/>
                  </a:cubicBezTo>
                  <a:cubicBezTo>
                    <a:pt x="385" y="63"/>
                    <a:pt x="387" y="62"/>
                    <a:pt x="389" y="62"/>
                  </a:cubicBezTo>
                  <a:lnTo>
                    <a:pt x="388" y="60"/>
                  </a:lnTo>
                  <a:close/>
                  <a:moveTo>
                    <a:pt x="397" y="55"/>
                  </a:moveTo>
                  <a:cubicBezTo>
                    <a:pt x="396" y="55"/>
                    <a:pt x="395" y="56"/>
                    <a:pt x="395" y="57"/>
                  </a:cubicBezTo>
                  <a:cubicBezTo>
                    <a:pt x="393" y="58"/>
                    <a:pt x="391" y="58"/>
                    <a:pt x="389" y="58"/>
                  </a:cubicBezTo>
                  <a:cubicBezTo>
                    <a:pt x="383" y="59"/>
                    <a:pt x="377" y="59"/>
                    <a:pt x="372" y="58"/>
                  </a:cubicBezTo>
                  <a:cubicBezTo>
                    <a:pt x="383" y="56"/>
                    <a:pt x="394" y="54"/>
                    <a:pt x="406" y="52"/>
                  </a:cubicBezTo>
                  <a:cubicBezTo>
                    <a:pt x="409" y="53"/>
                    <a:pt x="412" y="53"/>
                    <a:pt x="415" y="53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8" y="54"/>
                    <a:pt x="403" y="55"/>
                    <a:pt x="397" y="55"/>
                  </a:cubicBezTo>
                  <a:close/>
                  <a:moveTo>
                    <a:pt x="404" y="59"/>
                  </a:moveTo>
                  <a:cubicBezTo>
                    <a:pt x="404" y="59"/>
                    <a:pt x="404" y="59"/>
                    <a:pt x="403" y="59"/>
                  </a:cubicBezTo>
                  <a:cubicBezTo>
                    <a:pt x="403" y="59"/>
                    <a:pt x="404" y="59"/>
                    <a:pt x="404" y="59"/>
                  </a:cubicBezTo>
                  <a:cubicBezTo>
                    <a:pt x="404" y="59"/>
                    <a:pt x="404" y="59"/>
                    <a:pt x="404" y="59"/>
                  </a:cubicBezTo>
                  <a:close/>
                  <a:moveTo>
                    <a:pt x="416" y="51"/>
                  </a:moveTo>
                  <a:cubicBezTo>
                    <a:pt x="419" y="50"/>
                    <a:pt x="422" y="50"/>
                    <a:pt x="425" y="49"/>
                  </a:cubicBezTo>
                  <a:cubicBezTo>
                    <a:pt x="425" y="49"/>
                    <a:pt x="424" y="50"/>
                    <a:pt x="423" y="50"/>
                  </a:cubicBezTo>
                  <a:cubicBezTo>
                    <a:pt x="421" y="50"/>
                    <a:pt x="418" y="51"/>
                    <a:pt x="416" y="51"/>
                  </a:cubicBezTo>
                  <a:close/>
                  <a:moveTo>
                    <a:pt x="407" y="49"/>
                  </a:moveTo>
                  <a:cubicBezTo>
                    <a:pt x="417" y="47"/>
                    <a:pt x="428" y="46"/>
                    <a:pt x="438" y="44"/>
                  </a:cubicBezTo>
                  <a:cubicBezTo>
                    <a:pt x="436" y="44"/>
                    <a:pt x="435" y="45"/>
                    <a:pt x="434" y="46"/>
                  </a:cubicBezTo>
                  <a:cubicBezTo>
                    <a:pt x="433" y="46"/>
                    <a:pt x="433" y="46"/>
                    <a:pt x="433" y="46"/>
                  </a:cubicBezTo>
                  <a:cubicBezTo>
                    <a:pt x="432" y="46"/>
                    <a:pt x="431" y="46"/>
                    <a:pt x="431" y="46"/>
                  </a:cubicBezTo>
                  <a:cubicBezTo>
                    <a:pt x="430" y="46"/>
                    <a:pt x="430" y="46"/>
                    <a:pt x="430" y="46"/>
                  </a:cubicBezTo>
                  <a:cubicBezTo>
                    <a:pt x="422" y="48"/>
                    <a:pt x="414" y="49"/>
                    <a:pt x="406" y="50"/>
                  </a:cubicBezTo>
                  <a:cubicBezTo>
                    <a:pt x="406" y="50"/>
                    <a:pt x="406" y="50"/>
                    <a:pt x="405" y="50"/>
                  </a:cubicBezTo>
                  <a:cubicBezTo>
                    <a:pt x="406" y="50"/>
                    <a:pt x="407" y="50"/>
                    <a:pt x="408" y="49"/>
                  </a:cubicBezTo>
                  <a:lnTo>
                    <a:pt x="407" y="49"/>
                  </a:lnTo>
                  <a:close/>
                  <a:moveTo>
                    <a:pt x="362" y="55"/>
                  </a:moveTo>
                  <a:cubicBezTo>
                    <a:pt x="361" y="54"/>
                    <a:pt x="360" y="54"/>
                    <a:pt x="360" y="53"/>
                  </a:cubicBezTo>
                  <a:cubicBezTo>
                    <a:pt x="362" y="51"/>
                    <a:pt x="364" y="50"/>
                    <a:pt x="367" y="50"/>
                  </a:cubicBezTo>
                  <a:cubicBezTo>
                    <a:pt x="370" y="50"/>
                    <a:pt x="373" y="50"/>
                    <a:pt x="377" y="50"/>
                  </a:cubicBezTo>
                  <a:cubicBezTo>
                    <a:pt x="386" y="50"/>
                    <a:pt x="395" y="50"/>
                    <a:pt x="404" y="49"/>
                  </a:cubicBezTo>
                  <a:cubicBezTo>
                    <a:pt x="403" y="49"/>
                    <a:pt x="402" y="49"/>
                    <a:pt x="402" y="50"/>
                  </a:cubicBezTo>
                  <a:cubicBezTo>
                    <a:pt x="400" y="51"/>
                    <a:pt x="400" y="51"/>
                    <a:pt x="400" y="51"/>
                  </a:cubicBezTo>
                  <a:cubicBezTo>
                    <a:pt x="401" y="51"/>
                    <a:pt x="401" y="51"/>
                    <a:pt x="401" y="51"/>
                  </a:cubicBezTo>
                  <a:cubicBezTo>
                    <a:pt x="389" y="53"/>
                    <a:pt x="378" y="55"/>
                    <a:pt x="366" y="57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3" y="56"/>
                    <a:pt x="362" y="55"/>
                  </a:cubicBezTo>
                  <a:close/>
                  <a:moveTo>
                    <a:pt x="366" y="59"/>
                  </a:move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72" y="61"/>
                    <a:pt x="380" y="61"/>
                    <a:pt x="387" y="60"/>
                  </a:cubicBezTo>
                  <a:cubicBezTo>
                    <a:pt x="382" y="62"/>
                    <a:pt x="378" y="64"/>
                    <a:pt x="373" y="66"/>
                  </a:cubicBezTo>
                  <a:cubicBezTo>
                    <a:pt x="369" y="67"/>
                    <a:pt x="364" y="67"/>
                    <a:pt x="359" y="68"/>
                  </a:cubicBezTo>
                  <a:cubicBezTo>
                    <a:pt x="358" y="67"/>
                    <a:pt x="357" y="66"/>
                    <a:pt x="356" y="65"/>
                  </a:cubicBezTo>
                  <a:cubicBezTo>
                    <a:pt x="359" y="64"/>
                    <a:pt x="362" y="63"/>
                    <a:pt x="365" y="63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1" y="62"/>
                    <a:pt x="358" y="62"/>
                    <a:pt x="354" y="63"/>
                  </a:cubicBezTo>
                  <a:cubicBezTo>
                    <a:pt x="354" y="63"/>
                    <a:pt x="354" y="62"/>
                    <a:pt x="354" y="62"/>
                  </a:cubicBezTo>
                  <a:cubicBezTo>
                    <a:pt x="357" y="61"/>
                    <a:pt x="361" y="60"/>
                    <a:pt x="366" y="59"/>
                  </a:cubicBezTo>
                  <a:close/>
                  <a:moveTo>
                    <a:pt x="322" y="35"/>
                  </a:moveTo>
                  <a:cubicBezTo>
                    <a:pt x="324" y="37"/>
                    <a:pt x="325" y="40"/>
                    <a:pt x="326" y="43"/>
                  </a:cubicBezTo>
                  <a:cubicBezTo>
                    <a:pt x="325" y="42"/>
                    <a:pt x="324" y="41"/>
                    <a:pt x="323" y="40"/>
                  </a:cubicBezTo>
                  <a:cubicBezTo>
                    <a:pt x="323" y="40"/>
                    <a:pt x="323" y="40"/>
                    <a:pt x="323" y="40"/>
                  </a:cubicBezTo>
                  <a:cubicBezTo>
                    <a:pt x="322" y="39"/>
                    <a:pt x="321" y="38"/>
                    <a:pt x="321" y="37"/>
                  </a:cubicBezTo>
                  <a:cubicBezTo>
                    <a:pt x="320" y="37"/>
                    <a:pt x="320" y="36"/>
                    <a:pt x="320" y="36"/>
                  </a:cubicBezTo>
                  <a:cubicBezTo>
                    <a:pt x="321" y="37"/>
                    <a:pt x="322" y="36"/>
                    <a:pt x="322" y="35"/>
                  </a:cubicBezTo>
                  <a:close/>
                  <a:moveTo>
                    <a:pt x="318" y="28"/>
                  </a:moveTo>
                  <a:cubicBezTo>
                    <a:pt x="319" y="30"/>
                    <a:pt x="320" y="31"/>
                    <a:pt x="321" y="32"/>
                  </a:cubicBezTo>
                  <a:cubicBezTo>
                    <a:pt x="320" y="31"/>
                    <a:pt x="319" y="30"/>
                    <a:pt x="319" y="29"/>
                  </a:cubicBezTo>
                  <a:cubicBezTo>
                    <a:pt x="319" y="29"/>
                    <a:pt x="318" y="29"/>
                    <a:pt x="318" y="28"/>
                  </a:cubicBezTo>
                  <a:cubicBezTo>
                    <a:pt x="318" y="28"/>
                    <a:pt x="318" y="28"/>
                    <a:pt x="318" y="28"/>
                  </a:cubicBezTo>
                  <a:close/>
                  <a:moveTo>
                    <a:pt x="307" y="14"/>
                  </a:moveTo>
                  <a:cubicBezTo>
                    <a:pt x="310" y="17"/>
                    <a:pt x="313" y="21"/>
                    <a:pt x="315" y="24"/>
                  </a:cubicBezTo>
                  <a:cubicBezTo>
                    <a:pt x="314" y="24"/>
                    <a:pt x="314" y="25"/>
                    <a:pt x="314" y="26"/>
                  </a:cubicBezTo>
                  <a:cubicBezTo>
                    <a:pt x="312" y="24"/>
                    <a:pt x="311" y="22"/>
                    <a:pt x="309" y="20"/>
                  </a:cubicBezTo>
                  <a:cubicBezTo>
                    <a:pt x="309" y="20"/>
                    <a:pt x="308" y="19"/>
                    <a:pt x="308" y="19"/>
                  </a:cubicBezTo>
                  <a:cubicBezTo>
                    <a:pt x="307" y="18"/>
                    <a:pt x="307" y="17"/>
                    <a:pt x="307" y="16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7" y="15"/>
                    <a:pt x="307" y="15"/>
                    <a:pt x="307" y="14"/>
                  </a:cubicBezTo>
                  <a:close/>
                  <a:moveTo>
                    <a:pt x="299" y="4"/>
                  </a:moveTo>
                  <a:cubicBezTo>
                    <a:pt x="301" y="7"/>
                    <a:pt x="304" y="10"/>
                    <a:pt x="306" y="13"/>
                  </a:cubicBezTo>
                  <a:cubicBezTo>
                    <a:pt x="306" y="13"/>
                    <a:pt x="306" y="13"/>
                    <a:pt x="305" y="13"/>
                  </a:cubicBezTo>
                  <a:cubicBezTo>
                    <a:pt x="304" y="14"/>
                    <a:pt x="303" y="14"/>
                    <a:pt x="302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5"/>
                    <a:pt x="302" y="15"/>
                    <a:pt x="303" y="14"/>
                  </a:cubicBezTo>
                  <a:cubicBezTo>
                    <a:pt x="304" y="14"/>
                    <a:pt x="303" y="12"/>
                    <a:pt x="302" y="12"/>
                  </a:cubicBezTo>
                  <a:cubicBezTo>
                    <a:pt x="295" y="14"/>
                    <a:pt x="289" y="16"/>
                    <a:pt x="282" y="17"/>
                  </a:cubicBezTo>
                  <a:cubicBezTo>
                    <a:pt x="281" y="17"/>
                    <a:pt x="281" y="18"/>
                    <a:pt x="281" y="18"/>
                  </a:cubicBezTo>
                  <a:cubicBezTo>
                    <a:pt x="280" y="18"/>
                    <a:pt x="279" y="19"/>
                    <a:pt x="277" y="19"/>
                  </a:cubicBezTo>
                  <a:cubicBezTo>
                    <a:pt x="277" y="19"/>
                    <a:pt x="276" y="19"/>
                    <a:pt x="275" y="19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8" y="18"/>
                    <a:pt x="278" y="18"/>
                    <a:pt x="277" y="18"/>
                  </a:cubicBezTo>
                  <a:cubicBezTo>
                    <a:pt x="286" y="14"/>
                    <a:pt x="293" y="9"/>
                    <a:pt x="299" y="4"/>
                  </a:cubicBezTo>
                  <a:close/>
                  <a:moveTo>
                    <a:pt x="300" y="16"/>
                  </a:moveTo>
                  <a:cubicBezTo>
                    <a:pt x="299" y="16"/>
                    <a:pt x="299" y="16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9" y="16"/>
                    <a:pt x="299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lose/>
                  <a:moveTo>
                    <a:pt x="294" y="5"/>
                  </a:moveTo>
                  <a:cubicBezTo>
                    <a:pt x="290" y="8"/>
                    <a:pt x="286" y="11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5" y="10"/>
                    <a:pt x="290" y="8"/>
                    <a:pt x="294" y="5"/>
                  </a:cubicBezTo>
                  <a:close/>
                  <a:moveTo>
                    <a:pt x="275" y="15"/>
                  </a:moveTo>
                  <a:cubicBezTo>
                    <a:pt x="277" y="15"/>
                    <a:pt x="279" y="14"/>
                    <a:pt x="281" y="14"/>
                  </a:cubicBezTo>
                  <a:cubicBezTo>
                    <a:pt x="278" y="15"/>
                    <a:pt x="275" y="17"/>
                    <a:pt x="271" y="18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8"/>
                  </a:cubicBezTo>
                  <a:cubicBezTo>
                    <a:pt x="272" y="17"/>
                    <a:pt x="274" y="16"/>
                    <a:pt x="275" y="15"/>
                  </a:cubicBezTo>
                  <a:close/>
                  <a:moveTo>
                    <a:pt x="236" y="22"/>
                  </a:moveTo>
                  <a:cubicBezTo>
                    <a:pt x="247" y="21"/>
                    <a:pt x="257" y="19"/>
                    <a:pt x="267" y="17"/>
                  </a:cubicBezTo>
                  <a:cubicBezTo>
                    <a:pt x="266" y="18"/>
                    <a:pt x="264" y="18"/>
                    <a:pt x="263" y="19"/>
                  </a:cubicBezTo>
                  <a:cubicBezTo>
                    <a:pt x="263" y="19"/>
                    <a:pt x="262" y="19"/>
                    <a:pt x="262" y="19"/>
                  </a:cubicBezTo>
                  <a:cubicBezTo>
                    <a:pt x="261" y="19"/>
                    <a:pt x="261" y="19"/>
                    <a:pt x="260" y="19"/>
                  </a:cubicBezTo>
                  <a:cubicBezTo>
                    <a:pt x="259" y="19"/>
                    <a:pt x="259" y="20"/>
                    <a:pt x="259" y="20"/>
                  </a:cubicBezTo>
                  <a:cubicBezTo>
                    <a:pt x="251" y="21"/>
                    <a:pt x="243" y="23"/>
                    <a:pt x="235" y="24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35" y="24"/>
                    <a:pt x="236" y="23"/>
                    <a:pt x="237" y="23"/>
                  </a:cubicBezTo>
                  <a:lnTo>
                    <a:pt x="236" y="22"/>
                  </a:lnTo>
                  <a:close/>
                  <a:moveTo>
                    <a:pt x="254" y="23"/>
                  </a:moveTo>
                  <a:cubicBezTo>
                    <a:pt x="254" y="23"/>
                    <a:pt x="253" y="23"/>
                    <a:pt x="252" y="24"/>
                  </a:cubicBezTo>
                  <a:cubicBezTo>
                    <a:pt x="250" y="24"/>
                    <a:pt x="247" y="24"/>
                    <a:pt x="245" y="24"/>
                  </a:cubicBezTo>
                  <a:cubicBezTo>
                    <a:pt x="248" y="24"/>
                    <a:pt x="251" y="23"/>
                    <a:pt x="254" y="23"/>
                  </a:cubicBezTo>
                  <a:close/>
                  <a:moveTo>
                    <a:pt x="195" y="31"/>
                  </a:moveTo>
                  <a:cubicBezTo>
                    <a:pt x="193" y="30"/>
                    <a:pt x="192" y="30"/>
                    <a:pt x="191" y="29"/>
                  </a:cubicBezTo>
                  <a:cubicBezTo>
                    <a:pt x="190" y="28"/>
                    <a:pt x="189" y="27"/>
                    <a:pt x="189" y="26"/>
                  </a:cubicBezTo>
                  <a:cubicBezTo>
                    <a:pt x="191" y="24"/>
                    <a:pt x="193" y="24"/>
                    <a:pt x="196" y="24"/>
                  </a:cubicBezTo>
                  <a:cubicBezTo>
                    <a:pt x="199" y="23"/>
                    <a:pt x="202" y="24"/>
                    <a:pt x="206" y="24"/>
                  </a:cubicBezTo>
                  <a:cubicBezTo>
                    <a:pt x="215" y="24"/>
                    <a:pt x="224" y="23"/>
                    <a:pt x="233" y="22"/>
                  </a:cubicBezTo>
                  <a:cubicBezTo>
                    <a:pt x="232" y="23"/>
                    <a:pt x="232" y="23"/>
                    <a:pt x="231" y="23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18" y="27"/>
                    <a:pt x="207" y="29"/>
                    <a:pt x="196" y="31"/>
                  </a:cubicBezTo>
                  <a:cubicBezTo>
                    <a:pt x="195" y="31"/>
                    <a:pt x="195" y="31"/>
                    <a:pt x="195" y="31"/>
                  </a:cubicBezTo>
                  <a:close/>
                  <a:moveTo>
                    <a:pt x="201" y="32"/>
                  </a:moveTo>
                  <a:cubicBezTo>
                    <a:pt x="212" y="30"/>
                    <a:pt x="224" y="28"/>
                    <a:pt x="235" y="26"/>
                  </a:cubicBezTo>
                  <a:cubicBezTo>
                    <a:pt x="238" y="26"/>
                    <a:pt x="241" y="27"/>
                    <a:pt x="244" y="26"/>
                  </a:cubicBezTo>
                  <a:cubicBezTo>
                    <a:pt x="244" y="27"/>
                    <a:pt x="243" y="27"/>
                    <a:pt x="243" y="27"/>
                  </a:cubicBezTo>
                  <a:cubicBezTo>
                    <a:pt x="237" y="28"/>
                    <a:pt x="232" y="28"/>
                    <a:pt x="226" y="28"/>
                  </a:cubicBezTo>
                  <a:cubicBezTo>
                    <a:pt x="225" y="28"/>
                    <a:pt x="224" y="30"/>
                    <a:pt x="224" y="31"/>
                  </a:cubicBezTo>
                  <a:cubicBezTo>
                    <a:pt x="222" y="31"/>
                    <a:pt x="220" y="31"/>
                    <a:pt x="218" y="32"/>
                  </a:cubicBezTo>
                  <a:cubicBezTo>
                    <a:pt x="212" y="32"/>
                    <a:pt x="206" y="32"/>
                    <a:pt x="201" y="32"/>
                  </a:cubicBezTo>
                  <a:close/>
                  <a:moveTo>
                    <a:pt x="234" y="32"/>
                  </a:moveTo>
                  <a:cubicBezTo>
                    <a:pt x="233" y="32"/>
                    <a:pt x="233" y="32"/>
                    <a:pt x="232" y="33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2"/>
                    <a:pt x="234" y="32"/>
                  </a:cubicBezTo>
                  <a:close/>
                  <a:moveTo>
                    <a:pt x="218" y="35"/>
                  </a:moveTo>
                  <a:cubicBezTo>
                    <a:pt x="218" y="34"/>
                    <a:pt x="218" y="34"/>
                    <a:pt x="218" y="34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20" y="33"/>
                    <a:pt x="222" y="33"/>
                    <a:pt x="224" y="33"/>
                  </a:cubicBezTo>
                  <a:cubicBezTo>
                    <a:pt x="220" y="35"/>
                    <a:pt x="216" y="36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4" y="37"/>
                    <a:pt x="216" y="36"/>
                    <a:pt x="218" y="35"/>
                  </a:cubicBezTo>
                  <a:close/>
                  <a:moveTo>
                    <a:pt x="196" y="42"/>
                  </a:moveTo>
                  <a:cubicBezTo>
                    <a:pt x="193" y="43"/>
                    <a:pt x="190" y="45"/>
                    <a:pt x="187" y="46"/>
                  </a:cubicBezTo>
                  <a:cubicBezTo>
                    <a:pt x="185" y="46"/>
                    <a:pt x="182" y="46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5" y="44"/>
                    <a:pt x="191" y="43"/>
                    <a:pt x="196" y="42"/>
                  </a:cubicBezTo>
                  <a:close/>
                  <a:moveTo>
                    <a:pt x="180" y="45"/>
                  </a:moveTo>
                  <a:cubicBezTo>
                    <a:pt x="179" y="46"/>
                    <a:pt x="178" y="47"/>
                    <a:pt x="180" y="48"/>
                  </a:cubicBezTo>
                  <a:cubicBezTo>
                    <a:pt x="180" y="48"/>
                    <a:pt x="180" y="48"/>
                    <a:pt x="181" y="48"/>
                  </a:cubicBezTo>
                  <a:cubicBezTo>
                    <a:pt x="175" y="50"/>
                    <a:pt x="169" y="51"/>
                    <a:pt x="163" y="53"/>
                  </a:cubicBezTo>
                  <a:cubicBezTo>
                    <a:pt x="160" y="52"/>
                    <a:pt x="158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3" y="51"/>
                    <a:pt x="150" y="51"/>
                    <a:pt x="147" y="50"/>
                  </a:cubicBezTo>
                  <a:cubicBezTo>
                    <a:pt x="159" y="49"/>
                    <a:pt x="169" y="47"/>
                    <a:pt x="180" y="45"/>
                  </a:cubicBezTo>
                  <a:close/>
                  <a:moveTo>
                    <a:pt x="33" y="52"/>
                  </a:moveTo>
                  <a:cubicBezTo>
                    <a:pt x="38" y="52"/>
                    <a:pt x="43" y="53"/>
                    <a:pt x="49" y="54"/>
                  </a:cubicBezTo>
                  <a:cubicBezTo>
                    <a:pt x="39" y="56"/>
                    <a:pt x="30" y="58"/>
                    <a:pt x="21" y="59"/>
                  </a:cubicBezTo>
                  <a:cubicBezTo>
                    <a:pt x="23" y="57"/>
                    <a:pt x="26" y="56"/>
                    <a:pt x="28" y="55"/>
                  </a:cubicBezTo>
                  <a:cubicBezTo>
                    <a:pt x="30" y="55"/>
                    <a:pt x="31" y="55"/>
                    <a:pt x="33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2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lose/>
                  <a:moveTo>
                    <a:pt x="19" y="48"/>
                  </a:moveTo>
                  <a:cubicBezTo>
                    <a:pt x="22" y="49"/>
                    <a:pt x="25" y="50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6" y="51"/>
                    <a:pt x="22" y="51"/>
                    <a:pt x="18" y="51"/>
                  </a:cubicBezTo>
                  <a:cubicBezTo>
                    <a:pt x="17" y="51"/>
                    <a:pt x="16" y="51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8" y="49"/>
                    <a:pt x="19" y="48"/>
                  </a:cubicBezTo>
                  <a:close/>
                  <a:moveTo>
                    <a:pt x="13" y="54"/>
                  </a:moveTo>
                  <a:cubicBezTo>
                    <a:pt x="15" y="54"/>
                    <a:pt x="16" y="54"/>
                    <a:pt x="17" y="54"/>
                  </a:cubicBezTo>
                  <a:cubicBezTo>
                    <a:pt x="17" y="54"/>
                    <a:pt x="18" y="54"/>
                    <a:pt x="18" y="54"/>
                  </a:cubicBezTo>
                  <a:cubicBezTo>
                    <a:pt x="20" y="54"/>
                    <a:pt x="21" y="54"/>
                    <a:pt x="23" y="54"/>
                  </a:cubicBezTo>
                  <a:cubicBezTo>
                    <a:pt x="22" y="55"/>
                    <a:pt x="22" y="55"/>
                    <a:pt x="21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8" y="55"/>
                    <a:pt x="16" y="55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lose/>
                  <a:moveTo>
                    <a:pt x="11" y="56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3" y="56"/>
                    <a:pt x="15" y="56"/>
                  </a:cubicBezTo>
                  <a:cubicBezTo>
                    <a:pt x="16" y="57"/>
                    <a:pt x="17" y="57"/>
                    <a:pt x="18" y="57"/>
                  </a:cubicBezTo>
                  <a:cubicBezTo>
                    <a:pt x="17" y="57"/>
                    <a:pt x="16" y="57"/>
                    <a:pt x="15" y="58"/>
                  </a:cubicBezTo>
                  <a:cubicBezTo>
                    <a:pt x="14" y="58"/>
                    <a:pt x="13" y="58"/>
                    <a:pt x="12" y="59"/>
                  </a:cubicBezTo>
                  <a:cubicBezTo>
                    <a:pt x="12" y="58"/>
                    <a:pt x="11" y="57"/>
                    <a:pt x="11" y="56"/>
                  </a:cubicBezTo>
                  <a:close/>
                  <a:moveTo>
                    <a:pt x="31" y="100"/>
                  </a:moveTo>
                  <a:cubicBezTo>
                    <a:pt x="31" y="100"/>
                    <a:pt x="31" y="99"/>
                    <a:pt x="31" y="99"/>
                  </a:cubicBezTo>
                  <a:cubicBezTo>
                    <a:pt x="31" y="99"/>
                    <a:pt x="32" y="100"/>
                    <a:pt x="32" y="100"/>
                  </a:cubicBezTo>
                  <a:cubicBezTo>
                    <a:pt x="32" y="100"/>
                    <a:pt x="32" y="100"/>
                    <a:pt x="31" y="100"/>
                  </a:cubicBezTo>
                  <a:close/>
                  <a:moveTo>
                    <a:pt x="33" y="105"/>
                  </a:moveTo>
                  <a:cubicBezTo>
                    <a:pt x="33" y="104"/>
                    <a:pt x="33" y="102"/>
                    <a:pt x="33" y="101"/>
                  </a:cubicBezTo>
                  <a:cubicBezTo>
                    <a:pt x="35" y="105"/>
                    <a:pt x="38" y="109"/>
                    <a:pt x="40" y="113"/>
                  </a:cubicBezTo>
                  <a:cubicBezTo>
                    <a:pt x="41" y="114"/>
                    <a:pt x="42" y="115"/>
                    <a:pt x="43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22"/>
                    <a:pt x="44" y="127"/>
                    <a:pt x="46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1" y="124"/>
                    <a:pt x="37" y="114"/>
                    <a:pt x="33" y="105"/>
                  </a:cubicBezTo>
                  <a:close/>
                  <a:moveTo>
                    <a:pt x="50" y="159"/>
                  </a:moveTo>
                  <a:cubicBezTo>
                    <a:pt x="46" y="151"/>
                    <a:pt x="43" y="142"/>
                    <a:pt x="40" y="132"/>
                  </a:cubicBezTo>
                  <a:cubicBezTo>
                    <a:pt x="45" y="143"/>
                    <a:pt x="49" y="154"/>
                    <a:pt x="53" y="164"/>
                  </a:cubicBezTo>
                  <a:cubicBezTo>
                    <a:pt x="53" y="164"/>
                    <a:pt x="53" y="165"/>
                    <a:pt x="54" y="165"/>
                  </a:cubicBezTo>
                  <a:cubicBezTo>
                    <a:pt x="52" y="163"/>
                    <a:pt x="51" y="161"/>
                    <a:pt x="50" y="159"/>
                  </a:cubicBezTo>
                  <a:close/>
                  <a:moveTo>
                    <a:pt x="48" y="125"/>
                  </a:moveTo>
                  <a:cubicBezTo>
                    <a:pt x="51" y="131"/>
                    <a:pt x="54" y="137"/>
                    <a:pt x="56" y="142"/>
                  </a:cubicBezTo>
                  <a:cubicBezTo>
                    <a:pt x="55" y="140"/>
                    <a:pt x="53" y="137"/>
                    <a:pt x="51" y="135"/>
                  </a:cubicBezTo>
                  <a:cubicBezTo>
                    <a:pt x="51" y="133"/>
                    <a:pt x="50" y="131"/>
                    <a:pt x="49" y="128"/>
                  </a:cubicBezTo>
                  <a:cubicBezTo>
                    <a:pt x="49" y="127"/>
                    <a:pt x="48" y="126"/>
                    <a:pt x="48" y="125"/>
                  </a:cubicBezTo>
                  <a:close/>
                  <a:moveTo>
                    <a:pt x="56" y="148"/>
                  </a:moveTo>
                  <a:cubicBezTo>
                    <a:pt x="55" y="146"/>
                    <a:pt x="54" y="144"/>
                    <a:pt x="54" y="142"/>
                  </a:cubicBezTo>
                  <a:cubicBezTo>
                    <a:pt x="55" y="144"/>
                    <a:pt x="56" y="146"/>
                    <a:pt x="57" y="147"/>
                  </a:cubicBezTo>
                  <a:lnTo>
                    <a:pt x="56" y="148"/>
                  </a:lnTo>
                  <a:close/>
                  <a:moveTo>
                    <a:pt x="60" y="152"/>
                  </a:move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2"/>
                  </a:cubicBezTo>
                  <a:close/>
                  <a:moveTo>
                    <a:pt x="36" y="103"/>
                  </a:moveTo>
                  <a:cubicBezTo>
                    <a:pt x="33" y="99"/>
                    <a:pt x="31" y="95"/>
                    <a:pt x="28" y="91"/>
                  </a:cubicBezTo>
                  <a:cubicBezTo>
                    <a:pt x="28" y="89"/>
                    <a:pt x="27" y="88"/>
                    <a:pt x="26" y="86"/>
                  </a:cubicBezTo>
                  <a:cubicBezTo>
                    <a:pt x="24" y="82"/>
                    <a:pt x="21" y="77"/>
                    <a:pt x="18" y="73"/>
                  </a:cubicBezTo>
                  <a:cubicBezTo>
                    <a:pt x="17" y="69"/>
                    <a:pt x="15" y="65"/>
                    <a:pt x="13" y="61"/>
                  </a:cubicBezTo>
                  <a:cubicBezTo>
                    <a:pt x="14" y="61"/>
                    <a:pt x="14" y="61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6" y="61"/>
                    <a:pt x="17" y="61"/>
                  </a:cubicBezTo>
                  <a:cubicBezTo>
                    <a:pt x="30" y="60"/>
                    <a:pt x="43" y="57"/>
                    <a:pt x="55" y="54"/>
                  </a:cubicBezTo>
                  <a:cubicBezTo>
                    <a:pt x="75" y="55"/>
                    <a:pt x="103" y="55"/>
                    <a:pt x="136" y="52"/>
                  </a:cubicBezTo>
                  <a:cubicBezTo>
                    <a:pt x="138" y="51"/>
                    <a:pt x="140" y="51"/>
                    <a:pt x="141" y="51"/>
                  </a:cubicBezTo>
                  <a:cubicBezTo>
                    <a:pt x="146" y="52"/>
                    <a:pt x="150" y="53"/>
                    <a:pt x="155" y="54"/>
                  </a:cubicBezTo>
                  <a:cubicBezTo>
                    <a:pt x="156" y="54"/>
                    <a:pt x="156" y="54"/>
                    <a:pt x="157" y="54"/>
                  </a:cubicBezTo>
                  <a:cubicBezTo>
                    <a:pt x="148" y="55"/>
                    <a:pt x="140" y="56"/>
                    <a:pt x="131" y="55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42" y="58"/>
                    <a:pt x="152" y="57"/>
                    <a:pt x="163" y="55"/>
                  </a:cubicBezTo>
                  <a:cubicBezTo>
                    <a:pt x="192" y="59"/>
                    <a:pt x="220" y="58"/>
                    <a:pt x="249" y="52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22" y="55"/>
                    <a:pt x="195" y="57"/>
                    <a:pt x="169" y="53"/>
                  </a:cubicBezTo>
                  <a:cubicBezTo>
                    <a:pt x="174" y="52"/>
                    <a:pt x="180" y="50"/>
                    <a:pt x="185" y="48"/>
                  </a:cubicBezTo>
                  <a:cubicBezTo>
                    <a:pt x="191" y="48"/>
                    <a:pt x="197" y="46"/>
                    <a:pt x="202" y="45"/>
                  </a:cubicBezTo>
                  <a:cubicBezTo>
                    <a:pt x="212" y="42"/>
                    <a:pt x="221" y="38"/>
                    <a:pt x="230" y="34"/>
                  </a:cubicBezTo>
                  <a:cubicBezTo>
                    <a:pt x="232" y="33"/>
                    <a:pt x="234" y="33"/>
                    <a:pt x="235" y="32"/>
                  </a:cubicBezTo>
                  <a:cubicBezTo>
                    <a:pt x="243" y="32"/>
                    <a:pt x="251" y="30"/>
                    <a:pt x="259" y="28"/>
                  </a:cubicBezTo>
                  <a:cubicBezTo>
                    <a:pt x="259" y="28"/>
                    <a:pt x="260" y="28"/>
                    <a:pt x="260" y="28"/>
                  </a:cubicBezTo>
                  <a:cubicBezTo>
                    <a:pt x="263" y="27"/>
                    <a:pt x="267" y="26"/>
                    <a:pt x="270" y="25"/>
                  </a:cubicBezTo>
                  <a:cubicBezTo>
                    <a:pt x="275" y="26"/>
                    <a:pt x="280" y="25"/>
                    <a:pt x="285" y="23"/>
                  </a:cubicBezTo>
                  <a:cubicBezTo>
                    <a:pt x="290" y="23"/>
                    <a:pt x="295" y="22"/>
                    <a:pt x="300" y="22"/>
                  </a:cubicBezTo>
                  <a:cubicBezTo>
                    <a:pt x="301" y="22"/>
                    <a:pt x="302" y="21"/>
                    <a:pt x="302" y="21"/>
                  </a:cubicBezTo>
                  <a:cubicBezTo>
                    <a:pt x="302" y="21"/>
                    <a:pt x="303" y="21"/>
                    <a:pt x="303" y="21"/>
                  </a:cubicBezTo>
                  <a:cubicBezTo>
                    <a:pt x="305" y="20"/>
                    <a:pt x="305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4" y="18"/>
                    <a:pt x="304" y="18"/>
                    <a:pt x="305" y="19"/>
                  </a:cubicBezTo>
                  <a:cubicBezTo>
                    <a:pt x="308" y="28"/>
                    <a:pt x="315" y="35"/>
                    <a:pt x="320" y="42"/>
                  </a:cubicBezTo>
                  <a:cubicBezTo>
                    <a:pt x="321" y="42"/>
                    <a:pt x="322" y="42"/>
                    <a:pt x="322" y="42"/>
                  </a:cubicBezTo>
                  <a:cubicBezTo>
                    <a:pt x="324" y="44"/>
                    <a:pt x="326" y="46"/>
                    <a:pt x="328" y="47"/>
                  </a:cubicBezTo>
                  <a:cubicBezTo>
                    <a:pt x="330" y="48"/>
                    <a:pt x="330" y="48"/>
                    <a:pt x="330" y="48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28" y="40"/>
                    <a:pt x="325" y="36"/>
                    <a:pt x="322" y="31"/>
                  </a:cubicBezTo>
                  <a:cubicBezTo>
                    <a:pt x="329" y="40"/>
                    <a:pt x="338" y="51"/>
                    <a:pt x="347" y="63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48" y="65"/>
                    <a:pt x="348" y="65"/>
                    <a:pt x="348" y="65"/>
                  </a:cubicBezTo>
                  <a:cubicBezTo>
                    <a:pt x="348" y="65"/>
                    <a:pt x="349" y="65"/>
                    <a:pt x="349" y="65"/>
                  </a:cubicBezTo>
                  <a:cubicBezTo>
                    <a:pt x="350" y="66"/>
                    <a:pt x="351" y="67"/>
                    <a:pt x="352" y="69"/>
                  </a:cubicBezTo>
                  <a:cubicBezTo>
                    <a:pt x="350" y="69"/>
                    <a:pt x="349" y="69"/>
                    <a:pt x="348" y="69"/>
                  </a:cubicBezTo>
                  <a:cubicBezTo>
                    <a:pt x="350" y="71"/>
                    <a:pt x="352" y="73"/>
                    <a:pt x="354" y="75"/>
                  </a:cubicBezTo>
                  <a:cubicBezTo>
                    <a:pt x="355" y="75"/>
                    <a:pt x="355" y="75"/>
                    <a:pt x="356" y="75"/>
                  </a:cubicBezTo>
                  <a:cubicBezTo>
                    <a:pt x="356" y="75"/>
                    <a:pt x="356" y="75"/>
                    <a:pt x="356" y="75"/>
                  </a:cubicBezTo>
                  <a:cubicBezTo>
                    <a:pt x="358" y="77"/>
                    <a:pt x="360" y="79"/>
                    <a:pt x="362" y="81"/>
                  </a:cubicBezTo>
                  <a:cubicBezTo>
                    <a:pt x="361" y="81"/>
                    <a:pt x="360" y="81"/>
                    <a:pt x="359" y="81"/>
                  </a:cubicBezTo>
                  <a:cubicBezTo>
                    <a:pt x="360" y="82"/>
                    <a:pt x="360" y="83"/>
                    <a:pt x="361" y="83"/>
                  </a:cubicBezTo>
                  <a:cubicBezTo>
                    <a:pt x="362" y="83"/>
                    <a:pt x="362" y="83"/>
                    <a:pt x="363" y="83"/>
                  </a:cubicBezTo>
                  <a:cubicBezTo>
                    <a:pt x="367" y="89"/>
                    <a:pt x="372" y="94"/>
                    <a:pt x="376" y="99"/>
                  </a:cubicBezTo>
                  <a:cubicBezTo>
                    <a:pt x="376" y="99"/>
                    <a:pt x="376" y="99"/>
                    <a:pt x="376" y="99"/>
                  </a:cubicBezTo>
                  <a:cubicBezTo>
                    <a:pt x="375" y="106"/>
                    <a:pt x="378" y="114"/>
                    <a:pt x="381" y="121"/>
                  </a:cubicBezTo>
                  <a:cubicBezTo>
                    <a:pt x="384" y="126"/>
                    <a:pt x="386" y="131"/>
                    <a:pt x="387" y="136"/>
                  </a:cubicBezTo>
                  <a:cubicBezTo>
                    <a:pt x="378" y="122"/>
                    <a:pt x="370" y="107"/>
                    <a:pt x="362" y="91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4"/>
                    <a:pt x="362" y="96"/>
                    <a:pt x="363" y="98"/>
                  </a:cubicBezTo>
                  <a:cubicBezTo>
                    <a:pt x="363" y="98"/>
                    <a:pt x="363" y="98"/>
                    <a:pt x="363" y="98"/>
                  </a:cubicBezTo>
                  <a:cubicBezTo>
                    <a:pt x="369" y="110"/>
                    <a:pt x="375" y="122"/>
                    <a:pt x="383" y="133"/>
                  </a:cubicBezTo>
                  <a:cubicBezTo>
                    <a:pt x="382" y="134"/>
                    <a:pt x="382" y="134"/>
                    <a:pt x="382" y="134"/>
                  </a:cubicBezTo>
                  <a:cubicBezTo>
                    <a:pt x="381" y="132"/>
                    <a:pt x="380" y="131"/>
                    <a:pt x="379" y="130"/>
                  </a:cubicBezTo>
                  <a:cubicBezTo>
                    <a:pt x="370" y="115"/>
                    <a:pt x="361" y="101"/>
                    <a:pt x="352" y="86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3" y="84"/>
                    <a:pt x="352" y="84"/>
                    <a:pt x="352" y="84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0" y="83"/>
                    <a:pt x="350" y="83"/>
                  </a:cubicBezTo>
                  <a:cubicBezTo>
                    <a:pt x="350" y="83"/>
                    <a:pt x="350" y="83"/>
                    <a:pt x="349" y="83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50" y="85"/>
                    <a:pt x="350" y="85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9" y="101"/>
                    <a:pt x="368" y="116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81" y="136"/>
                    <a:pt x="384" y="141"/>
                    <a:pt x="388" y="147"/>
                  </a:cubicBezTo>
                  <a:cubicBezTo>
                    <a:pt x="387" y="147"/>
                    <a:pt x="386" y="147"/>
                    <a:pt x="385" y="147"/>
                  </a:cubicBezTo>
                  <a:cubicBezTo>
                    <a:pt x="385" y="146"/>
                    <a:pt x="384" y="145"/>
                    <a:pt x="384" y="144"/>
                  </a:cubicBezTo>
                  <a:cubicBezTo>
                    <a:pt x="383" y="145"/>
                    <a:pt x="383" y="145"/>
                    <a:pt x="383" y="145"/>
                  </a:cubicBezTo>
                  <a:cubicBezTo>
                    <a:pt x="383" y="145"/>
                    <a:pt x="383" y="144"/>
                    <a:pt x="383" y="144"/>
                  </a:cubicBezTo>
                  <a:cubicBezTo>
                    <a:pt x="381" y="145"/>
                    <a:pt x="381" y="145"/>
                    <a:pt x="381" y="145"/>
                  </a:cubicBezTo>
                  <a:cubicBezTo>
                    <a:pt x="381" y="146"/>
                    <a:pt x="382" y="147"/>
                    <a:pt x="382" y="147"/>
                  </a:cubicBezTo>
                  <a:cubicBezTo>
                    <a:pt x="381" y="148"/>
                    <a:pt x="380" y="148"/>
                    <a:pt x="379" y="148"/>
                  </a:cubicBezTo>
                  <a:cubicBezTo>
                    <a:pt x="378" y="148"/>
                    <a:pt x="378" y="148"/>
                    <a:pt x="378" y="148"/>
                  </a:cubicBezTo>
                  <a:cubicBezTo>
                    <a:pt x="376" y="146"/>
                    <a:pt x="374" y="145"/>
                    <a:pt x="373" y="143"/>
                  </a:cubicBezTo>
                  <a:cubicBezTo>
                    <a:pt x="373" y="143"/>
                    <a:pt x="373" y="143"/>
                    <a:pt x="374" y="143"/>
                  </a:cubicBezTo>
                  <a:cubicBezTo>
                    <a:pt x="373" y="141"/>
                    <a:pt x="373" y="141"/>
                    <a:pt x="373" y="141"/>
                  </a:cubicBezTo>
                  <a:cubicBezTo>
                    <a:pt x="372" y="141"/>
                    <a:pt x="372" y="141"/>
                    <a:pt x="371" y="142"/>
                  </a:cubicBezTo>
                  <a:cubicBezTo>
                    <a:pt x="367" y="138"/>
                    <a:pt x="363" y="133"/>
                    <a:pt x="359" y="129"/>
                  </a:cubicBezTo>
                  <a:cubicBezTo>
                    <a:pt x="348" y="117"/>
                    <a:pt x="339" y="105"/>
                    <a:pt x="337" y="94"/>
                  </a:cubicBezTo>
                  <a:cubicBezTo>
                    <a:pt x="335" y="95"/>
                    <a:pt x="335" y="95"/>
                    <a:pt x="335" y="95"/>
                  </a:cubicBezTo>
                  <a:cubicBezTo>
                    <a:pt x="337" y="106"/>
                    <a:pt x="346" y="119"/>
                    <a:pt x="357" y="130"/>
                  </a:cubicBezTo>
                  <a:cubicBezTo>
                    <a:pt x="361" y="135"/>
                    <a:pt x="366" y="139"/>
                    <a:pt x="370" y="143"/>
                  </a:cubicBezTo>
                  <a:cubicBezTo>
                    <a:pt x="368" y="144"/>
                    <a:pt x="366" y="145"/>
                    <a:pt x="364" y="146"/>
                  </a:cubicBezTo>
                  <a:cubicBezTo>
                    <a:pt x="364" y="146"/>
                    <a:pt x="364" y="146"/>
                    <a:pt x="363" y="146"/>
                  </a:cubicBezTo>
                  <a:cubicBezTo>
                    <a:pt x="363" y="147"/>
                    <a:pt x="363" y="147"/>
                    <a:pt x="363" y="147"/>
                  </a:cubicBezTo>
                  <a:cubicBezTo>
                    <a:pt x="362" y="146"/>
                    <a:pt x="362" y="146"/>
                    <a:pt x="362" y="146"/>
                  </a:cubicBezTo>
                  <a:cubicBezTo>
                    <a:pt x="362" y="146"/>
                    <a:pt x="362" y="147"/>
                    <a:pt x="361" y="147"/>
                  </a:cubicBezTo>
                  <a:cubicBezTo>
                    <a:pt x="360" y="147"/>
                    <a:pt x="360" y="147"/>
                    <a:pt x="359" y="147"/>
                  </a:cubicBezTo>
                  <a:cubicBezTo>
                    <a:pt x="358" y="149"/>
                    <a:pt x="358" y="149"/>
                    <a:pt x="358" y="149"/>
                  </a:cubicBezTo>
                  <a:cubicBezTo>
                    <a:pt x="359" y="149"/>
                    <a:pt x="359" y="149"/>
                    <a:pt x="359" y="149"/>
                  </a:cubicBezTo>
                  <a:cubicBezTo>
                    <a:pt x="358" y="149"/>
                    <a:pt x="357" y="150"/>
                    <a:pt x="356" y="150"/>
                  </a:cubicBezTo>
                  <a:cubicBezTo>
                    <a:pt x="355" y="150"/>
                    <a:pt x="355" y="150"/>
                    <a:pt x="355" y="150"/>
                  </a:cubicBezTo>
                  <a:cubicBezTo>
                    <a:pt x="355" y="150"/>
                    <a:pt x="355" y="151"/>
                    <a:pt x="355" y="151"/>
                  </a:cubicBezTo>
                  <a:cubicBezTo>
                    <a:pt x="354" y="151"/>
                    <a:pt x="353" y="152"/>
                    <a:pt x="353" y="152"/>
                  </a:cubicBezTo>
                  <a:cubicBezTo>
                    <a:pt x="343" y="154"/>
                    <a:pt x="334" y="156"/>
                    <a:pt x="324" y="158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3" y="158"/>
                    <a:pt x="321" y="158"/>
                    <a:pt x="320" y="159"/>
                  </a:cubicBezTo>
                  <a:cubicBezTo>
                    <a:pt x="321" y="161"/>
                    <a:pt x="321" y="161"/>
                    <a:pt x="321" y="161"/>
                  </a:cubicBezTo>
                  <a:cubicBezTo>
                    <a:pt x="328" y="159"/>
                    <a:pt x="336" y="157"/>
                    <a:pt x="344" y="156"/>
                  </a:cubicBezTo>
                  <a:cubicBezTo>
                    <a:pt x="342" y="156"/>
                    <a:pt x="340" y="157"/>
                    <a:pt x="338" y="158"/>
                  </a:cubicBezTo>
                  <a:cubicBezTo>
                    <a:pt x="325" y="162"/>
                    <a:pt x="311" y="164"/>
                    <a:pt x="301" y="161"/>
                  </a:cubicBezTo>
                  <a:cubicBezTo>
                    <a:pt x="300" y="161"/>
                    <a:pt x="299" y="161"/>
                    <a:pt x="299" y="160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9" y="163"/>
                    <a:pt x="299" y="163"/>
                    <a:pt x="300" y="163"/>
                  </a:cubicBezTo>
                  <a:cubicBezTo>
                    <a:pt x="303" y="164"/>
                    <a:pt x="306" y="165"/>
                    <a:pt x="310" y="165"/>
                  </a:cubicBezTo>
                  <a:cubicBezTo>
                    <a:pt x="220" y="177"/>
                    <a:pt x="103" y="193"/>
                    <a:pt x="97" y="194"/>
                  </a:cubicBezTo>
                  <a:cubicBezTo>
                    <a:pt x="88" y="194"/>
                    <a:pt x="83" y="185"/>
                    <a:pt x="83" y="185"/>
                  </a:cubicBezTo>
                  <a:cubicBezTo>
                    <a:pt x="83" y="185"/>
                    <a:pt x="82" y="189"/>
                    <a:pt x="81" y="193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79" y="193"/>
                    <a:pt x="79" y="193"/>
                    <a:pt x="79" y="194"/>
                  </a:cubicBezTo>
                  <a:cubicBezTo>
                    <a:pt x="79" y="193"/>
                    <a:pt x="78" y="192"/>
                    <a:pt x="78" y="191"/>
                  </a:cubicBezTo>
                  <a:cubicBezTo>
                    <a:pt x="78" y="191"/>
                    <a:pt x="78" y="190"/>
                    <a:pt x="78" y="190"/>
                  </a:cubicBezTo>
                  <a:cubicBezTo>
                    <a:pt x="77" y="190"/>
                    <a:pt x="77" y="189"/>
                    <a:pt x="77" y="188"/>
                  </a:cubicBezTo>
                  <a:cubicBezTo>
                    <a:pt x="76" y="187"/>
                    <a:pt x="76" y="186"/>
                    <a:pt x="76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5" y="184"/>
                    <a:pt x="75" y="182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2" y="174"/>
                    <a:pt x="69" y="168"/>
                    <a:pt x="67" y="161"/>
                  </a:cubicBezTo>
                  <a:cubicBezTo>
                    <a:pt x="65" y="158"/>
                    <a:pt x="63" y="155"/>
                    <a:pt x="62" y="152"/>
                  </a:cubicBezTo>
                  <a:cubicBezTo>
                    <a:pt x="57" y="135"/>
                    <a:pt x="46" y="118"/>
                    <a:pt x="36" y="103"/>
                  </a:cubicBezTo>
                  <a:close/>
                  <a:moveTo>
                    <a:pt x="72" y="202"/>
                  </a:moveTo>
                  <a:cubicBezTo>
                    <a:pt x="72" y="202"/>
                    <a:pt x="71" y="201"/>
                    <a:pt x="71" y="200"/>
                  </a:cubicBezTo>
                  <a:cubicBezTo>
                    <a:pt x="71" y="200"/>
                    <a:pt x="71" y="199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2"/>
                    <a:pt x="72" y="202"/>
                    <a:pt x="72" y="202"/>
                  </a:cubicBezTo>
                  <a:close/>
                  <a:moveTo>
                    <a:pt x="68" y="177"/>
                  </a:moveTo>
                  <a:cubicBezTo>
                    <a:pt x="68" y="176"/>
                    <a:pt x="67" y="176"/>
                    <a:pt x="67" y="175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67" y="175"/>
                    <a:pt x="67" y="175"/>
                    <a:pt x="67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65" y="170"/>
                    <a:pt x="65" y="168"/>
                    <a:pt x="65" y="167"/>
                  </a:cubicBezTo>
                  <a:cubicBezTo>
                    <a:pt x="64" y="164"/>
                    <a:pt x="64" y="164"/>
                    <a:pt x="64" y="164"/>
                  </a:cubicBezTo>
                  <a:cubicBezTo>
                    <a:pt x="64" y="163"/>
                    <a:pt x="64" y="162"/>
                    <a:pt x="64" y="161"/>
                  </a:cubicBezTo>
                  <a:cubicBezTo>
                    <a:pt x="64" y="161"/>
                    <a:pt x="64" y="162"/>
                    <a:pt x="65" y="162"/>
                  </a:cubicBezTo>
                  <a:cubicBezTo>
                    <a:pt x="67" y="167"/>
                    <a:pt x="69" y="172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70" y="177"/>
                    <a:pt x="70" y="177"/>
                    <a:pt x="70" y="176"/>
                  </a:cubicBezTo>
                  <a:lnTo>
                    <a:pt x="68" y="177"/>
                  </a:lnTo>
                  <a:close/>
                  <a:moveTo>
                    <a:pt x="69" y="188"/>
                  </a:moveTo>
                  <a:cubicBezTo>
                    <a:pt x="68" y="188"/>
                    <a:pt x="68" y="188"/>
                    <a:pt x="68" y="187"/>
                  </a:cubicBezTo>
                  <a:cubicBezTo>
                    <a:pt x="68" y="187"/>
                    <a:pt x="68" y="186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7"/>
                    <a:pt x="69" y="188"/>
                    <a:pt x="69" y="189"/>
                  </a:cubicBezTo>
                  <a:cubicBezTo>
                    <a:pt x="69" y="189"/>
                    <a:pt x="69" y="189"/>
                    <a:pt x="69" y="188"/>
                  </a:cubicBezTo>
                  <a:close/>
                  <a:moveTo>
                    <a:pt x="66" y="252"/>
                  </a:moveTo>
                  <a:cubicBezTo>
                    <a:pt x="64" y="253"/>
                    <a:pt x="63" y="253"/>
                    <a:pt x="62" y="253"/>
                  </a:cubicBezTo>
                  <a:cubicBezTo>
                    <a:pt x="61" y="253"/>
                    <a:pt x="60" y="252"/>
                    <a:pt x="59" y="250"/>
                  </a:cubicBezTo>
                  <a:cubicBezTo>
                    <a:pt x="59" y="250"/>
                    <a:pt x="60" y="249"/>
                    <a:pt x="60" y="249"/>
                  </a:cubicBezTo>
                  <a:cubicBezTo>
                    <a:pt x="60" y="249"/>
                    <a:pt x="61" y="249"/>
                    <a:pt x="61" y="249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1" y="251"/>
                    <a:pt x="61" y="251"/>
                    <a:pt x="62" y="251"/>
                  </a:cubicBezTo>
                  <a:cubicBezTo>
                    <a:pt x="63" y="252"/>
                    <a:pt x="64" y="252"/>
                    <a:pt x="65" y="252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66" y="252"/>
                    <a:pt x="66" y="252"/>
                    <a:pt x="66" y="252"/>
                  </a:cubicBezTo>
                  <a:close/>
                  <a:moveTo>
                    <a:pt x="69" y="247"/>
                  </a:moveTo>
                  <a:cubicBezTo>
                    <a:pt x="69" y="247"/>
                    <a:pt x="68" y="248"/>
                    <a:pt x="68" y="248"/>
                  </a:cubicBezTo>
                  <a:cubicBezTo>
                    <a:pt x="67" y="248"/>
                    <a:pt x="66" y="248"/>
                    <a:pt x="65" y="249"/>
                  </a:cubicBezTo>
                  <a:cubicBezTo>
                    <a:pt x="65" y="249"/>
                    <a:pt x="65" y="248"/>
                    <a:pt x="65" y="248"/>
                  </a:cubicBezTo>
                  <a:cubicBezTo>
                    <a:pt x="65" y="248"/>
                    <a:pt x="65" y="248"/>
                    <a:pt x="65" y="248"/>
                  </a:cubicBezTo>
                  <a:cubicBezTo>
                    <a:pt x="66" y="248"/>
                    <a:pt x="67" y="247"/>
                    <a:pt x="68" y="246"/>
                  </a:cubicBezTo>
                  <a:cubicBezTo>
                    <a:pt x="68" y="246"/>
                    <a:pt x="68" y="246"/>
                    <a:pt x="68" y="246"/>
                  </a:cubicBezTo>
                  <a:cubicBezTo>
                    <a:pt x="68" y="246"/>
                    <a:pt x="69" y="247"/>
                    <a:pt x="69" y="247"/>
                  </a:cubicBezTo>
                  <a:cubicBezTo>
                    <a:pt x="69" y="247"/>
                    <a:pt x="69" y="247"/>
                    <a:pt x="69" y="247"/>
                  </a:cubicBezTo>
                  <a:close/>
                  <a:moveTo>
                    <a:pt x="74" y="247"/>
                  </a:moveTo>
                  <a:cubicBezTo>
                    <a:pt x="74" y="247"/>
                    <a:pt x="73" y="247"/>
                    <a:pt x="73" y="247"/>
                  </a:cubicBezTo>
                  <a:cubicBezTo>
                    <a:pt x="73" y="247"/>
                    <a:pt x="73" y="247"/>
                    <a:pt x="72" y="247"/>
                  </a:cubicBezTo>
                  <a:cubicBezTo>
                    <a:pt x="72" y="247"/>
                    <a:pt x="72" y="247"/>
                    <a:pt x="72" y="247"/>
                  </a:cubicBezTo>
                  <a:cubicBezTo>
                    <a:pt x="72" y="246"/>
                    <a:pt x="72" y="246"/>
                    <a:pt x="72" y="246"/>
                  </a:cubicBezTo>
                  <a:cubicBezTo>
                    <a:pt x="73" y="245"/>
                    <a:pt x="74" y="245"/>
                    <a:pt x="75" y="245"/>
                  </a:cubicBezTo>
                  <a:lnTo>
                    <a:pt x="74" y="247"/>
                  </a:lnTo>
                  <a:close/>
                  <a:moveTo>
                    <a:pt x="72" y="244"/>
                  </a:moveTo>
                  <a:cubicBezTo>
                    <a:pt x="71" y="244"/>
                    <a:pt x="71" y="244"/>
                    <a:pt x="71" y="244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9" y="244"/>
                    <a:pt x="69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3"/>
                    <a:pt x="70" y="241"/>
                    <a:pt x="71" y="239"/>
                  </a:cubicBezTo>
                  <a:cubicBezTo>
                    <a:pt x="72" y="240"/>
                    <a:pt x="72" y="240"/>
                    <a:pt x="72" y="240"/>
                  </a:cubicBezTo>
                  <a:cubicBezTo>
                    <a:pt x="73" y="240"/>
                    <a:pt x="73" y="240"/>
                    <a:pt x="73" y="241"/>
                  </a:cubicBezTo>
                  <a:cubicBezTo>
                    <a:pt x="74" y="241"/>
                    <a:pt x="75" y="242"/>
                    <a:pt x="76" y="243"/>
                  </a:cubicBezTo>
                  <a:cubicBezTo>
                    <a:pt x="75" y="243"/>
                    <a:pt x="73" y="243"/>
                    <a:pt x="72" y="244"/>
                  </a:cubicBezTo>
                  <a:close/>
                  <a:moveTo>
                    <a:pt x="90" y="243"/>
                  </a:moveTo>
                  <a:cubicBezTo>
                    <a:pt x="88" y="243"/>
                    <a:pt x="86" y="243"/>
                    <a:pt x="85" y="243"/>
                  </a:cubicBezTo>
                  <a:cubicBezTo>
                    <a:pt x="83" y="243"/>
                    <a:pt x="82" y="243"/>
                    <a:pt x="81" y="243"/>
                  </a:cubicBezTo>
                  <a:cubicBezTo>
                    <a:pt x="79" y="242"/>
                    <a:pt x="77" y="241"/>
                    <a:pt x="76" y="240"/>
                  </a:cubicBezTo>
                  <a:cubicBezTo>
                    <a:pt x="79" y="240"/>
                    <a:pt x="83" y="240"/>
                    <a:pt x="87" y="240"/>
                  </a:cubicBezTo>
                  <a:cubicBezTo>
                    <a:pt x="88" y="241"/>
                    <a:pt x="89" y="242"/>
                    <a:pt x="90" y="243"/>
                  </a:cubicBezTo>
                  <a:cubicBezTo>
                    <a:pt x="90" y="243"/>
                    <a:pt x="90" y="243"/>
                    <a:pt x="90" y="243"/>
                  </a:cubicBezTo>
                  <a:close/>
                  <a:moveTo>
                    <a:pt x="93" y="243"/>
                  </a:moveTo>
                  <a:cubicBezTo>
                    <a:pt x="92" y="242"/>
                    <a:pt x="91" y="241"/>
                    <a:pt x="90" y="240"/>
                  </a:cubicBezTo>
                  <a:cubicBezTo>
                    <a:pt x="92" y="240"/>
                    <a:pt x="94" y="240"/>
                    <a:pt x="95" y="240"/>
                  </a:cubicBezTo>
                  <a:cubicBezTo>
                    <a:pt x="96" y="241"/>
                    <a:pt x="97" y="241"/>
                    <a:pt x="98" y="242"/>
                  </a:cubicBezTo>
                  <a:cubicBezTo>
                    <a:pt x="96" y="242"/>
                    <a:pt x="95" y="242"/>
                    <a:pt x="93" y="243"/>
                  </a:cubicBezTo>
                  <a:close/>
                  <a:moveTo>
                    <a:pt x="96" y="237"/>
                  </a:moveTo>
                  <a:cubicBezTo>
                    <a:pt x="96" y="237"/>
                    <a:pt x="96" y="238"/>
                    <a:pt x="97" y="238"/>
                  </a:cubicBezTo>
                  <a:cubicBezTo>
                    <a:pt x="97" y="238"/>
                    <a:pt x="96" y="238"/>
                    <a:pt x="96" y="238"/>
                  </a:cubicBezTo>
                  <a:cubicBezTo>
                    <a:pt x="96" y="238"/>
                    <a:pt x="96" y="237"/>
                    <a:pt x="96" y="237"/>
                  </a:cubicBezTo>
                  <a:close/>
                  <a:moveTo>
                    <a:pt x="100" y="242"/>
                  </a:moveTo>
                  <a:cubicBezTo>
                    <a:pt x="99" y="241"/>
                    <a:pt x="99" y="240"/>
                    <a:pt x="98" y="240"/>
                  </a:cubicBezTo>
                  <a:cubicBezTo>
                    <a:pt x="99" y="240"/>
                    <a:pt x="99" y="240"/>
                    <a:pt x="99" y="240"/>
                  </a:cubicBezTo>
                  <a:cubicBezTo>
                    <a:pt x="100" y="240"/>
                    <a:pt x="101" y="241"/>
                    <a:pt x="101" y="242"/>
                  </a:cubicBezTo>
                  <a:cubicBezTo>
                    <a:pt x="101" y="242"/>
                    <a:pt x="100" y="242"/>
                    <a:pt x="100" y="242"/>
                  </a:cubicBezTo>
                  <a:close/>
                  <a:moveTo>
                    <a:pt x="104" y="241"/>
                  </a:moveTo>
                  <a:cubicBezTo>
                    <a:pt x="104" y="241"/>
                    <a:pt x="103" y="240"/>
                    <a:pt x="102" y="240"/>
                  </a:cubicBezTo>
                  <a:cubicBezTo>
                    <a:pt x="104" y="240"/>
                    <a:pt x="105" y="240"/>
                    <a:pt x="106" y="240"/>
                  </a:cubicBezTo>
                  <a:cubicBezTo>
                    <a:pt x="106" y="240"/>
                    <a:pt x="107" y="241"/>
                    <a:pt x="107" y="241"/>
                  </a:cubicBezTo>
                  <a:cubicBezTo>
                    <a:pt x="106" y="241"/>
                    <a:pt x="105" y="241"/>
                    <a:pt x="104" y="241"/>
                  </a:cubicBezTo>
                  <a:close/>
                  <a:moveTo>
                    <a:pt x="102" y="229"/>
                  </a:moveTo>
                  <a:cubicBezTo>
                    <a:pt x="102" y="228"/>
                    <a:pt x="101" y="228"/>
                    <a:pt x="101" y="228"/>
                  </a:cubicBezTo>
                  <a:cubicBezTo>
                    <a:pt x="102" y="228"/>
                    <a:pt x="102" y="229"/>
                    <a:pt x="103" y="229"/>
                  </a:cubicBezTo>
                  <a:cubicBezTo>
                    <a:pt x="106" y="232"/>
                    <a:pt x="110" y="235"/>
                    <a:pt x="113" y="237"/>
                  </a:cubicBezTo>
                  <a:cubicBezTo>
                    <a:pt x="112" y="238"/>
                    <a:pt x="110" y="238"/>
                    <a:pt x="108" y="238"/>
                  </a:cubicBezTo>
                  <a:cubicBezTo>
                    <a:pt x="106" y="235"/>
                    <a:pt x="104" y="232"/>
                    <a:pt x="102" y="229"/>
                  </a:cubicBezTo>
                  <a:close/>
                  <a:moveTo>
                    <a:pt x="109" y="241"/>
                  </a:moveTo>
                  <a:cubicBezTo>
                    <a:pt x="109" y="240"/>
                    <a:pt x="108" y="240"/>
                    <a:pt x="108" y="240"/>
                  </a:cubicBezTo>
                  <a:cubicBezTo>
                    <a:pt x="110" y="240"/>
                    <a:pt x="112" y="240"/>
                    <a:pt x="114" y="239"/>
                  </a:cubicBezTo>
                  <a:cubicBezTo>
                    <a:pt x="115" y="239"/>
                    <a:pt x="116" y="239"/>
                    <a:pt x="117" y="239"/>
                  </a:cubicBezTo>
                  <a:cubicBezTo>
                    <a:pt x="117" y="239"/>
                    <a:pt x="117" y="239"/>
                    <a:pt x="118" y="240"/>
                  </a:cubicBezTo>
                  <a:cubicBezTo>
                    <a:pt x="115" y="240"/>
                    <a:pt x="112" y="240"/>
                    <a:pt x="109" y="241"/>
                  </a:cubicBezTo>
                  <a:close/>
                  <a:moveTo>
                    <a:pt x="121" y="239"/>
                  </a:moveTo>
                  <a:cubicBezTo>
                    <a:pt x="121" y="239"/>
                    <a:pt x="121" y="239"/>
                    <a:pt x="121" y="239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3" y="238"/>
                    <a:pt x="124" y="238"/>
                    <a:pt x="126" y="238"/>
                  </a:cubicBezTo>
                  <a:cubicBezTo>
                    <a:pt x="126" y="238"/>
                    <a:pt x="126" y="238"/>
                    <a:pt x="127" y="239"/>
                  </a:cubicBezTo>
                  <a:cubicBezTo>
                    <a:pt x="125" y="239"/>
                    <a:pt x="123" y="239"/>
                    <a:pt x="121" y="239"/>
                  </a:cubicBezTo>
                  <a:close/>
                  <a:moveTo>
                    <a:pt x="120" y="237"/>
                  </a:moveTo>
                  <a:cubicBezTo>
                    <a:pt x="119" y="234"/>
                    <a:pt x="117" y="231"/>
                    <a:pt x="115" y="229"/>
                  </a:cubicBezTo>
                  <a:cubicBezTo>
                    <a:pt x="114" y="228"/>
                    <a:pt x="114" y="228"/>
                    <a:pt x="113" y="227"/>
                  </a:cubicBezTo>
                  <a:cubicBezTo>
                    <a:pt x="117" y="230"/>
                    <a:pt x="120" y="233"/>
                    <a:pt x="124" y="236"/>
                  </a:cubicBezTo>
                  <a:cubicBezTo>
                    <a:pt x="123" y="236"/>
                    <a:pt x="121" y="236"/>
                    <a:pt x="120" y="237"/>
                  </a:cubicBezTo>
                  <a:close/>
                  <a:moveTo>
                    <a:pt x="126" y="236"/>
                  </a:moveTo>
                  <a:cubicBezTo>
                    <a:pt x="120" y="230"/>
                    <a:pt x="113" y="224"/>
                    <a:pt x="107" y="219"/>
                  </a:cubicBezTo>
                  <a:cubicBezTo>
                    <a:pt x="105" y="221"/>
                    <a:pt x="105" y="221"/>
                    <a:pt x="105" y="221"/>
                  </a:cubicBezTo>
                  <a:cubicBezTo>
                    <a:pt x="107" y="224"/>
                    <a:pt x="110" y="227"/>
                    <a:pt x="113" y="230"/>
                  </a:cubicBezTo>
                  <a:cubicBezTo>
                    <a:pt x="115" y="232"/>
                    <a:pt x="117" y="235"/>
                    <a:pt x="118" y="237"/>
                  </a:cubicBezTo>
                  <a:cubicBezTo>
                    <a:pt x="118" y="237"/>
                    <a:pt x="118" y="237"/>
                    <a:pt x="117" y="237"/>
                  </a:cubicBezTo>
                  <a:cubicBezTo>
                    <a:pt x="113" y="235"/>
                    <a:pt x="108" y="232"/>
                    <a:pt x="104" y="228"/>
                  </a:cubicBezTo>
                  <a:cubicBezTo>
                    <a:pt x="99" y="223"/>
                    <a:pt x="95" y="218"/>
                    <a:pt x="90" y="214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2" y="220"/>
                    <a:pt x="97" y="225"/>
                    <a:pt x="100" y="230"/>
                  </a:cubicBezTo>
                  <a:cubicBezTo>
                    <a:pt x="102" y="233"/>
                    <a:pt x="104" y="235"/>
                    <a:pt x="105" y="238"/>
                  </a:cubicBezTo>
                  <a:cubicBezTo>
                    <a:pt x="103" y="238"/>
                    <a:pt x="102" y="238"/>
                    <a:pt x="100" y="238"/>
                  </a:cubicBezTo>
                  <a:cubicBezTo>
                    <a:pt x="94" y="233"/>
                    <a:pt x="88" y="227"/>
                    <a:pt x="81" y="222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84" y="228"/>
                    <a:pt x="89" y="233"/>
                    <a:pt x="94" y="238"/>
                  </a:cubicBezTo>
                  <a:cubicBezTo>
                    <a:pt x="92" y="238"/>
                    <a:pt x="90" y="238"/>
                    <a:pt x="88" y="238"/>
                  </a:cubicBezTo>
                  <a:cubicBezTo>
                    <a:pt x="84" y="234"/>
                    <a:pt x="80" y="229"/>
                    <a:pt x="76" y="225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4"/>
                    <a:pt x="85" y="238"/>
                  </a:cubicBezTo>
                  <a:cubicBezTo>
                    <a:pt x="81" y="238"/>
                    <a:pt x="77" y="238"/>
                    <a:pt x="73" y="239"/>
                  </a:cubicBezTo>
                  <a:cubicBezTo>
                    <a:pt x="73" y="239"/>
                    <a:pt x="73" y="239"/>
                    <a:pt x="73" y="239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72" y="236"/>
                    <a:pt x="72" y="233"/>
                    <a:pt x="73" y="230"/>
                  </a:cubicBezTo>
                  <a:cubicBezTo>
                    <a:pt x="73" y="229"/>
                    <a:pt x="74" y="228"/>
                    <a:pt x="74" y="227"/>
                  </a:cubicBezTo>
                  <a:cubicBezTo>
                    <a:pt x="74" y="222"/>
                    <a:pt x="73" y="214"/>
                    <a:pt x="70" y="204"/>
                  </a:cubicBezTo>
                  <a:cubicBezTo>
                    <a:pt x="71" y="206"/>
                    <a:pt x="72" y="207"/>
                    <a:pt x="73" y="209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5" y="208"/>
                    <a:pt x="75" y="207"/>
                    <a:pt x="75" y="206"/>
                  </a:cubicBezTo>
                  <a:cubicBezTo>
                    <a:pt x="75" y="206"/>
                    <a:pt x="76" y="206"/>
                    <a:pt x="76" y="205"/>
                  </a:cubicBezTo>
                  <a:cubicBezTo>
                    <a:pt x="77" y="207"/>
                    <a:pt x="78" y="209"/>
                    <a:pt x="79" y="211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1" y="208"/>
                    <a:pt x="80" y="206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2" y="200"/>
                    <a:pt x="81" y="199"/>
                    <a:pt x="81" y="198"/>
                  </a:cubicBezTo>
                  <a:cubicBezTo>
                    <a:pt x="81" y="198"/>
                    <a:pt x="81" y="197"/>
                    <a:pt x="81" y="197"/>
                  </a:cubicBezTo>
                  <a:cubicBezTo>
                    <a:pt x="82" y="201"/>
                    <a:pt x="83" y="205"/>
                    <a:pt x="86" y="206"/>
                  </a:cubicBezTo>
                  <a:cubicBezTo>
                    <a:pt x="87" y="206"/>
                    <a:pt x="93" y="206"/>
                    <a:pt x="103" y="204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6" y="211"/>
                    <a:pt x="112" y="219"/>
                    <a:pt x="119" y="227"/>
                  </a:cubicBezTo>
                  <a:cubicBezTo>
                    <a:pt x="122" y="230"/>
                    <a:pt x="125" y="233"/>
                    <a:pt x="127" y="235"/>
                  </a:cubicBezTo>
                  <a:cubicBezTo>
                    <a:pt x="127" y="235"/>
                    <a:pt x="127" y="236"/>
                    <a:pt x="126" y="236"/>
                  </a:cubicBezTo>
                  <a:close/>
                  <a:moveTo>
                    <a:pt x="129" y="238"/>
                  </a:moveTo>
                  <a:cubicBezTo>
                    <a:pt x="129" y="238"/>
                    <a:pt x="129" y="238"/>
                    <a:pt x="128" y="237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29" y="238"/>
                    <a:pt x="130" y="238"/>
                    <a:pt x="130" y="238"/>
                  </a:cubicBezTo>
                  <a:cubicBezTo>
                    <a:pt x="130" y="238"/>
                    <a:pt x="129" y="238"/>
                    <a:pt x="129" y="238"/>
                  </a:cubicBezTo>
                  <a:close/>
                  <a:moveTo>
                    <a:pt x="132" y="238"/>
                  </a:moveTo>
                  <a:cubicBezTo>
                    <a:pt x="132" y="237"/>
                    <a:pt x="132" y="237"/>
                    <a:pt x="131" y="237"/>
                  </a:cubicBezTo>
                  <a:cubicBezTo>
                    <a:pt x="134" y="237"/>
                    <a:pt x="136" y="236"/>
                    <a:pt x="138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7" y="237"/>
                    <a:pt x="135" y="238"/>
                    <a:pt x="132" y="238"/>
                  </a:cubicBezTo>
                  <a:close/>
                  <a:moveTo>
                    <a:pt x="142" y="237"/>
                  </a:moveTo>
                  <a:cubicBezTo>
                    <a:pt x="142" y="237"/>
                    <a:pt x="142" y="237"/>
                    <a:pt x="142" y="236"/>
                  </a:cubicBezTo>
                  <a:cubicBezTo>
                    <a:pt x="142" y="236"/>
                    <a:pt x="142" y="237"/>
                    <a:pt x="142" y="237"/>
                  </a:cubicBezTo>
                  <a:cubicBezTo>
                    <a:pt x="142" y="237"/>
                    <a:pt x="142" y="237"/>
                    <a:pt x="142" y="237"/>
                  </a:cubicBezTo>
                  <a:close/>
                  <a:moveTo>
                    <a:pt x="145" y="235"/>
                  </a:moveTo>
                  <a:cubicBezTo>
                    <a:pt x="145" y="235"/>
                    <a:pt x="145" y="235"/>
                    <a:pt x="144" y="235"/>
                  </a:cubicBezTo>
                  <a:cubicBezTo>
                    <a:pt x="143" y="233"/>
                    <a:pt x="142" y="232"/>
                    <a:pt x="141" y="230"/>
                  </a:cubicBezTo>
                  <a:cubicBezTo>
                    <a:pt x="143" y="232"/>
                    <a:pt x="144" y="233"/>
                    <a:pt x="146" y="235"/>
                  </a:cubicBezTo>
                  <a:lnTo>
                    <a:pt x="145" y="235"/>
                  </a:lnTo>
                  <a:close/>
                  <a:moveTo>
                    <a:pt x="146" y="236"/>
                  </a:moveTo>
                  <a:cubicBezTo>
                    <a:pt x="146" y="235"/>
                    <a:pt x="146" y="235"/>
                    <a:pt x="146" y="235"/>
                  </a:cubicBezTo>
                  <a:cubicBezTo>
                    <a:pt x="146" y="236"/>
                    <a:pt x="147" y="236"/>
                    <a:pt x="147" y="236"/>
                  </a:cubicBezTo>
                  <a:cubicBezTo>
                    <a:pt x="147" y="236"/>
                    <a:pt x="146" y="236"/>
                    <a:pt x="146" y="236"/>
                  </a:cubicBezTo>
                  <a:close/>
                  <a:moveTo>
                    <a:pt x="183" y="226"/>
                  </a:moveTo>
                  <a:cubicBezTo>
                    <a:pt x="186" y="227"/>
                    <a:pt x="189" y="229"/>
                    <a:pt x="192" y="230"/>
                  </a:cubicBezTo>
                  <a:cubicBezTo>
                    <a:pt x="184" y="231"/>
                    <a:pt x="175" y="232"/>
                    <a:pt x="167" y="233"/>
                  </a:cubicBezTo>
                  <a:cubicBezTo>
                    <a:pt x="165" y="232"/>
                    <a:pt x="164" y="231"/>
                    <a:pt x="162" y="230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3"/>
                    <a:pt x="163" y="233"/>
                    <a:pt x="164" y="234"/>
                  </a:cubicBezTo>
                  <a:cubicBezTo>
                    <a:pt x="163" y="234"/>
                    <a:pt x="161" y="234"/>
                    <a:pt x="160" y="234"/>
                  </a:cubicBezTo>
                  <a:cubicBezTo>
                    <a:pt x="157" y="232"/>
                    <a:pt x="155" y="229"/>
                    <a:pt x="152" y="227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51" y="229"/>
                    <a:pt x="151" y="230"/>
                    <a:pt x="151" y="231"/>
                  </a:cubicBezTo>
                  <a:cubicBezTo>
                    <a:pt x="152" y="230"/>
                    <a:pt x="152" y="230"/>
                    <a:pt x="152" y="230"/>
                  </a:cubicBezTo>
                  <a:cubicBezTo>
                    <a:pt x="154" y="232"/>
                    <a:pt x="156" y="233"/>
                    <a:pt x="157" y="235"/>
                  </a:cubicBezTo>
                  <a:cubicBezTo>
                    <a:pt x="155" y="235"/>
                    <a:pt x="152" y="235"/>
                    <a:pt x="149" y="236"/>
                  </a:cubicBezTo>
                  <a:cubicBezTo>
                    <a:pt x="145" y="231"/>
                    <a:pt x="140" y="226"/>
                    <a:pt x="136" y="221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36" y="226"/>
                    <a:pt x="139" y="230"/>
                    <a:pt x="142" y="234"/>
                  </a:cubicBezTo>
                  <a:cubicBezTo>
                    <a:pt x="141" y="234"/>
                    <a:pt x="140" y="234"/>
                    <a:pt x="139" y="234"/>
                  </a:cubicBezTo>
                  <a:cubicBezTo>
                    <a:pt x="132" y="228"/>
                    <a:pt x="125" y="221"/>
                    <a:pt x="121" y="214"/>
                  </a:cubicBezTo>
                  <a:cubicBezTo>
                    <a:pt x="119" y="215"/>
                    <a:pt x="119" y="215"/>
                    <a:pt x="119" y="215"/>
                  </a:cubicBezTo>
                  <a:cubicBezTo>
                    <a:pt x="123" y="222"/>
                    <a:pt x="130" y="229"/>
                    <a:pt x="136" y="234"/>
                  </a:cubicBezTo>
                  <a:cubicBezTo>
                    <a:pt x="134" y="235"/>
                    <a:pt x="132" y="235"/>
                    <a:pt x="130" y="235"/>
                  </a:cubicBezTo>
                  <a:cubicBezTo>
                    <a:pt x="127" y="232"/>
                    <a:pt x="124" y="229"/>
                    <a:pt x="121" y="225"/>
                  </a:cubicBezTo>
                  <a:cubicBezTo>
                    <a:pt x="114" y="218"/>
                    <a:pt x="108" y="210"/>
                    <a:pt x="105" y="204"/>
                  </a:cubicBezTo>
                  <a:cubicBezTo>
                    <a:pt x="159" y="197"/>
                    <a:pt x="316" y="168"/>
                    <a:pt x="383" y="156"/>
                  </a:cubicBezTo>
                  <a:cubicBezTo>
                    <a:pt x="385" y="158"/>
                    <a:pt x="387" y="160"/>
                    <a:pt x="389" y="162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89" y="159"/>
                    <a:pt x="387" y="157"/>
                    <a:pt x="385" y="155"/>
                  </a:cubicBezTo>
                  <a:cubicBezTo>
                    <a:pt x="394" y="154"/>
                    <a:pt x="401" y="153"/>
                    <a:pt x="406" y="152"/>
                  </a:cubicBezTo>
                  <a:cubicBezTo>
                    <a:pt x="407" y="153"/>
                    <a:pt x="409" y="155"/>
                    <a:pt x="410" y="157"/>
                  </a:cubicBezTo>
                  <a:cubicBezTo>
                    <a:pt x="413" y="163"/>
                    <a:pt x="415" y="169"/>
                    <a:pt x="417" y="175"/>
                  </a:cubicBezTo>
                  <a:cubicBezTo>
                    <a:pt x="416" y="177"/>
                    <a:pt x="416" y="180"/>
                    <a:pt x="416" y="182"/>
                  </a:cubicBezTo>
                  <a:cubicBezTo>
                    <a:pt x="415" y="177"/>
                    <a:pt x="414" y="172"/>
                    <a:pt x="413" y="168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11" y="170"/>
                    <a:pt x="410" y="172"/>
                    <a:pt x="410" y="173"/>
                  </a:cubicBezTo>
                  <a:cubicBezTo>
                    <a:pt x="410" y="170"/>
                    <a:pt x="409" y="168"/>
                    <a:pt x="409" y="165"/>
                  </a:cubicBezTo>
                  <a:cubicBezTo>
                    <a:pt x="407" y="166"/>
                    <a:pt x="407" y="166"/>
                    <a:pt x="407" y="166"/>
                  </a:cubicBezTo>
                  <a:cubicBezTo>
                    <a:pt x="408" y="170"/>
                    <a:pt x="408" y="175"/>
                    <a:pt x="409" y="180"/>
                  </a:cubicBezTo>
                  <a:cubicBezTo>
                    <a:pt x="408" y="185"/>
                    <a:pt x="408" y="190"/>
                    <a:pt x="408" y="195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11" y="193"/>
                    <a:pt x="411" y="191"/>
                    <a:pt x="411" y="189"/>
                  </a:cubicBezTo>
                  <a:cubicBezTo>
                    <a:pt x="411" y="191"/>
                    <a:pt x="411" y="193"/>
                    <a:pt x="411" y="195"/>
                  </a:cubicBezTo>
                  <a:cubicBezTo>
                    <a:pt x="411" y="195"/>
                    <a:pt x="411" y="195"/>
                    <a:pt x="411" y="196"/>
                  </a:cubicBezTo>
                  <a:cubicBezTo>
                    <a:pt x="411" y="197"/>
                    <a:pt x="411" y="198"/>
                    <a:pt x="411" y="199"/>
                  </a:cubicBezTo>
                  <a:cubicBezTo>
                    <a:pt x="399" y="201"/>
                    <a:pt x="380" y="204"/>
                    <a:pt x="357" y="208"/>
                  </a:cubicBezTo>
                  <a:cubicBezTo>
                    <a:pt x="366" y="206"/>
                    <a:pt x="374" y="203"/>
                    <a:pt x="383" y="201"/>
                  </a:cubicBezTo>
                  <a:cubicBezTo>
                    <a:pt x="382" y="199"/>
                    <a:pt x="382" y="199"/>
                    <a:pt x="382" y="199"/>
                  </a:cubicBezTo>
                  <a:cubicBezTo>
                    <a:pt x="366" y="204"/>
                    <a:pt x="349" y="208"/>
                    <a:pt x="332" y="211"/>
                  </a:cubicBezTo>
                  <a:cubicBezTo>
                    <a:pt x="332" y="211"/>
                    <a:pt x="331" y="211"/>
                    <a:pt x="331" y="210"/>
                  </a:cubicBezTo>
                  <a:cubicBezTo>
                    <a:pt x="332" y="210"/>
                    <a:pt x="334" y="209"/>
                    <a:pt x="336" y="208"/>
                  </a:cubicBezTo>
                  <a:cubicBezTo>
                    <a:pt x="335" y="206"/>
                    <a:pt x="335" y="206"/>
                    <a:pt x="335" y="206"/>
                  </a:cubicBezTo>
                  <a:cubicBezTo>
                    <a:pt x="333" y="207"/>
                    <a:pt x="330" y="208"/>
                    <a:pt x="328" y="209"/>
                  </a:cubicBezTo>
                  <a:cubicBezTo>
                    <a:pt x="327" y="210"/>
                    <a:pt x="327" y="210"/>
                    <a:pt x="327" y="210"/>
                  </a:cubicBezTo>
                  <a:cubicBezTo>
                    <a:pt x="325" y="209"/>
                    <a:pt x="323" y="207"/>
                    <a:pt x="321" y="206"/>
                  </a:cubicBezTo>
                  <a:cubicBezTo>
                    <a:pt x="332" y="202"/>
                    <a:pt x="342" y="198"/>
                    <a:pt x="350" y="193"/>
                  </a:cubicBezTo>
                  <a:cubicBezTo>
                    <a:pt x="349" y="191"/>
                    <a:pt x="349" y="191"/>
                    <a:pt x="349" y="191"/>
                  </a:cubicBezTo>
                  <a:cubicBezTo>
                    <a:pt x="341" y="196"/>
                    <a:pt x="330" y="201"/>
                    <a:pt x="319" y="205"/>
                  </a:cubicBezTo>
                  <a:cubicBezTo>
                    <a:pt x="318" y="204"/>
                    <a:pt x="317" y="203"/>
                    <a:pt x="316" y="202"/>
                  </a:cubicBezTo>
                  <a:cubicBezTo>
                    <a:pt x="315" y="204"/>
                    <a:pt x="315" y="204"/>
                    <a:pt x="315" y="204"/>
                  </a:cubicBezTo>
                  <a:cubicBezTo>
                    <a:pt x="316" y="204"/>
                    <a:pt x="316" y="205"/>
                    <a:pt x="317" y="205"/>
                  </a:cubicBezTo>
                  <a:cubicBezTo>
                    <a:pt x="312" y="207"/>
                    <a:pt x="307" y="208"/>
                    <a:pt x="303" y="209"/>
                  </a:cubicBezTo>
                  <a:cubicBezTo>
                    <a:pt x="301" y="209"/>
                    <a:pt x="300" y="208"/>
                    <a:pt x="299" y="207"/>
                  </a:cubicBezTo>
                  <a:cubicBezTo>
                    <a:pt x="299" y="207"/>
                    <a:pt x="300" y="207"/>
                    <a:pt x="300" y="207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7" y="206"/>
                    <a:pt x="296" y="206"/>
                  </a:cubicBezTo>
                  <a:cubicBezTo>
                    <a:pt x="295" y="205"/>
                    <a:pt x="294" y="205"/>
                    <a:pt x="293" y="204"/>
                  </a:cubicBezTo>
                  <a:cubicBezTo>
                    <a:pt x="292" y="206"/>
                    <a:pt x="292" y="206"/>
                    <a:pt x="292" y="206"/>
                  </a:cubicBezTo>
                  <a:cubicBezTo>
                    <a:pt x="292" y="206"/>
                    <a:pt x="293" y="206"/>
                    <a:pt x="293" y="206"/>
                  </a:cubicBezTo>
                  <a:cubicBezTo>
                    <a:pt x="290" y="207"/>
                    <a:pt x="287" y="207"/>
                    <a:pt x="283" y="208"/>
                  </a:cubicBezTo>
                  <a:cubicBezTo>
                    <a:pt x="281" y="206"/>
                    <a:pt x="279" y="205"/>
                    <a:pt x="278" y="204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278" y="206"/>
                    <a:pt x="279" y="207"/>
                    <a:pt x="280" y="208"/>
                  </a:cubicBezTo>
                  <a:cubicBezTo>
                    <a:pt x="275" y="209"/>
                    <a:pt x="270" y="210"/>
                    <a:pt x="265" y="211"/>
                  </a:cubicBezTo>
                  <a:cubicBezTo>
                    <a:pt x="265" y="210"/>
                    <a:pt x="264" y="210"/>
                    <a:pt x="264" y="210"/>
                  </a:cubicBezTo>
                  <a:cubicBezTo>
                    <a:pt x="263" y="211"/>
                    <a:pt x="263" y="211"/>
                    <a:pt x="263" y="211"/>
                  </a:cubicBezTo>
                  <a:cubicBezTo>
                    <a:pt x="261" y="211"/>
                    <a:pt x="258" y="212"/>
                    <a:pt x="255" y="212"/>
                  </a:cubicBezTo>
                  <a:cubicBezTo>
                    <a:pt x="256" y="211"/>
                    <a:pt x="258" y="210"/>
                    <a:pt x="259" y="209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56" y="209"/>
                    <a:pt x="254" y="211"/>
                    <a:pt x="252" y="212"/>
                  </a:cubicBezTo>
                  <a:cubicBezTo>
                    <a:pt x="251" y="212"/>
                    <a:pt x="251" y="212"/>
                    <a:pt x="250" y="212"/>
                  </a:cubicBezTo>
                  <a:cubicBezTo>
                    <a:pt x="250" y="213"/>
                    <a:pt x="250" y="213"/>
                    <a:pt x="250" y="213"/>
                  </a:cubicBezTo>
                  <a:cubicBezTo>
                    <a:pt x="246" y="214"/>
                    <a:pt x="243" y="214"/>
                    <a:pt x="240" y="215"/>
                  </a:cubicBezTo>
                  <a:cubicBezTo>
                    <a:pt x="240" y="215"/>
                    <a:pt x="239" y="215"/>
                    <a:pt x="239" y="215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6" y="216"/>
                    <a:pt x="232" y="217"/>
                    <a:pt x="229" y="217"/>
                  </a:cubicBezTo>
                  <a:cubicBezTo>
                    <a:pt x="228" y="215"/>
                    <a:pt x="227" y="212"/>
                    <a:pt x="227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3"/>
                    <a:pt x="226" y="218"/>
                    <a:pt x="229" y="221"/>
                  </a:cubicBezTo>
                  <a:cubicBezTo>
                    <a:pt x="230" y="222"/>
                    <a:pt x="232" y="223"/>
                    <a:pt x="233" y="224"/>
                  </a:cubicBezTo>
                  <a:cubicBezTo>
                    <a:pt x="233" y="224"/>
                    <a:pt x="233" y="225"/>
                    <a:pt x="234" y="225"/>
                  </a:cubicBezTo>
                  <a:cubicBezTo>
                    <a:pt x="233" y="225"/>
                    <a:pt x="232" y="225"/>
                    <a:pt x="232" y="225"/>
                  </a:cubicBezTo>
                  <a:cubicBezTo>
                    <a:pt x="232" y="225"/>
                    <a:pt x="231" y="225"/>
                    <a:pt x="231" y="225"/>
                  </a:cubicBezTo>
                  <a:cubicBezTo>
                    <a:pt x="230" y="224"/>
                    <a:pt x="229" y="223"/>
                    <a:pt x="228" y="222"/>
                  </a:cubicBezTo>
                  <a:cubicBezTo>
                    <a:pt x="227" y="222"/>
                    <a:pt x="226" y="221"/>
                    <a:pt x="225" y="220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5" y="222"/>
                    <a:pt x="226" y="223"/>
                    <a:pt x="227" y="224"/>
                  </a:cubicBezTo>
                  <a:cubicBezTo>
                    <a:pt x="227" y="224"/>
                    <a:pt x="227" y="225"/>
                    <a:pt x="228" y="225"/>
                  </a:cubicBezTo>
                  <a:cubicBezTo>
                    <a:pt x="228" y="225"/>
                    <a:pt x="228" y="225"/>
                    <a:pt x="228" y="225"/>
                  </a:cubicBezTo>
                  <a:cubicBezTo>
                    <a:pt x="228" y="226"/>
                    <a:pt x="228" y="226"/>
                    <a:pt x="228" y="226"/>
                  </a:cubicBezTo>
                  <a:cubicBezTo>
                    <a:pt x="227" y="226"/>
                    <a:pt x="226" y="226"/>
                    <a:pt x="225" y="226"/>
                  </a:cubicBezTo>
                  <a:cubicBezTo>
                    <a:pt x="225" y="226"/>
                    <a:pt x="225" y="226"/>
                    <a:pt x="225" y="226"/>
                  </a:cubicBezTo>
                  <a:cubicBezTo>
                    <a:pt x="224" y="226"/>
                    <a:pt x="223" y="226"/>
                    <a:pt x="222" y="226"/>
                  </a:cubicBezTo>
                  <a:cubicBezTo>
                    <a:pt x="221" y="225"/>
                    <a:pt x="220" y="225"/>
                    <a:pt x="219" y="224"/>
                  </a:cubicBezTo>
                  <a:cubicBezTo>
                    <a:pt x="216" y="222"/>
                    <a:pt x="214" y="220"/>
                    <a:pt x="213" y="219"/>
                  </a:cubicBezTo>
                  <a:cubicBezTo>
                    <a:pt x="211" y="220"/>
                    <a:pt x="211" y="220"/>
                    <a:pt x="211" y="220"/>
                  </a:cubicBezTo>
                  <a:cubicBezTo>
                    <a:pt x="212" y="221"/>
                    <a:pt x="215" y="224"/>
                    <a:pt x="218" y="226"/>
                  </a:cubicBezTo>
                  <a:cubicBezTo>
                    <a:pt x="218" y="226"/>
                    <a:pt x="218" y="226"/>
                    <a:pt x="219" y="227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18" y="227"/>
                    <a:pt x="218" y="227"/>
                    <a:pt x="217" y="227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7" y="227"/>
                    <a:pt x="217" y="227"/>
                    <a:pt x="216" y="227"/>
                  </a:cubicBezTo>
                  <a:cubicBezTo>
                    <a:pt x="214" y="227"/>
                    <a:pt x="212" y="228"/>
                    <a:pt x="209" y="228"/>
                  </a:cubicBezTo>
                  <a:cubicBezTo>
                    <a:pt x="208" y="227"/>
                    <a:pt x="207" y="227"/>
                    <a:pt x="206" y="226"/>
                  </a:cubicBezTo>
                  <a:cubicBezTo>
                    <a:pt x="203" y="224"/>
                    <a:pt x="200" y="222"/>
                    <a:pt x="197" y="221"/>
                  </a:cubicBezTo>
                  <a:cubicBezTo>
                    <a:pt x="195" y="220"/>
                    <a:pt x="194" y="220"/>
                    <a:pt x="192" y="220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4" y="222"/>
                    <a:pt x="195" y="222"/>
                    <a:pt x="196" y="223"/>
                  </a:cubicBezTo>
                  <a:cubicBezTo>
                    <a:pt x="199" y="224"/>
                    <a:pt x="202" y="226"/>
                    <a:pt x="205" y="228"/>
                  </a:cubicBezTo>
                  <a:cubicBezTo>
                    <a:pt x="206" y="228"/>
                    <a:pt x="206" y="228"/>
                    <a:pt x="206" y="228"/>
                  </a:cubicBezTo>
                  <a:cubicBezTo>
                    <a:pt x="203" y="229"/>
                    <a:pt x="200" y="229"/>
                    <a:pt x="196" y="230"/>
                  </a:cubicBezTo>
                  <a:cubicBezTo>
                    <a:pt x="192" y="228"/>
                    <a:pt x="188" y="226"/>
                    <a:pt x="184" y="224"/>
                  </a:cubicBezTo>
                  <a:cubicBezTo>
                    <a:pt x="182" y="224"/>
                    <a:pt x="181" y="224"/>
                    <a:pt x="180" y="223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81" y="226"/>
                    <a:pt x="182" y="226"/>
                    <a:pt x="183" y="226"/>
                  </a:cubicBezTo>
                  <a:close/>
                  <a:moveTo>
                    <a:pt x="228" y="272"/>
                  </a:moveTo>
                  <a:cubicBezTo>
                    <a:pt x="226" y="267"/>
                    <a:pt x="220" y="253"/>
                    <a:pt x="212" y="236"/>
                  </a:cubicBezTo>
                  <a:cubicBezTo>
                    <a:pt x="214" y="235"/>
                    <a:pt x="215" y="235"/>
                    <a:pt x="217" y="235"/>
                  </a:cubicBezTo>
                  <a:cubicBezTo>
                    <a:pt x="220" y="240"/>
                    <a:pt x="223" y="245"/>
                    <a:pt x="225" y="247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2" y="234"/>
                    <a:pt x="224" y="234"/>
                    <a:pt x="225" y="233"/>
                  </a:cubicBezTo>
                  <a:cubicBezTo>
                    <a:pt x="227" y="237"/>
                    <a:pt x="229" y="239"/>
                    <a:pt x="231" y="241"/>
                  </a:cubicBezTo>
                  <a:cubicBezTo>
                    <a:pt x="227" y="233"/>
                    <a:pt x="227" y="233"/>
                    <a:pt x="227" y="233"/>
                  </a:cubicBezTo>
                  <a:cubicBezTo>
                    <a:pt x="231" y="233"/>
                    <a:pt x="235" y="232"/>
                    <a:pt x="240" y="231"/>
                  </a:cubicBezTo>
                  <a:cubicBezTo>
                    <a:pt x="240" y="233"/>
                    <a:pt x="240" y="234"/>
                    <a:pt x="240" y="234"/>
                  </a:cubicBezTo>
                  <a:cubicBezTo>
                    <a:pt x="239" y="243"/>
                    <a:pt x="238" y="266"/>
                    <a:pt x="233" y="273"/>
                  </a:cubicBezTo>
                  <a:cubicBezTo>
                    <a:pt x="230" y="268"/>
                    <a:pt x="228" y="262"/>
                    <a:pt x="228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62"/>
                    <a:pt x="227" y="268"/>
                    <a:pt x="231" y="273"/>
                  </a:cubicBezTo>
                  <a:cubicBezTo>
                    <a:pt x="231" y="273"/>
                    <a:pt x="231" y="273"/>
                    <a:pt x="230" y="273"/>
                  </a:cubicBezTo>
                  <a:cubicBezTo>
                    <a:pt x="230" y="273"/>
                    <a:pt x="230" y="273"/>
                    <a:pt x="230" y="274"/>
                  </a:cubicBezTo>
                  <a:cubicBezTo>
                    <a:pt x="230" y="274"/>
                    <a:pt x="229" y="274"/>
                    <a:pt x="229" y="274"/>
                  </a:cubicBezTo>
                  <a:cubicBezTo>
                    <a:pt x="229" y="274"/>
                    <a:pt x="229" y="273"/>
                    <a:pt x="228" y="272"/>
                  </a:cubicBezTo>
                  <a:close/>
                  <a:moveTo>
                    <a:pt x="236" y="278"/>
                  </a:moveTo>
                  <a:cubicBezTo>
                    <a:pt x="235" y="279"/>
                    <a:pt x="234" y="280"/>
                    <a:pt x="233" y="279"/>
                  </a:cubicBezTo>
                  <a:cubicBezTo>
                    <a:pt x="232" y="279"/>
                    <a:pt x="231" y="278"/>
                    <a:pt x="230" y="277"/>
                  </a:cubicBezTo>
                  <a:cubicBezTo>
                    <a:pt x="230" y="276"/>
                    <a:pt x="230" y="276"/>
                    <a:pt x="231" y="275"/>
                  </a:cubicBezTo>
                  <a:cubicBezTo>
                    <a:pt x="231" y="275"/>
                    <a:pt x="232" y="276"/>
                    <a:pt x="232" y="276"/>
                  </a:cubicBezTo>
                  <a:cubicBezTo>
                    <a:pt x="232" y="277"/>
                    <a:pt x="232" y="277"/>
                    <a:pt x="232" y="277"/>
                  </a:cubicBezTo>
                  <a:cubicBezTo>
                    <a:pt x="232" y="277"/>
                    <a:pt x="232" y="278"/>
                    <a:pt x="232" y="278"/>
                  </a:cubicBezTo>
                  <a:cubicBezTo>
                    <a:pt x="234" y="278"/>
                    <a:pt x="235" y="278"/>
                    <a:pt x="236" y="278"/>
                  </a:cubicBezTo>
                  <a:cubicBezTo>
                    <a:pt x="237" y="278"/>
                    <a:pt x="237" y="278"/>
                    <a:pt x="237" y="278"/>
                  </a:cubicBezTo>
                  <a:cubicBezTo>
                    <a:pt x="237" y="278"/>
                    <a:pt x="237" y="278"/>
                    <a:pt x="236" y="278"/>
                  </a:cubicBezTo>
                  <a:close/>
                  <a:moveTo>
                    <a:pt x="239" y="273"/>
                  </a:moveTo>
                  <a:cubicBezTo>
                    <a:pt x="239" y="274"/>
                    <a:pt x="239" y="274"/>
                    <a:pt x="239" y="274"/>
                  </a:cubicBezTo>
                  <a:cubicBezTo>
                    <a:pt x="238" y="275"/>
                    <a:pt x="237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7" y="274"/>
                    <a:pt x="238" y="273"/>
                    <a:pt x="238" y="272"/>
                  </a:cubicBezTo>
                  <a:cubicBezTo>
                    <a:pt x="239" y="273"/>
                    <a:pt x="239" y="273"/>
                    <a:pt x="239" y="273"/>
                  </a:cubicBezTo>
                  <a:cubicBezTo>
                    <a:pt x="239" y="273"/>
                    <a:pt x="239" y="273"/>
                    <a:pt x="240" y="273"/>
                  </a:cubicBezTo>
                  <a:cubicBezTo>
                    <a:pt x="239" y="273"/>
                    <a:pt x="239" y="273"/>
                    <a:pt x="239" y="273"/>
                  </a:cubicBezTo>
                  <a:close/>
                  <a:moveTo>
                    <a:pt x="245" y="273"/>
                  </a:moveTo>
                  <a:cubicBezTo>
                    <a:pt x="244" y="273"/>
                    <a:pt x="244" y="273"/>
                    <a:pt x="244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2" y="272"/>
                  </a:cubicBezTo>
                  <a:cubicBezTo>
                    <a:pt x="243" y="272"/>
                    <a:pt x="245" y="272"/>
                    <a:pt x="246" y="272"/>
                  </a:cubicBezTo>
                  <a:lnTo>
                    <a:pt x="245" y="273"/>
                  </a:lnTo>
                  <a:close/>
                  <a:moveTo>
                    <a:pt x="243" y="270"/>
                  </a:moveTo>
                  <a:cubicBezTo>
                    <a:pt x="242" y="270"/>
                    <a:pt x="242" y="270"/>
                    <a:pt x="241" y="270"/>
                  </a:cubicBezTo>
                  <a:cubicBezTo>
                    <a:pt x="240" y="269"/>
                    <a:pt x="240" y="269"/>
                    <a:pt x="240" y="269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1"/>
                    <a:pt x="240" y="271"/>
                    <a:pt x="239" y="271"/>
                  </a:cubicBezTo>
                  <a:cubicBezTo>
                    <a:pt x="239" y="271"/>
                    <a:pt x="239" y="271"/>
                    <a:pt x="239" y="271"/>
                  </a:cubicBezTo>
                  <a:cubicBezTo>
                    <a:pt x="240" y="270"/>
                    <a:pt x="241" y="268"/>
                    <a:pt x="242" y="265"/>
                  </a:cubicBezTo>
                  <a:cubicBezTo>
                    <a:pt x="243" y="267"/>
                    <a:pt x="243" y="267"/>
                    <a:pt x="243" y="267"/>
                  </a:cubicBezTo>
                  <a:cubicBezTo>
                    <a:pt x="243" y="267"/>
                    <a:pt x="243" y="267"/>
                    <a:pt x="244" y="267"/>
                  </a:cubicBezTo>
                  <a:cubicBezTo>
                    <a:pt x="245" y="268"/>
                    <a:pt x="246" y="269"/>
                    <a:pt x="247" y="269"/>
                  </a:cubicBezTo>
                  <a:cubicBezTo>
                    <a:pt x="246" y="269"/>
                    <a:pt x="244" y="270"/>
                    <a:pt x="243" y="270"/>
                  </a:cubicBezTo>
                  <a:close/>
                  <a:moveTo>
                    <a:pt x="260" y="270"/>
                  </a:moveTo>
                  <a:cubicBezTo>
                    <a:pt x="259" y="269"/>
                    <a:pt x="257" y="269"/>
                    <a:pt x="256" y="269"/>
                  </a:cubicBezTo>
                  <a:cubicBezTo>
                    <a:pt x="254" y="269"/>
                    <a:pt x="253" y="269"/>
                    <a:pt x="252" y="269"/>
                  </a:cubicBezTo>
                  <a:cubicBezTo>
                    <a:pt x="250" y="268"/>
                    <a:pt x="248" y="268"/>
                    <a:pt x="247" y="267"/>
                  </a:cubicBezTo>
                  <a:cubicBezTo>
                    <a:pt x="250" y="266"/>
                    <a:pt x="254" y="266"/>
                    <a:pt x="258" y="266"/>
                  </a:cubicBezTo>
                  <a:cubicBezTo>
                    <a:pt x="259" y="267"/>
                    <a:pt x="260" y="268"/>
                    <a:pt x="261" y="269"/>
                  </a:cubicBezTo>
                  <a:cubicBezTo>
                    <a:pt x="261" y="269"/>
                    <a:pt x="261" y="269"/>
                    <a:pt x="260" y="270"/>
                  </a:cubicBezTo>
                  <a:close/>
                  <a:moveTo>
                    <a:pt x="264" y="269"/>
                  </a:moveTo>
                  <a:cubicBezTo>
                    <a:pt x="263" y="268"/>
                    <a:pt x="262" y="267"/>
                    <a:pt x="261" y="266"/>
                  </a:cubicBezTo>
                  <a:cubicBezTo>
                    <a:pt x="263" y="266"/>
                    <a:pt x="264" y="266"/>
                    <a:pt x="266" y="266"/>
                  </a:cubicBezTo>
                  <a:cubicBezTo>
                    <a:pt x="267" y="267"/>
                    <a:pt x="268" y="268"/>
                    <a:pt x="268" y="269"/>
                  </a:cubicBezTo>
                  <a:cubicBezTo>
                    <a:pt x="267" y="269"/>
                    <a:pt x="265" y="269"/>
                    <a:pt x="264" y="269"/>
                  </a:cubicBezTo>
                  <a:close/>
                  <a:moveTo>
                    <a:pt x="266" y="263"/>
                  </a:move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6" y="263"/>
                  </a:cubicBezTo>
                  <a:close/>
                  <a:moveTo>
                    <a:pt x="271" y="268"/>
                  </a:moveTo>
                  <a:cubicBezTo>
                    <a:pt x="270" y="268"/>
                    <a:pt x="270" y="267"/>
                    <a:pt x="269" y="266"/>
                  </a:cubicBezTo>
                  <a:cubicBezTo>
                    <a:pt x="269" y="266"/>
                    <a:pt x="270" y="266"/>
                    <a:pt x="270" y="266"/>
                  </a:cubicBezTo>
                  <a:cubicBezTo>
                    <a:pt x="271" y="267"/>
                    <a:pt x="271" y="267"/>
                    <a:pt x="272" y="268"/>
                  </a:cubicBezTo>
                  <a:cubicBezTo>
                    <a:pt x="272" y="268"/>
                    <a:pt x="271" y="268"/>
                    <a:pt x="271" y="268"/>
                  </a:cubicBezTo>
                  <a:close/>
                  <a:moveTo>
                    <a:pt x="275" y="268"/>
                  </a:moveTo>
                  <a:cubicBezTo>
                    <a:pt x="274" y="267"/>
                    <a:pt x="274" y="267"/>
                    <a:pt x="273" y="266"/>
                  </a:cubicBezTo>
                  <a:cubicBezTo>
                    <a:pt x="274" y="266"/>
                    <a:pt x="276" y="266"/>
                    <a:pt x="277" y="266"/>
                  </a:cubicBezTo>
                  <a:cubicBezTo>
                    <a:pt x="277" y="267"/>
                    <a:pt x="277" y="267"/>
                    <a:pt x="277" y="267"/>
                  </a:cubicBezTo>
                  <a:cubicBezTo>
                    <a:pt x="277" y="268"/>
                    <a:pt x="276" y="268"/>
                    <a:pt x="275" y="268"/>
                  </a:cubicBezTo>
                  <a:close/>
                  <a:moveTo>
                    <a:pt x="273" y="255"/>
                  </a:moveTo>
                  <a:cubicBezTo>
                    <a:pt x="272" y="255"/>
                    <a:pt x="272" y="254"/>
                    <a:pt x="272" y="254"/>
                  </a:cubicBezTo>
                  <a:cubicBezTo>
                    <a:pt x="272" y="255"/>
                    <a:pt x="273" y="255"/>
                    <a:pt x="274" y="256"/>
                  </a:cubicBezTo>
                  <a:cubicBezTo>
                    <a:pt x="277" y="259"/>
                    <a:pt x="281" y="262"/>
                    <a:pt x="284" y="264"/>
                  </a:cubicBezTo>
                  <a:cubicBezTo>
                    <a:pt x="282" y="264"/>
                    <a:pt x="280" y="264"/>
                    <a:pt x="278" y="264"/>
                  </a:cubicBezTo>
                  <a:cubicBezTo>
                    <a:pt x="277" y="261"/>
                    <a:pt x="275" y="258"/>
                    <a:pt x="273" y="255"/>
                  </a:cubicBezTo>
                  <a:close/>
                  <a:moveTo>
                    <a:pt x="280" y="267"/>
                  </a:moveTo>
                  <a:cubicBezTo>
                    <a:pt x="279" y="267"/>
                    <a:pt x="279" y="267"/>
                    <a:pt x="279" y="266"/>
                  </a:cubicBezTo>
                  <a:cubicBezTo>
                    <a:pt x="281" y="266"/>
                    <a:pt x="283" y="266"/>
                    <a:pt x="285" y="266"/>
                  </a:cubicBezTo>
                  <a:cubicBezTo>
                    <a:pt x="286" y="266"/>
                    <a:pt x="287" y="266"/>
                    <a:pt x="288" y="266"/>
                  </a:cubicBezTo>
                  <a:cubicBezTo>
                    <a:pt x="288" y="266"/>
                    <a:pt x="288" y="266"/>
                    <a:pt x="289" y="266"/>
                  </a:cubicBezTo>
                  <a:cubicBezTo>
                    <a:pt x="285" y="266"/>
                    <a:pt x="282" y="267"/>
                    <a:pt x="280" y="267"/>
                  </a:cubicBezTo>
                  <a:close/>
                  <a:moveTo>
                    <a:pt x="292" y="266"/>
                  </a:moveTo>
                  <a:cubicBezTo>
                    <a:pt x="292" y="266"/>
                    <a:pt x="292" y="266"/>
                    <a:pt x="292" y="266"/>
                  </a:cubicBezTo>
                  <a:cubicBezTo>
                    <a:pt x="292" y="265"/>
                    <a:pt x="292" y="265"/>
                    <a:pt x="292" y="265"/>
                  </a:cubicBezTo>
                  <a:cubicBezTo>
                    <a:pt x="293" y="265"/>
                    <a:pt x="295" y="264"/>
                    <a:pt x="297" y="264"/>
                  </a:cubicBezTo>
                  <a:cubicBezTo>
                    <a:pt x="297" y="264"/>
                    <a:pt x="297" y="265"/>
                    <a:pt x="297" y="265"/>
                  </a:cubicBezTo>
                  <a:cubicBezTo>
                    <a:pt x="296" y="265"/>
                    <a:pt x="294" y="265"/>
                    <a:pt x="292" y="266"/>
                  </a:cubicBezTo>
                  <a:close/>
                  <a:moveTo>
                    <a:pt x="291" y="263"/>
                  </a:moveTo>
                  <a:cubicBezTo>
                    <a:pt x="290" y="260"/>
                    <a:pt x="288" y="257"/>
                    <a:pt x="285" y="255"/>
                  </a:cubicBezTo>
                  <a:cubicBezTo>
                    <a:pt x="285" y="255"/>
                    <a:pt x="285" y="254"/>
                    <a:pt x="284" y="254"/>
                  </a:cubicBezTo>
                  <a:cubicBezTo>
                    <a:pt x="288" y="256"/>
                    <a:pt x="291" y="259"/>
                    <a:pt x="295" y="262"/>
                  </a:cubicBezTo>
                  <a:cubicBezTo>
                    <a:pt x="293" y="263"/>
                    <a:pt x="292" y="263"/>
                    <a:pt x="291" y="263"/>
                  </a:cubicBezTo>
                  <a:close/>
                  <a:moveTo>
                    <a:pt x="297" y="262"/>
                  </a:moveTo>
                  <a:cubicBezTo>
                    <a:pt x="291" y="256"/>
                    <a:pt x="284" y="251"/>
                    <a:pt x="277" y="246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78" y="250"/>
                    <a:pt x="281" y="253"/>
                    <a:pt x="284" y="256"/>
                  </a:cubicBezTo>
                  <a:cubicBezTo>
                    <a:pt x="286" y="259"/>
                    <a:pt x="288" y="261"/>
                    <a:pt x="289" y="263"/>
                  </a:cubicBezTo>
                  <a:cubicBezTo>
                    <a:pt x="289" y="263"/>
                    <a:pt x="288" y="263"/>
                    <a:pt x="288" y="264"/>
                  </a:cubicBezTo>
                  <a:cubicBezTo>
                    <a:pt x="283" y="261"/>
                    <a:pt x="279" y="258"/>
                    <a:pt x="275" y="254"/>
                  </a:cubicBezTo>
                  <a:cubicBezTo>
                    <a:pt x="270" y="250"/>
                    <a:pt x="265" y="245"/>
                    <a:pt x="261" y="241"/>
                  </a:cubicBezTo>
                  <a:cubicBezTo>
                    <a:pt x="259" y="242"/>
                    <a:pt x="259" y="242"/>
                    <a:pt x="259" y="242"/>
                  </a:cubicBezTo>
                  <a:cubicBezTo>
                    <a:pt x="263" y="246"/>
                    <a:pt x="267" y="251"/>
                    <a:pt x="271" y="257"/>
                  </a:cubicBezTo>
                  <a:cubicBezTo>
                    <a:pt x="273" y="259"/>
                    <a:pt x="275" y="262"/>
                    <a:pt x="276" y="264"/>
                  </a:cubicBezTo>
                  <a:cubicBezTo>
                    <a:pt x="274" y="264"/>
                    <a:pt x="272" y="264"/>
                    <a:pt x="271" y="264"/>
                  </a:cubicBezTo>
                  <a:cubicBezTo>
                    <a:pt x="264" y="259"/>
                    <a:pt x="259" y="254"/>
                    <a:pt x="252" y="249"/>
                  </a:cubicBezTo>
                  <a:cubicBezTo>
                    <a:pt x="251" y="250"/>
                    <a:pt x="251" y="250"/>
                    <a:pt x="251" y="250"/>
                  </a:cubicBezTo>
                  <a:cubicBezTo>
                    <a:pt x="255" y="255"/>
                    <a:pt x="260" y="259"/>
                    <a:pt x="264" y="264"/>
                  </a:cubicBezTo>
                  <a:cubicBezTo>
                    <a:pt x="262" y="264"/>
                    <a:pt x="261" y="264"/>
                    <a:pt x="259" y="264"/>
                  </a:cubicBezTo>
                  <a:cubicBezTo>
                    <a:pt x="254" y="260"/>
                    <a:pt x="251" y="256"/>
                    <a:pt x="247" y="252"/>
                  </a:cubicBezTo>
                  <a:cubicBezTo>
                    <a:pt x="245" y="253"/>
                    <a:pt x="245" y="253"/>
                    <a:pt x="245" y="253"/>
                  </a:cubicBezTo>
                  <a:cubicBezTo>
                    <a:pt x="249" y="257"/>
                    <a:pt x="252" y="260"/>
                    <a:pt x="256" y="264"/>
                  </a:cubicBezTo>
                  <a:cubicBezTo>
                    <a:pt x="252" y="264"/>
                    <a:pt x="248" y="264"/>
                    <a:pt x="244" y="265"/>
                  </a:cubicBezTo>
                  <a:cubicBezTo>
                    <a:pt x="244" y="265"/>
                    <a:pt x="244" y="265"/>
                    <a:pt x="244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3"/>
                    <a:pt x="243" y="260"/>
                    <a:pt x="244" y="256"/>
                  </a:cubicBezTo>
                  <a:cubicBezTo>
                    <a:pt x="244" y="256"/>
                    <a:pt x="244" y="255"/>
                    <a:pt x="244" y="254"/>
                  </a:cubicBezTo>
                  <a:cubicBezTo>
                    <a:pt x="245" y="248"/>
                    <a:pt x="244" y="241"/>
                    <a:pt x="241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2" y="233"/>
                    <a:pt x="243" y="234"/>
                    <a:pt x="244" y="236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46" y="234"/>
                    <a:pt x="246" y="234"/>
                    <a:pt x="245" y="233"/>
                  </a:cubicBezTo>
                  <a:cubicBezTo>
                    <a:pt x="246" y="233"/>
                    <a:pt x="246" y="232"/>
                    <a:pt x="247" y="232"/>
                  </a:cubicBezTo>
                  <a:cubicBezTo>
                    <a:pt x="248" y="234"/>
                    <a:pt x="249" y="236"/>
                    <a:pt x="250" y="238"/>
                  </a:cubicBezTo>
                  <a:cubicBezTo>
                    <a:pt x="252" y="237"/>
                    <a:pt x="252" y="237"/>
                    <a:pt x="252" y="237"/>
                  </a:cubicBezTo>
                  <a:cubicBezTo>
                    <a:pt x="251" y="235"/>
                    <a:pt x="251" y="233"/>
                    <a:pt x="251" y="230"/>
                  </a:cubicBezTo>
                  <a:cubicBezTo>
                    <a:pt x="251" y="231"/>
                    <a:pt x="251" y="231"/>
                    <a:pt x="251" y="231"/>
                  </a:cubicBezTo>
                  <a:cubicBezTo>
                    <a:pt x="251" y="230"/>
                    <a:pt x="251" y="230"/>
                    <a:pt x="251" y="230"/>
                  </a:cubicBezTo>
                  <a:cubicBezTo>
                    <a:pt x="252" y="230"/>
                    <a:pt x="253" y="230"/>
                    <a:pt x="254" y="230"/>
                  </a:cubicBezTo>
                  <a:cubicBezTo>
                    <a:pt x="254" y="231"/>
                    <a:pt x="255" y="232"/>
                    <a:pt x="257" y="232"/>
                  </a:cubicBezTo>
                  <a:cubicBezTo>
                    <a:pt x="258" y="233"/>
                    <a:pt x="264" y="232"/>
                    <a:pt x="274" y="231"/>
                  </a:cubicBezTo>
                  <a:cubicBezTo>
                    <a:pt x="273" y="231"/>
                    <a:pt x="273" y="231"/>
                    <a:pt x="273" y="231"/>
                  </a:cubicBezTo>
                  <a:cubicBezTo>
                    <a:pt x="277" y="238"/>
                    <a:pt x="283" y="245"/>
                    <a:pt x="290" y="253"/>
                  </a:cubicBezTo>
                  <a:cubicBezTo>
                    <a:pt x="293" y="256"/>
                    <a:pt x="295" y="259"/>
                    <a:pt x="298" y="262"/>
                  </a:cubicBezTo>
                  <a:cubicBezTo>
                    <a:pt x="298" y="262"/>
                    <a:pt x="297" y="262"/>
                    <a:pt x="297" y="262"/>
                  </a:cubicBezTo>
                  <a:close/>
                  <a:moveTo>
                    <a:pt x="300" y="265"/>
                  </a:moveTo>
                  <a:cubicBezTo>
                    <a:pt x="300" y="264"/>
                    <a:pt x="299" y="264"/>
                    <a:pt x="299" y="264"/>
                  </a:cubicBezTo>
                  <a:cubicBezTo>
                    <a:pt x="299" y="264"/>
                    <a:pt x="300" y="264"/>
                    <a:pt x="300" y="264"/>
                  </a:cubicBezTo>
                  <a:cubicBezTo>
                    <a:pt x="300" y="264"/>
                    <a:pt x="300" y="264"/>
                    <a:pt x="301" y="265"/>
                  </a:cubicBezTo>
                  <a:cubicBezTo>
                    <a:pt x="300" y="265"/>
                    <a:pt x="300" y="265"/>
                    <a:pt x="300" y="265"/>
                  </a:cubicBezTo>
                  <a:close/>
                  <a:moveTo>
                    <a:pt x="303" y="264"/>
                  </a:moveTo>
                  <a:cubicBezTo>
                    <a:pt x="303" y="264"/>
                    <a:pt x="303" y="264"/>
                    <a:pt x="302" y="263"/>
                  </a:cubicBezTo>
                  <a:cubicBezTo>
                    <a:pt x="305" y="263"/>
                    <a:pt x="307" y="263"/>
                    <a:pt x="309" y="263"/>
                  </a:cubicBezTo>
                  <a:cubicBezTo>
                    <a:pt x="309" y="263"/>
                    <a:pt x="310" y="263"/>
                    <a:pt x="310" y="263"/>
                  </a:cubicBezTo>
                  <a:cubicBezTo>
                    <a:pt x="308" y="264"/>
                    <a:pt x="305" y="264"/>
                    <a:pt x="303" y="264"/>
                  </a:cubicBezTo>
                  <a:close/>
                  <a:moveTo>
                    <a:pt x="313" y="263"/>
                  </a:moveTo>
                  <a:cubicBezTo>
                    <a:pt x="313" y="263"/>
                    <a:pt x="313" y="263"/>
                    <a:pt x="312" y="263"/>
                  </a:cubicBezTo>
                  <a:cubicBezTo>
                    <a:pt x="313" y="263"/>
                    <a:pt x="313" y="263"/>
                    <a:pt x="313" y="263"/>
                  </a:cubicBezTo>
                  <a:cubicBezTo>
                    <a:pt x="313" y="263"/>
                    <a:pt x="313" y="263"/>
                    <a:pt x="313" y="263"/>
                  </a:cubicBezTo>
                  <a:close/>
                  <a:moveTo>
                    <a:pt x="316" y="261"/>
                  </a:moveTo>
                  <a:cubicBezTo>
                    <a:pt x="316" y="261"/>
                    <a:pt x="315" y="261"/>
                    <a:pt x="315" y="261"/>
                  </a:cubicBezTo>
                  <a:cubicBezTo>
                    <a:pt x="314" y="260"/>
                    <a:pt x="313" y="258"/>
                    <a:pt x="312" y="256"/>
                  </a:cubicBezTo>
                  <a:cubicBezTo>
                    <a:pt x="314" y="258"/>
                    <a:pt x="315" y="260"/>
                    <a:pt x="317" y="262"/>
                  </a:cubicBezTo>
                  <a:lnTo>
                    <a:pt x="316" y="261"/>
                  </a:lnTo>
                  <a:close/>
                  <a:moveTo>
                    <a:pt x="317" y="262"/>
                  </a:moveTo>
                  <a:cubicBezTo>
                    <a:pt x="317" y="262"/>
                    <a:pt x="317" y="262"/>
                    <a:pt x="317" y="262"/>
                  </a:cubicBezTo>
                  <a:cubicBezTo>
                    <a:pt x="317" y="262"/>
                    <a:pt x="317" y="262"/>
                    <a:pt x="318" y="262"/>
                  </a:cubicBezTo>
                  <a:cubicBezTo>
                    <a:pt x="317" y="262"/>
                    <a:pt x="317" y="262"/>
                    <a:pt x="317" y="262"/>
                  </a:cubicBezTo>
                  <a:close/>
                  <a:moveTo>
                    <a:pt x="422" y="249"/>
                  </a:moveTo>
                  <a:cubicBezTo>
                    <a:pt x="419" y="248"/>
                    <a:pt x="417" y="247"/>
                    <a:pt x="415" y="246"/>
                  </a:cubicBezTo>
                  <a:cubicBezTo>
                    <a:pt x="414" y="245"/>
                    <a:pt x="413" y="244"/>
                    <a:pt x="412" y="243"/>
                  </a:cubicBezTo>
                  <a:cubicBezTo>
                    <a:pt x="414" y="243"/>
                    <a:pt x="416" y="242"/>
                    <a:pt x="419" y="242"/>
                  </a:cubicBezTo>
                  <a:cubicBezTo>
                    <a:pt x="419" y="242"/>
                    <a:pt x="418" y="242"/>
                    <a:pt x="418" y="242"/>
                  </a:cubicBezTo>
                  <a:cubicBezTo>
                    <a:pt x="416" y="244"/>
                    <a:pt x="416" y="244"/>
                    <a:pt x="416" y="244"/>
                  </a:cubicBezTo>
                  <a:cubicBezTo>
                    <a:pt x="419" y="244"/>
                    <a:pt x="419" y="244"/>
                    <a:pt x="419" y="244"/>
                  </a:cubicBezTo>
                  <a:cubicBezTo>
                    <a:pt x="422" y="244"/>
                    <a:pt x="426" y="244"/>
                    <a:pt x="429" y="244"/>
                  </a:cubicBezTo>
                  <a:cubicBezTo>
                    <a:pt x="431" y="245"/>
                    <a:pt x="433" y="246"/>
                    <a:pt x="435" y="247"/>
                  </a:cubicBezTo>
                  <a:cubicBezTo>
                    <a:pt x="431" y="248"/>
                    <a:pt x="426" y="248"/>
                    <a:pt x="422" y="249"/>
                  </a:cubicBezTo>
                  <a:close/>
                  <a:moveTo>
                    <a:pt x="421" y="242"/>
                  </a:moveTo>
                  <a:cubicBezTo>
                    <a:pt x="422" y="242"/>
                    <a:pt x="422" y="242"/>
                    <a:pt x="423" y="241"/>
                  </a:cubicBezTo>
                  <a:cubicBezTo>
                    <a:pt x="423" y="241"/>
                    <a:pt x="423" y="241"/>
                    <a:pt x="423" y="241"/>
                  </a:cubicBezTo>
                  <a:cubicBezTo>
                    <a:pt x="424" y="241"/>
                    <a:pt x="425" y="242"/>
                    <a:pt x="426" y="242"/>
                  </a:cubicBezTo>
                  <a:cubicBezTo>
                    <a:pt x="424" y="242"/>
                    <a:pt x="423" y="242"/>
                    <a:pt x="421" y="242"/>
                  </a:cubicBezTo>
                  <a:close/>
                  <a:moveTo>
                    <a:pt x="458" y="239"/>
                  </a:moveTo>
                  <a:cubicBezTo>
                    <a:pt x="453" y="240"/>
                    <a:pt x="448" y="241"/>
                    <a:pt x="443" y="241"/>
                  </a:cubicBezTo>
                  <a:cubicBezTo>
                    <a:pt x="441" y="241"/>
                    <a:pt x="439" y="240"/>
                    <a:pt x="438" y="239"/>
                  </a:cubicBezTo>
                  <a:cubicBezTo>
                    <a:pt x="443" y="238"/>
                    <a:pt x="448" y="237"/>
                    <a:pt x="454" y="236"/>
                  </a:cubicBezTo>
                  <a:cubicBezTo>
                    <a:pt x="455" y="237"/>
                    <a:pt x="457" y="238"/>
                    <a:pt x="458" y="239"/>
                  </a:cubicBezTo>
                  <a:close/>
                  <a:moveTo>
                    <a:pt x="457" y="236"/>
                  </a:moveTo>
                  <a:cubicBezTo>
                    <a:pt x="460" y="235"/>
                    <a:pt x="463" y="235"/>
                    <a:pt x="466" y="234"/>
                  </a:cubicBezTo>
                  <a:cubicBezTo>
                    <a:pt x="468" y="235"/>
                    <a:pt x="469" y="236"/>
                    <a:pt x="470" y="237"/>
                  </a:cubicBezTo>
                  <a:cubicBezTo>
                    <a:pt x="468" y="237"/>
                    <a:pt x="465" y="238"/>
                    <a:pt x="462" y="239"/>
                  </a:cubicBezTo>
                  <a:cubicBezTo>
                    <a:pt x="460" y="238"/>
                    <a:pt x="458" y="237"/>
                    <a:pt x="457" y="236"/>
                  </a:cubicBezTo>
                  <a:close/>
                  <a:moveTo>
                    <a:pt x="439" y="242"/>
                  </a:moveTo>
                  <a:cubicBezTo>
                    <a:pt x="436" y="242"/>
                    <a:pt x="433" y="242"/>
                    <a:pt x="430" y="242"/>
                  </a:cubicBezTo>
                  <a:cubicBezTo>
                    <a:pt x="429" y="242"/>
                    <a:pt x="428" y="241"/>
                    <a:pt x="427" y="240"/>
                  </a:cubicBezTo>
                  <a:cubicBezTo>
                    <a:pt x="429" y="240"/>
                    <a:pt x="432" y="240"/>
                    <a:pt x="435" y="239"/>
                  </a:cubicBezTo>
                  <a:cubicBezTo>
                    <a:pt x="436" y="240"/>
                    <a:pt x="438" y="241"/>
                    <a:pt x="439" y="242"/>
                  </a:cubicBezTo>
                  <a:close/>
                  <a:moveTo>
                    <a:pt x="439" y="247"/>
                  </a:moveTo>
                  <a:cubicBezTo>
                    <a:pt x="437" y="246"/>
                    <a:pt x="435" y="245"/>
                    <a:pt x="434" y="244"/>
                  </a:cubicBezTo>
                  <a:cubicBezTo>
                    <a:pt x="436" y="244"/>
                    <a:pt x="439" y="244"/>
                    <a:pt x="442" y="243"/>
                  </a:cubicBezTo>
                  <a:cubicBezTo>
                    <a:pt x="444" y="244"/>
                    <a:pt x="446" y="245"/>
                    <a:pt x="447" y="246"/>
                  </a:cubicBezTo>
                  <a:cubicBezTo>
                    <a:pt x="445" y="246"/>
                    <a:pt x="442" y="246"/>
                    <a:pt x="439" y="247"/>
                  </a:cubicBezTo>
                  <a:close/>
                  <a:moveTo>
                    <a:pt x="452" y="245"/>
                  </a:moveTo>
                  <a:cubicBezTo>
                    <a:pt x="452" y="245"/>
                    <a:pt x="451" y="245"/>
                    <a:pt x="450" y="244"/>
                  </a:cubicBezTo>
                  <a:cubicBezTo>
                    <a:pt x="449" y="244"/>
                    <a:pt x="448" y="244"/>
                    <a:pt x="446" y="243"/>
                  </a:cubicBezTo>
                  <a:cubicBezTo>
                    <a:pt x="451" y="242"/>
                    <a:pt x="456" y="242"/>
                    <a:pt x="461" y="241"/>
                  </a:cubicBezTo>
                  <a:cubicBezTo>
                    <a:pt x="462" y="241"/>
                    <a:pt x="462" y="241"/>
                    <a:pt x="462" y="241"/>
                  </a:cubicBezTo>
                  <a:cubicBezTo>
                    <a:pt x="460" y="242"/>
                    <a:pt x="457" y="243"/>
                    <a:pt x="455" y="245"/>
                  </a:cubicBezTo>
                  <a:cubicBezTo>
                    <a:pt x="454" y="245"/>
                    <a:pt x="453" y="245"/>
                    <a:pt x="452" y="245"/>
                  </a:cubicBezTo>
                  <a:close/>
                  <a:moveTo>
                    <a:pt x="462" y="244"/>
                  </a:moveTo>
                  <a:cubicBezTo>
                    <a:pt x="463" y="243"/>
                    <a:pt x="463" y="243"/>
                    <a:pt x="464" y="242"/>
                  </a:cubicBezTo>
                  <a:cubicBezTo>
                    <a:pt x="464" y="242"/>
                    <a:pt x="464" y="242"/>
                    <a:pt x="464" y="242"/>
                  </a:cubicBezTo>
                  <a:cubicBezTo>
                    <a:pt x="465" y="242"/>
                    <a:pt x="465" y="243"/>
                    <a:pt x="466" y="243"/>
                  </a:cubicBezTo>
                  <a:cubicBezTo>
                    <a:pt x="465" y="243"/>
                    <a:pt x="463" y="243"/>
                    <a:pt x="462" y="244"/>
                  </a:cubicBezTo>
                  <a:close/>
                  <a:moveTo>
                    <a:pt x="470" y="243"/>
                  </a:moveTo>
                  <a:cubicBezTo>
                    <a:pt x="468" y="242"/>
                    <a:pt x="466" y="241"/>
                    <a:pt x="464" y="240"/>
                  </a:cubicBezTo>
                  <a:cubicBezTo>
                    <a:pt x="467" y="239"/>
                    <a:pt x="470" y="239"/>
                    <a:pt x="473" y="238"/>
                  </a:cubicBezTo>
                  <a:cubicBezTo>
                    <a:pt x="475" y="239"/>
                    <a:pt x="477" y="240"/>
                    <a:pt x="479" y="241"/>
                  </a:cubicBezTo>
                  <a:cubicBezTo>
                    <a:pt x="476" y="242"/>
                    <a:pt x="473" y="242"/>
                    <a:pt x="470" y="243"/>
                  </a:cubicBezTo>
                  <a:close/>
                  <a:moveTo>
                    <a:pt x="498" y="239"/>
                  </a:moveTo>
                  <a:cubicBezTo>
                    <a:pt x="493" y="239"/>
                    <a:pt x="488" y="240"/>
                    <a:pt x="482" y="241"/>
                  </a:cubicBezTo>
                  <a:cubicBezTo>
                    <a:pt x="480" y="240"/>
                    <a:pt x="478" y="238"/>
                    <a:pt x="476" y="237"/>
                  </a:cubicBezTo>
                  <a:cubicBezTo>
                    <a:pt x="481" y="236"/>
                    <a:pt x="485" y="235"/>
                    <a:pt x="490" y="233"/>
                  </a:cubicBezTo>
                  <a:cubicBezTo>
                    <a:pt x="492" y="235"/>
                    <a:pt x="495" y="237"/>
                    <a:pt x="498" y="239"/>
                  </a:cubicBezTo>
                  <a:cubicBezTo>
                    <a:pt x="498" y="239"/>
                    <a:pt x="498" y="239"/>
                    <a:pt x="498" y="239"/>
                  </a:cubicBezTo>
                  <a:close/>
                  <a:moveTo>
                    <a:pt x="528" y="234"/>
                  </a:moveTo>
                  <a:cubicBezTo>
                    <a:pt x="536" y="232"/>
                    <a:pt x="545" y="230"/>
                    <a:pt x="554" y="227"/>
                  </a:cubicBezTo>
                  <a:cubicBezTo>
                    <a:pt x="553" y="225"/>
                    <a:pt x="553" y="225"/>
                    <a:pt x="553" y="225"/>
                  </a:cubicBezTo>
                  <a:cubicBezTo>
                    <a:pt x="537" y="230"/>
                    <a:pt x="520" y="234"/>
                    <a:pt x="503" y="238"/>
                  </a:cubicBezTo>
                  <a:cubicBezTo>
                    <a:pt x="502" y="237"/>
                    <a:pt x="502" y="237"/>
                    <a:pt x="502" y="237"/>
                  </a:cubicBezTo>
                  <a:cubicBezTo>
                    <a:pt x="503" y="236"/>
                    <a:pt x="505" y="235"/>
                    <a:pt x="506" y="235"/>
                  </a:cubicBezTo>
                  <a:cubicBezTo>
                    <a:pt x="505" y="233"/>
                    <a:pt x="505" y="233"/>
                    <a:pt x="505" y="233"/>
                  </a:cubicBezTo>
                  <a:cubicBezTo>
                    <a:pt x="503" y="234"/>
                    <a:pt x="501" y="235"/>
                    <a:pt x="499" y="236"/>
                  </a:cubicBezTo>
                  <a:cubicBezTo>
                    <a:pt x="498" y="236"/>
                    <a:pt x="498" y="236"/>
                    <a:pt x="498" y="236"/>
                  </a:cubicBezTo>
                  <a:cubicBezTo>
                    <a:pt x="496" y="235"/>
                    <a:pt x="494" y="234"/>
                    <a:pt x="492" y="232"/>
                  </a:cubicBezTo>
                  <a:cubicBezTo>
                    <a:pt x="503" y="229"/>
                    <a:pt x="513" y="224"/>
                    <a:pt x="521" y="219"/>
                  </a:cubicBezTo>
                  <a:cubicBezTo>
                    <a:pt x="520" y="218"/>
                    <a:pt x="520" y="218"/>
                    <a:pt x="520" y="218"/>
                  </a:cubicBezTo>
                  <a:cubicBezTo>
                    <a:pt x="511" y="223"/>
                    <a:pt x="501" y="227"/>
                    <a:pt x="490" y="231"/>
                  </a:cubicBezTo>
                  <a:cubicBezTo>
                    <a:pt x="489" y="230"/>
                    <a:pt x="488" y="229"/>
                    <a:pt x="487" y="229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1"/>
                    <a:pt x="487" y="231"/>
                    <a:pt x="488" y="232"/>
                  </a:cubicBezTo>
                  <a:cubicBezTo>
                    <a:pt x="483" y="233"/>
                    <a:pt x="478" y="235"/>
                    <a:pt x="473" y="236"/>
                  </a:cubicBezTo>
                  <a:cubicBezTo>
                    <a:pt x="472" y="235"/>
                    <a:pt x="471" y="234"/>
                    <a:pt x="469" y="234"/>
                  </a:cubicBezTo>
                  <a:cubicBezTo>
                    <a:pt x="470" y="234"/>
                    <a:pt x="471" y="234"/>
                    <a:pt x="471" y="233"/>
                  </a:cubicBezTo>
                  <a:cubicBezTo>
                    <a:pt x="471" y="231"/>
                    <a:pt x="471" y="231"/>
                    <a:pt x="471" y="231"/>
                  </a:cubicBezTo>
                  <a:cubicBezTo>
                    <a:pt x="469" y="232"/>
                    <a:pt x="468" y="232"/>
                    <a:pt x="467" y="232"/>
                  </a:cubicBezTo>
                  <a:cubicBezTo>
                    <a:pt x="466" y="232"/>
                    <a:pt x="465" y="231"/>
                    <a:pt x="464" y="231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3" y="232"/>
                    <a:pt x="463" y="233"/>
                    <a:pt x="463" y="233"/>
                  </a:cubicBezTo>
                  <a:cubicBezTo>
                    <a:pt x="460" y="233"/>
                    <a:pt x="457" y="234"/>
                    <a:pt x="454" y="234"/>
                  </a:cubicBezTo>
                  <a:cubicBezTo>
                    <a:pt x="452" y="233"/>
                    <a:pt x="450" y="231"/>
                    <a:pt x="448" y="230"/>
                  </a:cubicBezTo>
                  <a:cubicBezTo>
                    <a:pt x="447" y="232"/>
                    <a:pt x="447" y="232"/>
                    <a:pt x="447" y="232"/>
                  </a:cubicBezTo>
                  <a:cubicBezTo>
                    <a:pt x="448" y="233"/>
                    <a:pt x="450" y="234"/>
                    <a:pt x="451" y="235"/>
                  </a:cubicBezTo>
                  <a:cubicBezTo>
                    <a:pt x="446" y="235"/>
                    <a:pt x="441" y="236"/>
                    <a:pt x="436" y="237"/>
                  </a:cubicBezTo>
                  <a:cubicBezTo>
                    <a:pt x="435" y="237"/>
                    <a:pt x="435" y="237"/>
                    <a:pt x="435" y="236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1" y="238"/>
                    <a:pt x="429" y="238"/>
                    <a:pt x="426" y="239"/>
                  </a:cubicBezTo>
                  <a:cubicBezTo>
                    <a:pt x="427" y="238"/>
                    <a:pt x="428" y="237"/>
                    <a:pt x="430" y="236"/>
                  </a:cubicBezTo>
                  <a:cubicBezTo>
                    <a:pt x="429" y="234"/>
                    <a:pt x="429" y="234"/>
                    <a:pt x="429" y="234"/>
                  </a:cubicBezTo>
                  <a:cubicBezTo>
                    <a:pt x="427" y="235"/>
                    <a:pt x="424" y="237"/>
                    <a:pt x="422" y="239"/>
                  </a:cubicBezTo>
                  <a:cubicBezTo>
                    <a:pt x="422" y="239"/>
                    <a:pt x="422" y="238"/>
                    <a:pt x="421" y="238"/>
                  </a:cubicBezTo>
                  <a:cubicBezTo>
                    <a:pt x="421" y="239"/>
                    <a:pt x="421" y="239"/>
                    <a:pt x="421" y="239"/>
                  </a:cubicBezTo>
                  <a:cubicBezTo>
                    <a:pt x="417" y="240"/>
                    <a:pt x="414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06" y="242"/>
                    <a:pt x="402" y="243"/>
                    <a:pt x="399" y="244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3" y="245"/>
                    <a:pt x="406" y="244"/>
                    <a:pt x="409" y="244"/>
                  </a:cubicBezTo>
                  <a:cubicBezTo>
                    <a:pt x="411" y="245"/>
                    <a:pt x="412" y="247"/>
                    <a:pt x="414" y="248"/>
                  </a:cubicBezTo>
                  <a:cubicBezTo>
                    <a:pt x="415" y="248"/>
                    <a:pt x="416" y="249"/>
                    <a:pt x="417" y="250"/>
                  </a:cubicBezTo>
                  <a:cubicBezTo>
                    <a:pt x="415" y="250"/>
                    <a:pt x="413" y="250"/>
                    <a:pt x="410" y="251"/>
                  </a:cubicBezTo>
                  <a:cubicBezTo>
                    <a:pt x="408" y="249"/>
                    <a:pt x="407" y="248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5" y="249"/>
                    <a:pt x="406" y="250"/>
                    <a:pt x="406" y="251"/>
                  </a:cubicBezTo>
                  <a:cubicBezTo>
                    <a:pt x="405" y="251"/>
                    <a:pt x="404" y="251"/>
                    <a:pt x="403" y="251"/>
                  </a:cubicBezTo>
                  <a:cubicBezTo>
                    <a:pt x="401" y="251"/>
                    <a:pt x="400" y="250"/>
                    <a:pt x="399" y="249"/>
                  </a:cubicBezTo>
                  <a:cubicBezTo>
                    <a:pt x="398" y="248"/>
                    <a:pt x="397" y="247"/>
                    <a:pt x="396" y="246"/>
                  </a:cubicBezTo>
                  <a:cubicBezTo>
                    <a:pt x="395" y="248"/>
                    <a:pt x="395" y="248"/>
                    <a:pt x="395" y="248"/>
                  </a:cubicBezTo>
                  <a:cubicBezTo>
                    <a:pt x="396" y="249"/>
                    <a:pt x="397" y="250"/>
                    <a:pt x="398" y="250"/>
                  </a:cubicBezTo>
                  <a:cubicBezTo>
                    <a:pt x="398" y="251"/>
                    <a:pt x="399" y="251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7" y="252"/>
                    <a:pt x="395" y="253"/>
                    <a:pt x="393" y="253"/>
                  </a:cubicBezTo>
                  <a:cubicBezTo>
                    <a:pt x="392" y="252"/>
                    <a:pt x="391" y="251"/>
                    <a:pt x="390" y="250"/>
                  </a:cubicBezTo>
                  <a:cubicBezTo>
                    <a:pt x="387" y="248"/>
                    <a:pt x="384" y="246"/>
                    <a:pt x="383" y="245"/>
                  </a:cubicBezTo>
                  <a:cubicBezTo>
                    <a:pt x="382" y="247"/>
                    <a:pt x="382" y="247"/>
                    <a:pt x="382" y="247"/>
                  </a:cubicBezTo>
                  <a:cubicBezTo>
                    <a:pt x="383" y="248"/>
                    <a:pt x="385" y="250"/>
                    <a:pt x="388" y="252"/>
                  </a:cubicBezTo>
                  <a:cubicBezTo>
                    <a:pt x="389" y="252"/>
                    <a:pt x="389" y="253"/>
                    <a:pt x="390" y="253"/>
                  </a:cubicBezTo>
                  <a:cubicBezTo>
                    <a:pt x="387" y="254"/>
                    <a:pt x="383" y="254"/>
                    <a:pt x="380" y="254"/>
                  </a:cubicBezTo>
                  <a:cubicBezTo>
                    <a:pt x="379" y="254"/>
                    <a:pt x="378" y="253"/>
                    <a:pt x="377" y="252"/>
                  </a:cubicBezTo>
                  <a:cubicBezTo>
                    <a:pt x="374" y="250"/>
                    <a:pt x="371" y="248"/>
                    <a:pt x="367" y="247"/>
                  </a:cubicBezTo>
                  <a:cubicBezTo>
                    <a:pt x="366" y="247"/>
                    <a:pt x="365" y="246"/>
                    <a:pt x="363" y="246"/>
                  </a:cubicBezTo>
                  <a:cubicBezTo>
                    <a:pt x="363" y="248"/>
                    <a:pt x="363" y="248"/>
                    <a:pt x="363" y="248"/>
                  </a:cubicBezTo>
                  <a:cubicBezTo>
                    <a:pt x="364" y="248"/>
                    <a:pt x="366" y="249"/>
                    <a:pt x="367" y="249"/>
                  </a:cubicBezTo>
                  <a:cubicBezTo>
                    <a:pt x="370" y="250"/>
                    <a:pt x="373" y="252"/>
                    <a:pt x="376" y="254"/>
                  </a:cubicBezTo>
                  <a:cubicBezTo>
                    <a:pt x="376" y="254"/>
                    <a:pt x="377" y="255"/>
                    <a:pt x="377" y="255"/>
                  </a:cubicBezTo>
                  <a:cubicBezTo>
                    <a:pt x="374" y="255"/>
                    <a:pt x="370" y="256"/>
                    <a:pt x="367" y="256"/>
                  </a:cubicBezTo>
                  <a:cubicBezTo>
                    <a:pt x="363" y="254"/>
                    <a:pt x="359" y="252"/>
                    <a:pt x="354" y="251"/>
                  </a:cubicBezTo>
                  <a:cubicBezTo>
                    <a:pt x="353" y="250"/>
                    <a:pt x="352" y="250"/>
                    <a:pt x="351" y="250"/>
                  </a:cubicBezTo>
                  <a:cubicBezTo>
                    <a:pt x="350" y="252"/>
                    <a:pt x="350" y="252"/>
                    <a:pt x="350" y="252"/>
                  </a:cubicBezTo>
                  <a:cubicBezTo>
                    <a:pt x="351" y="252"/>
                    <a:pt x="353" y="252"/>
                    <a:pt x="354" y="253"/>
                  </a:cubicBezTo>
                  <a:cubicBezTo>
                    <a:pt x="357" y="254"/>
                    <a:pt x="360" y="255"/>
                    <a:pt x="363" y="257"/>
                  </a:cubicBezTo>
                  <a:cubicBezTo>
                    <a:pt x="354" y="258"/>
                    <a:pt x="346" y="259"/>
                    <a:pt x="338" y="260"/>
                  </a:cubicBezTo>
                  <a:cubicBezTo>
                    <a:pt x="336" y="259"/>
                    <a:pt x="335" y="258"/>
                    <a:pt x="333" y="257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33" y="259"/>
                    <a:pt x="334" y="260"/>
                    <a:pt x="335" y="260"/>
                  </a:cubicBezTo>
                  <a:cubicBezTo>
                    <a:pt x="333" y="260"/>
                    <a:pt x="332" y="261"/>
                    <a:pt x="331" y="261"/>
                  </a:cubicBezTo>
                  <a:cubicBezTo>
                    <a:pt x="328" y="258"/>
                    <a:pt x="326" y="256"/>
                    <a:pt x="323" y="254"/>
                  </a:cubicBezTo>
                  <a:cubicBezTo>
                    <a:pt x="319" y="252"/>
                    <a:pt x="319" y="252"/>
                    <a:pt x="319" y="252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1" y="256"/>
                    <a:pt x="322" y="257"/>
                    <a:pt x="322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5" y="258"/>
                    <a:pt x="326" y="260"/>
                    <a:pt x="328" y="261"/>
                  </a:cubicBezTo>
                  <a:cubicBezTo>
                    <a:pt x="325" y="261"/>
                    <a:pt x="323" y="262"/>
                    <a:pt x="320" y="262"/>
                  </a:cubicBezTo>
                  <a:cubicBezTo>
                    <a:pt x="315" y="257"/>
                    <a:pt x="311" y="252"/>
                    <a:pt x="306" y="247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7" y="253"/>
                    <a:pt x="310" y="257"/>
                    <a:pt x="312" y="261"/>
                  </a:cubicBezTo>
                  <a:cubicBezTo>
                    <a:pt x="312" y="261"/>
                    <a:pt x="311" y="261"/>
                    <a:pt x="310" y="261"/>
                  </a:cubicBezTo>
                  <a:cubicBezTo>
                    <a:pt x="303" y="255"/>
                    <a:pt x="296" y="248"/>
                    <a:pt x="292" y="241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94" y="248"/>
                    <a:pt x="300" y="255"/>
                    <a:pt x="307" y="261"/>
                  </a:cubicBezTo>
                  <a:cubicBezTo>
                    <a:pt x="305" y="261"/>
                    <a:pt x="303" y="261"/>
                    <a:pt x="301" y="261"/>
                  </a:cubicBezTo>
                  <a:cubicBezTo>
                    <a:pt x="298" y="258"/>
                    <a:pt x="295" y="255"/>
                    <a:pt x="292" y="252"/>
                  </a:cubicBezTo>
                  <a:cubicBezTo>
                    <a:pt x="285" y="244"/>
                    <a:pt x="279" y="237"/>
                    <a:pt x="275" y="231"/>
                  </a:cubicBezTo>
                  <a:cubicBezTo>
                    <a:pt x="287" y="229"/>
                    <a:pt x="304" y="226"/>
                    <a:pt x="324" y="223"/>
                  </a:cubicBezTo>
                  <a:cubicBezTo>
                    <a:pt x="324" y="223"/>
                    <a:pt x="325" y="224"/>
                    <a:pt x="326" y="224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97" y="211"/>
                    <a:pt x="502" y="192"/>
                    <a:pt x="554" y="182"/>
                  </a:cubicBezTo>
                  <a:cubicBezTo>
                    <a:pt x="556" y="184"/>
                    <a:pt x="558" y="186"/>
                    <a:pt x="559" y="188"/>
                  </a:cubicBezTo>
                  <a:cubicBezTo>
                    <a:pt x="561" y="187"/>
                    <a:pt x="561" y="187"/>
                    <a:pt x="561" y="187"/>
                  </a:cubicBezTo>
                  <a:cubicBezTo>
                    <a:pt x="559" y="185"/>
                    <a:pt x="558" y="184"/>
                    <a:pt x="556" y="182"/>
                  </a:cubicBezTo>
                  <a:cubicBezTo>
                    <a:pt x="565" y="180"/>
                    <a:pt x="572" y="179"/>
                    <a:pt x="577" y="178"/>
                  </a:cubicBezTo>
                  <a:cubicBezTo>
                    <a:pt x="578" y="180"/>
                    <a:pt x="579" y="182"/>
                    <a:pt x="581" y="183"/>
                  </a:cubicBezTo>
                  <a:cubicBezTo>
                    <a:pt x="584" y="189"/>
                    <a:pt x="586" y="195"/>
                    <a:pt x="587" y="202"/>
                  </a:cubicBezTo>
                  <a:cubicBezTo>
                    <a:pt x="587" y="204"/>
                    <a:pt x="587" y="206"/>
                    <a:pt x="586" y="208"/>
                  </a:cubicBezTo>
                  <a:cubicBezTo>
                    <a:pt x="586" y="204"/>
                    <a:pt x="585" y="199"/>
                    <a:pt x="584" y="195"/>
                  </a:cubicBezTo>
                  <a:cubicBezTo>
                    <a:pt x="583" y="192"/>
                    <a:pt x="583" y="192"/>
                    <a:pt x="583" y="192"/>
                  </a:cubicBezTo>
                  <a:cubicBezTo>
                    <a:pt x="582" y="195"/>
                    <a:pt x="582" y="195"/>
                    <a:pt x="582" y="195"/>
                  </a:cubicBezTo>
                  <a:cubicBezTo>
                    <a:pt x="581" y="196"/>
                    <a:pt x="581" y="198"/>
                    <a:pt x="581" y="199"/>
                  </a:cubicBezTo>
                  <a:cubicBezTo>
                    <a:pt x="580" y="197"/>
                    <a:pt x="580" y="194"/>
                    <a:pt x="579" y="192"/>
                  </a:cubicBezTo>
                  <a:cubicBezTo>
                    <a:pt x="577" y="192"/>
                    <a:pt x="577" y="192"/>
                    <a:pt x="577" y="192"/>
                  </a:cubicBezTo>
                  <a:cubicBezTo>
                    <a:pt x="578" y="197"/>
                    <a:pt x="579" y="202"/>
                    <a:pt x="580" y="207"/>
                  </a:cubicBezTo>
                  <a:cubicBezTo>
                    <a:pt x="579" y="212"/>
                    <a:pt x="579" y="217"/>
                    <a:pt x="579" y="222"/>
                  </a:cubicBezTo>
                  <a:cubicBezTo>
                    <a:pt x="581" y="222"/>
                    <a:pt x="581" y="222"/>
                    <a:pt x="581" y="222"/>
                  </a:cubicBezTo>
                  <a:cubicBezTo>
                    <a:pt x="581" y="220"/>
                    <a:pt x="582" y="218"/>
                    <a:pt x="582" y="215"/>
                  </a:cubicBezTo>
                  <a:cubicBezTo>
                    <a:pt x="582" y="217"/>
                    <a:pt x="582" y="219"/>
                    <a:pt x="582" y="221"/>
                  </a:cubicBezTo>
                  <a:cubicBezTo>
                    <a:pt x="582" y="222"/>
                    <a:pt x="582" y="222"/>
                    <a:pt x="582" y="222"/>
                  </a:cubicBezTo>
                  <a:cubicBezTo>
                    <a:pt x="581" y="223"/>
                    <a:pt x="582" y="224"/>
                    <a:pt x="582" y="225"/>
                  </a:cubicBezTo>
                  <a:cubicBezTo>
                    <a:pt x="570" y="228"/>
                    <a:pt x="551" y="231"/>
                    <a:pt x="528" y="234"/>
                  </a:cubicBezTo>
                  <a:close/>
                  <a:moveTo>
                    <a:pt x="584" y="177"/>
                  </a:moveTo>
                  <a:cubicBezTo>
                    <a:pt x="584" y="177"/>
                    <a:pt x="584" y="177"/>
                    <a:pt x="584" y="177"/>
                  </a:cubicBezTo>
                  <a:cubicBezTo>
                    <a:pt x="584" y="177"/>
                    <a:pt x="584" y="177"/>
                    <a:pt x="584" y="177"/>
                  </a:cubicBezTo>
                  <a:cubicBezTo>
                    <a:pt x="584" y="176"/>
                    <a:pt x="583" y="175"/>
                    <a:pt x="582" y="174"/>
                  </a:cubicBezTo>
                  <a:cubicBezTo>
                    <a:pt x="582" y="174"/>
                    <a:pt x="583" y="174"/>
                    <a:pt x="583" y="174"/>
                  </a:cubicBezTo>
                  <a:cubicBezTo>
                    <a:pt x="586" y="178"/>
                    <a:pt x="588" y="183"/>
                    <a:pt x="590" y="187"/>
                  </a:cubicBezTo>
                  <a:cubicBezTo>
                    <a:pt x="590" y="187"/>
                    <a:pt x="590" y="187"/>
                    <a:pt x="590" y="187"/>
                  </a:cubicBezTo>
                  <a:cubicBezTo>
                    <a:pt x="588" y="183"/>
                    <a:pt x="586" y="180"/>
                    <a:pt x="584" y="177"/>
                  </a:cubicBezTo>
                  <a:close/>
                  <a:moveTo>
                    <a:pt x="589" y="191"/>
                  </a:move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0"/>
                    <a:pt x="589" y="190"/>
                  </a:cubicBezTo>
                  <a:cubicBezTo>
                    <a:pt x="589" y="190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lose/>
                  <a:moveTo>
                    <a:pt x="588" y="195"/>
                  </a:moveTo>
                  <a:cubicBezTo>
                    <a:pt x="587" y="193"/>
                    <a:pt x="586" y="191"/>
                    <a:pt x="585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90"/>
                    <a:pt x="586" y="190"/>
                    <a:pt x="586" y="190"/>
                  </a:cubicBezTo>
                  <a:cubicBezTo>
                    <a:pt x="587" y="191"/>
                    <a:pt x="587" y="193"/>
                    <a:pt x="588" y="195"/>
                  </a:cubicBezTo>
                  <a:cubicBezTo>
                    <a:pt x="588" y="195"/>
                    <a:pt x="588" y="195"/>
                    <a:pt x="588" y="195"/>
                  </a:cubicBezTo>
                  <a:close/>
                  <a:moveTo>
                    <a:pt x="585" y="218"/>
                  </a:moveTo>
                  <a:cubicBezTo>
                    <a:pt x="584" y="218"/>
                    <a:pt x="584" y="219"/>
                    <a:pt x="584" y="219"/>
                  </a:cubicBezTo>
                  <a:cubicBezTo>
                    <a:pt x="584" y="216"/>
                    <a:pt x="584" y="213"/>
                    <a:pt x="584" y="210"/>
                  </a:cubicBezTo>
                  <a:cubicBezTo>
                    <a:pt x="582" y="210"/>
                    <a:pt x="582" y="210"/>
                    <a:pt x="582" y="210"/>
                  </a:cubicBezTo>
                  <a:cubicBezTo>
                    <a:pt x="582" y="209"/>
                    <a:pt x="582" y="208"/>
                    <a:pt x="582" y="207"/>
                  </a:cubicBezTo>
                  <a:cubicBezTo>
                    <a:pt x="582" y="204"/>
                    <a:pt x="582" y="202"/>
                    <a:pt x="583" y="199"/>
                  </a:cubicBezTo>
                  <a:cubicBezTo>
                    <a:pt x="584" y="205"/>
                    <a:pt x="585" y="211"/>
                    <a:pt x="585" y="218"/>
                  </a:cubicBezTo>
                  <a:close/>
                  <a:moveTo>
                    <a:pt x="586" y="224"/>
                  </a:moveTo>
                  <a:cubicBezTo>
                    <a:pt x="586" y="222"/>
                    <a:pt x="586" y="220"/>
                    <a:pt x="587" y="218"/>
                  </a:cubicBezTo>
                  <a:cubicBezTo>
                    <a:pt x="588" y="214"/>
                    <a:pt x="588" y="209"/>
                    <a:pt x="589" y="205"/>
                  </a:cubicBezTo>
                  <a:cubicBezTo>
                    <a:pt x="589" y="210"/>
                    <a:pt x="589" y="216"/>
                    <a:pt x="589" y="221"/>
                  </a:cubicBezTo>
                  <a:cubicBezTo>
                    <a:pt x="589" y="224"/>
                    <a:pt x="589" y="224"/>
                    <a:pt x="589" y="224"/>
                  </a:cubicBezTo>
                  <a:cubicBezTo>
                    <a:pt x="588" y="224"/>
                    <a:pt x="587" y="224"/>
                    <a:pt x="586" y="224"/>
                  </a:cubicBezTo>
                  <a:close/>
                  <a:moveTo>
                    <a:pt x="595" y="222"/>
                  </a:moveTo>
                  <a:cubicBezTo>
                    <a:pt x="594" y="222"/>
                    <a:pt x="592" y="223"/>
                    <a:pt x="589" y="224"/>
                  </a:cubicBezTo>
                  <a:cubicBezTo>
                    <a:pt x="591" y="222"/>
                    <a:pt x="591" y="222"/>
                    <a:pt x="591" y="222"/>
                  </a:cubicBezTo>
                  <a:cubicBezTo>
                    <a:pt x="592" y="220"/>
                    <a:pt x="593" y="218"/>
                    <a:pt x="594" y="216"/>
                  </a:cubicBezTo>
                  <a:cubicBezTo>
                    <a:pt x="595" y="210"/>
                    <a:pt x="595" y="204"/>
                    <a:pt x="593" y="198"/>
                  </a:cubicBezTo>
                  <a:cubicBezTo>
                    <a:pt x="597" y="204"/>
                    <a:pt x="598" y="211"/>
                    <a:pt x="596" y="220"/>
                  </a:cubicBezTo>
                  <a:cubicBezTo>
                    <a:pt x="597" y="220"/>
                    <a:pt x="597" y="220"/>
                    <a:pt x="597" y="220"/>
                  </a:cubicBezTo>
                  <a:cubicBezTo>
                    <a:pt x="596" y="221"/>
                    <a:pt x="596" y="221"/>
                    <a:pt x="595" y="222"/>
                  </a:cubicBezTo>
                  <a:close/>
                  <a:moveTo>
                    <a:pt x="590" y="197"/>
                  </a:moveTo>
                  <a:cubicBezTo>
                    <a:pt x="590" y="196"/>
                    <a:pt x="590" y="195"/>
                    <a:pt x="590" y="195"/>
                  </a:cubicBezTo>
                  <a:cubicBezTo>
                    <a:pt x="593" y="202"/>
                    <a:pt x="594" y="209"/>
                    <a:pt x="592" y="215"/>
                  </a:cubicBezTo>
                  <a:cubicBezTo>
                    <a:pt x="591" y="216"/>
                    <a:pt x="591" y="216"/>
                    <a:pt x="591" y="217"/>
                  </a:cubicBezTo>
                  <a:cubicBezTo>
                    <a:pt x="591" y="211"/>
                    <a:pt x="591" y="204"/>
                    <a:pt x="590" y="197"/>
                  </a:cubicBezTo>
                  <a:close/>
                  <a:moveTo>
                    <a:pt x="594" y="194"/>
                  </a:moveTo>
                  <a:cubicBezTo>
                    <a:pt x="595" y="194"/>
                    <a:pt x="595" y="194"/>
                    <a:pt x="595" y="194"/>
                  </a:cubicBezTo>
                  <a:cubicBezTo>
                    <a:pt x="592" y="187"/>
                    <a:pt x="589" y="180"/>
                    <a:pt x="585" y="174"/>
                  </a:cubicBezTo>
                  <a:cubicBezTo>
                    <a:pt x="586" y="174"/>
                    <a:pt x="587" y="173"/>
                    <a:pt x="587" y="173"/>
                  </a:cubicBezTo>
                  <a:cubicBezTo>
                    <a:pt x="587" y="171"/>
                    <a:pt x="587" y="171"/>
                    <a:pt x="587" y="171"/>
                  </a:cubicBezTo>
                  <a:cubicBezTo>
                    <a:pt x="586" y="171"/>
                    <a:pt x="585" y="172"/>
                    <a:pt x="584" y="172"/>
                  </a:cubicBezTo>
                  <a:cubicBezTo>
                    <a:pt x="581" y="167"/>
                    <a:pt x="578" y="163"/>
                    <a:pt x="575" y="158"/>
                  </a:cubicBezTo>
                  <a:cubicBezTo>
                    <a:pt x="578" y="162"/>
                    <a:pt x="581" y="164"/>
                    <a:pt x="582" y="164"/>
                  </a:cubicBezTo>
                  <a:cubicBezTo>
                    <a:pt x="588" y="171"/>
                    <a:pt x="593" y="177"/>
                    <a:pt x="596" y="184"/>
                  </a:cubicBezTo>
                  <a:cubicBezTo>
                    <a:pt x="596" y="185"/>
                    <a:pt x="596" y="185"/>
                    <a:pt x="597" y="186"/>
                  </a:cubicBezTo>
                  <a:cubicBezTo>
                    <a:pt x="596" y="185"/>
                    <a:pt x="594" y="184"/>
                    <a:pt x="593" y="183"/>
                  </a:cubicBezTo>
                  <a:cubicBezTo>
                    <a:pt x="593" y="183"/>
                    <a:pt x="597" y="193"/>
                    <a:pt x="599" y="203"/>
                  </a:cubicBezTo>
                  <a:cubicBezTo>
                    <a:pt x="599" y="205"/>
                    <a:pt x="599" y="206"/>
                    <a:pt x="598" y="207"/>
                  </a:cubicBezTo>
                  <a:cubicBezTo>
                    <a:pt x="598" y="203"/>
                    <a:pt x="596" y="198"/>
                    <a:pt x="594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60"/>
            <p:cNvSpPr/>
            <p:nvPr/>
          </p:nvSpPr>
          <p:spPr bwMode="auto">
            <a:xfrm>
              <a:off x="6918198" y="896330"/>
              <a:ext cx="176149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9 h 93"/>
                <a:gd name="T4" fmla="*/ 28 w 58"/>
                <a:gd name="T5" fmla="*/ 47 h 93"/>
                <a:gd name="T6" fmla="*/ 7 w 58"/>
                <a:gd name="T7" fmla="*/ 2 h 93"/>
                <a:gd name="T8" fmla="*/ 4 w 58"/>
                <a:gd name="T9" fmla="*/ 2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9"/>
                  </a:cubicBezTo>
                  <a:cubicBezTo>
                    <a:pt x="48" y="74"/>
                    <a:pt x="37" y="61"/>
                    <a:pt x="28" y="47"/>
                  </a:cubicBezTo>
                  <a:cubicBezTo>
                    <a:pt x="19" y="34"/>
                    <a:pt x="8" y="18"/>
                    <a:pt x="7" y="2"/>
                  </a:cubicBezTo>
                  <a:cubicBezTo>
                    <a:pt x="7" y="1"/>
                    <a:pt x="5" y="0"/>
                    <a:pt x="4" y="2"/>
                  </a:cubicBezTo>
                  <a:cubicBezTo>
                    <a:pt x="0" y="15"/>
                    <a:pt x="13" y="32"/>
                    <a:pt x="20" y="43"/>
                  </a:cubicBezTo>
                  <a:cubicBezTo>
                    <a:pt x="30" y="60"/>
                    <a:pt x="43" y="75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1"/>
            <p:cNvSpPr/>
            <p:nvPr/>
          </p:nvSpPr>
          <p:spPr bwMode="auto">
            <a:xfrm>
              <a:off x="6871910" y="949046"/>
              <a:ext cx="46287" cy="78432"/>
            </a:xfrm>
            <a:custGeom>
              <a:avLst/>
              <a:gdLst>
                <a:gd name="T0" fmla="*/ 7 w 15"/>
                <a:gd name="T1" fmla="*/ 5 h 26"/>
                <a:gd name="T2" fmla="*/ 3 w 15"/>
                <a:gd name="T3" fmla="*/ 1 h 26"/>
                <a:gd name="T4" fmla="*/ 1 w 15"/>
                <a:gd name="T5" fmla="*/ 3 h 26"/>
                <a:gd name="T6" fmla="*/ 11 w 15"/>
                <a:gd name="T7" fmla="*/ 24 h 26"/>
                <a:gd name="T8" fmla="*/ 14 w 15"/>
                <a:gd name="T9" fmla="*/ 23 h 26"/>
                <a:gd name="T10" fmla="*/ 7 w 15"/>
                <a:gd name="T11" fmla="*/ 6 h 26"/>
                <a:gd name="T12" fmla="*/ 7 w 1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7" y="5"/>
                  </a:moveTo>
                  <a:cubicBezTo>
                    <a:pt x="6" y="4"/>
                    <a:pt x="5" y="2"/>
                    <a:pt x="3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10"/>
                    <a:pt x="7" y="17"/>
                    <a:pt x="11" y="24"/>
                  </a:cubicBezTo>
                  <a:cubicBezTo>
                    <a:pt x="12" y="26"/>
                    <a:pt x="15" y="25"/>
                    <a:pt x="14" y="23"/>
                  </a:cubicBezTo>
                  <a:cubicBezTo>
                    <a:pt x="11" y="18"/>
                    <a:pt x="9" y="12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62"/>
            <p:cNvSpPr/>
            <p:nvPr/>
          </p:nvSpPr>
          <p:spPr bwMode="auto">
            <a:xfrm>
              <a:off x="5622149" y="985047"/>
              <a:ext cx="131148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3"/>
            <p:cNvSpPr/>
            <p:nvPr/>
          </p:nvSpPr>
          <p:spPr bwMode="auto">
            <a:xfrm>
              <a:off x="5641435" y="967047"/>
              <a:ext cx="129862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4"/>
            <p:cNvSpPr>
              <a:spLocks noEditPoints="1"/>
            </p:cNvSpPr>
            <p:nvPr/>
          </p:nvSpPr>
          <p:spPr bwMode="auto">
            <a:xfrm>
              <a:off x="5889588" y="884758"/>
              <a:ext cx="286725" cy="280296"/>
            </a:xfrm>
            <a:custGeom>
              <a:avLst/>
              <a:gdLst>
                <a:gd name="T0" fmla="*/ 13 w 94"/>
                <a:gd name="T1" fmla="*/ 41 h 92"/>
                <a:gd name="T2" fmla="*/ 33 w 94"/>
                <a:gd name="T3" fmla="*/ 85 h 92"/>
                <a:gd name="T4" fmla="*/ 35 w 94"/>
                <a:gd name="T5" fmla="*/ 85 h 92"/>
                <a:gd name="T6" fmla="*/ 36 w 94"/>
                <a:gd name="T7" fmla="*/ 89 h 92"/>
                <a:gd name="T8" fmla="*/ 48 w 94"/>
                <a:gd name="T9" fmla="*/ 91 h 92"/>
                <a:gd name="T10" fmla="*/ 67 w 94"/>
                <a:gd name="T11" fmla="*/ 85 h 92"/>
                <a:gd name="T12" fmla="*/ 85 w 94"/>
                <a:gd name="T13" fmla="*/ 80 h 92"/>
                <a:gd name="T14" fmla="*/ 89 w 94"/>
                <a:gd name="T15" fmla="*/ 70 h 92"/>
                <a:gd name="T16" fmla="*/ 93 w 94"/>
                <a:gd name="T17" fmla="*/ 66 h 92"/>
                <a:gd name="T18" fmla="*/ 78 w 94"/>
                <a:gd name="T19" fmla="*/ 62 h 92"/>
                <a:gd name="T20" fmla="*/ 72 w 94"/>
                <a:gd name="T21" fmla="*/ 40 h 92"/>
                <a:gd name="T22" fmla="*/ 68 w 94"/>
                <a:gd name="T23" fmla="*/ 28 h 92"/>
                <a:gd name="T24" fmla="*/ 65 w 94"/>
                <a:gd name="T25" fmla="*/ 31 h 92"/>
                <a:gd name="T26" fmla="*/ 57 w 94"/>
                <a:gd name="T27" fmla="*/ 21 h 92"/>
                <a:gd name="T28" fmla="*/ 54 w 94"/>
                <a:gd name="T29" fmla="*/ 14 h 92"/>
                <a:gd name="T30" fmla="*/ 51 w 94"/>
                <a:gd name="T31" fmla="*/ 9 h 92"/>
                <a:gd name="T32" fmla="*/ 50 w 94"/>
                <a:gd name="T33" fmla="*/ 7 h 92"/>
                <a:gd name="T34" fmla="*/ 45 w 94"/>
                <a:gd name="T35" fmla="*/ 0 h 92"/>
                <a:gd name="T36" fmla="*/ 40 w 94"/>
                <a:gd name="T37" fmla="*/ 10 h 92"/>
                <a:gd name="T38" fmla="*/ 29 w 94"/>
                <a:gd name="T39" fmla="*/ 14 h 92"/>
                <a:gd name="T40" fmla="*/ 9 w 94"/>
                <a:gd name="T41" fmla="*/ 15 h 92"/>
                <a:gd name="T42" fmla="*/ 7 w 94"/>
                <a:gd name="T43" fmla="*/ 17 h 92"/>
                <a:gd name="T44" fmla="*/ 9 w 94"/>
                <a:gd name="T45" fmla="*/ 17 h 92"/>
                <a:gd name="T46" fmla="*/ 8 w 94"/>
                <a:gd name="T47" fmla="*/ 25 h 92"/>
                <a:gd name="T48" fmla="*/ 6 w 94"/>
                <a:gd name="T49" fmla="*/ 27 h 92"/>
                <a:gd name="T50" fmla="*/ 5 w 94"/>
                <a:gd name="T51" fmla="*/ 28 h 92"/>
                <a:gd name="T52" fmla="*/ 77 w 94"/>
                <a:gd name="T53" fmla="*/ 75 h 92"/>
                <a:gd name="T54" fmla="*/ 75 w 94"/>
                <a:gd name="T55" fmla="*/ 76 h 92"/>
                <a:gd name="T56" fmla="*/ 26 w 94"/>
                <a:gd name="T57" fmla="*/ 60 h 92"/>
                <a:gd name="T58" fmla="*/ 29 w 94"/>
                <a:gd name="T59" fmla="*/ 69 h 92"/>
                <a:gd name="T60" fmla="*/ 49 w 94"/>
                <a:gd name="T61" fmla="*/ 86 h 92"/>
                <a:gd name="T62" fmla="*/ 49 w 94"/>
                <a:gd name="T63" fmla="*/ 86 h 92"/>
                <a:gd name="T64" fmla="*/ 25 w 94"/>
                <a:gd name="T65" fmla="*/ 48 h 92"/>
                <a:gd name="T66" fmla="*/ 45 w 94"/>
                <a:gd name="T67" fmla="*/ 25 h 92"/>
                <a:gd name="T68" fmla="*/ 45 w 94"/>
                <a:gd name="T69" fmla="*/ 24 h 92"/>
                <a:gd name="T70" fmla="*/ 49 w 94"/>
                <a:gd name="T71" fmla="*/ 74 h 92"/>
                <a:gd name="T72" fmla="*/ 67 w 94"/>
                <a:gd name="T73" fmla="*/ 41 h 92"/>
                <a:gd name="T74" fmla="*/ 59 w 94"/>
                <a:gd name="T75" fmla="*/ 31 h 92"/>
                <a:gd name="T76" fmla="*/ 51 w 94"/>
                <a:gd name="T77" fmla="*/ 21 h 92"/>
                <a:gd name="T78" fmla="*/ 49 w 94"/>
                <a:gd name="T79" fmla="*/ 22 h 92"/>
                <a:gd name="T80" fmla="*/ 50 w 94"/>
                <a:gd name="T81" fmla="*/ 12 h 92"/>
                <a:gd name="T82" fmla="*/ 48 w 94"/>
                <a:gd name="T83" fmla="*/ 14 h 92"/>
                <a:gd name="T84" fmla="*/ 42 w 94"/>
                <a:gd name="T85" fmla="*/ 13 h 92"/>
                <a:gd name="T86" fmla="*/ 29 w 94"/>
                <a:gd name="T87" fmla="*/ 16 h 92"/>
                <a:gd name="T88" fmla="*/ 13 w 94"/>
                <a:gd name="T89" fmla="*/ 24 h 92"/>
                <a:gd name="T90" fmla="*/ 15 w 94"/>
                <a:gd name="T91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92">
                  <a:moveTo>
                    <a:pt x="2" y="32"/>
                  </a:moveTo>
                  <a:cubicBezTo>
                    <a:pt x="2" y="33"/>
                    <a:pt x="5" y="34"/>
                    <a:pt x="8" y="33"/>
                  </a:cubicBezTo>
                  <a:cubicBezTo>
                    <a:pt x="10" y="36"/>
                    <a:pt x="11" y="38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5" y="47"/>
                    <a:pt x="18" y="52"/>
                    <a:pt x="22" y="58"/>
                  </a:cubicBezTo>
                  <a:cubicBezTo>
                    <a:pt x="26" y="67"/>
                    <a:pt x="30" y="76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5" y="85"/>
                    <a:pt x="36" y="85"/>
                  </a:cubicBezTo>
                  <a:cubicBezTo>
                    <a:pt x="36" y="85"/>
                    <a:pt x="35" y="85"/>
                    <a:pt x="35" y="85"/>
                  </a:cubicBezTo>
                  <a:cubicBezTo>
                    <a:pt x="34" y="85"/>
                    <a:pt x="32" y="86"/>
                    <a:pt x="31" y="86"/>
                  </a:cubicBezTo>
                  <a:cubicBezTo>
                    <a:pt x="29" y="86"/>
                    <a:pt x="29" y="89"/>
                    <a:pt x="31" y="89"/>
                  </a:cubicBezTo>
                  <a:cubicBezTo>
                    <a:pt x="33" y="90"/>
                    <a:pt x="34" y="89"/>
                    <a:pt x="36" y="89"/>
                  </a:cubicBezTo>
                  <a:cubicBezTo>
                    <a:pt x="38" y="89"/>
                    <a:pt x="40" y="89"/>
                    <a:pt x="42" y="89"/>
                  </a:cubicBezTo>
                  <a:cubicBezTo>
                    <a:pt x="43" y="89"/>
                    <a:pt x="45" y="90"/>
                    <a:pt x="46" y="90"/>
                  </a:cubicBezTo>
                  <a:cubicBezTo>
                    <a:pt x="47" y="91"/>
                    <a:pt x="48" y="91"/>
                    <a:pt x="48" y="91"/>
                  </a:cubicBezTo>
                  <a:cubicBezTo>
                    <a:pt x="48" y="91"/>
                    <a:pt x="49" y="91"/>
                    <a:pt x="49" y="91"/>
                  </a:cubicBezTo>
                  <a:cubicBezTo>
                    <a:pt x="55" y="92"/>
                    <a:pt x="61" y="91"/>
                    <a:pt x="67" y="89"/>
                  </a:cubicBezTo>
                  <a:cubicBezTo>
                    <a:pt x="69" y="89"/>
                    <a:pt x="69" y="86"/>
                    <a:pt x="67" y="85"/>
                  </a:cubicBezTo>
                  <a:cubicBezTo>
                    <a:pt x="64" y="85"/>
                    <a:pt x="61" y="84"/>
                    <a:pt x="58" y="84"/>
                  </a:cubicBezTo>
                  <a:cubicBezTo>
                    <a:pt x="60" y="83"/>
                    <a:pt x="61" y="83"/>
                    <a:pt x="63" y="82"/>
                  </a:cubicBezTo>
                  <a:cubicBezTo>
                    <a:pt x="71" y="83"/>
                    <a:pt x="79" y="83"/>
                    <a:pt x="85" y="80"/>
                  </a:cubicBezTo>
                  <a:cubicBezTo>
                    <a:pt x="87" y="80"/>
                    <a:pt x="86" y="78"/>
                    <a:pt x="85" y="77"/>
                  </a:cubicBezTo>
                  <a:cubicBezTo>
                    <a:pt x="87" y="76"/>
                    <a:pt x="89" y="75"/>
                    <a:pt x="91" y="73"/>
                  </a:cubicBezTo>
                  <a:cubicBezTo>
                    <a:pt x="92" y="72"/>
                    <a:pt x="91" y="70"/>
                    <a:pt x="89" y="70"/>
                  </a:cubicBezTo>
                  <a:cubicBezTo>
                    <a:pt x="88" y="71"/>
                    <a:pt x="85" y="72"/>
                    <a:pt x="83" y="73"/>
                  </a:cubicBezTo>
                  <a:cubicBezTo>
                    <a:pt x="83" y="73"/>
                    <a:pt x="82" y="73"/>
                    <a:pt x="82" y="73"/>
                  </a:cubicBezTo>
                  <a:cubicBezTo>
                    <a:pt x="90" y="70"/>
                    <a:pt x="94" y="67"/>
                    <a:pt x="93" y="66"/>
                  </a:cubicBezTo>
                  <a:cubicBezTo>
                    <a:pt x="91" y="65"/>
                    <a:pt x="86" y="65"/>
                    <a:pt x="79" y="67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5"/>
                    <a:pt x="78" y="64"/>
                    <a:pt x="78" y="62"/>
                  </a:cubicBezTo>
                  <a:cubicBezTo>
                    <a:pt x="79" y="63"/>
                    <a:pt x="79" y="64"/>
                    <a:pt x="80" y="65"/>
                  </a:cubicBezTo>
                  <a:cubicBezTo>
                    <a:pt x="81" y="66"/>
                    <a:pt x="83" y="65"/>
                    <a:pt x="83" y="63"/>
                  </a:cubicBezTo>
                  <a:cubicBezTo>
                    <a:pt x="79" y="55"/>
                    <a:pt x="76" y="48"/>
                    <a:pt x="72" y="40"/>
                  </a:cubicBezTo>
                  <a:cubicBezTo>
                    <a:pt x="71" y="37"/>
                    <a:pt x="70" y="33"/>
                    <a:pt x="69" y="30"/>
                  </a:cubicBezTo>
                  <a:cubicBezTo>
                    <a:pt x="69" y="30"/>
                    <a:pt x="68" y="29"/>
                    <a:pt x="68" y="29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6" y="25"/>
                    <a:pt x="63" y="26"/>
                    <a:pt x="64" y="28"/>
                  </a:cubicBezTo>
                  <a:cubicBezTo>
                    <a:pt x="64" y="29"/>
                    <a:pt x="65" y="30"/>
                    <a:pt x="65" y="31"/>
                  </a:cubicBezTo>
                  <a:cubicBezTo>
                    <a:pt x="66" y="33"/>
                    <a:pt x="67" y="35"/>
                    <a:pt x="68" y="38"/>
                  </a:cubicBezTo>
                  <a:cubicBezTo>
                    <a:pt x="68" y="39"/>
                    <a:pt x="68" y="39"/>
                    <a:pt x="69" y="40"/>
                  </a:cubicBezTo>
                  <a:cubicBezTo>
                    <a:pt x="65" y="34"/>
                    <a:pt x="61" y="27"/>
                    <a:pt x="57" y="21"/>
                  </a:cubicBezTo>
                  <a:cubicBezTo>
                    <a:pt x="57" y="20"/>
                    <a:pt x="57" y="19"/>
                    <a:pt x="56" y="19"/>
                  </a:cubicBezTo>
                  <a:cubicBezTo>
                    <a:pt x="60" y="17"/>
                    <a:pt x="62" y="15"/>
                    <a:pt x="61" y="14"/>
                  </a:cubicBezTo>
                  <a:cubicBezTo>
                    <a:pt x="60" y="14"/>
                    <a:pt x="58" y="13"/>
                    <a:pt x="54" y="14"/>
                  </a:cubicBezTo>
                  <a:cubicBezTo>
                    <a:pt x="54" y="12"/>
                    <a:pt x="53" y="11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2" y="9"/>
                    <a:pt x="52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0" y="7"/>
                    <a:pt x="50" y="7"/>
                  </a:cubicBezTo>
                  <a:cubicBezTo>
                    <a:pt x="49" y="5"/>
                    <a:pt x="48" y="2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3"/>
                    <a:pt x="47" y="5"/>
                    <a:pt x="48" y="8"/>
                  </a:cubicBezTo>
                  <a:cubicBezTo>
                    <a:pt x="46" y="9"/>
                    <a:pt x="43" y="9"/>
                    <a:pt x="40" y="10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9" y="9"/>
                    <a:pt x="39" y="9"/>
                    <a:pt x="40" y="10"/>
                  </a:cubicBezTo>
                  <a:cubicBezTo>
                    <a:pt x="36" y="12"/>
                    <a:pt x="32" y="13"/>
                    <a:pt x="29" y="14"/>
                  </a:cubicBezTo>
                  <a:cubicBezTo>
                    <a:pt x="23" y="15"/>
                    <a:pt x="16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13" y="17"/>
                    <a:pt x="18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3" y="21"/>
                    <a:pt x="10" y="23"/>
                    <a:pt x="8" y="25"/>
                  </a:cubicBezTo>
                  <a:cubicBezTo>
                    <a:pt x="6" y="22"/>
                    <a:pt x="4" y="19"/>
                    <a:pt x="4" y="19"/>
                  </a:cubicBezTo>
                  <a:cubicBezTo>
                    <a:pt x="4" y="19"/>
                    <a:pt x="5" y="22"/>
                    <a:pt x="7" y="26"/>
                  </a:cubicBezTo>
                  <a:cubicBezTo>
                    <a:pt x="7" y="26"/>
                    <a:pt x="7" y="27"/>
                    <a:pt x="6" y="27"/>
                  </a:cubicBezTo>
                  <a:cubicBezTo>
                    <a:pt x="5" y="24"/>
                    <a:pt x="3" y="22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3" y="25"/>
                    <a:pt x="5" y="28"/>
                  </a:cubicBezTo>
                  <a:cubicBezTo>
                    <a:pt x="2" y="29"/>
                    <a:pt x="1" y="31"/>
                    <a:pt x="2" y="32"/>
                  </a:cubicBezTo>
                  <a:close/>
                  <a:moveTo>
                    <a:pt x="75" y="76"/>
                  </a:moveTo>
                  <a:cubicBezTo>
                    <a:pt x="76" y="76"/>
                    <a:pt x="77" y="75"/>
                    <a:pt x="77" y="75"/>
                  </a:cubicBezTo>
                  <a:cubicBezTo>
                    <a:pt x="77" y="75"/>
                    <a:pt x="77" y="75"/>
                    <a:pt x="78" y="75"/>
                  </a:cubicBezTo>
                  <a:cubicBezTo>
                    <a:pt x="76" y="76"/>
                    <a:pt x="75" y="76"/>
                    <a:pt x="74" y="77"/>
                  </a:cubicBezTo>
                  <a:cubicBezTo>
                    <a:pt x="74" y="76"/>
                    <a:pt x="75" y="76"/>
                    <a:pt x="75" y="76"/>
                  </a:cubicBezTo>
                  <a:close/>
                  <a:moveTo>
                    <a:pt x="23" y="57"/>
                  </a:moveTo>
                  <a:cubicBezTo>
                    <a:pt x="23" y="55"/>
                    <a:pt x="22" y="54"/>
                    <a:pt x="21" y="52"/>
                  </a:cubicBezTo>
                  <a:cubicBezTo>
                    <a:pt x="23" y="55"/>
                    <a:pt x="24" y="57"/>
                    <a:pt x="26" y="60"/>
                  </a:cubicBezTo>
                  <a:cubicBezTo>
                    <a:pt x="25" y="59"/>
                    <a:pt x="24" y="58"/>
                    <a:pt x="23" y="57"/>
                  </a:cubicBezTo>
                  <a:close/>
                  <a:moveTo>
                    <a:pt x="34" y="81"/>
                  </a:moveTo>
                  <a:cubicBezTo>
                    <a:pt x="32" y="77"/>
                    <a:pt x="31" y="73"/>
                    <a:pt x="29" y="69"/>
                  </a:cubicBezTo>
                  <a:cubicBezTo>
                    <a:pt x="31" y="72"/>
                    <a:pt x="34" y="76"/>
                    <a:pt x="36" y="80"/>
                  </a:cubicBezTo>
                  <a:cubicBezTo>
                    <a:pt x="35" y="80"/>
                    <a:pt x="35" y="81"/>
                    <a:pt x="34" y="81"/>
                  </a:cubicBezTo>
                  <a:close/>
                  <a:moveTo>
                    <a:pt x="49" y="86"/>
                  </a:move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1" y="87"/>
                    <a:pt x="53" y="87"/>
                  </a:cubicBezTo>
                  <a:cubicBezTo>
                    <a:pt x="51" y="87"/>
                    <a:pt x="50" y="87"/>
                    <a:pt x="49" y="86"/>
                  </a:cubicBezTo>
                  <a:close/>
                  <a:moveTo>
                    <a:pt x="49" y="74"/>
                  </a:moveTo>
                  <a:cubicBezTo>
                    <a:pt x="47" y="75"/>
                    <a:pt x="45" y="75"/>
                    <a:pt x="43" y="75"/>
                  </a:cubicBezTo>
                  <a:cubicBezTo>
                    <a:pt x="38" y="67"/>
                    <a:pt x="31" y="57"/>
                    <a:pt x="25" y="48"/>
                  </a:cubicBezTo>
                  <a:cubicBezTo>
                    <a:pt x="22" y="43"/>
                    <a:pt x="19" y="38"/>
                    <a:pt x="16" y="32"/>
                  </a:cubicBezTo>
                  <a:cubicBezTo>
                    <a:pt x="21" y="31"/>
                    <a:pt x="28" y="29"/>
                    <a:pt x="34" y="27"/>
                  </a:cubicBezTo>
                  <a:cubicBezTo>
                    <a:pt x="38" y="27"/>
                    <a:pt x="42" y="26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6" y="23"/>
                    <a:pt x="47" y="23"/>
                  </a:cubicBezTo>
                  <a:cubicBezTo>
                    <a:pt x="53" y="36"/>
                    <a:pt x="64" y="55"/>
                    <a:pt x="72" y="68"/>
                  </a:cubicBezTo>
                  <a:cubicBezTo>
                    <a:pt x="65" y="70"/>
                    <a:pt x="56" y="72"/>
                    <a:pt x="49" y="74"/>
                  </a:cubicBezTo>
                  <a:close/>
                  <a:moveTo>
                    <a:pt x="69" y="46"/>
                  </a:moveTo>
                  <a:cubicBezTo>
                    <a:pt x="69" y="45"/>
                    <a:pt x="68" y="44"/>
                    <a:pt x="67" y="43"/>
                  </a:cubicBezTo>
                  <a:cubicBezTo>
                    <a:pt x="67" y="42"/>
                    <a:pt x="67" y="42"/>
                    <a:pt x="67" y="41"/>
                  </a:cubicBezTo>
                  <a:cubicBezTo>
                    <a:pt x="68" y="43"/>
                    <a:pt x="68" y="44"/>
                    <a:pt x="69" y="46"/>
                  </a:cubicBezTo>
                  <a:close/>
                  <a:moveTo>
                    <a:pt x="61" y="34"/>
                  </a:moveTo>
                  <a:cubicBezTo>
                    <a:pt x="60" y="33"/>
                    <a:pt x="59" y="32"/>
                    <a:pt x="59" y="31"/>
                  </a:cubicBezTo>
                  <a:cubicBezTo>
                    <a:pt x="58" y="28"/>
                    <a:pt x="57" y="26"/>
                    <a:pt x="56" y="23"/>
                  </a:cubicBezTo>
                  <a:cubicBezTo>
                    <a:pt x="57" y="27"/>
                    <a:pt x="59" y="31"/>
                    <a:pt x="61" y="34"/>
                  </a:cubicBezTo>
                  <a:close/>
                  <a:moveTo>
                    <a:pt x="51" y="21"/>
                  </a:moveTo>
                  <a:cubicBezTo>
                    <a:pt x="53" y="25"/>
                    <a:pt x="55" y="28"/>
                    <a:pt x="57" y="32"/>
                  </a:cubicBezTo>
                  <a:cubicBezTo>
                    <a:pt x="58" y="33"/>
                    <a:pt x="58" y="34"/>
                    <a:pt x="58" y="35"/>
                  </a:cubicBezTo>
                  <a:cubicBezTo>
                    <a:pt x="55" y="31"/>
                    <a:pt x="52" y="26"/>
                    <a:pt x="49" y="22"/>
                  </a:cubicBezTo>
                  <a:cubicBezTo>
                    <a:pt x="50" y="22"/>
                    <a:pt x="50" y="21"/>
                    <a:pt x="51" y="21"/>
                  </a:cubicBezTo>
                  <a:close/>
                  <a:moveTo>
                    <a:pt x="49" y="10"/>
                  </a:moveTo>
                  <a:cubicBezTo>
                    <a:pt x="49" y="11"/>
                    <a:pt x="49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5"/>
                  </a:cubicBezTo>
                  <a:cubicBezTo>
                    <a:pt x="47" y="15"/>
                    <a:pt x="46" y="15"/>
                    <a:pt x="44" y="15"/>
                  </a:cubicBezTo>
                  <a:cubicBezTo>
                    <a:pt x="43" y="15"/>
                    <a:pt x="43" y="14"/>
                    <a:pt x="42" y="13"/>
                  </a:cubicBezTo>
                  <a:cubicBezTo>
                    <a:pt x="45" y="12"/>
                    <a:pt x="47" y="11"/>
                    <a:pt x="49" y="10"/>
                  </a:cubicBezTo>
                  <a:close/>
                  <a:moveTo>
                    <a:pt x="18" y="21"/>
                  </a:moveTo>
                  <a:cubicBezTo>
                    <a:pt x="21" y="19"/>
                    <a:pt x="25" y="18"/>
                    <a:pt x="29" y="16"/>
                  </a:cubicBezTo>
                  <a:cubicBezTo>
                    <a:pt x="33" y="16"/>
                    <a:pt x="38" y="15"/>
                    <a:pt x="42" y="13"/>
                  </a:cubicBezTo>
                  <a:cubicBezTo>
                    <a:pt x="42" y="14"/>
                    <a:pt x="42" y="15"/>
                    <a:pt x="43" y="16"/>
                  </a:cubicBezTo>
                  <a:cubicBezTo>
                    <a:pt x="33" y="18"/>
                    <a:pt x="21" y="21"/>
                    <a:pt x="13" y="24"/>
                  </a:cubicBezTo>
                  <a:cubicBezTo>
                    <a:pt x="14" y="23"/>
                    <a:pt x="16" y="22"/>
                    <a:pt x="18" y="21"/>
                  </a:cubicBezTo>
                  <a:close/>
                  <a:moveTo>
                    <a:pt x="11" y="33"/>
                  </a:moveTo>
                  <a:cubicBezTo>
                    <a:pt x="12" y="35"/>
                    <a:pt x="13" y="38"/>
                    <a:pt x="15" y="40"/>
                  </a:cubicBezTo>
                  <a:cubicBezTo>
                    <a:pt x="13" y="38"/>
                    <a:pt x="12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5"/>
            <p:cNvSpPr/>
            <p:nvPr/>
          </p:nvSpPr>
          <p:spPr bwMode="auto">
            <a:xfrm>
              <a:off x="6397464" y="817898"/>
              <a:ext cx="177435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8 h 93"/>
                <a:gd name="T4" fmla="*/ 28 w 58"/>
                <a:gd name="T5" fmla="*/ 46 h 93"/>
                <a:gd name="T6" fmla="*/ 7 w 58"/>
                <a:gd name="T7" fmla="*/ 2 h 93"/>
                <a:gd name="T8" fmla="*/ 4 w 58"/>
                <a:gd name="T9" fmla="*/ 1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8"/>
                  </a:cubicBezTo>
                  <a:cubicBezTo>
                    <a:pt x="48" y="74"/>
                    <a:pt x="38" y="60"/>
                    <a:pt x="28" y="46"/>
                  </a:cubicBezTo>
                  <a:cubicBezTo>
                    <a:pt x="19" y="33"/>
                    <a:pt x="8" y="18"/>
                    <a:pt x="7" y="2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0" y="15"/>
                    <a:pt x="14" y="32"/>
                    <a:pt x="20" y="43"/>
                  </a:cubicBezTo>
                  <a:cubicBezTo>
                    <a:pt x="31" y="59"/>
                    <a:pt x="43" y="74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66"/>
            <p:cNvSpPr/>
            <p:nvPr/>
          </p:nvSpPr>
          <p:spPr bwMode="auto">
            <a:xfrm>
              <a:off x="6355034" y="866757"/>
              <a:ext cx="42430" cy="82289"/>
            </a:xfrm>
            <a:custGeom>
              <a:avLst/>
              <a:gdLst>
                <a:gd name="T0" fmla="*/ 10 w 14"/>
                <a:gd name="T1" fmla="*/ 25 h 27"/>
                <a:gd name="T2" fmla="*/ 13 w 14"/>
                <a:gd name="T3" fmla="*/ 24 h 27"/>
                <a:gd name="T4" fmla="*/ 6 w 14"/>
                <a:gd name="T5" fmla="*/ 7 h 27"/>
                <a:gd name="T6" fmla="*/ 6 w 14"/>
                <a:gd name="T7" fmla="*/ 6 h 27"/>
                <a:gd name="T8" fmla="*/ 3 w 14"/>
                <a:gd name="T9" fmla="*/ 1 h 27"/>
                <a:gd name="T10" fmla="*/ 0 w 14"/>
                <a:gd name="T11" fmla="*/ 3 h 27"/>
                <a:gd name="T12" fmla="*/ 10 w 14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0" y="25"/>
                  </a:moveTo>
                  <a:cubicBezTo>
                    <a:pt x="11" y="27"/>
                    <a:pt x="14" y="26"/>
                    <a:pt x="13" y="24"/>
                  </a:cubicBezTo>
                  <a:cubicBezTo>
                    <a:pt x="11" y="18"/>
                    <a:pt x="9" y="12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3" y="11"/>
                    <a:pt x="7" y="18"/>
                    <a:pt x="1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18945" y="2307590"/>
            <a:ext cx="3176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谢谢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69530" y="2501900"/>
            <a:ext cx="3176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再见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47758" y="329565"/>
            <a:ext cx="4008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字词句运用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0820" y="1437640"/>
            <a:ext cx="114776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把你积累的词语写下来。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0820" y="2402840"/>
            <a:ext cx="10222865" cy="4061460"/>
            <a:chOff x="332" y="3784"/>
            <a:chExt cx="16099" cy="6396"/>
          </a:xfrm>
        </p:grpSpPr>
        <p:sp>
          <p:nvSpPr>
            <p:cNvPr id="5" name="文本框 4"/>
            <p:cNvSpPr txBox="1"/>
            <p:nvPr/>
          </p:nvSpPr>
          <p:spPr>
            <a:xfrm>
              <a:off x="332" y="3784"/>
              <a:ext cx="16099" cy="6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形容生气：愤怒   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形容高兴：兴高采烈</a:t>
              </a:r>
            </a:p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形容难过：悲伤</a:t>
              </a:r>
            </a:p>
            <a:p>
              <a:endPara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446" y="5335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574" y="6975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446" y="8441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4666615" y="2628900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怒气冲冲  火冒三丈  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517515" y="3660775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手舞足蹈  神采飞扬 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637405" y="4678680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嚎啕大哭 痛哭流涕 </a:t>
            </a:r>
          </a:p>
        </p:txBody>
      </p:sp>
      <p:sp>
        <p:nvSpPr>
          <p:cNvPr id="7" name="Freeform 140"/>
          <p:cNvSpPr>
            <a:spLocks noEditPoints="1"/>
          </p:cNvSpPr>
          <p:nvPr/>
        </p:nvSpPr>
        <p:spPr bwMode="auto">
          <a:xfrm rot="19981304">
            <a:off x="8660130" y="1213485"/>
            <a:ext cx="1499870" cy="422275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140"/>
          <p:cNvSpPr>
            <a:spLocks noEditPoints="1"/>
          </p:cNvSpPr>
          <p:nvPr/>
        </p:nvSpPr>
        <p:spPr bwMode="auto">
          <a:xfrm rot="19981304">
            <a:off x="9838690" y="1254125"/>
            <a:ext cx="1167765" cy="458470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140"/>
          <p:cNvSpPr>
            <a:spLocks noEditPoints="1"/>
          </p:cNvSpPr>
          <p:nvPr/>
        </p:nvSpPr>
        <p:spPr bwMode="auto">
          <a:xfrm rot="19981304">
            <a:off x="10749915" y="1298575"/>
            <a:ext cx="1320165" cy="374650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39" grpId="0"/>
      <p:bldP spid="40" grpId="0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575" y="723265"/>
            <a:ext cx="11795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照样子，用加点的词语说句子。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710" y="1659890"/>
            <a:ext cx="1161288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我看见喜鹊阿姨站在窝边，一会儿教喜鹊弟弟唱歌，一会儿教喜鹊弟弟做游戏，一会儿教他们学自己发明的拼音字母</a:t>
            </a:r>
            <a:r>
              <a:rPr lang="en-US" altLang="zh-CN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185160" y="2663190"/>
            <a:ext cx="7962265" cy="1041400"/>
            <a:chOff x="5016" y="4194"/>
            <a:chExt cx="12539" cy="1640"/>
          </a:xfrm>
        </p:grpSpPr>
        <p:sp>
          <p:nvSpPr>
            <p:cNvPr id="5" name="椭圆 4"/>
            <p:cNvSpPr/>
            <p:nvPr/>
          </p:nvSpPr>
          <p:spPr>
            <a:xfrm>
              <a:off x="12761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774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879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16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4565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3729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387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432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5719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82575" y="5038090"/>
            <a:ext cx="10599420" cy="8299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一会儿一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2234565" y="654050"/>
            <a:ext cx="7557770" cy="218186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23210" y="1021715"/>
            <a:ext cx="76631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妈妈一回到家就忙起来了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说一说妈妈回家忙什么？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5480" y="3667125"/>
            <a:ext cx="100006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妈妈一回到家就忙起来了，一会儿洗菜，一会儿煮饭，一会儿收衣服叠衣服</a:t>
            </a:r>
            <a:r>
              <a:rPr lang="en-US" altLang="zh-CN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622300" y="617220"/>
            <a:ext cx="5897880" cy="221996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1930" y="1031875"/>
            <a:ext cx="50482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孙悟空</a:t>
            </a:r>
            <a:r>
              <a:rPr lang="en-US" altLang="zh-CN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-5715" y="3597910"/>
            <a:ext cx="119881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孙悟空会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72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变，一会儿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</a:p>
          <a:p>
            <a:endParaRPr lang="zh-CN" altLang="en-US" sz="4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云形标注 6"/>
          <p:cNvSpPr/>
          <p:nvPr/>
        </p:nvSpPr>
        <p:spPr>
          <a:xfrm flipV="1">
            <a:off x="5536565" y="4526280"/>
            <a:ext cx="4797425" cy="168021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17565" y="4975860"/>
            <a:ext cx="4035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请你来接着说一说。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145189" y="764572"/>
            <a:ext cx="3199524" cy="2282994"/>
            <a:chOff x="5364163" y="392113"/>
            <a:chExt cx="1219200" cy="869950"/>
          </a:xfrm>
          <a:solidFill>
            <a:srgbClr val="FF7C80"/>
          </a:solidFill>
        </p:grpSpPr>
        <p:sp>
          <p:nvSpPr>
            <p:cNvPr id="28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87965" y="501418"/>
            <a:ext cx="328782" cy="2334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02637" y="922400"/>
            <a:ext cx="329839" cy="31106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207" y="5770946"/>
            <a:ext cx="344264" cy="29299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50665" y="262255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书写提示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172960" y="3147060"/>
            <a:ext cx="4043680" cy="2916555"/>
            <a:chOff x="10484" y="4244"/>
            <a:chExt cx="6368" cy="459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60" y="7307"/>
              <a:ext cx="1592" cy="153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68" y="7304"/>
              <a:ext cx="1592" cy="153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60" y="5774"/>
              <a:ext cx="1592" cy="153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68" y="5774"/>
              <a:ext cx="1592" cy="153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60" y="4244"/>
              <a:ext cx="1592" cy="153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668" y="4244"/>
              <a:ext cx="1592" cy="153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76" y="7304"/>
              <a:ext cx="1592" cy="153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76" y="5774"/>
              <a:ext cx="1592" cy="153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76" y="4244"/>
              <a:ext cx="1592" cy="153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84" y="7304"/>
              <a:ext cx="1592" cy="153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84" y="5774"/>
              <a:ext cx="1592" cy="15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84" y="4244"/>
              <a:ext cx="1592" cy="153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325120" y="1202055"/>
            <a:ext cx="4043680" cy="2916555"/>
            <a:chOff x="119" y="2140"/>
            <a:chExt cx="6368" cy="459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5" y="5203"/>
              <a:ext cx="1592" cy="153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3" y="5200"/>
              <a:ext cx="1592" cy="153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5" y="3670"/>
              <a:ext cx="1592" cy="153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3" y="3670"/>
              <a:ext cx="1592" cy="153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5" y="2140"/>
              <a:ext cx="1592" cy="153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3" y="2140"/>
              <a:ext cx="1592" cy="153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1" y="5200"/>
              <a:ext cx="1592" cy="15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1" y="3670"/>
              <a:ext cx="1592" cy="153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11" y="2140"/>
              <a:ext cx="1592" cy="153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" y="5200"/>
              <a:ext cx="1592" cy="153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" y="3670"/>
              <a:ext cx="1592" cy="153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" y="2140"/>
              <a:ext cx="1592" cy="153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7198995" y="31451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团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46075" y="217360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巨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46075" y="307784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周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356995" y="12020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356995" y="217360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巨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356995" y="307784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周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25120" y="12020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198995" y="411861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198995" y="509016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国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8183880" y="31451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团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183880" y="411861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圆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183880" y="509016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国</a:t>
            </a:r>
          </a:p>
        </p:txBody>
      </p:sp>
      <p:sp>
        <p:nvSpPr>
          <p:cNvPr id="51" name="云形标注 50"/>
          <p:cNvSpPr/>
          <p:nvPr/>
        </p:nvSpPr>
        <p:spPr>
          <a:xfrm>
            <a:off x="6898005" y="922655"/>
            <a:ext cx="4787265" cy="183515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云形标注 51"/>
          <p:cNvSpPr/>
          <p:nvPr/>
        </p:nvSpPr>
        <p:spPr>
          <a:xfrm flipV="1">
            <a:off x="511810" y="4516120"/>
            <a:ext cx="4787265" cy="184467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7366635" y="1148080"/>
            <a:ext cx="38500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全包围的字。书写时要把国字框写得方正，框内部分的大小要合适。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161415" y="4746625"/>
            <a:ext cx="3724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三包围的字，包围部分与被包围部分的大小要写得协调。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3655" y="262255"/>
            <a:ext cx="1567815" cy="895985"/>
            <a:chOff x="3821113" y="336551"/>
            <a:chExt cx="1412875" cy="9159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6" name="Freeform 159"/>
            <p:cNvSpPr/>
            <p:nvPr/>
          </p:nvSpPr>
          <p:spPr bwMode="auto">
            <a:xfrm>
              <a:off x="4660901" y="419101"/>
              <a:ext cx="104775" cy="127000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0"/>
            <p:cNvSpPr/>
            <p:nvPr/>
          </p:nvSpPr>
          <p:spPr bwMode="auto">
            <a:xfrm>
              <a:off x="4814888" y="558801"/>
              <a:ext cx="30163" cy="23813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1"/>
            <p:cNvSpPr/>
            <p:nvPr/>
          </p:nvSpPr>
          <p:spPr bwMode="auto">
            <a:xfrm>
              <a:off x="4808538" y="590551"/>
              <a:ext cx="36513" cy="63500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2"/>
            <p:cNvSpPr/>
            <p:nvPr/>
          </p:nvSpPr>
          <p:spPr bwMode="auto">
            <a:xfrm>
              <a:off x="4667251" y="617538"/>
              <a:ext cx="55563" cy="58738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3"/>
            <p:cNvSpPr/>
            <p:nvPr/>
          </p:nvSpPr>
          <p:spPr bwMode="auto">
            <a:xfrm>
              <a:off x="4768851" y="666751"/>
              <a:ext cx="34925" cy="31750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4"/>
            <p:cNvSpPr/>
            <p:nvPr/>
          </p:nvSpPr>
          <p:spPr bwMode="auto">
            <a:xfrm>
              <a:off x="4738688" y="698501"/>
              <a:ext cx="80963" cy="55563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5"/>
            <p:cNvSpPr>
              <a:spLocks noEditPoints="1"/>
            </p:cNvSpPr>
            <p:nvPr/>
          </p:nvSpPr>
          <p:spPr bwMode="auto">
            <a:xfrm>
              <a:off x="4014788" y="860426"/>
              <a:ext cx="76200" cy="93663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66"/>
            <p:cNvSpPr>
              <a:spLocks noEditPoints="1"/>
            </p:cNvSpPr>
            <p:nvPr/>
          </p:nvSpPr>
          <p:spPr bwMode="auto">
            <a:xfrm>
              <a:off x="4051301" y="941388"/>
              <a:ext cx="41275" cy="4286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67"/>
            <p:cNvSpPr>
              <a:spLocks noEditPoints="1"/>
            </p:cNvSpPr>
            <p:nvPr/>
          </p:nvSpPr>
          <p:spPr bwMode="auto">
            <a:xfrm>
              <a:off x="3821113" y="336551"/>
              <a:ext cx="1412875" cy="915988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5" grpId="0"/>
      <p:bldP spid="46" grpId="0"/>
      <p:bldP spid="47" grpId="0"/>
      <p:bldP spid="51" grpId="0" animBg="1"/>
      <p:bldP spid="52" grpId="0" animBg="1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04110" y="3543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日积月累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35860" y="18351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轻诺必寡信。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《老子》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42845" y="27622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失信不立。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《左传》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42845" y="3615690"/>
            <a:ext cx="9240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小信成则大信立。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《韩非子》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35860" y="18351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轻诺必寡信。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《老子》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12365" y="2922270"/>
            <a:ext cx="9561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释义：轻易许下的诺言必然缺乏信用。后一句</a:t>
            </a:r>
            <a:r>
              <a:rPr lang="en-US" altLang="zh-CN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多易必多难</a:t>
            </a:r>
            <a:r>
              <a:rPr lang="en-US" altLang="zh-CN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865</Words>
  <Application>Microsoft Office PowerPoint</Application>
  <PresentationFormat>自定义</PresentationFormat>
  <Paragraphs>75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</cp:revision>
  <dcterms:created xsi:type="dcterms:W3CDTF">2015-05-05T08:02:00Z</dcterms:created>
  <dcterms:modified xsi:type="dcterms:W3CDTF">2019-02-22T06:49:42Z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