
<file path=[Content_Types].xml><?xml version="1.0" encoding="utf-8"?>
<Types xmlns="http://schemas.openxmlformats.org/package/2006/content-types">
  <Default Extension="jpeg" ContentType="image/jpe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7" r:id="rId4"/>
    <p:sldId id="261" r:id="rId5"/>
    <p:sldId id="260" r:id="rId6"/>
    <p:sldId id="263" r:id="rId7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58" r:id="rId17"/>
    <p:sldId id="285" r:id="rId18"/>
    <p:sldId id="273" r:id="rId19"/>
    <p:sldId id="274" r:id="rId20"/>
    <p:sldId id="276" r:id="rId21"/>
    <p:sldId id="277" r:id="rId22"/>
    <p:sldId id="278" r:id="rId23"/>
    <p:sldId id="284" r:id="rId24"/>
  </p:sldIdLst>
  <p:sldSz cx="9144000" cy="6858000" type="screen4x3"/>
  <p:notesSz cx="7104380" cy="1023493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709613" y="4926013"/>
            <a:ext cx="5683250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8163" cy="5143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0263"/>
            <a:ext cx="3078163" cy="51435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458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60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6628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7651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765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8676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9700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072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defRPr sz="12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jpeg"/><Relationship Id="rId3" Type="http://schemas.openxmlformats.org/officeDocument/2006/relationships/image" Target="../media/image8.png"/><Relationship Id="rId2" Type="http://schemas.microsoft.com/office/2007/relationships/media" Target="file:///G:\&#38472;&#23567;&#28165;\&#35821;&#25991;\&#37096;&#32534;&#26412;\&#20108;&#19978;\&#31532;&#20116;&#21333;&#20803;\13&#23506;&#21495;&#40479;\&#35838;&#25991;%2013%20&#23506;&#21495;&#40479;.mp3" TargetMode="External"/><Relationship Id="rId1" Type="http://schemas.openxmlformats.org/officeDocument/2006/relationships/audio" Target="file:///G:\&#38472;&#23567;&#28165;\&#35821;&#25991;\&#37096;&#32534;&#26412;\&#20108;&#19978;\&#31532;&#20116;&#21333;&#20803;\13&#23506;&#21495;&#40479;\&#35838;&#25991;%2013%20&#23506;&#21495;&#40479;.mp3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9630" y="270510"/>
            <a:ext cx="4218304" cy="33299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364" y="270510"/>
            <a:ext cx="4451986" cy="332994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999" y="3600449"/>
            <a:ext cx="4451351" cy="323850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955" y="3600449"/>
            <a:ext cx="4157979" cy="323850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圆角矩形 9"/>
          <p:cNvSpPr/>
          <p:nvPr/>
        </p:nvSpPr>
        <p:spPr>
          <a:xfrm>
            <a:off x="3286125" y="809625"/>
            <a:ext cx="2408238" cy="103981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寒号鸟</a:t>
            </a:r>
            <a:endParaRPr kumimoji="0" lang="zh-CN" altLang="en-US" sz="4800" b="1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62013" y="2165350"/>
            <a:ext cx="7766050" cy="25273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寒号鸟是一种啮（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è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齿类动物，形状跟松鼠相似，学名叫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复齿貂鼠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。白天呆在巢内，黄昏或夜间外出活动，可由高处向低处滑翔。因其生性怕寒冷，日夜不停叫，而俗称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</a:t>
            </a: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寒号鸟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”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524125" y="4848225"/>
            <a:ext cx="4441825" cy="1870075"/>
            <a:chOff x="4043" y="5235"/>
            <a:chExt cx="6994" cy="2945"/>
          </a:xfrm>
        </p:grpSpPr>
        <p:sp>
          <p:nvSpPr>
            <p:cNvPr id="14" name="圆角矩形 13"/>
            <p:cNvSpPr/>
            <p:nvPr/>
          </p:nvSpPr>
          <p:spPr>
            <a:xfrm>
              <a:off x="4043" y="5235"/>
              <a:ext cx="6994" cy="2945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58" name="TextBox 1"/>
            <p:cNvSpPr txBox="1"/>
            <p:nvPr/>
          </p:nvSpPr>
          <p:spPr>
            <a:xfrm>
              <a:off x="4457" y="6151"/>
              <a:ext cx="897" cy="1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4000" b="1" dirty="0">
                  <a:latin typeface="Calibri" panose="020F0502020204030204" pitchFamily="34" charset="0"/>
                  <a:ea typeface="宋体" panose="02010600030101010101" pitchFamily="2" charset="-122"/>
                </a:rPr>
                <a:t>号</a:t>
              </a:r>
              <a:endParaRPr lang="zh-CN" altLang="en-US" sz="4000" b="1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2059" name="组合 15"/>
            <p:cNvGrpSpPr/>
            <p:nvPr/>
          </p:nvGrpSpPr>
          <p:grpSpPr>
            <a:xfrm>
              <a:off x="5483" y="5454"/>
              <a:ext cx="4568" cy="2179"/>
              <a:chOff x="2019864" y="2857828"/>
              <a:chExt cx="2900244" cy="1380116"/>
            </a:xfrm>
          </p:grpSpPr>
          <p:sp>
            <p:nvSpPr>
              <p:cNvPr id="17" name="左大括号 16"/>
              <p:cNvSpPr/>
              <p:nvPr/>
            </p:nvSpPr>
            <p:spPr>
              <a:xfrm>
                <a:off x="2019733" y="3100726"/>
                <a:ext cx="219011" cy="924722"/>
              </a:xfrm>
              <a:prstGeom prst="leftBrace">
                <a:avLst/>
              </a:prstGeom>
              <a:ln>
                <a:solidFill>
                  <a:schemeClr val="tx1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4572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61" name="TextBox 22"/>
              <p:cNvSpPr txBox="1"/>
              <p:nvPr/>
            </p:nvSpPr>
            <p:spPr>
              <a:xfrm>
                <a:off x="2186545" y="2857828"/>
                <a:ext cx="2733563" cy="13801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defTabSz="457200" eaLnBrk="1" hangingPunct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方正姚体" pitchFamily="2" charset="-122"/>
                    <a:ea typeface="方正姚体" pitchFamily="2" charset="-122"/>
                  </a:rPr>
                  <a:t>háo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（号叫 哀号）</a:t>
                </a:r>
                <a:endParaRPr lang="en-US" altLang="zh-CN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lvl="0" defTabSz="457200" eaLnBrk="1" hangingPunct="1">
                  <a:lnSpc>
                    <a:spcPct val="150000"/>
                  </a:lnSpc>
                </a:pPr>
                <a:r>
                  <a:rPr lang="en-US" altLang="zh-CN" sz="2800" b="1" dirty="0">
                    <a:solidFill>
                      <a:srgbClr val="FF0000"/>
                    </a:solidFill>
                    <a:latin typeface="方正姚体" pitchFamily="2" charset="-122"/>
                    <a:ea typeface="方正姚体" pitchFamily="2" charset="-122"/>
                  </a:rPr>
                  <a:t>hào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（口号 几号）</a:t>
                </a:r>
                <a:endPara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27"/>
          <p:cNvSpPr txBox="1"/>
          <p:nvPr/>
        </p:nvSpPr>
        <p:spPr>
          <a:xfrm>
            <a:off x="192088" y="1239838"/>
            <a:ext cx="13366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将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5450" y="573088"/>
            <a:ext cx="21367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jiāng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1268" name="Group 4"/>
          <p:cNvGrpSpPr/>
          <p:nvPr/>
        </p:nvGrpSpPr>
        <p:grpSpPr>
          <a:xfrm>
            <a:off x="4932363" y="1735138"/>
            <a:ext cx="2879725" cy="2879725"/>
            <a:chOff x="1474" y="663"/>
            <a:chExt cx="2948" cy="2835"/>
          </a:xfrm>
        </p:grpSpPr>
        <p:sp>
          <p:nvSpPr>
            <p:cNvPr id="11284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5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6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7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288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89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0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1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2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1293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4" name="TextBox 43"/>
          <p:cNvSpPr txBox="1"/>
          <p:nvPr/>
        </p:nvSpPr>
        <p:spPr>
          <a:xfrm>
            <a:off x="4619625" y="4857750"/>
            <a:ext cx="4216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左窄右宽，右边的横在横中线上。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046288" y="1584325"/>
            <a:ext cx="24145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丬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50888" y="4151313"/>
            <a:ext cx="30305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将要   将来  将就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30"/>
          <p:cNvSpPr txBox="1">
            <a:spLocks noChangeArrowheads="1"/>
          </p:cNvSpPr>
          <p:nvPr/>
        </p:nvSpPr>
        <p:spPr bwMode="auto">
          <a:xfrm>
            <a:off x="2076450" y="688975"/>
            <a:ext cx="2008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J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9" name="文本框 31"/>
          <p:cNvSpPr txBox="1">
            <a:spLocks noChangeArrowheads="1"/>
          </p:cNvSpPr>
          <p:nvPr/>
        </p:nvSpPr>
        <p:spPr bwMode="auto">
          <a:xfrm>
            <a:off x="1698625" y="2420938"/>
            <a:ext cx="2765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1274" name="Rectangle 27"/>
          <p:cNvSpPr/>
          <p:nvPr/>
        </p:nvSpPr>
        <p:spPr>
          <a:xfrm>
            <a:off x="3419475" y="2233613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Freeform 38"/>
          <p:cNvSpPr/>
          <p:nvPr/>
        </p:nvSpPr>
        <p:spPr>
          <a:xfrm>
            <a:off x="5443538" y="3124200"/>
            <a:ext cx="566737" cy="415925"/>
          </a:xfrm>
          <a:custGeom>
            <a:avLst/>
            <a:gdLst/>
            <a:ahLst/>
            <a:cxnLst>
              <a:cxn ang="0">
                <a:pos x="128833" y="415925"/>
              </a:cxn>
              <a:cxn ang="0">
                <a:pos x="114871" y="415925"/>
              </a:cxn>
              <a:cxn ang="0">
                <a:pos x="100274" y="408317"/>
              </a:cxn>
              <a:cxn ang="0">
                <a:pos x="85677" y="401342"/>
              </a:cxn>
              <a:cxn ang="0">
                <a:pos x="71715" y="394368"/>
              </a:cxn>
              <a:cxn ang="0">
                <a:pos x="64099" y="387394"/>
              </a:cxn>
              <a:cxn ang="0">
                <a:pos x="50137" y="365836"/>
              </a:cxn>
              <a:cxn ang="0">
                <a:pos x="28559" y="351254"/>
              </a:cxn>
              <a:cxn ang="0">
                <a:pos x="21578" y="329697"/>
              </a:cxn>
              <a:cxn ang="0">
                <a:pos x="13962" y="322722"/>
              </a:cxn>
              <a:cxn ang="0">
                <a:pos x="6981" y="308140"/>
              </a:cxn>
              <a:cxn ang="0">
                <a:pos x="0" y="294191"/>
              </a:cxn>
              <a:cxn ang="0">
                <a:pos x="0" y="279608"/>
              </a:cxn>
              <a:cxn ang="0">
                <a:pos x="0" y="265025"/>
              </a:cxn>
              <a:cxn ang="0">
                <a:pos x="0" y="258051"/>
              </a:cxn>
              <a:cxn ang="0">
                <a:pos x="6981" y="251077"/>
              </a:cxn>
              <a:cxn ang="0">
                <a:pos x="21578" y="251077"/>
              </a:cxn>
              <a:cxn ang="0">
                <a:pos x="35540" y="251077"/>
              </a:cxn>
              <a:cxn ang="0">
                <a:pos x="43156" y="251077"/>
              </a:cxn>
              <a:cxn ang="0">
                <a:pos x="50137" y="251077"/>
              </a:cxn>
              <a:cxn ang="0">
                <a:pos x="64099" y="258051"/>
              </a:cxn>
              <a:cxn ang="0">
                <a:pos x="78696" y="265025"/>
              </a:cxn>
              <a:cxn ang="0">
                <a:pos x="93293" y="265025"/>
              </a:cxn>
              <a:cxn ang="0">
                <a:pos x="100274" y="265025"/>
              </a:cxn>
              <a:cxn ang="0">
                <a:pos x="107255" y="258051"/>
              </a:cxn>
              <a:cxn ang="0">
                <a:pos x="114871" y="251077"/>
              </a:cxn>
              <a:cxn ang="0">
                <a:pos x="128833" y="251077"/>
              </a:cxn>
              <a:cxn ang="0">
                <a:pos x="143430" y="236494"/>
              </a:cxn>
              <a:cxn ang="0">
                <a:pos x="157392" y="229520"/>
              </a:cxn>
              <a:cxn ang="0">
                <a:pos x="178970" y="222545"/>
              </a:cxn>
              <a:cxn ang="0">
                <a:pos x="200547" y="207963"/>
              </a:cxn>
              <a:cxn ang="0">
                <a:pos x="229741" y="193380"/>
              </a:cxn>
              <a:cxn ang="0">
                <a:pos x="258300" y="171823"/>
              </a:cxn>
              <a:cxn ang="0">
                <a:pos x="293840" y="157874"/>
              </a:cxn>
              <a:cxn ang="0">
                <a:pos x="330015" y="136317"/>
              </a:cxn>
              <a:cxn ang="0">
                <a:pos x="373171" y="114760"/>
              </a:cxn>
              <a:cxn ang="0">
                <a:pos x="415692" y="86228"/>
              </a:cxn>
              <a:cxn ang="0">
                <a:pos x="458848" y="57697"/>
              </a:cxn>
              <a:cxn ang="0">
                <a:pos x="508984" y="28531"/>
              </a:cxn>
              <a:cxn ang="0">
                <a:pos x="566737" y="0"/>
              </a:cxn>
              <a:cxn ang="0">
                <a:pos x="566737" y="64671"/>
              </a:cxn>
              <a:cxn ang="0">
                <a:pos x="523581" y="100177"/>
              </a:cxn>
              <a:cxn ang="0">
                <a:pos x="487407" y="129343"/>
              </a:cxn>
              <a:cxn ang="0">
                <a:pos x="451866" y="157874"/>
              </a:cxn>
              <a:cxn ang="0">
                <a:pos x="415692" y="186405"/>
              </a:cxn>
              <a:cxn ang="0">
                <a:pos x="387133" y="214937"/>
              </a:cxn>
              <a:cxn ang="0">
                <a:pos x="358574" y="236494"/>
              </a:cxn>
              <a:cxn ang="0">
                <a:pos x="330015" y="258051"/>
              </a:cxn>
              <a:cxn ang="0">
                <a:pos x="308437" y="279608"/>
              </a:cxn>
              <a:cxn ang="0">
                <a:pos x="286859" y="301165"/>
              </a:cxn>
              <a:cxn ang="0">
                <a:pos x="265281" y="315114"/>
              </a:cxn>
              <a:cxn ang="0">
                <a:pos x="250684" y="329697"/>
              </a:cxn>
              <a:cxn ang="0">
                <a:pos x="236722" y="344279"/>
              </a:cxn>
              <a:cxn ang="0">
                <a:pos x="222125" y="351254"/>
              </a:cxn>
              <a:cxn ang="0">
                <a:pos x="215144" y="365836"/>
              </a:cxn>
              <a:cxn ang="0">
                <a:pos x="208163" y="372811"/>
              </a:cxn>
              <a:cxn ang="0">
                <a:pos x="200547" y="379785"/>
              </a:cxn>
              <a:cxn ang="0">
                <a:pos x="178970" y="394368"/>
              </a:cxn>
              <a:cxn ang="0">
                <a:pos x="165007" y="408317"/>
              </a:cxn>
              <a:cxn ang="0">
                <a:pos x="143430" y="415925"/>
              </a:cxn>
              <a:cxn ang="0">
                <a:pos x="136448" y="415925"/>
              </a:cxn>
              <a:cxn ang="0">
                <a:pos x="128833" y="415925"/>
              </a:cxn>
            </a:cxnLst>
            <a:pathLst>
              <a:path w="893" h="656">
                <a:moveTo>
                  <a:pt x="203" y="656"/>
                </a:moveTo>
                <a:lnTo>
                  <a:pt x="181" y="656"/>
                </a:lnTo>
                <a:lnTo>
                  <a:pt x="158" y="644"/>
                </a:lnTo>
                <a:lnTo>
                  <a:pt x="135" y="633"/>
                </a:lnTo>
                <a:lnTo>
                  <a:pt x="113" y="622"/>
                </a:lnTo>
                <a:lnTo>
                  <a:pt x="101" y="611"/>
                </a:lnTo>
                <a:lnTo>
                  <a:pt x="79" y="577"/>
                </a:lnTo>
                <a:lnTo>
                  <a:pt x="45" y="554"/>
                </a:lnTo>
                <a:lnTo>
                  <a:pt x="34" y="520"/>
                </a:lnTo>
                <a:lnTo>
                  <a:pt x="22" y="509"/>
                </a:lnTo>
                <a:lnTo>
                  <a:pt x="11" y="486"/>
                </a:lnTo>
                <a:lnTo>
                  <a:pt x="0" y="464"/>
                </a:lnTo>
                <a:lnTo>
                  <a:pt x="0" y="441"/>
                </a:lnTo>
                <a:lnTo>
                  <a:pt x="0" y="418"/>
                </a:lnTo>
                <a:lnTo>
                  <a:pt x="0" y="407"/>
                </a:lnTo>
                <a:lnTo>
                  <a:pt x="11" y="396"/>
                </a:lnTo>
                <a:lnTo>
                  <a:pt x="34" y="396"/>
                </a:lnTo>
                <a:lnTo>
                  <a:pt x="56" y="396"/>
                </a:lnTo>
                <a:lnTo>
                  <a:pt x="68" y="396"/>
                </a:lnTo>
                <a:lnTo>
                  <a:pt x="79" y="396"/>
                </a:lnTo>
                <a:lnTo>
                  <a:pt x="101" y="407"/>
                </a:lnTo>
                <a:lnTo>
                  <a:pt x="124" y="418"/>
                </a:lnTo>
                <a:lnTo>
                  <a:pt x="147" y="418"/>
                </a:lnTo>
                <a:lnTo>
                  <a:pt x="158" y="418"/>
                </a:lnTo>
                <a:lnTo>
                  <a:pt x="169" y="407"/>
                </a:lnTo>
                <a:lnTo>
                  <a:pt x="181" y="396"/>
                </a:lnTo>
                <a:lnTo>
                  <a:pt x="203" y="396"/>
                </a:lnTo>
                <a:lnTo>
                  <a:pt x="226" y="373"/>
                </a:lnTo>
                <a:lnTo>
                  <a:pt x="248" y="362"/>
                </a:lnTo>
                <a:lnTo>
                  <a:pt x="282" y="351"/>
                </a:lnTo>
                <a:lnTo>
                  <a:pt x="316" y="328"/>
                </a:lnTo>
                <a:lnTo>
                  <a:pt x="362" y="305"/>
                </a:lnTo>
                <a:lnTo>
                  <a:pt x="407" y="271"/>
                </a:lnTo>
                <a:lnTo>
                  <a:pt x="463" y="249"/>
                </a:lnTo>
                <a:lnTo>
                  <a:pt x="520" y="215"/>
                </a:lnTo>
                <a:lnTo>
                  <a:pt x="588" y="181"/>
                </a:lnTo>
                <a:lnTo>
                  <a:pt x="655" y="136"/>
                </a:lnTo>
                <a:lnTo>
                  <a:pt x="723" y="91"/>
                </a:lnTo>
                <a:lnTo>
                  <a:pt x="802" y="45"/>
                </a:lnTo>
                <a:lnTo>
                  <a:pt x="893" y="0"/>
                </a:lnTo>
                <a:lnTo>
                  <a:pt x="893" y="102"/>
                </a:lnTo>
                <a:lnTo>
                  <a:pt x="825" y="158"/>
                </a:lnTo>
                <a:lnTo>
                  <a:pt x="768" y="204"/>
                </a:lnTo>
                <a:lnTo>
                  <a:pt x="712" y="249"/>
                </a:lnTo>
                <a:lnTo>
                  <a:pt x="655" y="294"/>
                </a:lnTo>
                <a:lnTo>
                  <a:pt x="610" y="339"/>
                </a:lnTo>
                <a:lnTo>
                  <a:pt x="565" y="373"/>
                </a:lnTo>
                <a:lnTo>
                  <a:pt x="520" y="407"/>
                </a:lnTo>
                <a:lnTo>
                  <a:pt x="486" y="441"/>
                </a:lnTo>
                <a:lnTo>
                  <a:pt x="452" y="475"/>
                </a:lnTo>
                <a:lnTo>
                  <a:pt x="418" y="497"/>
                </a:lnTo>
                <a:lnTo>
                  <a:pt x="395" y="520"/>
                </a:lnTo>
                <a:lnTo>
                  <a:pt x="373" y="543"/>
                </a:lnTo>
                <a:lnTo>
                  <a:pt x="350" y="554"/>
                </a:lnTo>
                <a:lnTo>
                  <a:pt x="339" y="577"/>
                </a:lnTo>
                <a:lnTo>
                  <a:pt x="328" y="588"/>
                </a:lnTo>
                <a:lnTo>
                  <a:pt x="316" y="599"/>
                </a:lnTo>
                <a:lnTo>
                  <a:pt x="282" y="622"/>
                </a:lnTo>
                <a:lnTo>
                  <a:pt x="260" y="644"/>
                </a:lnTo>
                <a:lnTo>
                  <a:pt x="226" y="656"/>
                </a:lnTo>
                <a:lnTo>
                  <a:pt x="215" y="656"/>
                </a:lnTo>
                <a:lnTo>
                  <a:pt x="203" y="6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39"/>
          <p:cNvSpPr/>
          <p:nvPr/>
        </p:nvSpPr>
        <p:spPr>
          <a:xfrm>
            <a:off x="5600700" y="2706688"/>
            <a:ext cx="238125" cy="288925"/>
          </a:xfrm>
          <a:custGeom>
            <a:avLst/>
            <a:gdLst/>
            <a:ahLst/>
            <a:cxnLst>
              <a:cxn ang="0">
                <a:pos x="230485" y="158813"/>
              </a:cxn>
              <a:cxn ang="0">
                <a:pos x="238125" y="187514"/>
              </a:cxn>
              <a:cxn ang="0">
                <a:pos x="238125" y="216853"/>
              </a:cxn>
              <a:cxn ang="0">
                <a:pos x="238125" y="223869"/>
              </a:cxn>
              <a:cxn ang="0">
                <a:pos x="230485" y="237901"/>
              </a:cxn>
              <a:cxn ang="0">
                <a:pos x="223481" y="245554"/>
              </a:cxn>
              <a:cxn ang="0">
                <a:pos x="216477" y="259586"/>
              </a:cxn>
              <a:cxn ang="0">
                <a:pos x="208837" y="267240"/>
              </a:cxn>
              <a:cxn ang="0">
                <a:pos x="201833" y="274256"/>
              </a:cxn>
              <a:cxn ang="0">
                <a:pos x="187189" y="281271"/>
              </a:cxn>
              <a:cxn ang="0">
                <a:pos x="180185" y="288925"/>
              </a:cxn>
              <a:cxn ang="0">
                <a:pos x="173182" y="288925"/>
              </a:cxn>
              <a:cxn ang="0">
                <a:pos x="165541" y="288925"/>
              </a:cxn>
              <a:cxn ang="0">
                <a:pos x="158538" y="281271"/>
              </a:cxn>
              <a:cxn ang="0">
                <a:pos x="151534" y="274256"/>
              </a:cxn>
              <a:cxn ang="0">
                <a:pos x="136890" y="259586"/>
              </a:cxn>
              <a:cxn ang="0">
                <a:pos x="129886" y="237901"/>
              </a:cxn>
              <a:cxn ang="0">
                <a:pos x="115242" y="216853"/>
              </a:cxn>
              <a:cxn ang="0">
                <a:pos x="101235" y="187514"/>
              </a:cxn>
              <a:cxn ang="0">
                <a:pos x="79587" y="158813"/>
              </a:cxn>
              <a:cxn ang="0">
                <a:pos x="64943" y="123096"/>
              </a:cxn>
              <a:cxn ang="0">
                <a:pos x="43295" y="93757"/>
              </a:cxn>
              <a:cxn ang="0">
                <a:pos x="36292" y="72072"/>
              </a:cxn>
              <a:cxn ang="0">
                <a:pos x="21648" y="50386"/>
              </a:cxn>
              <a:cxn ang="0">
                <a:pos x="14644" y="29339"/>
              </a:cxn>
              <a:cxn ang="0">
                <a:pos x="7640" y="21685"/>
              </a:cxn>
              <a:cxn ang="0">
                <a:pos x="0" y="7654"/>
              </a:cxn>
              <a:cxn ang="0">
                <a:pos x="7640" y="0"/>
              </a:cxn>
              <a:cxn ang="0">
                <a:pos x="21648" y="0"/>
              </a:cxn>
              <a:cxn ang="0">
                <a:pos x="36292" y="0"/>
              </a:cxn>
              <a:cxn ang="0">
                <a:pos x="43295" y="0"/>
              </a:cxn>
              <a:cxn ang="0">
                <a:pos x="50936" y="0"/>
              </a:cxn>
              <a:cxn ang="0">
                <a:pos x="79587" y="7654"/>
              </a:cxn>
              <a:cxn ang="0">
                <a:pos x="93595" y="14669"/>
              </a:cxn>
              <a:cxn ang="0">
                <a:pos x="108239" y="21685"/>
              </a:cxn>
              <a:cxn ang="0">
                <a:pos x="122883" y="29339"/>
              </a:cxn>
              <a:cxn ang="0">
                <a:pos x="144530" y="36355"/>
              </a:cxn>
              <a:cxn ang="0">
                <a:pos x="165541" y="50386"/>
              </a:cxn>
              <a:cxn ang="0">
                <a:pos x="180185" y="65056"/>
              </a:cxn>
              <a:cxn ang="0">
                <a:pos x="194830" y="79725"/>
              </a:cxn>
              <a:cxn ang="0">
                <a:pos x="201833" y="93757"/>
              </a:cxn>
              <a:cxn ang="0">
                <a:pos x="216477" y="108427"/>
              </a:cxn>
              <a:cxn ang="0">
                <a:pos x="223481" y="123096"/>
              </a:cxn>
              <a:cxn ang="0">
                <a:pos x="230485" y="144144"/>
              </a:cxn>
              <a:cxn ang="0">
                <a:pos x="230485" y="158813"/>
              </a:cxn>
            </a:cxnLst>
            <a:pathLst>
              <a:path w="374" h="453">
                <a:moveTo>
                  <a:pt x="362" y="249"/>
                </a:moveTo>
                <a:lnTo>
                  <a:pt x="374" y="294"/>
                </a:lnTo>
                <a:lnTo>
                  <a:pt x="374" y="340"/>
                </a:lnTo>
                <a:lnTo>
                  <a:pt x="374" y="351"/>
                </a:lnTo>
                <a:lnTo>
                  <a:pt x="362" y="373"/>
                </a:lnTo>
                <a:lnTo>
                  <a:pt x="351" y="385"/>
                </a:lnTo>
                <a:lnTo>
                  <a:pt x="340" y="407"/>
                </a:lnTo>
                <a:lnTo>
                  <a:pt x="328" y="419"/>
                </a:lnTo>
                <a:lnTo>
                  <a:pt x="317" y="430"/>
                </a:lnTo>
                <a:lnTo>
                  <a:pt x="294" y="441"/>
                </a:lnTo>
                <a:lnTo>
                  <a:pt x="283" y="453"/>
                </a:lnTo>
                <a:lnTo>
                  <a:pt x="272" y="453"/>
                </a:lnTo>
                <a:lnTo>
                  <a:pt x="260" y="453"/>
                </a:lnTo>
                <a:lnTo>
                  <a:pt x="249" y="441"/>
                </a:lnTo>
                <a:lnTo>
                  <a:pt x="238" y="430"/>
                </a:lnTo>
                <a:lnTo>
                  <a:pt x="215" y="407"/>
                </a:lnTo>
                <a:lnTo>
                  <a:pt x="204" y="373"/>
                </a:lnTo>
                <a:lnTo>
                  <a:pt x="181" y="340"/>
                </a:lnTo>
                <a:lnTo>
                  <a:pt x="159" y="294"/>
                </a:lnTo>
                <a:lnTo>
                  <a:pt x="125" y="249"/>
                </a:lnTo>
                <a:lnTo>
                  <a:pt x="102" y="193"/>
                </a:lnTo>
                <a:lnTo>
                  <a:pt x="68" y="147"/>
                </a:lnTo>
                <a:lnTo>
                  <a:pt x="57" y="113"/>
                </a:lnTo>
                <a:lnTo>
                  <a:pt x="34" y="79"/>
                </a:lnTo>
                <a:lnTo>
                  <a:pt x="23" y="46"/>
                </a:lnTo>
                <a:lnTo>
                  <a:pt x="12" y="34"/>
                </a:lnTo>
                <a:lnTo>
                  <a:pt x="0" y="12"/>
                </a:lnTo>
                <a:lnTo>
                  <a:pt x="12" y="0"/>
                </a:lnTo>
                <a:lnTo>
                  <a:pt x="34" y="0"/>
                </a:lnTo>
                <a:lnTo>
                  <a:pt x="57" y="0"/>
                </a:lnTo>
                <a:lnTo>
                  <a:pt x="68" y="0"/>
                </a:lnTo>
                <a:lnTo>
                  <a:pt x="80" y="0"/>
                </a:lnTo>
                <a:lnTo>
                  <a:pt x="125" y="12"/>
                </a:lnTo>
                <a:lnTo>
                  <a:pt x="147" y="23"/>
                </a:lnTo>
                <a:lnTo>
                  <a:pt x="170" y="34"/>
                </a:lnTo>
                <a:lnTo>
                  <a:pt x="193" y="46"/>
                </a:lnTo>
                <a:lnTo>
                  <a:pt x="227" y="57"/>
                </a:lnTo>
                <a:lnTo>
                  <a:pt x="260" y="79"/>
                </a:lnTo>
                <a:lnTo>
                  <a:pt x="283" y="102"/>
                </a:lnTo>
                <a:lnTo>
                  <a:pt x="306" y="125"/>
                </a:lnTo>
                <a:lnTo>
                  <a:pt x="317" y="147"/>
                </a:lnTo>
                <a:lnTo>
                  <a:pt x="340" y="170"/>
                </a:lnTo>
                <a:lnTo>
                  <a:pt x="351" y="193"/>
                </a:lnTo>
                <a:lnTo>
                  <a:pt x="362" y="226"/>
                </a:lnTo>
                <a:lnTo>
                  <a:pt x="362" y="24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40"/>
          <p:cNvSpPr/>
          <p:nvPr/>
        </p:nvSpPr>
        <p:spPr>
          <a:xfrm>
            <a:off x="6240463" y="2211388"/>
            <a:ext cx="481012" cy="568325"/>
          </a:xfrm>
          <a:custGeom>
            <a:avLst/>
            <a:gdLst/>
            <a:ahLst/>
            <a:cxnLst>
              <a:cxn ang="0">
                <a:pos x="308814" y="29275"/>
              </a:cxn>
              <a:cxn ang="0">
                <a:pos x="308814" y="14638"/>
              </a:cxn>
              <a:cxn ang="0">
                <a:pos x="315803" y="7637"/>
              </a:cxn>
              <a:cxn ang="0">
                <a:pos x="330418" y="0"/>
              </a:cxn>
              <a:cxn ang="0">
                <a:pos x="372991" y="7637"/>
              </a:cxn>
              <a:cxn ang="0">
                <a:pos x="409210" y="21638"/>
              </a:cxn>
              <a:cxn ang="0">
                <a:pos x="437804" y="43277"/>
              </a:cxn>
              <a:cxn ang="0">
                <a:pos x="459408" y="57914"/>
              </a:cxn>
              <a:cxn ang="0">
                <a:pos x="474022" y="71916"/>
              </a:cxn>
              <a:cxn ang="0">
                <a:pos x="481012" y="86553"/>
              </a:cxn>
              <a:cxn ang="0">
                <a:pos x="481012" y="108192"/>
              </a:cxn>
              <a:cxn ang="0">
                <a:pos x="466397" y="136831"/>
              </a:cxn>
              <a:cxn ang="0">
                <a:pos x="437804" y="180107"/>
              </a:cxn>
              <a:cxn ang="0">
                <a:pos x="394595" y="230385"/>
              </a:cxn>
              <a:cxn ang="0">
                <a:pos x="344397" y="295300"/>
              </a:cxn>
              <a:cxn ang="0">
                <a:pos x="280220" y="352578"/>
              </a:cxn>
              <a:cxn ang="0">
                <a:pos x="222397" y="410492"/>
              </a:cxn>
              <a:cxn ang="0">
                <a:pos x="128990" y="482408"/>
              </a:cxn>
              <a:cxn ang="0">
                <a:pos x="78792" y="525685"/>
              </a:cxn>
              <a:cxn ang="0">
                <a:pos x="35583" y="554324"/>
              </a:cxn>
              <a:cxn ang="0">
                <a:pos x="13979" y="568325"/>
              </a:cxn>
              <a:cxn ang="0">
                <a:pos x="0" y="561324"/>
              </a:cxn>
              <a:cxn ang="0">
                <a:pos x="6990" y="546687"/>
              </a:cxn>
              <a:cxn ang="0">
                <a:pos x="28594" y="511047"/>
              </a:cxn>
              <a:cxn ang="0">
                <a:pos x="71802" y="467770"/>
              </a:cxn>
              <a:cxn ang="0">
                <a:pos x="150594" y="374216"/>
              </a:cxn>
              <a:cxn ang="0">
                <a:pos x="244001" y="252023"/>
              </a:cxn>
              <a:cxn ang="0">
                <a:pos x="280220" y="187108"/>
              </a:cxn>
              <a:cxn ang="0">
                <a:pos x="308814" y="136831"/>
              </a:cxn>
              <a:cxn ang="0">
                <a:pos x="322793" y="93554"/>
              </a:cxn>
              <a:cxn ang="0">
                <a:pos x="322793" y="64915"/>
              </a:cxn>
              <a:cxn ang="0">
                <a:pos x="315803" y="36276"/>
              </a:cxn>
            </a:cxnLst>
            <a:pathLst>
              <a:path w="757" h="893">
                <a:moveTo>
                  <a:pt x="497" y="57"/>
                </a:moveTo>
                <a:lnTo>
                  <a:pt x="486" y="46"/>
                </a:lnTo>
                <a:lnTo>
                  <a:pt x="486" y="34"/>
                </a:lnTo>
                <a:lnTo>
                  <a:pt x="486" y="23"/>
                </a:lnTo>
                <a:lnTo>
                  <a:pt x="486" y="12"/>
                </a:lnTo>
                <a:lnTo>
                  <a:pt x="497" y="12"/>
                </a:lnTo>
                <a:lnTo>
                  <a:pt x="508" y="0"/>
                </a:lnTo>
                <a:lnTo>
                  <a:pt x="520" y="0"/>
                </a:lnTo>
                <a:lnTo>
                  <a:pt x="554" y="0"/>
                </a:lnTo>
                <a:lnTo>
                  <a:pt x="587" y="12"/>
                </a:lnTo>
                <a:lnTo>
                  <a:pt x="621" y="23"/>
                </a:lnTo>
                <a:lnTo>
                  <a:pt x="644" y="34"/>
                </a:lnTo>
                <a:lnTo>
                  <a:pt x="667" y="46"/>
                </a:lnTo>
                <a:lnTo>
                  <a:pt x="689" y="68"/>
                </a:lnTo>
                <a:lnTo>
                  <a:pt x="712" y="79"/>
                </a:lnTo>
                <a:lnTo>
                  <a:pt x="723" y="91"/>
                </a:lnTo>
                <a:lnTo>
                  <a:pt x="734" y="102"/>
                </a:lnTo>
                <a:lnTo>
                  <a:pt x="746" y="113"/>
                </a:lnTo>
                <a:lnTo>
                  <a:pt x="757" y="125"/>
                </a:lnTo>
                <a:lnTo>
                  <a:pt x="757" y="136"/>
                </a:lnTo>
                <a:lnTo>
                  <a:pt x="757" y="159"/>
                </a:lnTo>
                <a:lnTo>
                  <a:pt x="757" y="170"/>
                </a:lnTo>
                <a:lnTo>
                  <a:pt x="746" y="192"/>
                </a:lnTo>
                <a:lnTo>
                  <a:pt x="734" y="215"/>
                </a:lnTo>
                <a:lnTo>
                  <a:pt x="712" y="249"/>
                </a:lnTo>
                <a:lnTo>
                  <a:pt x="689" y="283"/>
                </a:lnTo>
                <a:lnTo>
                  <a:pt x="655" y="317"/>
                </a:lnTo>
                <a:lnTo>
                  <a:pt x="621" y="362"/>
                </a:lnTo>
                <a:lnTo>
                  <a:pt x="587" y="407"/>
                </a:lnTo>
                <a:lnTo>
                  <a:pt x="542" y="464"/>
                </a:lnTo>
                <a:lnTo>
                  <a:pt x="486" y="509"/>
                </a:lnTo>
                <a:lnTo>
                  <a:pt x="441" y="554"/>
                </a:lnTo>
                <a:lnTo>
                  <a:pt x="395" y="599"/>
                </a:lnTo>
                <a:lnTo>
                  <a:pt x="350" y="645"/>
                </a:lnTo>
                <a:lnTo>
                  <a:pt x="305" y="690"/>
                </a:lnTo>
                <a:lnTo>
                  <a:pt x="203" y="758"/>
                </a:lnTo>
                <a:lnTo>
                  <a:pt x="169" y="792"/>
                </a:lnTo>
                <a:lnTo>
                  <a:pt x="124" y="826"/>
                </a:lnTo>
                <a:lnTo>
                  <a:pt x="90" y="848"/>
                </a:lnTo>
                <a:lnTo>
                  <a:pt x="56" y="871"/>
                </a:lnTo>
                <a:lnTo>
                  <a:pt x="34" y="882"/>
                </a:lnTo>
                <a:lnTo>
                  <a:pt x="22" y="893"/>
                </a:lnTo>
                <a:lnTo>
                  <a:pt x="0" y="893"/>
                </a:lnTo>
                <a:lnTo>
                  <a:pt x="0" y="882"/>
                </a:lnTo>
                <a:lnTo>
                  <a:pt x="0" y="871"/>
                </a:lnTo>
                <a:lnTo>
                  <a:pt x="11" y="859"/>
                </a:lnTo>
                <a:lnTo>
                  <a:pt x="22" y="837"/>
                </a:lnTo>
                <a:lnTo>
                  <a:pt x="45" y="803"/>
                </a:lnTo>
                <a:lnTo>
                  <a:pt x="79" y="769"/>
                </a:lnTo>
                <a:lnTo>
                  <a:pt x="113" y="735"/>
                </a:lnTo>
                <a:lnTo>
                  <a:pt x="158" y="679"/>
                </a:lnTo>
                <a:lnTo>
                  <a:pt x="237" y="588"/>
                </a:lnTo>
                <a:lnTo>
                  <a:pt x="316" y="486"/>
                </a:lnTo>
                <a:lnTo>
                  <a:pt x="384" y="396"/>
                </a:lnTo>
                <a:lnTo>
                  <a:pt x="418" y="339"/>
                </a:lnTo>
                <a:lnTo>
                  <a:pt x="441" y="294"/>
                </a:lnTo>
                <a:lnTo>
                  <a:pt x="463" y="260"/>
                </a:lnTo>
                <a:lnTo>
                  <a:pt x="486" y="215"/>
                </a:lnTo>
                <a:lnTo>
                  <a:pt x="497" y="181"/>
                </a:lnTo>
                <a:lnTo>
                  <a:pt x="508" y="147"/>
                </a:lnTo>
                <a:lnTo>
                  <a:pt x="508" y="125"/>
                </a:lnTo>
                <a:lnTo>
                  <a:pt x="508" y="102"/>
                </a:lnTo>
                <a:lnTo>
                  <a:pt x="508" y="79"/>
                </a:lnTo>
                <a:lnTo>
                  <a:pt x="497" y="5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41"/>
          <p:cNvSpPr/>
          <p:nvPr/>
        </p:nvSpPr>
        <p:spPr>
          <a:xfrm>
            <a:off x="6391275" y="2635250"/>
            <a:ext cx="214313" cy="207963"/>
          </a:xfrm>
          <a:custGeom>
            <a:avLst/>
            <a:gdLst/>
            <a:ahLst/>
            <a:cxnLst>
              <a:cxn ang="0">
                <a:pos x="164370" y="57697"/>
              </a:cxn>
              <a:cxn ang="0">
                <a:pos x="185864" y="79254"/>
              </a:cxn>
              <a:cxn ang="0">
                <a:pos x="200405" y="100811"/>
              </a:cxn>
              <a:cxn ang="0">
                <a:pos x="207359" y="114760"/>
              </a:cxn>
              <a:cxn ang="0">
                <a:pos x="214313" y="136317"/>
              </a:cxn>
              <a:cxn ang="0">
                <a:pos x="207359" y="157874"/>
              </a:cxn>
              <a:cxn ang="0">
                <a:pos x="207359" y="172457"/>
              </a:cxn>
              <a:cxn ang="0">
                <a:pos x="200405" y="186406"/>
              </a:cxn>
              <a:cxn ang="0">
                <a:pos x="185864" y="200989"/>
              </a:cxn>
              <a:cxn ang="0">
                <a:pos x="185864" y="207963"/>
              </a:cxn>
              <a:cxn ang="0">
                <a:pos x="178910" y="207963"/>
              </a:cxn>
              <a:cxn ang="0">
                <a:pos x="171324" y="200989"/>
              </a:cxn>
              <a:cxn ang="0">
                <a:pos x="164370" y="200989"/>
              </a:cxn>
              <a:cxn ang="0">
                <a:pos x="157416" y="194014"/>
              </a:cxn>
              <a:cxn ang="0">
                <a:pos x="149829" y="186406"/>
              </a:cxn>
              <a:cxn ang="0">
                <a:pos x="135921" y="179431"/>
              </a:cxn>
              <a:cxn ang="0">
                <a:pos x="128967" y="164849"/>
              </a:cxn>
              <a:cxn ang="0">
                <a:pos x="114427" y="150900"/>
              </a:cxn>
              <a:cxn ang="0">
                <a:pos x="99886" y="136317"/>
              </a:cxn>
              <a:cxn ang="0">
                <a:pos x="85978" y="121734"/>
              </a:cxn>
              <a:cxn ang="0">
                <a:pos x="71438" y="100811"/>
              </a:cxn>
              <a:cxn ang="0">
                <a:pos x="56897" y="79254"/>
              </a:cxn>
              <a:cxn ang="0">
                <a:pos x="36035" y="57697"/>
              </a:cxn>
              <a:cxn ang="0">
                <a:pos x="21495" y="29166"/>
              </a:cxn>
              <a:cxn ang="0">
                <a:pos x="0" y="0"/>
              </a:cxn>
              <a:cxn ang="0">
                <a:pos x="28449" y="7608"/>
              </a:cxn>
              <a:cxn ang="0">
                <a:pos x="49943" y="14583"/>
              </a:cxn>
              <a:cxn ang="0">
                <a:pos x="78392" y="14583"/>
              </a:cxn>
              <a:cxn ang="0">
                <a:pos x="99886" y="21557"/>
              </a:cxn>
              <a:cxn ang="0">
                <a:pos x="121381" y="36140"/>
              </a:cxn>
              <a:cxn ang="0">
                <a:pos x="135921" y="43114"/>
              </a:cxn>
              <a:cxn ang="0">
                <a:pos x="149829" y="50089"/>
              </a:cxn>
              <a:cxn ang="0">
                <a:pos x="164370" y="57697"/>
              </a:cxn>
            </a:cxnLst>
            <a:pathLst>
              <a:path w="339" h="328">
                <a:moveTo>
                  <a:pt x="260" y="91"/>
                </a:moveTo>
                <a:lnTo>
                  <a:pt x="294" y="125"/>
                </a:lnTo>
                <a:lnTo>
                  <a:pt x="317" y="159"/>
                </a:lnTo>
                <a:lnTo>
                  <a:pt x="328" y="181"/>
                </a:lnTo>
                <a:lnTo>
                  <a:pt x="339" y="215"/>
                </a:lnTo>
                <a:lnTo>
                  <a:pt x="328" y="249"/>
                </a:lnTo>
                <a:lnTo>
                  <a:pt x="328" y="272"/>
                </a:lnTo>
                <a:lnTo>
                  <a:pt x="317" y="294"/>
                </a:lnTo>
                <a:lnTo>
                  <a:pt x="294" y="317"/>
                </a:lnTo>
                <a:lnTo>
                  <a:pt x="294" y="328"/>
                </a:lnTo>
                <a:lnTo>
                  <a:pt x="283" y="328"/>
                </a:lnTo>
                <a:lnTo>
                  <a:pt x="271" y="317"/>
                </a:lnTo>
                <a:lnTo>
                  <a:pt x="260" y="317"/>
                </a:lnTo>
                <a:lnTo>
                  <a:pt x="249" y="306"/>
                </a:lnTo>
                <a:lnTo>
                  <a:pt x="237" y="294"/>
                </a:lnTo>
                <a:lnTo>
                  <a:pt x="215" y="283"/>
                </a:lnTo>
                <a:lnTo>
                  <a:pt x="204" y="260"/>
                </a:lnTo>
                <a:lnTo>
                  <a:pt x="181" y="238"/>
                </a:lnTo>
                <a:lnTo>
                  <a:pt x="158" y="215"/>
                </a:lnTo>
                <a:lnTo>
                  <a:pt x="136" y="192"/>
                </a:lnTo>
                <a:lnTo>
                  <a:pt x="113" y="159"/>
                </a:lnTo>
                <a:lnTo>
                  <a:pt x="90" y="125"/>
                </a:lnTo>
                <a:lnTo>
                  <a:pt x="57" y="91"/>
                </a:lnTo>
                <a:lnTo>
                  <a:pt x="34" y="46"/>
                </a:lnTo>
                <a:lnTo>
                  <a:pt x="0" y="0"/>
                </a:lnTo>
                <a:lnTo>
                  <a:pt x="45" y="12"/>
                </a:lnTo>
                <a:lnTo>
                  <a:pt x="79" y="23"/>
                </a:lnTo>
                <a:lnTo>
                  <a:pt x="124" y="23"/>
                </a:lnTo>
                <a:lnTo>
                  <a:pt x="158" y="34"/>
                </a:lnTo>
                <a:lnTo>
                  <a:pt x="192" y="57"/>
                </a:lnTo>
                <a:lnTo>
                  <a:pt x="215" y="68"/>
                </a:lnTo>
                <a:lnTo>
                  <a:pt x="237" y="79"/>
                </a:lnTo>
                <a:lnTo>
                  <a:pt x="260" y="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5" name="Freeform 42"/>
          <p:cNvSpPr/>
          <p:nvPr/>
        </p:nvSpPr>
        <p:spPr>
          <a:xfrm>
            <a:off x="6326188" y="3375025"/>
            <a:ext cx="201612" cy="265113"/>
          </a:xfrm>
          <a:custGeom>
            <a:avLst/>
            <a:gdLst/>
            <a:ahLst/>
            <a:cxnLst>
              <a:cxn ang="0">
                <a:pos x="194616" y="193444"/>
              </a:cxn>
              <a:cxn ang="0">
                <a:pos x="194616" y="208031"/>
              </a:cxn>
              <a:cxn ang="0">
                <a:pos x="194616" y="215008"/>
              </a:cxn>
              <a:cxn ang="0">
                <a:pos x="186984" y="229595"/>
              </a:cxn>
              <a:cxn ang="0">
                <a:pos x="186984" y="243549"/>
              </a:cxn>
              <a:cxn ang="0">
                <a:pos x="179988" y="250525"/>
              </a:cxn>
              <a:cxn ang="0">
                <a:pos x="172992" y="258136"/>
              </a:cxn>
              <a:cxn ang="0">
                <a:pos x="165360" y="265113"/>
              </a:cxn>
              <a:cxn ang="0">
                <a:pos x="158364" y="265113"/>
              </a:cxn>
              <a:cxn ang="0">
                <a:pos x="151368" y="265113"/>
              </a:cxn>
              <a:cxn ang="0">
                <a:pos x="143736" y="265113"/>
              </a:cxn>
              <a:cxn ang="0">
                <a:pos x="136740" y="258136"/>
              </a:cxn>
              <a:cxn ang="0">
                <a:pos x="122112" y="250525"/>
              </a:cxn>
              <a:cxn ang="0">
                <a:pos x="115116" y="236572"/>
              </a:cxn>
              <a:cxn ang="0">
                <a:pos x="101124" y="221985"/>
              </a:cxn>
              <a:cxn ang="0">
                <a:pos x="93492" y="200420"/>
              </a:cxn>
              <a:cxn ang="0">
                <a:pos x="79500" y="171879"/>
              </a:cxn>
              <a:cxn ang="0">
                <a:pos x="64872" y="143339"/>
              </a:cxn>
              <a:cxn ang="0">
                <a:pos x="43248" y="114798"/>
              </a:cxn>
              <a:cxn ang="0">
                <a:pos x="29256" y="93234"/>
              </a:cxn>
              <a:cxn ang="0">
                <a:pos x="21624" y="71669"/>
              </a:cxn>
              <a:cxn ang="0">
                <a:pos x="7632" y="50105"/>
              </a:cxn>
              <a:cxn ang="0">
                <a:pos x="0" y="35518"/>
              </a:cxn>
              <a:cxn ang="0">
                <a:pos x="0" y="21564"/>
              </a:cxn>
              <a:cxn ang="0">
                <a:pos x="0" y="13953"/>
              </a:cxn>
              <a:cxn ang="0">
                <a:pos x="0" y="6977"/>
              </a:cxn>
              <a:cxn ang="0">
                <a:pos x="14628" y="0"/>
              </a:cxn>
              <a:cxn ang="0">
                <a:pos x="29256" y="6977"/>
              </a:cxn>
              <a:cxn ang="0">
                <a:pos x="43248" y="6977"/>
              </a:cxn>
              <a:cxn ang="0">
                <a:pos x="64872" y="13953"/>
              </a:cxn>
              <a:cxn ang="0">
                <a:pos x="86496" y="28541"/>
              </a:cxn>
              <a:cxn ang="0">
                <a:pos x="108120" y="35518"/>
              </a:cxn>
              <a:cxn ang="0">
                <a:pos x="129744" y="43128"/>
              </a:cxn>
              <a:cxn ang="0">
                <a:pos x="143736" y="57082"/>
              </a:cxn>
              <a:cxn ang="0">
                <a:pos x="158364" y="71669"/>
              </a:cxn>
              <a:cxn ang="0">
                <a:pos x="179988" y="85623"/>
              </a:cxn>
              <a:cxn ang="0">
                <a:pos x="186984" y="100210"/>
              </a:cxn>
              <a:cxn ang="0">
                <a:pos x="201612" y="121774"/>
              </a:cxn>
              <a:cxn ang="0">
                <a:pos x="201612" y="143339"/>
              </a:cxn>
              <a:cxn ang="0">
                <a:pos x="201612" y="164903"/>
              </a:cxn>
              <a:cxn ang="0">
                <a:pos x="194616" y="193444"/>
              </a:cxn>
            </a:cxnLst>
            <a:pathLst>
              <a:path w="317" h="418">
                <a:moveTo>
                  <a:pt x="306" y="305"/>
                </a:moveTo>
                <a:lnTo>
                  <a:pt x="306" y="328"/>
                </a:lnTo>
                <a:lnTo>
                  <a:pt x="306" y="339"/>
                </a:lnTo>
                <a:lnTo>
                  <a:pt x="294" y="362"/>
                </a:lnTo>
                <a:lnTo>
                  <a:pt x="294" y="384"/>
                </a:lnTo>
                <a:lnTo>
                  <a:pt x="283" y="395"/>
                </a:lnTo>
                <a:lnTo>
                  <a:pt x="272" y="407"/>
                </a:lnTo>
                <a:lnTo>
                  <a:pt x="260" y="418"/>
                </a:lnTo>
                <a:lnTo>
                  <a:pt x="249" y="418"/>
                </a:lnTo>
                <a:lnTo>
                  <a:pt x="238" y="418"/>
                </a:lnTo>
                <a:lnTo>
                  <a:pt x="226" y="418"/>
                </a:lnTo>
                <a:lnTo>
                  <a:pt x="215" y="407"/>
                </a:lnTo>
                <a:lnTo>
                  <a:pt x="192" y="395"/>
                </a:lnTo>
                <a:lnTo>
                  <a:pt x="181" y="373"/>
                </a:lnTo>
                <a:lnTo>
                  <a:pt x="159" y="350"/>
                </a:lnTo>
                <a:lnTo>
                  <a:pt x="147" y="316"/>
                </a:lnTo>
                <a:lnTo>
                  <a:pt x="125" y="271"/>
                </a:lnTo>
                <a:lnTo>
                  <a:pt x="102" y="226"/>
                </a:lnTo>
                <a:lnTo>
                  <a:pt x="68" y="181"/>
                </a:lnTo>
                <a:lnTo>
                  <a:pt x="46" y="147"/>
                </a:lnTo>
                <a:lnTo>
                  <a:pt x="34" y="113"/>
                </a:lnTo>
                <a:lnTo>
                  <a:pt x="12" y="79"/>
                </a:lnTo>
                <a:lnTo>
                  <a:pt x="0" y="56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23" y="0"/>
                </a:lnTo>
                <a:lnTo>
                  <a:pt x="46" y="11"/>
                </a:lnTo>
                <a:lnTo>
                  <a:pt x="68" y="11"/>
                </a:lnTo>
                <a:lnTo>
                  <a:pt x="102" y="22"/>
                </a:lnTo>
                <a:lnTo>
                  <a:pt x="136" y="45"/>
                </a:lnTo>
                <a:lnTo>
                  <a:pt x="170" y="56"/>
                </a:lnTo>
                <a:lnTo>
                  <a:pt x="204" y="68"/>
                </a:lnTo>
                <a:lnTo>
                  <a:pt x="226" y="90"/>
                </a:lnTo>
                <a:lnTo>
                  <a:pt x="249" y="113"/>
                </a:lnTo>
                <a:lnTo>
                  <a:pt x="283" y="135"/>
                </a:lnTo>
                <a:lnTo>
                  <a:pt x="294" y="158"/>
                </a:lnTo>
                <a:lnTo>
                  <a:pt x="317" y="192"/>
                </a:lnTo>
                <a:lnTo>
                  <a:pt x="317" y="226"/>
                </a:lnTo>
                <a:lnTo>
                  <a:pt x="317" y="260"/>
                </a:lnTo>
                <a:lnTo>
                  <a:pt x="306" y="30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43"/>
          <p:cNvSpPr/>
          <p:nvPr/>
        </p:nvSpPr>
        <p:spPr>
          <a:xfrm>
            <a:off x="6110288" y="3081338"/>
            <a:ext cx="1206500" cy="244475"/>
          </a:xfrm>
          <a:custGeom>
            <a:avLst/>
            <a:gdLst/>
            <a:ahLst/>
            <a:cxnLst>
              <a:cxn ang="0">
                <a:pos x="603568" y="79375"/>
              </a:cxn>
              <a:cxn ang="0">
                <a:pos x="703951" y="57785"/>
              </a:cxn>
              <a:cxn ang="0">
                <a:pos x="797345" y="43180"/>
              </a:cxn>
              <a:cxn ang="0">
                <a:pos x="869137" y="21590"/>
              </a:cxn>
              <a:cxn ang="0">
                <a:pos x="940930" y="14605"/>
              </a:cxn>
              <a:cxn ang="0">
                <a:pos x="1012723" y="0"/>
              </a:cxn>
              <a:cxn ang="0">
                <a:pos x="1062914" y="0"/>
              </a:cxn>
              <a:cxn ang="0">
                <a:pos x="1113106" y="21590"/>
              </a:cxn>
              <a:cxn ang="0">
                <a:pos x="1142331" y="36195"/>
              </a:cxn>
              <a:cxn ang="0">
                <a:pos x="1170921" y="50165"/>
              </a:cxn>
              <a:cxn ang="0">
                <a:pos x="1192523" y="71755"/>
              </a:cxn>
              <a:cxn ang="0">
                <a:pos x="1199511" y="86360"/>
              </a:cxn>
              <a:cxn ang="0">
                <a:pos x="1206500" y="100965"/>
              </a:cxn>
              <a:cxn ang="0">
                <a:pos x="1199511" y="114935"/>
              </a:cxn>
              <a:cxn ang="0">
                <a:pos x="1184899" y="121920"/>
              </a:cxn>
              <a:cxn ang="0">
                <a:pos x="1163933" y="129540"/>
              </a:cxn>
              <a:cxn ang="0">
                <a:pos x="1134707" y="129540"/>
              </a:cxn>
              <a:cxn ang="0">
                <a:pos x="1106117" y="136525"/>
              </a:cxn>
              <a:cxn ang="0">
                <a:pos x="1062914" y="136525"/>
              </a:cxn>
              <a:cxn ang="0">
                <a:pos x="1012723" y="136525"/>
              </a:cxn>
              <a:cxn ang="0">
                <a:pos x="926318" y="136525"/>
              </a:cxn>
              <a:cxn ang="0">
                <a:pos x="804333" y="143510"/>
              </a:cxn>
              <a:cxn ang="0">
                <a:pos x="660748" y="158115"/>
              </a:cxn>
              <a:cxn ang="0">
                <a:pos x="517162" y="172720"/>
              </a:cxn>
              <a:cxn ang="0">
                <a:pos x="395178" y="193675"/>
              </a:cxn>
              <a:cxn ang="0">
                <a:pos x="323385" y="208280"/>
              </a:cxn>
              <a:cxn ang="0">
                <a:pos x="258581" y="215265"/>
              </a:cxn>
              <a:cxn ang="0">
                <a:pos x="208390" y="229870"/>
              </a:cxn>
              <a:cxn ang="0">
                <a:pos x="158198" y="236855"/>
              </a:cxn>
              <a:cxn ang="0">
                <a:pos x="129608" y="236855"/>
              </a:cxn>
              <a:cxn ang="0">
                <a:pos x="100383" y="244475"/>
              </a:cxn>
              <a:cxn ang="0">
                <a:pos x="86405" y="244475"/>
              </a:cxn>
              <a:cxn ang="0">
                <a:pos x="64804" y="236855"/>
              </a:cxn>
              <a:cxn ang="0">
                <a:pos x="43203" y="222885"/>
              </a:cxn>
              <a:cxn ang="0">
                <a:pos x="14613" y="193675"/>
              </a:cxn>
              <a:cxn ang="0">
                <a:pos x="0" y="165100"/>
              </a:cxn>
              <a:cxn ang="0">
                <a:pos x="14613" y="158115"/>
              </a:cxn>
              <a:cxn ang="0">
                <a:pos x="57815" y="158115"/>
              </a:cxn>
              <a:cxn ang="0">
                <a:pos x="100383" y="151130"/>
              </a:cxn>
              <a:cxn ang="0">
                <a:pos x="151210" y="143510"/>
              </a:cxn>
              <a:cxn ang="0">
                <a:pos x="208390" y="143510"/>
              </a:cxn>
              <a:cxn ang="0">
                <a:pos x="280182" y="129540"/>
              </a:cxn>
              <a:cxn ang="0">
                <a:pos x="373577" y="121920"/>
              </a:cxn>
              <a:cxn ang="0">
                <a:pos x="481583" y="100965"/>
              </a:cxn>
            </a:cxnLst>
            <a:pathLst>
              <a:path w="1899" h="385">
                <a:moveTo>
                  <a:pt x="848" y="147"/>
                </a:moveTo>
                <a:lnTo>
                  <a:pt x="950" y="125"/>
                </a:lnTo>
                <a:lnTo>
                  <a:pt x="1029" y="113"/>
                </a:lnTo>
                <a:lnTo>
                  <a:pt x="1108" y="91"/>
                </a:lnTo>
                <a:lnTo>
                  <a:pt x="1187" y="79"/>
                </a:lnTo>
                <a:lnTo>
                  <a:pt x="1255" y="68"/>
                </a:lnTo>
                <a:lnTo>
                  <a:pt x="1312" y="57"/>
                </a:lnTo>
                <a:lnTo>
                  <a:pt x="1368" y="34"/>
                </a:lnTo>
                <a:lnTo>
                  <a:pt x="1413" y="23"/>
                </a:lnTo>
                <a:lnTo>
                  <a:pt x="1481" y="23"/>
                </a:lnTo>
                <a:lnTo>
                  <a:pt x="1538" y="12"/>
                </a:lnTo>
                <a:lnTo>
                  <a:pt x="1594" y="0"/>
                </a:lnTo>
                <a:lnTo>
                  <a:pt x="1639" y="0"/>
                </a:lnTo>
                <a:lnTo>
                  <a:pt x="1673" y="0"/>
                </a:lnTo>
                <a:lnTo>
                  <a:pt x="1707" y="12"/>
                </a:lnTo>
                <a:lnTo>
                  <a:pt x="1752" y="34"/>
                </a:lnTo>
                <a:lnTo>
                  <a:pt x="1775" y="45"/>
                </a:lnTo>
                <a:lnTo>
                  <a:pt x="1798" y="57"/>
                </a:lnTo>
                <a:lnTo>
                  <a:pt x="1820" y="68"/>
                </a:lnTo>
                <a:lnTo>
                  <a:pt x="1843" y="79"/>
                </a:lnTo>
                <a:lnTo>
                  <a:pt x="1854" y="91"/>
                </a:lnTo>
                <a:lnTo>
                  <a:pt x="1877" y="113"/>
                </a:lnTo>
                <a:lnTo>
                  <a:pt x="1888" y="125"/>
                </a:lnTo>
                <a:lnTo>
                  <a:pt x="1888" y="136"/>
                </a:lnTo>
                <a:lnTo>
                  <a:pt x="1899" y="147"/>
                </a:lnTo>
                <a:lnTo>
                  <a:pt x="1899" y="159"/>
                </a:lnTo>
                <a:lnTo>
                  <a:pt x="1899" y="170"/>
                </a:lnTo>
                <a:lnTo>
                  <a:pt x="1888" y="181"/>
                </a:lnTo>
                <a:lnTo>
                  <a:pt x="1877" y="181"/>
                </a:lnTo>
                <a:lnTo>
                  <a:pt x="1865" y="192"/>
                </a:lnTo>
                <a:lnTo>
                  <a:pt x="1854" y="192"/>
                </a:lnTo>
                <a:lnTo>
                  <a:pt x="1832" y="204"/>
                </a:lnTo>
                <a:lnTo>
                  <a:pt x="1809" y="204"/>
                </a:lnTo>
                <a:lnTo>
                  <a:pt x="1786" y="204"/>
                </a:lnTo>
                <a:lnTo>
                  <a:pt x="1764" y="204"/>
                </a:lnTo>
                <a:lnTo>
                  <a:pt x="1741" y="215"/>
                </a:lnTo>
                <a:lnTo>
                  <a:pt x="1707" y="215"/>
                </a:lnTo>
                <a:lnTo>
                  <a:pt x="1673" y="215"/>
                </a:lnTo>
                <a:lnTo>
                  <a:pt x="1628" y="215"/>
                </a:lnTo>
                <a:lnTo>
                  <a:pt x="1594" y="215"/>
                </a:lnTo>
                <a:lnTo>
                  <a:pt x="1549" y="215"/>
                </a:lnTo>
                <a:lnTo>
                  <a:pt x="1458" y="215"/>
                </a:lnTo>
                <a:lnTo>
                  <a:pt x="1357" y="215"/>
                </a:lnTo>
                <a:lnTo>
                  <a:pt x="1266" y="226"/>
                </a:lnTo>
                <a:lnTo>
                  <a:pt x="1153" y="238"/>
                </a:lnTo>
                <a:lnTo>
                  <a:pt x="1040" y="249"/>
                </a:lnTo>
                <a:lnTo>
                  <a:pt x="927" y="260"/>
                </a:lnTo>
                <a:lnTo>
                  <a:pt x="814" y="272"/>
                </a:lnTo>
                <a:lnTo>
                  <a:pt x="690" y="294"/>
                </a:lnTo>
                <a:lnTo>
                  <a:pt x="622" y="305"/>
                </a:lnTo>
                <a:lnTo>
                  <a:pt x="565" y="317"/>
                </a:lnTo>
                <a:lnTo>
                  <a:pt x="509" y="328"/>
                </a:lnTo>
                <a:lnTo>
                  <a:pt x="452" y="339"/>
                </a:lnTo>
                <a:lnTo>
                  <a:pt x="407" y="339"/>
                </a:lnTo>
                <a:lnTo>
                  <a:pt x="362" y="351"/>
                </a:lnTo>
                <a:lnTo>
                  <a:pt x="328" y="362"/>
                </a:lnTo>
                <a:lnTo>
                  <a:pt x="283" y="362"/>
                </a:lnTo>
                <a:lnTo>
                  <a:pt x="249" y="373"/>
                </a:lnTo>
                <a:lnTo>
                  <a:pt x="226" y="373"/>
                </a:lnTo>
                <a:lnTo>
                  <a:pt x="204" y="373"/>
                </a:lnTo>
                <a:lnTo>
                  <a:pt x="181" y="385"/>
                </a:lnTo>
                <a:lnTo>
                  <a:pt x="158" y="385"/>
                </a:lnTo>
                <a:lnTo>
                  <a:pt x="147" y="385"/>
                </a:lnTo>
                <a:lnTo>
                  <a:pt x="136" y="385"/>
                </a:lnTo>
                <a:lnTo>
                  <a:pt x="113" y="385"/>
                </a:lnTo>
                <a:lnTo>
                  <a:pt x="102" y="373"/>
                </a:lnTo>
                <a:lnTo>
                  <a:pt x="79" y="362"/>
                </a:lnTo>
                <a:lnTo>
                  <a:pt x="68" y="351"/>
                </a:lnTo>
                <a:lnTo>
                  <a:pt x="45" y="328"/>
                </a:lnTo>
                <a:lnTo>
                  <a:pt x="23" y="305"/>
                </a:lnTo>
                <a:lnTo>
                  <a:pt x="11" y="283"/>
                </a:lnTo>
                <a:lnTo>
                  <a:pt x="0" y="260"/>
                </a:lnTo>
                <a:lnTo>
                  <a:pt x="0" y="249"/>
                </a:lnTo>
                <a:lnTo>
                  <a:pt x="23" y="249"/>
                </a:lnTo>
                <a:lnTo>
                  <a:pt x="57" y="249"/>
                </a:lnTo>
                <a:lnTo>
                  <a:pt x="91" y="249"/>
                </a:lnTo>
                <a:lnTo>
                  <a:pt x="124" y="249"/>
                </a:lnTo>
                <a:lnTo>
                  <a:pt x="158" y="238"/>
                </a:lnTo>
                <a:lnTo>
                  <a:pt x="204" y="238"/>
                </a:lnTo>
                <a:lnTo>
                  <a:pt x="238" y="226"/>
                </a:lnTo>
                <a:lnTo>
                  <a:pt x="283" y="226"/>
                </a:lnTo>
                <a:lnTo>
                  <a:pt x="328" y="226"/>
                </a:lnTo>
                <a:lnTo>
                  <a:pt x="385" y="215"/>
                </a:lnTo>
                <a:lnTo>
                  <a:pt x="441" y="204"/>
                </a:lnTo>
                <a:lnTo>
                  <a:pt x="509" y="192"/>
                </a:lnTo>
                <a:lnTo>
                  <a:pt x="588" y="192"/>
                </a:lnTo>
                <a:lnTo>
                  <a:pt x="667" y="170"/>
                </a:lnTo>
                <a:lnTo>
                  <a:pt x="758" y="159"/>
                </a:lnTo>
                <a:lnTo>
                  <a:pt x="848" y="1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" name="Freeform 44"/>
          <p:cNvSpPr/>
          <p:nvPr/>
        </p:nvSpPr>
        <p:spPr>
          <a:xfrm>
            <a:off x="6246813" y="2413000"/>
            <a:ext cx="839787" cy="711200"/>
          </a:xfrm>
          <a:custGeom>
            <a:avLst/>
            <a:gdLst/>
            <a:ahLst/>
            <a:cxnLst>
              <a:cxn ang="0">
                <a:pos x="100292" y="682599"/>
              </a:cxn>
              <a:cxn ang="0">
                <a:pos x="57128" y="704209"/>
              </a:cxn>
              <a:cxn ang="0">
                <a:pos x="21582" y="711200"/>
              </a:cxn>
              <a:cxn ang="0">
                <a:pos x="0" y="711200"/>
              </a:cxn>
              <a:cxn ang="0">
                <a:pos x="0" y="696582"/>
              </a:cxn>
              <a:cxn ang="0">
                <a:pos x="28564" y="675608"/>
              </a:cxn>
              <a:cxn ang="0">
                <a:pos x="71728" y="646372"/>
              </a:cxn>
              <a:cxn ang="0">
                <a:pos x="136473" y="603154"/>
              </a:cxn>
              <a:cxn ang="0">
                <a:pos x="265330" y="517352"/>
              </a:cxn>
              <a:cxn ang="0">
                <a:pos x="380221" y="423924"/>
              </a:cxn>
              <a:cxn ang="0">
                <a:pos x="466548" y="337486"/>
              </a:cxn>
              <a:cxn ang="0">
                <a:pos x="552241" y="244058"/>
              </a:cxn>
              <a:cxn ang="0">
                <a:pos x="581440" y="193848"/>
              </a:cxn>
              <a:cxn ang="0">
                <a:pos x="603022" y="158256"/>
              </a:cxn>
              <a:cxn ang="0">
                <a:pos x="610004" y="136647"/>
              </a:cxn>
              <a:cxn ang="0">
                <a:pos x="610004" y="122029"/>
              </a:cxn>
              <a:cxn ang="0">
                <a:pos x="581440" y="115038"/>
              </a:cxn>
              <a:cxn ang="0">
                <a:pos x="538276" y="122029"/>
              </a:cxn>
              <a:cxn ang="0">
                <a:pos x="480513" y="129020"/>
              </a:cxn>
              <a:cxn ang="0">
                <a:pos x="416402" y="129020"/>
              </a:cxn>
              <a:cxn ang="0">
                <a:pos x="365622" y="136647"/>
              </a:cxn>
              <a:cxn ang="0">
                <a:pos x="323093" y="129020"/>
              </a:cxn>
              <a:cxn ang="0">
                <a:pos x="301511" y="115038"/>
              </a:cxn>
              <a:cxn ang="0">
                <a:pos x="286911" y="100420"/>
              </a:cxn>
              <a:cxn ang="0">
                <a:pos x="272947" y="78810"/>
              </a:cxn>
              <a:cxn ang="0">
                <a:pos x="315476" y="64828"/>
              </a:cxn>
              <a:cxn ang="0">
                <a:pos x="394820" y="64828"/>
              </a:cxn>
              <a:cxn ang="0">
                <a:pos x="466548" y="57201"/>
              </a:cxn>
              <a:cxn ang="0">
                <a:pos x="523677" y="50210"/>
              </a:cxn>
              <a:cxn ang="0">
                <a:pos x="566840" y="43219"/>
              </a:cxn>
              <a:cxn ang="0">
                <a:pos x="595405" y="35592"/>
              </a:cxn>
              <a:cxn ang="0">
                <a:pos x="623969" y="28601"/>
              </a:cxn>
              <a:cxn ang="0">
                <a:pos x="638568" y="13982"/>
              </a:cxn>
              <a:cxn ang="0">
                <a:pos x="660150" y="6991"/>
              </a:cxn>
              <a:cxn ang="0">
                <a:pos x="681732" y="0"/>
              </a:cxn>
              <a:cxn ang="0">
                <a:pos x="703314" y="0"/>
              </a:cxn>
              <a:cxn ang="0">
                <a:pos x="724896" y="6991"/>
              </a:cxn>
              <a:cxn ang="0">
                <a:pos x="746477" y="28601"/>
              </a:cxn>
              <a:cxn ang="0">
                <a:pos x="775042" y="50210"/>
              </a:cxn>
              <a:cxn ang="0">
                <a:pos x="803606" y="78810"/>
              </a:cxn>
              <a:cxn ang="0">
                <a:pos x="825188" y="100420"/>
              </a:cxn>
              <a:cxn ang="0">
                <a:pos x="832170" y="115038"/>
              </a:cxn>
              <a:cxn ang="0">
                <a:pos x="839787" y="129020"/>
              </a:cxn>
              <a:cxn ang="0">
                <a:pos x="818205" y="143638"/>
              </a:cxn>
              <a:cxn ang="0">
                <a:pos x="789006" y="150629"/>
              </a:cxn>
              <a:cxn ang="0">
                <a:pos x="753460" y="172239"/>
              </a:cxn>
              <a:cxn ang="0">
                <a:pos x="710296" y="215457"/>
              </a:cxn>
              <a:cxn ang="0">
                <a:pos x="667132" y="265667"/>
              </a:cxn>
              <a:cxn ang="0">
                <a:pos x="616986" y="330495"/>
              </a:cxn>
              <a:cxn ang="0">
                <a:pos x="559858" y="395323"/>
              </a:cxn>
              <a:cxn ang="0">
                <a:pos x="495113" y="445533"/>
              </a:cxn>
              <a:cxn ang="0">
                <a:pos x="401803" y="517352"/>
              </a:cxn>
              <a:cxn ang="0">
                <a:pos x="265330" y="603154"/>
              </a:cxn>
              <a:cxn ang="0">
                <a:pos x="136473" y="667981"/>
              </a:cxn>
            </a:cxnLst>
            <a:pathLst>
              <a:path w="1323" h="1119">
                <a:moveTo>
                  <a:pt x="215" y="1051"/>
                </a:moveTo>
                <a:lnTo>
                  <a:pt x="158" y="1074"/>
                </a:lnTo>
                <a:lnTo>
                  <a:pt x="124" y="1096"/>
                </a:lnTo>
                <a:lnTo>
                  <a:pt x="90" y="1108"/>
                </a:lnTo>
                <a:lnTo>
                  <a:pt x="56" y="1119"/>
                </a:lnTo>
                <a:lnTo>
                  <a:pt x="34" y="1119"/>
                </a:lnTo>
                <a:lnTo>
                  <a:pt x="11" y="1119"/>
                </a:lnTo>
                <a:lnTo>
                  <a:pt x="0" y="1119"/>
                </a:lnTo>
                <a:lnTo>
                  <a:pt x="0" y="1108"/>
                </a:lnTo>
                <a:lnTo>
                  <a:pt x="0" y="1096"/>
                </a:lnTo>
                <a:lnTo>
                  <a:pt x="23" y="1085"/>
                </a:lnTo>
                <a:lnTo>
                  <a:pt x="45" y="1063"/>
                </a:lnTo>
                <a:lnTo>
                  <a:pt x="79" y="1040"/>
                </a:lnTo>
                <a:lnTo>
                  <a:pt x="113" y="1017"/>
                </a:lnTo>
                <a:lnTo>
                  <a:pt x="158" y="983"/>
                </a:lnTo>
                <a:lnTo>
                  <a:pt x="215" y="949"/>
                </a:lnTo>
                <a:lnTo>
                  <a:pt x="316" y="882"/>
                </a:lnTo>
                <a:lnTo>
                  <a:pt x="418" y="814"/>
                </a:lnTo>
                <a:lnTo>
                  <a:pt x="509" y="735"/>
                </a:lnTo>
                <a:lnTo>
                  <a:pt x="599" y="667"/>
                </a:lnTo>
                <a:lnTo>
                  <a:pt x="667" y="599"/>
                </a:lnTo>
                <a:lnTo>
                  <a:pt x="735" y="531"/>
                </a:lnTo>
                <a:lnTo>
                  <a:pt x="803" y="452"/>
                </a:lnTo>
                <a:lnTo>
                  <a:pt x="870" y="384"/>
                </a:lnTo>
                <a:lnTo>
                  <a:pt x="893" y="339"/>
                </a:lnTo>
                <a:lnTo>
                  <a:pt x="916" y="305"/>
                </a:lnTo>
                <a:lnTo>
                  <a:pt x="938" y="282"/>
                </a:lnTo>
                <a:lnTo>
                  <a:pt x="950" y="249"/>
                </a:lnTo>
                <a:lnTo>
                  <a:pt x="961" y="226"/>
                </a:lnTo>
                <a:lnTo>
                  <a:pt x="961" y="215"/>
                </a:lnTo>
                <a:lnTo>
                  <a:pt x="961" y="203"/>
                </a:lnTo>
                <a:lnTo>
                  <a:pt x="961" y="192"/>
                </a:lnTo>
                <a:lnTo>
                  <a:pt x="938" y="192"/>
                </a:lnTo>
                <a:lnTo>
                  <a:pt x="916" y="181"/>
                </a:lnTo>
                <a:lnTo>
                  <a:pt x="882" y="192"/>
                </a:lnTo>
                <a:lnTo>
                  <a:pt x="848" y="192"/>
                </a:lnTo>
                <a:lnTo>
                  <a:pt x="803" y="203"/>
                </a:lnTo>
                <a:lnTo>
                  <a:pt x="757" y="203"/>
                </a:lnTo>
                <a:lnTo>
                  <a:pt x="712" y="203"/>
                </a:lnTo>
                <a:lnTo>
                  <a:pt x="656" y="203"/>
                </a:lnTo>
                <a:lnTo>
                  <a:pt x="610" y="215"/>
                </a:lnTo>
                <a:lnTo>
                  <a:pt x="576" y="215"/>
                </a:lnTo>
                <a:lnTo>
                  <a:pt x="543" y="215"/>
                </a:lnTo>
                <a:lnTo>
                  <a:pt x="509" y="203"/>
                </a:lnTo>
                <a:lnTo>
                  <a:pt x="486" y="192"/>
                </a:lnTo>
                <a:lnTo>
                  <a:pt x="475" y="181"/>
                </a:lnTo>
                <a:lnTo>
                  <a:pt x="463" y="169"/>
                </a:lnTo>
                <a:lnTo>
                  <a:pt x="452" y="158"/>
                </a:lnTo>
                <a:lnTo>
                  <a:pt x="441" y="147"/>
                </a:lnTo>
                <a:lnTo>
                  <a:pt x="430" y="124"/>
                </a:lnTo>
                <a:lnTo>
                  <a:pt x="418" y="102"/>
                </a:lnTo>
                <a:lnTo>
                  <a:pt x="497" y="102"/>
                </a:lnTo>
                <a:lnTo>
                  <a:pt x="565" y="102"/>
                </a:lnTo>
                <a:lnTo>
                  <a:pt x="622" y="102"/>
                </a:lnTo>
                <a:lnTo>
                  <a:pt x="678" y="90"/>
                </a:lnTo>
                <a:lnTo>
                  <a:pt x="735" y="90"/>
                </a:lnTo>
                <a:lnTo>
                  <a:pt x="780" y="90"/>
                </a:lnTo>
                <a:lnTo>
                  <a:pt x="825" y="79"/>
                </a:lnTo>
                <a:lnTo>
                  <a:pt x="859" y="79"/>
                </a:lnTo>
                <a:lnTo>
                  <a:pt x="893" y="68"/>
                </a:lnTo>
                <a:lnTo>
                  <a:pt x="916" y="68"/>
                </a:lnTo>
                <a:lnTo>
                  <a:pt x="938" y="56"/>
                </a:lnTo>
                <a:lnTo>
                  <a:pt x="961" y="45"/>
                </a:lnTo>
                <a:lnTo>
                  <a:pt x="983" y="45"/>
                </a:lnTo>
                <a:lnTo>
                  <a:pt x="995" y="34"/>
                </a:lnTo>
                <a:lnTo>
                  <a:pt x="1006" y="22"/>
                </a:lnTo>
                <a:lnTo>
                  <a:pt x="1017" y="22"/>
                </a:lnTo>
                <a:lnTo>
                  <a:pt x="1040" y="11"/>
                </a:lnTo>
                <a:lnTo>
                  <a:pt x="1063" y="0"/>
                </a:lnTo>
                <a:lnTo>
                  <a:pt x="1074" y="0"/>
                </a:lnTo>
                <a:lnTo>
                  <a:pt x="1097" y="0"/>
                </a:lnTo>
                <a:lnTo>
                  <a:pt x="1108" y="0"/>
                </a:lnTo>
                <a:lnTo>
                  <a:pt x="1130" y="11"/>
                </a:lnTo>
                <a:lnTo>
                  <a:pt x="1142" y="11"/>
                </a:lnTo>
                <a:lnTo>
                  <a:pt x="1153" y="22"/>
                </a:lnTo>
                <a:lnTo>
                  <a:pt x="1176" y="45"/>
                </a:lnTo>
                <a:lnTo>
                  <a:pt x="1198" y="56"/>
                </a:lnTo>
                <a:lnTo>
                  <a:pt x="1221" y="79"/>
                </a:lnTo>
                <a:lnTo>
                  <a:pt x="1243" y="102"/>
                </a:lnTo>
                <a:lnTo>
                  <a:pt x="1266" y="124"/>
                </a:lnTo>
                <a:lnTo>
                  <a:pt x="1277" y="136"/>
                </a:lnTo>
                <a:lnTo>
                  <a:pt x="1300" y="158"/>
                </a:lnTo>
                <a:lnTo>
                  <a:pt x="1311" y="169"/>
                </a:lnTo>
                <a:lnTo>
                  <a:pt x="1311" y="181"/>
                </a:lnTo>
                <a:lnTo>
                  <a:pt x="1323" y="192"/>
                </a:lnTo>
                <a:lnTo>
                  <a:pt x="1323" y="203"/>
                </a:lnTo>
                <a:lnTo>
                  <a:pt x="1300" y="215"/>
                </a:lnTo>
                <a:lnTo>
                  <a:pt x="1289" y="226"/>
                </a:lnTo>
                <a:lnTo>
                  <a:pt x="1255" y="237"/>
                </a:lnTo>
                <a:lnTo>
                  <a:pt x="1243" y="237"/>
                </a:lnTo>
                <a:lnTo>
                  <a:pt x="1210" y="260"/>
                </a:lnTo>
                <a:lnTo>
                  <a:pt x="1187" y="271"/>
                </a:lnTo>
                <a:lnTo>
                  <a:pt x="1153" y="305"/>
                </a:lnTo>
                <a:lnTo>
                  <a:pt x="1119" y="339"/>
                </a:lnTo>
                <a:lnTo>
                  <a:pt x="1085" y="373"/>
                </a:lnTo>
                <a:lnTo>
                  <a:pt x="1051" y="418"/>
                </a:lnTo>
                <a:lnTo>
                  <a:pt x="1006" y="475"/>
                </a:lnTo>
                <a:lnTo>
                  <a:pt x="972" y="520"/>
                </a:lnTo>
                <a:lnTo>
                  <a:pt x="927" y="576"/>
                </a:lnTo>
                <a:lnTo>
                  <a:pt x="882" y="622"/>
                </a:lnTo>
                <a:lnTo>
                  <a:pt x="837" y="667"/>
                </a:lnTo>
                <a:lnTo>
                  <a:pt x="780" y="701"/>
                </a:lnTo>
                <a:lnTo>
                  <a:pt x="735" y="746"/>
                </a:lnTo>
                <a:lnTo>
                  <a:pt x="633" y="814"/>
                </a:lnTo>
                <a:lnTo>
                  <a:pt x="531" y="882"/>
                </a:lnTo>
                <a:lnTo>
                  <a:pt x="418" y="949"/>
                </a:lnTo>
                <a:lnTo>
                  <a:pt x="316" y="1006"/>
                </a:lnTo>
                <a:lnTo>
                  <a:pt x="215" y="105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" name="Freeform 45"/>
          <p:cNvSpPr/>
          <p:nvPr/>
        </p:nvSpPr>
        <p:spPr>
          <a:xfrm>
            <a:off x="6540500" y="2959100"/>
            <a:ext cx="338138" cy="1192213"/>
          </a:xfrm>
          <a:custGeom>
            <a:avLst/>
            <a:gdLst/>
            <a:ahLst/>
            <a:cxnLst>
              <a:cxn ang="0">
                <a:pos x="165255" y="1098843"/>
              </a:cxn>
              <a:cxn ang="0">
                <a:pos x="129662" y="1055652"/>
              </a:cxn>
              <a:cxn ang="0">
                <a:pos x="79450" y="1012460"/>
              </a:cxn>
              <a:cxn ang="0">
                <a:pos x="29237" y="976891"/>
              </a:cxn>
              <a:cxn ang="0">
                <a:pos x="0" y="955295"/>
              </a:cxn>
              <a:cxn ang="0">
                <a:pos x="7627" y="940686"/>
              </a:cxn>
              <a:cxn ang="0">
                <a:pos x="36229" y="940686"/>
              </a:cxn>
              <a:cxn ang="0">
                <a:pos x="93433" y="947673"/>
              </a:cxn>
              <a:cxn ang="0">
                <a:pos x="151272" y="955295"/>
              </a:cxn>
              <a:cxn ang="0">
                <a:pos x="194493" y="947673"/>
              </a:cxn>
              <a:cxn ang="0">
                <a:pos x="216103" y="940686"/>
              </a:cxn>
              <a:cxn ang="0">
                <a:pos x="230086" y="897494"/>
              </a:cxn>
              <a:cxn ang="0">
                <a:pos x="237714" y="811747"/>
              </a:cxn>
              <a:cxn ang="0">
                <a:pos x="237714" y="689159"/>
              </a:cxn>
              <a:cxn ang="0">
                <a:pos x="237714" y="538624"/>
              </a:cxn>
              <a:cxn ang="0">
                <a:pos x="230086" y="358871"/>
              </a:cxn>
              <a:cxn ang="0">
                <a:pos x="223095" y="265501"/>
              </a:cxn>
              <a:cxn ang="0">
                <a:pos x="216103" y="193727"/>
              </a:cxn>
              <a:cxn ang="0">
                <a:pos x="208476" y="136561"/>
              </a:cxn>
              <a:cxn ang="0">
                <a:pos x="194493" y="100357"/>
              </a:cxn>
              <a:cxn ang="0">
                <a:pos x="186866" y="78761"/>
              </a:cxn>
              <a:cxn ang="0">
                <a:pos x="158264" y="50178"/>
              </a:cxn>
              <a:cxn ang="0">
                <a:pos x="158264" y="6987"/>
              </a:cxn>
              <a:cxn ang="0">
                <a:pos x="186866" y="0"/>
              </a:cxn>
              <a:cxn ang="0">
                <a:pos x="230086" y="0"/>
              </a:cxn>
              <a:cxn ang="0">
                <a:pos x="287926" y="21596"/>
              </a:cxn>
              <a:cxn ang="0">
                <a:pos x="323519" y="36205"/>
              </a:cxn>
              <a:cxn ang="0">
                <a:pos x="330511" y="57165"/>
              </a:cxn>
              <a:cxn ang="0">
                <a:pos x="330511" y="107979"/>
              </a:cxn>
              <a:cxn ang="0">
                <a:pos x="323519" y="150535"/>
              </a:cxn>
              <a:cxn ang="0">
                <a:pos x="316528" y="193727"/>
              </a:cxn>
              <a:cxn ang="0">
                <a:pos x="316528" y="251527"/>
              </a:cxn>
              <a:cxn ang="0">
                <a:pos x="316528" y="330288"/>
              </a:cxn>
              <a:cxn ang="0">
                <a:pos x="323519" y="423658"/>
              </a:cxn>
              <a:cxn ang="0">
                <a:pos x="323519" y="574193"/>
              </a:cxn>
              <a:cxn ang="0">
                <a:pos x="330511" y="768555"/>
              </a:cxn>
              <a:cxn ang="0">
                <a:pos x="330511" y="919090"/>
              </a:cxn>
              <a:cxn ang="0">
                <a:pos x="323519" y="1019447"/>
              </a:cxn>
              <a:cxn ang="0">
                <a:pos x="309536" y="1098843"/>
              </a:cxn>
              <a:cxn ang="0">
                <a:pos x="294917" y="1149021"/>
              </a:cxn>
              <a:cxn ang="0">
                <a:pos x="244705" y="1184591"/>
              </a:cxn>
              <a:cxn ang="0">
                <a:pos x="223095" y="1192213"/>
              </a:cxn>
              <a:cxn ang="0">
                <a:pos x="194493" y="1177604"/>
              </a:cxn>
              <a:cxn ang="0">
                <a:pos x="179874" y="1149021"/>
              </a:cxn>
            </a:cxnLst>
            <a:pathLst>
              <a:path w="532" h="1877">
                <a:moveTo>
                  <a:pt x="272" y="1775"/>
                </a:moveTo>
                <a:lnTo>
                  <a:pt x="260" y="1752"/>
                </a:lnTo>
                <a:lnTo>
                  <a:pt x="260" y="1730"/>
                </a:lnTo>
                <a:lnTo>
                  <a:pt x="238" y="1707"/>
                </a:lnTo>
                <a:lnTo>
                  <a:pt x="227" y="1685"/>
                </a:lnTo>
                <a:lnTo>
                  <a:pt x="204" y="1662"/>
                </a:lnTo>
                <a:lnTo>
                  <a:pt x="181" y="1639"/>
                </a:lnTo>
                <a:lnTo>
                  <a:pt x="147" y="1617"/>
                </a:lnTo>
                <a:lnTo>
                  <a:pt x="125" y="1594"/>
                </a:lnTo>
                <a:lnTo>
                  <a:pt x="91" y="1571"/>
                </a:lnTo>
                <a:lnTo>
                  <a:pt x="68" y="1560"/>
                </a:lnTo>
                <a:lnTo>
                  <a:pt x="46" y="1538"/>
                </a:lnTo>
                <a:lnTo>
                  <a:pt x="23" y="1526"/>
                </a:lnTo>
                <a:lnTo>
                  <a:pt x="12" y="1515"/>
                </a:lnTo>
                <a:lnTo>
                  <a:pt x="0" y="1504"/>
                </a:lnTo>
                <a:lnTo>
                  <a:pt x="0" y="1492"/>
                </a:lnTo>
                <a:lnTo>
                  <a:pt x="0" y="1481"/>
                </a:lnTo>
                <a:lnTo>
                  <a:pt x="12" y="1481"/>
                </a:lnTo>
                <a:lnTo>
                  <a:pt x="23" y="1481"/>
                </a:lnTo>
                <a:lnTo>
                  <a:pt x="34" y="1481"/>
                </a:lnTo>
                <a:lnTo>
                  <a:pt x="57" y="1481"/>
                </a:lnTo>
                <a:lnTo>
                  <a:pt x="80" y="1481"/>
                </a:lnTo>
                <a:lnTo>
                  <a:pt x="113" y="1481"/>
                </a:lnTo>
                <a:lnTo>
                  <a:pt x="147" y="1492"/>
                </a:lnTo>
                <a:lnTo>
                  <a:pt x="181" y="1492"/>
                </a:lnTo>
                <a:lnTo>
                  <a:pt x="215" y="1492"/>
                </a:lnTo>
                <a:lnTo>
                  <a:pt x="238" y="1504"/>
                </a:lnTo>
                <a:lnTo>
                  <a:pt x="272" y="1504"/>
                </a:lnTo>
                <a:lnTo>
                  <a:pt x="294" y="1504"/>
                </a:lnTo>
                <a:lnTo>
                  <a:pt x="306" y="1492"/>
                </a:lnTo>
                <a:lnTo>
                  <a:pt x="328" y="1492"/>
                </a:lnTo>
                <a:lnTo>
                  <a:pt x="340" y="1492"/>
                </a:lnTo>
                <a:lnTo>
                  <a:pt x="340" y="1481"/>
                </a:lnTo>
                <a:lnTo>
                  <a:pt x="351" y="1470"/>
                </a:lnTo>
                <a:lnTo>
                  <a:pt x="362" y="1436"/>
                </a:lnTo>
                <a:lnTo>
                  <a:pt x="362" y="1413"/>
                </a:lnTo>
                <a:lnTo>
                  <a:pt x="362" y="1368"/>
                </a:lnTo>
                <a:lnTo>
                  <a:pt x="374" y="1323"/>
                </a:lnTo>
                <a:lnTo>
                  <a:pt x="374" y="1278"/>
                </a:lnTo>
                <a:lnTo>
                  <a:pt x="374" y="1210"/>
                </a:lnTo>
                <a:lnTo>
                  <a:pt x="374" y="1153"/>
                </a:lnTo>
                <a:lnTo>
                  <a:pt x="374" y="1085"/>
                </a:lnTo>
                <a:lnTo>
                  <a:pt x="374" y="1006"/>
                </a:lnTo>
                <a:lnTo>
                  <a:pt x="374" y="938"/>
                </a:lnTo>
                <a:lnTo>
                  <a:pt x="374" y="848"/>
                </a:lnTo>
                <a:lnTo>
                  <a:pt x="362" y="757"/>
                </a:lnTo>
                <a:lnTo>
                  <a:pt x="362" y="667"/>
                </a:lnTo>
                <a:lnTo>
                  <a:pt x="362" y="565"/>
                </a:lnTo>
                <a:lnTo>
                  <a:pt x="362" y="509"/>
                </a:lnTo>
                <a:lnTo>
                  <a:pt x="351" y="464"/>
                </a:lnTo>
                <a:lnTo>
                  <a:pt x="351" y="418"/>
                </a:lnTo>
                <a:lnTo>
                  <a:pt x="351" y="384"/>
                </a:lnTo>
                <a:lnTo>
                  <a:pt x="340" y="339"/>
                </a:lnTo>
                <a:lnTo>
                  <a:pt x="340" y="305"/>
                </a:lnTo>
                <a:lnTo>
                  <a:pt x="340" y="271"/>
                </a:lnTo>
                <a:lnTo>
                  <a:pt x="328" y="249"/>
                </a:lnTo>
                <a:lnTo>
                  <a:pt x="328" y="215"/>
                </a:lnTo>
                <a:lnTo>
                  <a:pt x="317" y="192"/>
                </a:lnTo>
                <a:lnTo>
                  <a:pt x="317" y="170"/>
                </a:lnTo>
                <a:lnTo>
                  <a:pt x="306" y="158"/>
                </a:lnTo>
                <a:lnTo>
                  <a:pt x="306" y="147"/>
                </a:lnTo>
                <a:lnTo>
                  <a:pt x="294" y="136"/>
                </a:lnTo>
                <a:lnTo>
                  <a:pt x="294" y="124"/>
                </a:lnTo>
                <a:lnTo>
                  <a:pt x="283" y="113"/>
                </a:lnTo>
                <a:lnTo>
                  <a:pt x="260" y="90"/>
                </a:lnTo>
                <a:lnTo>
                  <a:pt x="249" y="79"/>
                </a:lnTo>
                <a:lnTo>
                  <a:pt x="238" y="45"/>
                </a:lnTo>
                <a:lnTo>
                  <a:pt x="249" y="23"/>
                </a:lnTo>
                <a:lnTo>
                  <a:pt x="249" y="11"/>
                </a:lnTo>
                <a:lnTo>
                  <a:pt x="260" y="11"/>
                </a:lnTo>
                <a:lnTo>
                  <a:pt x="272" y="0"/>
                </a:lnTo>
                <a:lnTo>
                  <a:pt x="294" y="0"/>
                </a:lnTo>
                <a:lnTo>
                  <a:pt x="317" y="0"/>
                </a:lnTo>
                <a:lnTo>
                  <a:pt x="340" y="0"/>
                </a:lnTo>
                <a:lnTo>
                  <a:pt x="362" y="0"/>
                </a:lnTo>
                <a:lnTo>
                  <a:pt x="396" y="11"/>
                </a:lnTo>
                <a:lnTo>
                  <a:pt x="430" y="23"/>
                </a:lnTo>
                <a:lnTo>
                  <a:pt x="453" y="34"/>
                </a:lnTo>
                <a:lnTo>
                  <a:pt x="475" y="34"/>
                </a:lnTo>
                <a:lnTo>
                  <a:pt x="487" y="45"/>
                </a:lnTo>
                <a:lnTo>
                  <a:pt x="509" y="57"/>
                </a:lnTo>
                <a:lnTo>
                  <a:pt x="509" y="68"/>
                </a:lnTo>
                <a:lnTo>
                  <a:pt x="520" y="79"/>
                </a:lnTo>
                <a:lnTo>
                  <a:pt x="520" y="90"/>
                </a:lnTo>
                <a:lnTo>
                  <a:pt x="520" y="113"/>
                </a:lnTo>
                <a:lnTo>
                  <a:pt x="520" y="136"/>
                </a:lnTo>
                <a:lnTo>
                  <a:pt x="520" y="170"/>
                </a:lnTo>
                <a:lnTo>
                  <a:pt x="509" y="204"/>
                </a:lnTo>
                <a:lnTo>
                  <a:pt x="509" y="226"/>
                </a:lnTo>
                <a:lnTo>
                  <a:pt x="509" y="237"/>
                </a:lnTo>
                <a:lnTo>
                  <a:pt x="509" y="260"/>
                </a:lnTo>
                <a:lnTo>
                  <a:pt x="498" y="283"/>
                </a:lnTo>
                <a:lnTo>
                  <a:pt x="498" y="305"/>
                </a:lnTo>
                <a:lnTo>
                  <a:pt x="498" y="339"/>
                </a:lnTo>
                <a:lnTo>
                  <a:pt x="498" y="362"/>
                </a:lnTo>
                <a:lnTo>
                  <a:pt x="498" y="396"/>
                </a:lnTo>
                <a:lnTo>
                  <a:pt x="498" y="441"/>
                </a:lnTo>
                <a:lnTo>
                  <a:pt x="498" y="475"/>
                </a:lnTo>
                <a:lnTo>
                  <a:pt x="498" y="520"/>
                </a:lnTo>
                <a:lnTo>
                  <a:pt x="498" y="565"/>
                </a:lnTo>
                <a:lnTo>
                  <a:pt x="509" y="622"/>
                </a:lnTo>
                <a:lnTo>
                  <a:pt x="509" y="667"/>
                </a:lnTo>
                <a:lnTo>
                  <a:pt x="509" y="724"/>
                </a:lnTo>
                <a:lnTo>
                  <a:pt x="509" y="791"/>
                </a:lnTo>
                <a:lnTo>
                  <a:pt x="509" y="904"/>
                </a:lnTo>
                <a:lnTo>
                  <a:pt x="520" y="1018"/>
                </a:lnTo>
                <a:lnTo>
                  <a:pt x="520" y="1119"/>
                </a:lnTo>
                <a:lnTo>
                  <a:pt x="520" y="1210"/>
                </a:lnTo>
                <a:lnTo>
                  <a:pt x="520" y="1300"/>
                </a:lnTo>
                <a:lnTo>
                  <a:pt x="532" y="1379"/>
                </a:lnTo>
                <a:lnTo>
                  <a:pt x="520" y="1447"/>
                </a:lnTo>
                <a:lnTo>
                  <a:pt x="520" y="1504"/>
                </a:lnTo>
                <a:lnTo>
                  <a:pt x="520" y="1560"/>
                </a:lnTo>
                <a:lnTo>
                  <a:pt x="509" y="1605"/>
                </a:lnTo>
                <a:lnTo>
                  <a:pt x="509" y="1651"/>
                </a:lnTo>
                <a:lnTo>
                  <a:pt x="498" y="1696"/>
                </a:lnTo>
                <a:lnTo>
                  <a:pt x="487" y="1730"/>
                </a:lnTo>
                <a:lnTo>
                  <a:pt x="487" y="1764"/>
                </a:lnTo>
                <a:lnTo>
                  <a:pt x="475" y="1786"/>
                </a:lnTo>
                <a:lnTo>
                  <a:pt x="464" y="1809"/>
                </a:lnTo>
                <a:lnTo>
                  <a:pt x="430" y="1831"/>
                </a:lnTo>
                <a:lnTo>
                  <a:pt x="407" y="1854"/>
                </a:lnTo>
                <a:lnTo>
                  <a:pt x="385" y="1865"/>
                </a:lnTo>
                <a:lnTo>
                  <a:pt x="374" y="1877"/>
                </a:lnTo>
                <a:lnTo>
                  <a:pt x="362" y="1877"/>
                </a:lnTo>
                <a:lnTo>
                  <a:pt x="351" y="1877"/>
                </a:lnTo>
                <a:lnTo>
                  <a:pt x="328" y="1865"/>
                </a:lnTo>
                <a:lnTo>
                  <a:pt x="317" y="1865"/>
                </a:lnTo>
                <a:lnTo>
                  <a:pt x="306" y="1854"/>
                </a:lnTo>
                <a:lnTo>
                  <a:pt x="306" y="1843"/>
                </a:lnTo>
                <a:lnTo>
                  <a:pt x="294" y="1820"/>
                </a:lnTo>
                <a:lnTo>
                  <a:pt x="283" y="1809"/>
                </a:lnTo>
                <a:lnTo>
                  <a:pt x="272" y="17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" name="Freeform 37"/>
          <p:cNvSpPr/>
          <p:nvPr/>
        </p:nvSpPr>
        <p:spPr>
          <a:xfrm>
            <a:off x="5888038" y="2290763"/>
            <a:ext cx="187325" cy="1809750"/>
          </a:xfrm>
          <a:custGeom>
            <a:avLst/>
            <a:gdLst/>
            <a:ahLst/>
            <a:cxnLst>
              <a:cxn ang="0">
                <a:pos x="158016" y="1199301"/>
              </a:cxn>
              <a:cxn ang="0">
                <a:pos x="158016" y="1386056"/>
              </a:cxn>
              <a:cxn ang="0">
                <a:pos x="151007" y="1529617"/>
              </a:cxn>
              <a:cxn ang="0">
                <a:pos x="151007" y="1636969"/>
              </a:cxn>
              <a:cxn ang="0">
                <a:pos x="143998" y="1716372"/>
              </a:cxn>
              <a:cxn ang="0">
                <a:pos x="129343" y="1751945"/>
              </a:cxn>
              <a:cxn ang="0">
                <a:pos x="115326" y="1788152"/>
              </a:cxn>
              <a:cxn ang="0">
                <a:pos x="93663" y="1809750"/>
              </a:cxn>
              <a:cxn ang="0">
                <a:pos x="86017" y="1788152"/>
              </a:cxn>
              <a:cxn ang="0">
                <a:pos x="64353" y="1758932"/>
              </a:cxn>
              <a:cxn ang="0">
                <a:pos x="50336" y="1701762"/>
              </a:cxn>
              <a:cxn ang="0">
                <a:pos x="35681" y="1658567"/>
              </a:cxn>
              <a:cxn ang="0">
                <a:pos x="28672" y="1622994"/>
              </a:cxn>
              <a:cxn ang="0">
                <a:pos x="35681" y="1601397"/>
              </a:cxn>
              <a:cxn ang="0">
                <a:pos x="42690" y="1543592"/>
              </a:cxn>
              <a:cxn ang="0">
                <a:pos x="57344" y="1471811"/>
              </a:cxn>
              <a:cxn ang="0">
                <a:pos x="64353" y="1421629"/>
              </a:cxn>
              <a:cxn ang="0">
                <a:pos x="71999" y="1271081"/>
              </a:cxn>
              <a:cxn ang="0">
                <a:pos x="79008" y="1076703"/>
              </a:cxn>
              <a:cxn ang="0">
                <a:pos x="79008" y="882960"/>
              </a:cxn>
              <a:cxn ang="0">
                <a:pos x="79008" y="724789"/>
              </a:cxn>
              <a:cxn ang="0">
                <a:pos x="79008" y="602827"/>
              </a:cxn>
              <a:cxn ang="0">
                <a:pos x="79008" y="480864"/>
              </a:cxn>
              <a:cxn ang="0">
                <a:pos x="71999" y="337303"/>
              </a:cxn>
              <a:cxn ang="0">
                <a:pos x="64353" y="200730"/>
              </a:cxn>
              <a:cxn ang="0">
                <a:pos x="50336" y="107353"/>
              </a:cxn>
              <a:cxn ang="0">
                <a:pos x="21663" y="57170"/>
              </a:cxn>
              <a:cxn ang="0">
                <a:pos x="0" y="28585"/>
              </a:cxn>
              <a:cxn ang="0">
                <a:pos x="14018" y="0"/>
              </a:cxn>
              <a:cxn ang="0">
                <a:pos x="42690" y="0"/>
              </a:cxn>
              <a:cxn ang="0">
                <a:pos x="93663" y="6987"/>
              </a:cxn>
              <a:cxn ang="0">
                <a:pos x="143998" y="35572"/>
              </a:cxn>
              <a:cxn ang="0">
                <a:pos x="172670" y="50183"/>
              </a:cxn>
              <a:cxn ang="0">
                <a:pos x="187325" y="64158"/>
              </a:cxn>
              <a:cxn ang="0">
                <a:pos x="187325" y="100365"/>
              </a:cxn>
              <a:cxn ang="0">
                <a:pos x="179679" y="150548"/>
              </a:cxn>
              <a:cxn ang="0">
                <a:pos x="172670" y="215341"/>
              </a:cxn>
              <a:cxn ang="0">
                <a:pos x="165662" y="294108"/>
              </a:cxn>
              <a:cxn ang="0">
                <a:pos x="165662" y="365888"/>
              </a:cxn>
              <a:cxn ang="0">
                <a:pos x="165662" y="466254"/>
              </a:cxn>
              <a:cxn ang="0">
                <a:pos x="165662" y="602827"/>
              </a:cxn>
              <a:cxn ang="0">
                <a:pos x="165662" y="775607"/>
              </a:cxn>
              <a:cxn ang="0">
                <a:pos x="158016" y="976338"/>
              </a:cxn>
            </a:cxnLst>
            <a:pathLst>
              <a:path w="294" h="2849">
                <a:moveTo>
                  <a:pt x="248" y="1650"/>
                </a:moveTo>
                <a:lnTo>
                  <a:pt x="248" y="1775"/>
                </a:lnTo>
                <a:lnTo>
                  <a:pt x="248" y="1888"/>
                </a:lnTo>
                <a:lnTo>
                  <a:pt x="248" y="1989"/>
                </a:lnTo>
                <a:lnTo>
                  <a:pt x="248" y="2091"/>
                </a:lnTo>
                <a:lnTo>
                  <a:pt x="248" y="2182"/>
                </a:lnTo>
                <a:lnTo>
                  <a:pt x="248" y="2261"/>
                </a:lnTo>
                <a:lnTo>
                  <a:pt x="248" y="2340"/>
                </a:lnTo>
                <a:lnTo>
                  <a:pt x="237" y="2408"/>
                </a:lnTo>
                <a:lnTo>
                  <a:pt x="237" y="2475"/>
                </a:lnTo>
                <a:lnTo>
                  <a:pt x="237" y="2532"/>
                </a:lnTo>
                <a:lnTo>
                  <a:pt x="237" y="2577"/>
                </a:lnTo>
                <a:lnTo>
                  <a:pt x="226" y="2622"/>
                </a:lnTo>
                <a:lnTo>
                  <a:pt x="226" y="2668"/>
                </a:lnTo>
                <a:lnTo>
                  <a:pt x="226" y="2702"/>
                </a:lnTo>
                <a:lnTo>
                  <a:pt x="214" y="2724"/>
                </a:lnTo>
                <a:lnTo>
                  <a:pt x="214" y="2736"/>
                </a:lnTo>
                <a:lnTo>
                  <a:pt x="203" y="2758"/>
                </a:lnTo>
                <a:lnTo>
                  <a:pt x="192" y="2781"/>
                </a:lnTo>
                <a:lnTo>
                  <a:pt x="181" y="2803"/>
                </a:lnTo>
                <a:lnTo>
                  <a:pt x="181" y="2815"/>
                </a:lnTo>
                <a:lnTo>
                  <a:pt x="169" y="2826"/>
                </a:lnTo>
                <a:lnTo>
                  <a:pt x="158" y="2837"/>
                </a:lnTo>
                <a:lnTo>
                  <a:pt x="147" y="2849"/>
                </a:lnTo>
                <a:lnTo>
                  <a:pt x="147" y="2837"/>
                </a:lnTo>
                <a:lnTo>
                  <a:pt x="135" y="2826"/>
                </a:lnTo>
                <a:lnTo>
                  <a:pt x="135" y="2815"/>
                </a:lnTo>
                <a:lnTo>
                  <a:pt x="124" y="2803"/>
                </a:lnTo>
                <a:lnTo>
                  <a:pt x="113" y="2781"/>
                </a:lnTo>
                <a:lnTo>
                  <a:pt x="101" y="2769"/>
                </a:lnTo>
                <a:lnTo>
                  <a:pt x="101" y="2736"/>
                </a:lnTo>
                <a:lnTo>
                  <a:pt x="90" y="2713"/>
                </a:lnTo>
                <a:lnTo>
                  <a:pt x="79" y="2679"/>
                </a:lnTo>
                <a:lnTo>
                  <a:pt x="67" y="2656"/>
                </a:lnTo>
                <a:lnTo>
                  <a:pt x="67" y="2634"/>
                </a:lnTo>
                <a:lnTo>
                  <a:pt x="56" y="2611"/>
                </a:lnTo>
                <a:lnTo>
                  <a:pt x="56" y="2589"/>
                </a:lnTo>
                <a:lnTo>
                  <a:pt x="56" y="2577"/>
                </a:lnTo>
                <a:lnTo>
                  <a:pt x="45" y="2555"/>
                </a:lnTo>
                <a:lnTo>
                  <a:pt x="56" y="2543"/>
                </a:lnTo>
                <a:lnTo>
                  <a:pt x="56" y="2532"/>
                </a:lnTo>
                <a:lnTo>
                  <a:pt x="56" y="2521"/>
                </a:lnTo>
                <a:lnTo>
                  <a:pt x="56" y="2498"/>
                </a:lnTo>
                <a:lnTo>
                  <a:pt x="67" y="2464"/>
                </a:lnTo>
                <a:lnTo>
                  <a:pt x="67" y="2430"/>
                </a:lnTo>
                <a:lnTo>
                  <a:pt x="79" y="2385"/>
                </a:lnTo>
                <a:lnTo>
                  <a:pt x="90" y="2340"/>
                </a:lnTo>
                <a:lnTo>
                  <a:pt x="90" y="2317"/>
                </a:lnTo>
                <a:lnTo>
                  <a:pt x="90" y="2295"/>
                </a:lnTo>
                <a:lnTo>
                  <a:pt x="90" y="2261"/>
                </a:lnTo>
                <a:lnTo>
                  <a:pt x="101" y="2238"/>
                </a:lnTo>
                <a:lnTo>
                  <a:pt x="101" y="2170"/>
                </a:lnTo>
                <a:lnTo>
                  <a:pt x="101" y="2091"/>
                </a:lnTo>
                <a:lnTo>
                  <a:pt x="113" y="2001"/>
                </a:lnTo>
                <a:lnTo>
                  <a:pt x="113" y="1910"/>
                </a:lnTo>
                <a:lnTo>
                  <a:pt x="124" y="1808"/>
                </a:lnTo>
                <a:lnTo>
                  <a:pt x="124" y="1695"/>
                </a:lnTo>
                <a:lnTo>
                  <a:pt x="124" y="1582"/>
                </a:lnTo>
                <a:lnTo>
                  <a:pt x="124" y="1481"/>
                </a:lnTo>
                <a:lnTo>
                  <a:pt x="124" y="1390"/>
                </a:lnTo>
                <a:lnTo>
                  <a:pt x="124" y="1300"/>
                </a:lnTo>
                <a:lnTo>
                  <a:pt x="124" y="1209"/>
                </a:lnTo>
                <a:lnTo>
                  <a:pt x="124" y="1141"/>
                </a:lnTo>
                <a:lnTo>
                  <a:pt x="124" y="1074"/>
                </a:lnTo>
                <a:lnTo>
                  <a:pt x="124" y="1006"/>
                </a:lnTo>
                <a:lnTo>
                  <a:pt x="124" y="949"/>
                </a:lnTo>
                <a:lnTo>
                  <a:pt x="124" y="893"/>
                </a:lnTo>
                <a:lnTo>
                  <a:pt x="124" y="825"/>
                </a:lnTo>
                <a:lnTo>
                  <a:pt x="124" y="757"/>
                </a:lnTo>
                <a:lnTo>
                  <a:pt x="124" y="689"/>
                </a:lnTo>
                <a:lnTo>
                  <a:pt x="124" y="610"/>
                </a:lnTo>
                <a:lnTo>
                  <a:pt x="113" y="531"/>
                </a:lnTo>
                <a:lnTo>
                  <a:pt x="113" y="452"/>
                </a:lnTo>
                <a:lnTo>
                  <a:pt x="113" y="373"/>
                </a:lnTo>
                <a:lnTo>
                  <a:pt x="101" y="316"/>
                </a:lnTo>
                <a:lnTo>
                  <a:pt x="90" y="248"/>
                </a:lnTo>
                <a:lnTo>
                  <a:pt x="90" y="203"/>
                </a:lnTo>
                <a:lnTo>
                  <a:pt x="79" y="169"/>
                </a:lnTo>
                <a:lnTo>
                  <a:pt x="67" y="135"/>
                </a:lnTo>
                <a:lnTo>
                  <a:pt x="56" y="113"/>
                </a:lnTo>
                <a:lnTo>
                  <a:pt x="34" y="90"/>
                </a:lnTo>
                <a:lnTo>
                  <a:pt x="11" y="79"/>
                </a:lnTo>
                <a:lnTo>
                  <a:pt x="0" y="67"/>
                </a:lnTo>
                <a:lnTo>
                  <a:pt x="0" y="45"/>
                </a:lnTo>
                <a:lnTo>
                  <a:pt x="0" y="11"/>
                </a:lnTo>
                <a:lnTo>
                  <a:pt x="11" y="11"/>
                </a:lnTo>
                <a:lnTo>
                  <a:pt x="22" y="0"/>
                </a:lnTo>
                <a:lnTo>
                  <a:pt x="34" y="0"/>
                </a:lnTo>
                <a:lnTo>
                  <a:pt x="45" y="0"/>
                </a:lnTo>
                <a:lnTo>
                  <a:pt x="67" y="0"/>
                </a:lnTo>
                <a:lnTo>
                  <a:pt x="90" y="0"/>
                </a:lnTo>
                <a:lnTo>
                  <a:pt x="124" y="11"/>
                </a:lnTo>
                <a:lnTo>
                  <a:pt x="147" y="11"/>
                </a:lnTo>
                <a:lnTo>
                  <a:pt x="181" y="34"/>
                </a:lnTo>
                <a:lnTo>
                  <a:pt x="203" y="45"/>
                </a:lnTo>
                <a:lnTo>
                  <a:pt x="226" y="56"/>
                </a:lnTo>
                <a:lnTo>
                  <a:pt x="248" y="67"/>
                </a:lnTo>
                <a:lnTo>
                  <a:pt x="260" y="79"/>
                </a:lnTo>
                <a:lnTo>
                  <a:pt x="271" y="79"/>
                </a:lnTo>
                <a:lnTo>
                  <a:pt x="282" y="90"/>
                </a:lnTo>
                <a:lnTo>
                  <a:pt x="294" y="90"/>
                </a:lnTo>
                <a:lnTo>
                  <a:pt x="294" y="101"/>
                </a:lnTo>
                <a:lnTo>
                  <a:pt x="294" y="113"/>
                </a:lnTo>
                <a:lnTo>
                  <a:pt x="294" y="135"/>
                </a:lnTo>
                <a:lnTo>
                  <a:pt x="294" y="158"/>
                </a:lnTo>
                <a:lnTo>
                  <a:pt x="294" y="192"/>
                </a:lnTo>
                <a:lnTo>
                  <a:pt x="282" y="214"/>
                </a:lnTo>
                <a:lnTo>
                  <a:pt x="282" y="237"/>
                </a:lnTo>
                <a:lnTo>
                  <a:pt x="271" y="260"/>
                </a:lnTo>
                <a:lnTo>
                  <a:pt x="271" y="294"/>
                </a:lnTo>
                <a:lnTo>
                  <a:pt x="271" y="339"/>
                </a:lnTo>
                <a:lnTo>
                  <a:pt x="260" y="373"/>
                </a:lnTo>
                <a:lnTo>
                  <a:pt x="260" y="418"/>
                </a:lnTo>
                <a:lnTo>
                  <a:pt x="260" y="463"/>
                </a:lnTo>
                <a:lnTo>
                  <a:pt x="260" y="497"/>
                </a:lnTo>
                <a:lnTo>
                  <a:pt x="260" y="531"/>
                </a:lnTo>
                <a:lnTo>
                  <a:pt x="260" y="576"/>
                </a:lnTo>
                <a:lnTo>
                  <a:pt x="260" y="621"/>
                </a:lnTo>
                <a:lnTo>
                  <a:pt x="260" y="678"/>
                </a:lnTo>
                <a:lnTo>
                  <a:pt x="260" y="734"/>
                </a:lnTo>
                <a:lnTo>
                  <a:pt x="260" y="802"/>
                </a:lnTo>
                <a:lnTo>
                  <a:pt x="260" y="870"/>
                </a:lnTo>
                <a:lnTo>
                  <a:pt x="260" y="949"/>
                </a:lnTo>
                <a:lnTo>
                  <a:pt x="260" y="1028"/>
                </a:lnTo>
                <a:lnTo>
                  <a:pt x="260" y="1119"/>
                </a:lnTo>
                <a:lnTo>
                  <a:pt x="260" y="1221"/>
                </a:lnTo>
                <a:lnTo>
                  <a:pt x="260" y="1322"/>
                </a:lnTo>
                <a:lnTo>
                  <a:pt x="260" y="1424"/>
                </a:lnTo>
                <a:lnTo>
                  <a:pt x="248" y="1537"/>
                </a:lnTo>
                <a:lnTo>
                  <a:pt x="248" y="16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4" grpId="0"/>
      <p:bldP spid="45" grpId="0"/>
      <p:bldP spid="46" grpId="0"/>
      <p:bldP spid="48" grpId="0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" name="Freeform 34"/>
          <p:cNvSpPr/>
          <p:nvPr/>
        </p:nvSpPr>
        <p:spPr>
          <a:xfrm>
            <a:off x="5507038" y="3446463"/>
            <a:ext cx="644525" cy="301625"/>
          </a:xfrm>
          <a:custGeom>
            <a:avLst/>
            <a:gdLst/>
            <a:ahLst/>
            <a:cxnLst>
              <a:cxn ang="0">
                <a:pos x="93161" y="301625"/>
              </a:cxn>
              <a:cxn ang="0">
                <a:pos x="71614" y="294640"/>
              </a:cxn>
              <a:cxn ang="0">
                <a:pos x="57038" y="280035"/>
              </a:cxn>
              <a:cxn ang="0">
                <a:pos x="35490" y="251460"/>
              </a:cxn>
              <a:cxn ang="0">
                <a:pos x="21548" y="222885"/>
              </a:cxn>
              <a:cxn ang="0">
                <a:pos x="6971" y="193675"/>
              </a:cxn>
              <a:cxn ang="0">
                <a:pos x="0" y="172085"/>
              </a:cxn>
              <a:cxn ang="0">
                <a:pos x="0" y="158115"/>
              </a:cxn>
              <a:cxn ang="0">
                <a:pos x="13943" y="151130"/>
              </a:cxn>
              <a:cxn ang="0">
                <a:pos x="42461" y="143510"/>
              </a:cxn>
              <a:cxn ang="0">
                <a:pos x="78585" y="151130"/>
              </a:cxn>
              <a:cxn ang="0">
                <a:pos x="107104" y="151130"/>
              </a:cxn>
              <a:cxn ang="0">
                <a:pos x="128651" y="143510"/>
              </a:cxn>
              <a:cxn ang="0">
                <a:pos x="157170" y="136525"/>
              </a:cxn>
              <a:cxn ang="0">
                <a:pos x="178718" y="136525"/>
              </a:cxn>
              <a:cxn ang="0">
                <a:pos x="207237" y="121920"/>
              </a:cxn>
              <a:cxn ang="0">
                <a:pos x="243360" y="114935"/>
              </a:cxn>
              <a:cxn ang="0">
                <a:pos x="286456" y="100330"/>
              </a:cxn>
              <a:cxn ang="0">
                <a:pos x="336522" y="78740"/>
              </a:cxn>
              <a:cxn ang="0">
                <a:pos x="393560" y="64770"/>
              </a:cxn>
              <a:cxn ang="0">
                <a:pos x="436655" y="50165"/>
              </a:cxn>
              <a:cxn ang="0">
                <a:pos x="479750" y="36195"/>
              </a:cxn>
              <a:cxn ang="0">
                <a:pos x="536787" y="14605"/>
              </a:cxn>
              <a:cxn ang="0">
                <a:pos x="587487" y="0"/>
              </a:cxn>
              <a:cxn ang="0">
                <a:pos x="616006" y="0"/>
              </a:cxn>
              <a:cxn ang="0">
                <a:pos x="637554" y="0"/>
              </a:cxn>
              <a:cxn ang="0">
                <a:pos x="644525" y="6985"/>
              </a:cxn>
              <a:cxn ang="0">
                <a:pos x="629949" y="21590"/>
              </a:cxn>
              <a:cxn ang="0">
                <a:pos x="609035" y="36195"/>
              </a:cxn>
              <a:cxn ang="0">
                <a:pos x="579882" y="50165"/>
              </a:cxn>
              <a:cxn ang="0">
                <a:pos x="544392" y="71755"/>
              </a:cxn>
              <a:cxn ang="0">
                <a:pos x="501297" y="100330"/>
              </a:cxn>
              <a:cxn ang="0">
                <a:pos x="451231" y="129540"/>
              </a:cxn>
              <a:cxn ang="0">
                <a:pos x="393560" y="165100"/>
              </a:cxn>
              <a:cxn ang="0">
                <a:pos x="336522" y="193675"/>
              </a:cxn>
              <a:cxn ang="0">
                <a:pos x="279484" y="222885"/>
              </a:cxn>
              <a:cxn ang="0">
                <a:pos x="228784" y="251460"/>
              </a:cxn>
              <a:cxn ang="0">
                <a:pos x="193294" y="265430"/>
              </a:cxn>
              <a:cxn ang="0">
                <a:pos x="157170" y="287020"/>
              </a:cxn>
              <a:cxn ang="0">
                <a:pos x="128651" y="294640"/>
              </a:cxn>
              <a:cxn ang="0">
                <a:pos x="114075" y="301625"/>
              </a:cxn>
              <a:cxn ang="0">
                <a:pos x="100133" y="301625"/>
              </a:cxn>
            </a:cxnLst>
            <a:pathLst>
              <a:path w="1017" h="475">
                <a:moveTo>
                  <a:pt x="158" y="475"/>
                </a:moveTo>
                <a:lnTo>
                  <a:pt x="147" y="475"/>
                </a:lnTo>
                <a:lnTo>
                  <a:pt x="124" y="475"/>
                </a:lnTo>
                <a:lnTo>
                  <a:pt x="113" y="464"/>
                </a:lnTo>
                <a:lnTo>
                  <a:pt x="101" y="452"/>
                </a:lnTo>
                <a:lnTo>
                  <a:pt x="90" y="441"/>
                </a:lnTo>
                <a:lnTo>
                  <a:pt x="67" y="418"/>
                </a:lnTo>
                <a:lnTo>
                  <a:pt x="56" y="396"/>
                </a:lnTo>
                <a:lnTo>
                  <a:pt x="45" y="373"/>
                </a:lnTo>
                <a:lnTo>
                  <a:pt x="34" y="351"/>
                </a:lnTo>
                <a:lnTo>
                  <a:pt x="11" y="328"/>
                </a:lnTo>
                <a:lnTo>
                  <a:pt x="11" y="305"/>
                </a:lnTo>
                <a:lnTo>
                  <a:pt x="0" y="294"/>
                </a:lnTo>
                <a:lnTo>
                  <a:pt x="0" y="271"/>
                </a:lnTo>
                <a:lnTo>
                  <a:pt x="0" y="260"/>
                </a:lnTo>
                <a:lnTo>
                  <a:pt x="0" y="249"/>
                </a:lnTo>
                <a:lnTo>
                  <a:pt x="11" y="249"/>
                </a:lnTo>
                <a:lnTo>
                  <a:pt x="22" y="238"/>
                </a:lnTo>
                <a:lnTo>
                  <a:pt x="45" y="238"/>
                </a:lnTo>
                <a:lnTo>
                  <a:pt x="67" y="226"/>
                </a:lnTo>
                <a:lnTo>
                  <a:pt x="90" y="226"/>
                </a:lnTo>
                <a:lnTo>
                  <a:pt x="124" y="238"/>
                </a:lnTo>
                <a:lnTo>
                  <a:pt x="147" y="238"/>
                </a:lnTo>
                <a:lnTo>
                  <a:pt x="169" y="238"/>
                </a:lnTo>
                <a:lnTo>
                  <a:pt x="192" y="226"/>
                </a:lnTo>
                <a:lnTo>
                  <a:pt x="203" y="226"/>
                </a:lnTo>
                <a:lnTo>
                  <a:pt x="226" y="226"/>
                </a:lnTo>
                <a:lnTo>
                  <a:pt x="248" y="215"/>
                </a:lnTo>
                <a:lnTo>
                  <a:pt x="260" y="215"/>
                </a:lnTo>
                <a:lnTo>
                  <a:pt x="282" y="215"/>
                </a:lnTo>
                <a:lnTo>
                  <a:pt x="305" y="204"/>
                </a:lnTo>
                <a:lnTo>
                  <a:pt x="327" y="192"/>
                </a:lnTo>
                <a:lnTo>
                  <a:pt x="361" y="181"/>
                </a:lnTo>
                <a:lnTo>
                  <a:pt x="384" y="181"/>
                </a:lnTo>
                <a:lnTo>
                  <a:pt x="418" y="170"/>
                </a:lnTo>
                <a:lnTo>
                  <a:pt x="452" y="158"/>
                </a:lnTo>
                <a:lnTo>
                  <a:pt x="486" y="147"/>
                </a:lnTo>
                <a:lnTo>
                  <a:pt x="531" y="124"/>
                </a:lnTo>
                <a:lnTo>
                  <a:pt x="576" y="113"/>
                </a:lnTo>
                <a:lnTo>
                  <a:pt x="621" y="102"/>
                </a:lnTo>
                <a:lnTo>
                  <a:pt x="655" y="91"/>
                </a:lnTo>
                <a:lnTo>
                  <a:pt x="689" y="79"/>
                </a:lnTo>
                <a:lnTo>
                  <a:pt x="723" y="57"/>
                </a:lnTo>
                <a:lnTo>
                  <a:pt x="757" y="57"/>
                </a:lnTo>
                <a:lnTo>
                  <a:pt x="791" y="45"/>
                </a:lnTo>
                <a:lnTo>
                  <a:pt x="847" y="23"/>
                </a:lnTo>
                <a:lnTo>
                  <a:pt x="893" y="11"/>
                </a:lnTo>
                <a:lnTo>
                  <a:pt x="927" y="0"/>
                </a:lnTo>
                <a:lnTo>
                  <a:pt x="949" y="0"/>
                </a:lnTo>
                <a:lnTo>
                  <a:pt x="972" y="0"/>
                </a:lnTo>
                <a:lnTo>
                  <a:pt x="994" y="0"/>
                </a:lnTo>
                <a:lnTo>
                  <a:pt x="1006" y="0"/>
                </a:lnTo>
                <a:lnTo>
                  <a:pt x="1017" y="0"/>
                </a:lnTo>
                <a:lnTo>
                  <a:pt x="1017" y="11"/>
                </a:lnTo>
                <a:lnTo>
                  <a:pt x="1006" y="23"/>
                </a:lnTo>
                <a:lnTo>
                  <a:pt x="994" y="34"/>
                </a:lnTo>
                <a:lnTo>
                  <a:pt x="972" y="45"/>
                </a:lnTo>
                <a:lnTo>
                  <a:pt x="961" y="57"/>
                </a:lnTo>
                <a:lnTo>
                  <a:pt x="938" y="68"/>
                </a:lnTo>
                <a:lnTo>
                  <a:pt x="915" y="79"/>
                </a:lnTo>
                <a:lnTo>
                  <a:pt x="893" y="102"/>
                </a:lnTo>
                <a:lnTo>
                  <a:pt x="859" y="113"/>
                </a:lnTo>
                <a:lnTo>
                  <a:pt x="825" y="136"/>
                </a:lnTo>
                <a:lnTo>
                  <a:pt x="791" y="158"/>
                </a:lnTo>
                <a:lnTo>
                  <a:pt x="757" y="181"/>
                </a:lnTo>
                <a:lnTo>
                  <a:pt x="712" y="204"/>
                </a:lnTo>
                <a:lnTo>
                  <a:pt x="667" y="226"/>
                </a:lnTo>
                <a:lnTo>
                  <a:pt x="621" y="260"/>
                </a:lnTo>
                <a:lnTo>
                  <a:pt x="576" y="283"/>
                </a:lnTo>
                <a:lnTo>
                  <a:pt x="531" y="305"/>
                </a:lnTo>
                <a:lnTo>
                  <a:pt x="486" y="328"/>
                </a:lnTo>
                <a:lnTo>
                  <a:pt x="441" y="351"/>
                </a:lnTo>
                <a:lnTo>
                  <a:pt x="407" y="373"/>
                </a:lnTo>
                <a:lnTo>
                  <a:pt x="361" y="396"/>
                </a:lnTo>
                <a:lnTo>
                  <a:pt x="327" y="407"/>
                </a:lnTo>
                <a:lnTo>
                  <a:pt x="305" y="418"/>
                </a:lnTo>
                <a:lnTo>
                  <a:pt x="271" y="441"/>
                </a:lnTo>
                <a:lnTo>
                  <a:pt x="248" y="452"/>
                </a:lnTo>
                <a:lnTo>
                  <a:pt x="226" y="452"/>
                </a:lnTo>
                <a:lnTo>
                  <a:pt x="203" y="464"/>
                </a:lnTo>
                <a:lnTo>
                  <a:pt x="192" y="475"/>
                </a:lnTo>
                <a:lnTo>
                  <a:pt x="180" y="475"/>
                </a:lnTo>
                <a:lnTo>
                  <a:pt x="169" y="475"/>
                </a:lnTo>
                <a:lnTo>
                  <a:pt x="158" y="4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12291" name="TextBox 27"/>
          <p:cNvSpPr txBox="1"/>
          <p:nvPr/>
        </p:nvSpPr>
        <p:spPr>
          <a:xfrm>
            <a:off x="319088" y="1392238"/>
            <a:ext cx="13366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纷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39763" y="744538"/>
            <a:ext cx="9556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fēn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229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230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0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31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231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8" name="TextBox 37"/>
          <p:cNvSpPr txBox="1"/>
          <p:nvPr/>
        </p:nvSpPr>
        <p:spPr>
          <a:xfrm>
            <a:off x="4619625" y="4784725"/>
            <a:ext cx="407511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左窄右宽，刀的横折钩接近横中线，注意笔画穿插。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978025" y="1584325"/>
            <a:ext cx="278765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纟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2600" y="3811588"/>
            <a:ext cx="402590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大雪纷飞 纷纷  纷乱 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30"/>
          <p:cNvSpPr txBox="1">
            <a:spLocks noChangeArrowheads="1"/>
          </p:cNvSpPr>
          <p:nvPr/>
        </p:nvSpPr>
        <p:spPr bwMode="auto">
          <a:xfrm>
            <a:off x="2249488" y="746125"/>
            <a:ext cx="2008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F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1"/>
          <p:cNvSpPr txBox="1">
            <a:spLocks noChangeArrowheads="1"/>
          </p:cNvSpPr>
          <p:nvPr/>
        </p:nvSpPr>
        <p:spPr bwMode="auto">
          <a:xfrm>
            <a:off x="1816100" y="2371725"/>
            <a:ext cx="28749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2299" name="Rectangle 27"/>
          <p:cNvSpPr/>
          <p:nvPr/>
        </p:nvSpPr>
        <p:spPr>
          <a:xfrm>
            <a:off x="5484813" y="2225675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Freeform 30"/>
          <p:cNvSpPr/>
          <p:nvPr/>
        </p:nvSpPr>
        <p:spPr>
          <a:xfrm>
            <a:off x="5564188" y="2290763"/>
            <a:ext cx="438150" cy="703262"/>
          </a:xfrm>
          <a:custGeom>
            <a:avLst/>
            <a:gdLst/>
            <a:ahLst/>
            <a:cxnLst>
              <a:cxn ang="0">
                <a:pos x="136525" y="688664"/>
              </a:cxn>
              <a:cxn ang="0">
                <a:pos x="93345" y="703262"/>
              </a:cxn>
              <a:cxn ang="0">
                <a:pos x="57150" y="703262"/>
              </a:cxn>
              <a:cxn ang="0">
                <a:pos x="36195" y="688664"/>
              </a:cxn>
              <a:cxn ang="0">
                <a:pos x="28575" y="674700"/>
              </a:cxn>
              <a:cxn ang="0">
                <a:pos x="6985" y="638521"/>
              </a:cxn>
              <a:cxn ang="0">
                <a:pos x="0" y="609959"/>
              </a:cxn>
              <a:cxn ang="0">
                <a:pos x="14605" y="573781"/>
              </a:cxn>
              <a:cxn ang="0">
                <a:pos x="43180" y="559817"/>
              </a:cxn>
              <a:cxn ang="0">
                <a:pos x="64770" y="545218"/>
              </a:cxn>
              <a:cxn ang="0">
                <a:pos x="86360" y="516656"/>
              </a:cxn>
              <a:cxn ang="0">
                <a:pos x="114935" y="473496"/>
              </a:cxn>
              <a:cxn ang="0">
                <a:pos x="150495" y="423354"/>
              </a:cxn>
              <a:cxn ang="0">
                <a:pos x="215265" y="308471"/>
              </a:cxn>
              <a:cxn ang="0">
                <a:pos x="273050" y="193587"/>
              </a:cxn>
              <a:cxn ang="0">
                <a:pos x="294640" y="143445"/>
              </a:cxn>
              <a:cxn ang="0">
                <a:pos x="308610" y="100285"/>
              </a:cxn>
              <a:cxn ang="0">
                <a:pos x="308610" y="71723"/>
              </a:cxn>
              <a:cxn ang="0">
                <a:pos x="308610" y="50142"/>
              </a:cxn>
              <a:cxn ang="0">
                <a:pos x="301625" y="21580"/>
              </a:cxn>
              <a:cxn ang="0">
                <a:pos x="308610" y="0"/>
              </a:cxn>
              <a:cxn ang="0">
                <a:pos x="323215" y="0"/>
              </a:cxn>
              <a:cxn ang="0">
                <a:pos x="337185" y="6982"/>
              </a:cxn>
              <a:cxn ang="0">
                <a:pos x="351790" y="21580"/>
              </a:cxn>
              <a:cxn ang="0">
                <a:pos x="380365" y="43160"/>
              </a:cxn>
              <a:cxn ang="0">
                <a:pos x="408940" y="78704"/>
              </a:cxn>
              <a:cxn ang="0">
                <a:pos x="430530" y="107901"/>
              </a:cxn>
              <a:cxn ang="0">
                <a:pos x="438150" y="136463"/>
              </a:cxn>
              <a:cxn ang="0">
                <a:pos x="423545" y="165025"/>
              </a:cxn>
              <a:cxn ang="0">
                <a:pos x="416560" y="186606"/>
              </a:cxn>
              <a:cxn ang="0">
                <a:pos x="401955" y="193587"/>
              </a:cxn>
              <a:cxn ang="0">
                <a:pos x="387985" y="215168"/>
              </a:cxn>
              <a:cxn ang="0">
                <a:pos x="366395" y="236748"/>
              </a:cxn>
              <a:cxn ang="0">
                <a:pos x="344805" y="272927"/>
              </a:cxn>
              <a:cxn ang="0">
                <a:pos x="301625" y="337033"/>
              </a:cxn>
              <a:cxn ang="0">
                <a:pos x="236855" y="430335"/>
              </a:cxn>
              <a:cxn ang="0">
                <a:pos x="186690" y="495076"/>
              </a:cxn>
              <a:cxn ang="0">
                <a:pos x="165100" y="538237"/>
              </a:cxn>
              <a:cxn ang="0">
                <a:pos x="150495" y="559817"/>
              </a:cxn>
              <a:cxn ang="0">
                <a:pos x="143510" y="581397"/>
              </a:cxn>
              <a:cxn ang="0">
                <a:pos x="158115" y="588379"/>
              </a:cxn>
              <a:cxn ang="0">
                <a:pos x="172085" y="588379"/>
              </a:cxn>
              <a:cxn ang="0">
                <a:pos x="201295" y="588379"/>
              </a:cxn>
              <a:cxn ang="0">
                <a:pos x="236855" y="588379"/>
              </a:cxn>
              <a:cxn ang="0">
                <a:pos x="280035" y="588379"/>
              </a:cxn>
              <a:cxn ang="0">
                <a:pos x="330200" y="588379"/>
              </a:cxn>
              <a:cxn ang="0">
                <a:pos x="394970" y="581397"/>
              </a:cxn>
              <a:cxn ang="0">
                <a:pos x="416560" y="638521"/>
              </a:cxn>
              <a:cxn ang="0">
                <a:pos x="330200" y="645503"/>
              </a:cxn>
              <a:cxn ang="0">
                <a:pos x="258445" y="660102"/>
              </a:cxn>
              <a:cxn ang="0">
                <a:pos x="201295" y="667083"/>
              </a:cxn>
              <a:cxn ang="0">
                <a:pos x="165100" y="681682"/>
              </a:cxn>
            </a:cxnLst>
            <a:pathLst>
              <a:path w="690" h="1108">
                <a:moveTo>
                  <a:pt x="260" y="1074"/>
                </a:moveTo>
                <a:lnTo>
                  <a:pt x="215" y="1085"/>
                </a:lnTo>
                <a:lnTo>
                  <a:pt x="181" y="1108"/>
                </a:lnTo>
                <a:lnTo>
                  <a:pt x="147" y="1108"/>
                </a:lnTo>
                <a:lnTo>
                  <a:pt x="113" y="1108"/>
                </a:lnTo>
                <a:lnTo>
                  <a:pt x="90" y="1108"/>
                </a:lnTo>
                <a:lnTo>
                  <a:pt x="68" y="1097"/>
                </a:lnTo>
                <a:lnTo>
                  <a:pt x="57" y="1085"/>
                </a:lnTo>
                <a:lnTo>
                  <a:pt x="45" y="1074"/>
                </a:lnTo>
                <a:lnTo>
                  <a:pt x="45" y="1063"/>
                </a:lnTo>
                <a:lnTo>
                  <a:pt x="23" y="1029"/>
                </a:lnTo>
                <a:lnTo>
                  <a:pt x="11" y="1006"/>
                </a:lnTo>
                <a:lnTo>
                  <a:pt x="11" y="984"/>
                </a:lnTo>
                <a:lnTo>
                  <a:pt x="0" y="961"/>
                </a:lnTo>
                <a:lnTo>
                  <a:pt x="11" y="927"/>
                </a:lnTo>
                <a:lnTo>
                  <a:pt x="23" y="904"/>
                </a:lnTo>
                <a:lnTo>
                  <a:pt x="45" y="893"/>
                </a:lnTo>
                <a:lnTo>
                  <a:pt x="68" y="882"/>
                </a:lnTo>
                <a:lnTo>
                  <a:pt x="79" y="870"/>
                </a:lnTo>
                <a:lnTo>
                  <a:pt x="102" y="859"/>
                </a:lnTo>
                <a:lnTo>
                  <a:pt x="113" y="837"/>
                </a:lnTo>
                <a:lnTo>
                  <a:pt x="136" y="814"/>
                </a:lnTo>
                <a:lnTo>
                  <a:pt x="158" y="780"/>
                </a:lnTo>
                <a:lnTo>
                  <a:pt x="181" y="746"/>
                </a:lnTo>
                <a:lnTo>
                  <a:pt x="215" y="712"/>
                </a:lnTo>
                <a:lnTo>
                  <a:pt x="237" y="667"/>
                </a:lnTo>
                <a:lnTo>
                  <a:pt x="294" y="577"/>
                </a:lnTo>
                <a:lnTo>
                  <a:pt x="339" y="486"/>
                </a:lnTo>
                <a:lnTo>
                  <a:pt x="384" y="396"/>
                </a:lnTo>
                <a:lnTo>
                  <a:pt x="430" y="305"/>
                </a:lnTo>
                <a:lnTo>
                  <a:pt x="452" y="260"/>
                </a:lnTo>
                <a:lnTo>
                  <a:pt x="464" y="226"/>
                </a:lnTo>
                <a:lnTo>
                  <a:pt x="475" y="192"/>
                </a:lnTo>
                <a:lnTo>
                  <a:pt x="486" y="158"/>
                </a:lnTo>
                <a:lnTo>
                  <a:pt x="486" y="136"/>
                </a:lnTo>
                <a:lnTo>
                  <a:pt x="486" y="113"/>
                </a:lnTo>
                <a:lnTo>
                  <a:pt x="486" y="102"/>
                </a:lnTo>
                <a:lnTo>
                  <a:pt x="486" y="79"/>
                </a:lnTo>
                <a:lnTo>
                  <a:pt x="475" y="56"/>
                </a:lnTo>
                <a:lnTo>
                  <a:pt x="475" y="34"/>
                </a:lnTo>
                <a:lnTo>
                  <a:pt x="475" y="11"/>
                </a:lnTo>
                <a:lnTo>
                  <a:pt x="486" y="0"/>
                </a:lnTo>
                <a:lnTo>
                  <a:pt x="497" y="0"/>
                </a:lnTo>
                <a:lnTo>
                  <a:pt x="509" y="0"/>
                </a:lnTo>
                <a:lnTo>
                  <a:pt x="520" y="0"/>
                </a:lnTo>
                <a:lnTo>
                  <a:pt x="531" y="11"/>
                </a:lnTo>
                <a:lnTo>
                  <a:pt x="543" y="23"/>
                </a:lnTo>
                <a:lnTo>
                  <a:pt x="554" y="34"/>
                </a:lnTo>
                <a:lnTo>
                  <a:pt x="565" y="45"/>
                </a:lnTo>
                <a:lnTo>
                  <a:pt x="599" y="68"/>
                </a:lnTo>
                <a:lnTo>
                  <a:pt x="622" y="90"/>
                </a:lnTo>
                <a:lnTo>
                  <a:pt x="644" y="124"/>
                </a:lnTo>
                <a:lnTo>
                  <a:pt x="667" y="147"/>
                </a:lnTo>
                <a:lnTo>
                  <a:pt x="678" y="170"/>
                </a:lnTo>
                <a:lnTo>
                  <a:pt x="678" y="192"/>
                </a:lnTo>
                <a:lnTo>
                  <a:pt x="690" y="215"/>
                </a:lnTo>
                <a:lnTo>
                  <a:pt x="678" y="237"/>
                </a:lnTo>
                <a:lnTo>
                  <a:pt x="667" y="260"/>
                </a:lnTo>
                <a:lnTo>
                  <a:pt x="667" y="271"/>
                </a:lnTo>
                <a:lnTo>
                  <a:pt x="656" y="294"/>
                </a:lnTo>
                <a:lnTo>
                  <a:pt x="644" y="305"/>
                </a:lnTo>
                <a:lnTo>
                  <a:pt x="633" y="305"/>
                </a:lnTo>
                <a:lnTo>
                  <a:pt x="622" y="317"/>
                </a:lnTo>
                <a:lnTo>
                  <a:pt x="611" y="339"/>
                </a:lnTo>
                <a:lnTo>
                  <a:pt x="599" y="350"/>
                </a:lnTo>
                <a:lnTo>
                  <a:pt x="577" y="373"/>
                </a:lnTo>
                <a:lnTo>
                  <a:pt x="565" y="396"/>
                </a:lnTo>
                <a:lnTo>
                  <a:pt x="543" y="430"/>
                </a:lnTo>
                <a:lnTo>
                  <a:pt x="520" y="463"/>
                </a:lnTo>
                <a:lnTo>
                  <a:pt x="475" y="531"/>
                </a:lnTo>
                <a:lnTo>
                  <a:pt x="430" y="599"/>
                </a:lnTo>
                <a:lnTo>
                  <a:pt x="373" y="678"/>
                </a:lnTo>
                <a:lnTo>
                  <a:pt x="328" y="746"/>
                </a:lnTo>
                <a:lnTo>
                  <a:pt x="294" y="780"/>
                </a:lnTo>
                <a:lnTo>
                  <a:pt x="271" y="814"/>
                </a:lnTo>
                <a:lnTo>
                  <a:pt x="260" y="848"/>
                </a:lnTo>
                <a:lnTo>
                  <a:pt x="237" y="870"/>
                </a:lnTo>
                <a:lnTo>
                  <a:pt x="237" y="882"/>
                </a:lnTo>
                <a:lnTo>
                  <a:pt x="226" y="904"/>
                </a:lnTo>
                <a:lnTo>
                  <a:pt x="226" y="916"/>
                </a:lnTo>
                <a:lnTo>
                  <a:pt x="237" y="916"/>
                </a:lnTo>
                <a:lnTo>
                  <a:pt x="249" y="927"/>
                </a:lnTo>
                <a:lnTo>
                  <a:pt x="260" y="927"/>
                </a:lnTo>
                <a:lnTo>
                  <a:pt x="271" y="927"/>
                </a:lnTo>
                <a:lnTo>
                  <a:pt x="294" y="927"/>
                </a:lnTo>
                <a:lnTo>
                  <a:pt x="317" y="927"/>
                </a:lnTo>
                <a:lnTo>
                  <a:pt x="351" y="927"/>
                </a:lnTo>
                <a:lnTo>
                  <a:pt x="373" y="927"/>
                </a:lnTo>
                <a:lnTo>
                  <a:pt x="407" y="927"/>
                </a:lnTo>
                <a:lnTo>
                  <a:pt x="441" y="927"/>
                </a:lnTo>
                <a:lnTo>
                  <a:pt x="486" y="927"/>
                </a:lnTo>
                <a:lnTo>
                  <a:pt x="520" y="927"/>
                </a:lnTo>
                <a:lnTo>
                  <a:pt x="565" y="916"/>
                </a:lnTo>
                <a:lnTo>
                  <a:pt x="622" y="916"/>
                </a:lnTo>
                <a:lnTo>
                  <a:pt x="667" y="916"/>
                </a:lnTo>
                <a:lnTo>
                  <a:pt x="656" y="1006"/>
                </a:lnTo>
                <a:lnTo>
                  <a:pt x="588" y="1017"/>
                </a:lnTo>
                <a:lnTo>
                  <a:pt x="520" y="1017"/>
                </a:lnTo>
                <a:lnTo>
                  <a:pt x="464" y="1029"/>
                </a:lnTo>
                <a:lnTo>
                  <a:pt x="407" y="1040"/>
                </a:lnTo>
                <a:lnTo>
                  <a:pt x="362" y="1040"/>
                </a:lnTo>
                <a:lnTo>
                  <a:pt x="317" y="1051"/>
                </a:lnTo>
                <a:lnTo>
                  <a:pt x="294" y="1063"/>
                </a:lnTo>
                <a:lnTo>
                  <a:pt x="260" y="10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31"/>
          <p:cNvSpPr/>
          <p:nvPr/>
        </p:nvSpPr>
        <p:spPr>
          <a:xfrm>
            <a:off x="5621338" y="2620963"/>
            <a:ext cx="552450" cy="760412"/>
          </a:xfrm>
          <a:custGeom>
            <a:avLst/>
            <a:gdLst/>
            <a:ahLst/>
            <a:cxnLst>
              <a:cxn ang="0">
                <a:pos x="523908" y="71725"/>
              </a:cxn>
              <a:cxn ang="0">
                <a:pos x="552450" y="107905"/>
              </a:cxn>
              <a:cxn ang="0">
                <a:pos x="552450" y="143450"/>
              </a:cxn>
              <a:cxn ang="0">
                <a:pos x="523908" y="179630"/>
              </a:cxn>
              <a:cxn ang="0">
                <a:pos x="495366" y="208193"/>
              </a:cxn>
              <a:cxn ang="0">
                <a:pos x="459212" y="236756"/>
              </a:cxn>
              <a:cxn ang="0">
                <a:pos x="409105" y="286900"/>
              </a:cxn>
              <a:cxn ang="0">
                <a:pos x="344409" y="358625"/>
              </a:cxn>
              <a:cxn ang="0">
                <a:pos x="279713" y="444949"/>
              </a:cxn>
              <a:cxn ang="0">
                <a:pos x="222629" y="509692"/>
              </a:cxn>
              <a:cxn ang="0">
                <a:pos x="186476" y="552854"/>
              </a:cxn>
              <a:cxn ang="0">
                <a:pos x="172522" y="573800"/>
              </a:cxn>
              <a:cxn ang="0">
                <a:pos x="179499" y="588399"/>
              </a:cxn>
              <a:cxn ang="0">
                <a:pos x="201064" y="581417"/>
              </a:cxn>
              <a:cxn ang="0">
                <a:pos x="237217" y="573800"/>
              </a:cxn>
              <a:cxn ang="0">
                <a:pos x="294302" y="559836"/>
              </a:cxn>
              <a:cxn ang="0">
                <a:pos x="365974" y="538255"/>
              </a:cxn>
              <a:cxn ang="0">
                <a:pos x="416082" y="531273"/>
              </a:cxn>
              <a:cxn ang="0">
                <a:pos x="452235" y="523656"/>
              </a:cxn>
              <a:cxn ang="0">
                <a:pos x="473800" y="531273"/>
              </a:cxn>
              <a:cxn ang="0">
                <a:pos x="466189" y="545237"/>
              </a:cxn>
              <a:cxn ang="0">
                <a:pos x="430670" y="566818"/>
              </a:cxn>
              <a:cxn ang="0">
                <a:pos x="380563" y="595381"/>
              </a:cxn>
              <a:cxn ang="0">
                <a:pos x="301279" y="631561"/>
              </a:cxn>
              <a:cxn ang="0">
                <a:pos x="222629" y="667106"/>
              </a:cxn>
              <a:cxn ang="0">
                <a:pos x="165545" y="696304"/>
              </a:cxn>
              <a:cxn ang="0">
                <a:pos x="122414" y="717885"/>
              </a:cxn>
              <a:cxn ang="0">
                <a:pos x="93238" y="738831"/>
              </a:cxn>
              <a:cxn ang="0">
                <a:pos x="79284" y="753430"/>
              </a:cxn>
              <a:cxn ang="0">
                <a:pos x="57719" y="760412"/>
              </a:cxn>
              <a:cxn ang="0">
                <a:pos x="43130" y="753430"/>
              </a:cxn>
              <a:cxn ang="0">
                <a:pos x="29176" y="738831"/>
              </a:cxn>
              <a:cxn ang="0">
                <a:pos x="14588" y="703286"/>
              </a:cxn>
              <a:cxn ang="0">
                <a:pos x="0" y="667106"/>
              </a:cxn>
              <a:cxn ang="0">
                <a:pos x="0" y="631561"/>
              </a:cxn>
              <a:cxn ang="0">
                <a:pos x="7611" y="624579"/>
              </a:cxn>
              <a:cxn ang="0">
                <a:pos x="21565" y="609980"/>
              </a:cxn>
              <a:cxn ang="0">
                <a:pos x="50742" y="581417"/>
              </a:cxn>
              <a:cxn ang="0">
                <a:pos x="64696" y="566818"/>
              </a:cxn>
              <a:cxn ang="0">
                <a:pos x="93238" y="538255"/>
              </a:cxn>
              <a:cxn ang="0">
                <a:pos x="129391" y="495093"/>
              </a:cxn>
              <a:cxn ang="0">
                <a:pos x="179499" y="444949"/>
              </a:cxn>
              <a:cxn ang="0">
                <a:pos x="272737" y="315463"/>
              </a:cxn>
              <a:cxn ang="0">
                <a:pos x="358997" y="201211"/>
              </a:cxn>
              <a:cxn ang="0">
                <a:pos x="387540" y="150432"/>
              </a:cxn>
              <a:cxn ang="0">
                <a:pos x="409105" y="107905"/>
              </a:cxn>
              <a:cxn ang="0">
                <a:pos x="423059" y="71725"/>
              </a:cxn>
              <a:cxn ang="0">
                <a:pos x="430670" y="43162"/>
              </a:cxn>
              <a:cxn ang="0">
                <a:pos x="437647" y="14599"/>
              </a:cxn>
              <a:cxn ang="0">
                <a:pos x="452235" y="0"/>
              </a:cxn>
              <a:cxn ang="0">
                <a:pos x="466189" y="6982"/>
              </a:cxn>
              <a:cxn ang="0">
                <a:pos x="480777" y="21581"/>
              </a:cxn>
              <a:cxn ang="0">
                <a:pos x="495366" y="43162"/>
              </a:cxn>
            </a:cxnLst>
            <a:pathLst>
              <a:path w="871" h="1198">
                <a:moveTo>
                  <a:pt x="803" y="79"/>
                </a:moveTo>
                <a:lnTo>
                  <a:pt x="826" y="113"/>
                </a:lnTo>
                <a:lnTo>
                  <a:pt x="860" y="147"/>
                </a:lnTo>
                <a:lnTo>
                  <a:pt x="871" y="170"/>
                </a:lnTo>
                <a:lnTo>
                  <a:pt x="871" y="203"/>
                </a:lnTo>
                <a:lnTo>
                  <a:pt x="871" y="226"/>
                </a:lnTo>
                <a:lnTo>
                  <a:pt x="860" y="249"/>
                </a:lnTo>
                <a:lnTo>
                  <a:pt x="826" y="283"/>
                </a:lnTo>
                <a:lnTo>
                  <a:pt x="803" y="305"/>
                </a:lnTo>
                <a:lnTo>
                  <a:pt x="781" y="328"/>
                </a:lnTo>
                <a:lnTo>
                  <a:pt x="758" y="350"/>
                </a:lnTo>
                <a:lnTo>
                  <a:pt x="724" y="373"/>
                </a:lnTo>
                <a:lnTo>
                  <a:pt x="690" y="418"/>
                </a:lnTo>
                <a:lnTo>
                  <a:pt x="645" y="452"/>
                </a:lnTo>
                <a:lnTo>
                  <a:pt x="600" y="509"/>
                </a:lnTo>
                <a:lnTo>
                  <a:pt x="543" y="565"/>
                </a:lnTo>
                <a:lnTo>
                  <a:pt x="487" y="633"/>
                </a:lnTo>
                <a:lnTo>
                  <a:pt x="441" y="701"/>
                </a:lnTo>
                <a:lnTo>
                  <a:pt x="385" y="757"/>
                </a:lnTo>
                <a:lnTo>
                  <a:pt x="351" y="803"/>
                </a:lnTo>
                <a:lnTo>
                  <a:pt x="317" y="837"/>
                </a:lnTo>
                <a:lnTo>
                  <a:pt x="294" y="871"/>
                </a:lnTo>
                <a:lnTo>
                  <a:pt x="283" y="893"/>
                </a:lnTo>
                <a:lnTo>
                  <a:pt x="272" y="904"/>
                </a:lnTo>
                <a:lnTo>
                  <a:pt x="272" y="916"/>
                </a:lnTo>
                <a:lnTo>
                  <a:pt x="283" y="927"/>
                </a:lnTo>
                <a:lnTo>
                  <a:pt x="294" y="927"/>
                </a:lnTo>
                <a:lnTo>
                  <a:pt x="317" y="916"/>
                </a:lnTo>
                <a:lnTo>
                  <a:pt x="340" y="916"/>
                </a:lnTo>
                <a:lnTo>
                  <a:pt x="374" y="904"/>
                </a:lnTo>
                <a:lnTo>
                  <a:pt x="407" y="893"/>
                </a:lnTo>
                <a:lnTo>
                  <a:pt x="464" y="882"/>
                </a:lnTo>
                <a:lnTo>
                  <a:pt x="521" y="871"/>
                </a:lnTo>
                <a:lnTo>
                  <a:pt x="577" y="848"/>
                </a:lnTo>
                <a:lnTo>
                  <a:pt x="622" y="837"/>
                </a:lnTo>
                <a:lnTo>
                  <a:pt x="656" y="837"/>
                </a:lnTo>
                <a:lnTo>
                  <a:pt x="690" y="825"/>
                </a:lnTo>
                <a:lnTo>
                  <a:pt x="713" y="825"/>
                </a:lnTo>
                <a:lnTo>
                  <a:pt x="735" y="825"/>
                </a:lnTo>
                <a:lnTo>
                  <a:pt x="747" y="837"/>
                </a:lnTo>
                <a:lnTo>
                  <a:pt x="747" y="848"/>
                </a:lnTo>
                <a:lnTo>
                  <a:pt x="735" y="859"/>
                </a:lnTo>
                <a:lnTo>
                  <a:pt x="713" y="882"/>
                </a:lnTo>
                <a:lnTo>
                  <a:pt x="679" y="893"/>
                </a:lnTo>
                <a:lnTo>
                  <a:pt x="645" y="916"/>
                </a:lnTo>
                <a:lnTo>
                  <a:pt x="600" y="938"/>
                </a:lnTo>
                <a:lnTo>
                  <a:pt x="543" y="972"/>
                </a:lnTo>
                <a:lnTo>
                  <a:pt x="475" y="995"/>
                </a:lnTo>
                <a:lnTo>
                  <a:pt x="419" y="1029"/>
                </a:lnTo>
                <a:lnTo>
                  <a:pt x="351" y="1051"/>
                </a:lnTo>
                <a:lnTo>
                  <a:pt x="306" y="1074"/>
                </a:lnTo>
                <a:lnTo>
                  <a:pt x="261" y="1097"/>
                </a:lnTo>
                <a:lnTo>
                  <a:pt x="215" y="1119"/>
                </a:lnTo>
                <a:lnTo>
                  <a:pt x="193" y="1131"/>
                </a:lnTo>
                <a:lnTo>
                  <a:pt x="170" y="1153"/>
                </a:lnTo>
                <a:lnTo>
                  <a:pt x="147" y="1164"/>
                </a:lnTo>
                <a:lnTo>
                  <a:pt x="136" y="1176"/>
                </a:lnTo>
                <a:lnTo>
                  <a:pt x="125" y="1187"/>
                </a:lnTo>
                <a:lnTo>
                  <a:pt x="102" y="1198"/>
                </a:lnTo>
                <a:lnTo>
                  <a:pt x="91" y="1198"/>
                </a:lnTo>
                <a:lnTo>
                  <a:pt x="80" y="1198"/>
                </a:lnTo>
                <a:lnTo>
                  <a:pt x="68" y="1187"/>
                </a:lnTo>
                <a:lnTo>
                  <a:pt x="57" y="1176"/>
                </a:lnTo>
                <a:lnTo>
                  <a:pt x="46" y="1164"/>
                </a:lnTo>
                <a:lnTo>
                  <a:pt x="34" y="1142"/>
                </a:lnTo>
                <a:lnTo>
                  <a:pt x="23" y="1108"/>
                </a:lnTo>
                <a:lnTo>
                  <a:pt x="12" y="1074"/>
                </a:lnTo>
                <a:lnTo>
                  <a:pt x="0" y="1051"/>
                </a:lnTo>
                <a:lnTo>
                  <a:pt x="0" y="1017"/>
                </a:lnTo>
                <a:lnTo>
                  <a:pt x="0" y="995"/>
                </a:lnTo>
                <a:lnTo>
                  <a:pt x="12" y="995"/>
                </a:lnTo>
                <a:lnTo>
                  <a:pt x="12" y="984"/>
                </a:lnTo>
                <a:lnTo>
                  <a:pt x="23" y="972"/>
                </a:lnTo>
                <a:lnTo>
                  <a:pt x="34" y="961"/>
                </a:lnTo>
                <a:lnTo>
                  <a:pt x="46" y="938"/>
                </a:lnTo>
                <a:lnTo>
                  <a:pt x="80" y="916"/>
                </a:lnTo>
                <a:lnTo>
                  <a:pt x="91" y="916"/>
                </a:lnTo>
                <a:lnTo>
                  <a:pt x="102" y="893"/>
                </a:lnTo>
                <a:lnTo>
                  <a:pt x="125" y="882"/>
                </a:lnTo>
                <a:lnTo>
                  <a:pt x="147" y="848"/>
                </a:lnTo>
                <a:lnTo>
                  <a:pt x="181" y="825"/>
                </a:lnTo>
                <a:lnTo>
                  <a:pt x="204" y="780"/>
                </a:lnTo>
                <a:lnTo>
                  <a:pt x="249" y="746"/>
                </a:lnTo>
                <a:lnTo>
                  <a:pt x="283" y="701"/>
                </a:lnTo>
                <a:lnTo>
                  <a:pt x="362" y="599"/>
                </a:lnTo>
                <a:lnTo>
                  <a:pt x="430" y="497"/>
                </a:lnTo>
                <a:lnTo>
                  <a:pt x="498" y="407"/>
                </a:lnTo>
                <a:lnTo>
                  <a:pt x="566" y="317"/>
                </a:lnTo>
                <a:lnTo>
                  <a:pt x="588" y="271"/>
                </a:lnTo>
                <a:lnTo>
                  <a:pt x="611" y="237"/>
                </a:lnTo>
                <a:lnTo>
                  <a:pt x="634" y="203"/>
                </a:lnTo>
                <a:lnTo>
                  <a:pt x="645" y="170"/>
                </a:lnTo>
                <a:lnTo>
                  <a:pt x="656" y="136"/>
                </a:lnTo>
                <a:lnTo>
                  <a:pt x="667" y="113"/>
                </a:lnTo>
                <a:lnTo>
                  <a:pt x="679" y="90"/>
                </a:lnTo>
                <a:lnTo>
                  <a:pt x="679" y="68"/>
                </a:lnTo>
                <a:lnTo>
                  <a:pt x="679" y="45"/>
                </a:lnTo>
                <a:lnTo>
                  <a:pt x="690" y="23"/>
                </a:lnTo>
                <a:lnTo>
                  <a:pt x="701" y="11"/>
                </a:lnTo>
                <a:lnTo>
                  <a:pt x="713" y="0"/>
                </a:lnTo>
                <a:lnTo>
                  <a:pt x="724" y="11"/>
                </a:lnTo>
                <a:lnTo>
                  <a:pt x="735" y="11"/>
                </a:lnTo>
                <a:lnTo>
                  <a:pt x="747" y="23"/>
                </a:lnTo>
                <a:lnTo>
                  <a:pt x="758" y="34"/>
                </a:lnTo>
                <a:lnTo>
                  <a:pt x="769" y="45"/>
                </a:lnTo>
                <a:lnTo>
                  <a:pt x="781" y="68"/>
                </a:lnTo>
                <a:lnTo>
                  <a:pt x="803" y="7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32"/>
          <p:cNvSpPr/>
          <p:nvPr/>
        </p:nvSpPr>
        <p:spPr>
          <a:xfrm>
            <a:off x="6080125" y="2698750"/>
            <a:ext cx="415925" cy="625475"/>
          </a:xfrm>
          <a:custGeom>
            <a:avLst/>
            <a:gdLst/>
            <a:ahLst/>
            <a:cxnLst>
              <a:cxn ang="0">
                <a:pos x="279608" y="57844"/>
              </a:cxn>
              <a:cxn ang="0">
                <a:pos x="279608" y="43224"/>
              </a:cxn>
              <a:cxn ang="0">
                <a:pos x="272634" y="29240"/>
              </a:cxn>
              <a:cxn ang="0">
                <a:pos x="279608" y="14620"/>
              </a:cxn>
              <a:cxn ang="0">
                <a:pos x="279608" y="7628"/>
              </a:cxn>
              <a:cxn ang="0">
                <a:pos x="286582" y="0"/>
              </a:cxn>
              <a:cxn ang="0">
                <a:pos x="301165" y="0"/>
              </a:cxn>
              <a:cxn ang="0">
                <a:pos x="315114" y="0"/>
              </a:cxn>
              <a:cxn ang="0">
                <a:pos x="336671" y="7628"/>
              </a:cxn>
              <a:cxn ang="0">
                <a:pos x="351254" y="21612"/>
              </a:cxn>
              <a:cxn ang="0">
                <a:pos x="372811" y="36232"/>
              </a:cxn>
              <a:cxn ang="0">
                <a:pos x="387394" y="50216"/>
              </a:cxn>
              <a:cxn ang="0">
                <a:pos x="401342" y="64836"/>
              </a:cxn>
              <a:cxn ang="0">
                <a:pos x="408317" y="79456"/>
              </a:cxn>
              <a:cxn ang="0">
                <a:pos x="415925" y="101068"/>
              </a:cxn>
              <a:cxn ang="0">
                <a:pos x="415925" y="115052"/>
              </a:cxn>
              <a:cxn ang="0">
                <a:pos x="415925" y="129672"/>
              </a:cxn>
              <a:cxn ang="0">
                <a:pos x="408317" y="143656"/>
              </a:cxn>
              <a:cxn ang="0">
                <a:pos x="401342" y="158276"/>
              </a:cxn>
              <a:cxn ang="0">
                <a:pos x="394368" y="179888"/>
              </a:cxn>
              <a:cxn ang="0">
                <a:pos x="379785" y="201500"/>
              </a:cxn>
              <a:cxn ang="0">
                <a:pos x="365836" y="223112"/>
              </a:cxn>
              <a:cxn ang="0">
                <a:pos x="344279" y="251716"/>
              </a:cxn>
              <a:cxn ang="0">
                <a:pos x="322722" y="287947"/>
              </a:cxn>
              <a:cxn ang="0">
                <a:pos x="294191" y="323543"/>
              </a:cxn>
              <a:cxn ang="0">
                <a:pos x="272634" y="359775"/>
              </a:cxn>
              <a:cxn ang="0">
                <a:pos x="243468" y="395371"/>
              </a:cxn>
              <a:cxn ang="0">
                <a:pos x="221911" y="431603"/>
              </a:cxn>
              <a:cxn ang="0">
                <a:pos x="200988" y="460207"/>
              </a:cxn>
              <a:cxn ang="0">
                <a:pos x="171823" y="488811"/>
              </a:cxn>
              <a:cxn ang="0">
                <a:pos x="150266" y="510423"/>
              </a:cxn>
              <a:cxn ang="0">
                <a:pos x="129343" y="532035"/>
              </a:cxn>
              <a:cxn ang="0">
                <a:pos x="107785" y="553647"/>
              </a:cxn>
              <a:cxn ang="0">
                <a:pos x="93203" y="575259"/>
              </a:cxn>
              <a:cxn ang="0">
                <a:pos x="71646" y="589243"/>
              </a:cxn>
              <a:cxn ang="0">
                <a:pos x="57063" y="596871"/>
              </a:cxn>
              <a:cxn ang="0">
                <a:pos x="43114" y="610855"/>
              </a:cxn>
              <a:cxn ang="0">
                <a:pos x="28531" y="618483"/>
              </a:cxn>
              <a:cxn ang="0">
                <a:pos x="21557" y="618483"/>
              </a:cxn>
              <a:cxn ang="0">
                <a:pos x="14583" y="625475"/>
              </a:cxn>
              <a:cxn ang="0">
                <a:pos x="6974" y="618483"/>
              </a:cxn>
              <a:cxn ang="0">
                <a:pos x="0" y="610855"/>
              </a:cxn>
              <a:cxn ang="0">
                <a:pos x="6974" y="603863"/>
              </a:cxn>
              <a:cxn ang="0">
                <a:pos x="6974" y="596871"/>
              </a:cxn>
              <a:cxn ang="0">
                <a:pos x="14583" y="582251"/>
              </a:cxn>
              <a:cxn ang="0">
                <a:pos x="21557" y="567631"/>
              </a:cxn>
              <a:cxn ang="0">
                <a:pos x="36140" y="553647"/>
              </a:cxn>
              <a:cxn ang="0">
                <a:pos x="50089" y="532035"/>
              </a:cxn>
              <a:cxn ang="0">
                <a:pos x="78620" y="488811"/>
              </a:cxn>
              <a:cxn ang="0">
                <a:pos x="107785" y="445587"/>
              </a:cxn>
              <a:cxn ang="0">
                <a:pos x="143291" y="402363"/>
              </a:cxn>
              <a:cxn ang="0">
                <a:pos x="171823" y="352148"/>
              </a:cxn>
              <a:cxn ang="0">
                <a:pos x="200988" y="308924"/>
              </a:cxn>
              <a:cxn ang="0">
                <a:pos x="221911" y="266335"/>
              </a:cxn>
              <a:cxn ang="0">
                <a:pos x="243468" y="216119"/>
              </a:cxn>
              <a:cxn ang="0">
                <a:pos x="265025" y="172896"/>
              </a:cxn>
              <a:cxn ang="0">
                <a:pos x="272634" y="151284"/>
              </a:cxn>
              <a:cxn ang="0">
                <a:pos x="279608" y="136664"/>
              </a:cxn>
              <a:cxn ang="0">
                <a:pos x="279608" y="115052"/>
              </a:cxn>
              <a:cxn ang="0">
                <a:pos x="286582" y="101068"/>
              </a:cxn>
              <a:cxn ang="0">
                <a:pos x="286582" y="86448"/>
              </a:cxn>
              <a:cxn ang="0">
                <a:pos x="286582" y="79456"/>
              </a:cxn>
              <a:cxn ang="0">
                <a:pos x="279608" y="57844"/>
              </a:cxn>
            </a:cxnLst>
            <a:pathLst>
              <a:path w="656" h="984">
                <a:moveTo>
                  <a:pt x="441" y="91"/>
                </a:moveTo>
                <a:lnTo>
                  <a:pt x="441" y="68"/>
                </a:lnTo>
                <a:lnTo>
                  <a:pt x="430" y="46"/>
                </a:lnTo>
                <a:lnTo>
                  <a:pt x="441" y="23"/>
                </a:lnTo>
                <a:lnTo>
                  <a:pt x="441" y="12"/>
                </a:lnTo>
                <a:lnTo>
                  <a:pt x="452" y="0"/>
                </a:lnTo>
                <a:lnTo>
                  <a:pt x="475" y="0"/>
                </a:lnTo>
                <a:lnTo>
                  <a:pt x="497" y="0"/>
                </a:lnTo>
                <a:lnTo>
                  <a:pt x="531" y="12"/>
                </a:lnTo>
                <a:lnTo>
                  <a:pt x="554" y="34"/>
                </a:lnTo>
                <a:lnTo>
                  <a:pt x="588" y="57"/>
                </a:lnTo>
                <a:lnTo>
                  <a:pt x="611" y="79"/>
                </a:lnTo>
                <a:lnTo>
                  <a:pt x="633" y="102"/>
                </a:lnTo>
                <a:lnTo>
                  <a:pt x="644" y="125"/>
                </a:lnTo>
                <a:lnTo>
                  <a:pt x="656" y="159"/>
                </a:lnTo>
                <a:lnTo>
                  <a:pt x="656" y="181"/>
                </a:lnTo>
                <a:lnTo>
                  <a:pt x="656" y="204"/>
                </a:lnTo>
                <a:lnTo>
                  <a:pt x="644" y="226"/>
                </a:lnTo>
                <a:lnTo>
                  <a:pt x="633" y="249"/>
                </a:lnTo>
                <a:lnTo>
                  <a:pt x="622" y="283"/>
                </a:lnTo>
                <a:lnTo>
                  <a:pt x="599" y="317"/>
                </a:lnTo>
                <a:lnTo>
                  <a:pt x="577" y="351"/>
                </a:lnTo>
                <a:lnTo>
                  <a:pt x="543" y="396"/>
                </a:lnTo>
                <a:lnTo>
                  <a:pt x="509" y="453"/>
                </a:lnTo>
                <a:lnTo>
                  <a:pt x="464" y="509"/>
                </a:lnTo>
                <a:lnTo>
                  <a:pt x="430" y="566"/>
                </a:lnTo>
                <a:lnTo>
                  <a:pt x="384" y="622"/>
                </a:lnTo>
                <a:lnTo>
                  <a:pt x="350" y="679"/>
                </a:lnTo>
                <a:lnTo>
                  <a:pt x="317" y="724"/>
                </a:lnTo>
                <a:lnTo>
                  <a:pt x="271" y="769"/>
                </a:lnTo>
                <a:lnTo>
                  <a:pt x="237" y="803"/>
                </a:lnTo>
                <a:lnTo>
                  <a:pt x="204" y="837"/>
                </a:lnTo>
                <a:lnTo>
                  <a:pt x="170" y="871"/>
                </a:lnTo>
                <a:lnTo>
                  <a:pt x="147" y="905"/>
                </a:lnTo>
                <a:lnTo>
                  <a:pt x="113" y="927"/>
                </a:lnTo>
                <a:lnTo>
                  <a:pt x="90" y="939"/>
                </a:lnTo>
                <a:lnTo>
                  <a:pt x="68" y="961"/>
                </a:lnTo>
                <a:lnTo>
                  <a:pt x="45" y="973"/>
                </a:lnTo>
                <a:lnTo>
                  <a:pt x="34" y="973"/>
                </a:lnTo>
                <a:lnTo>
                  <a:pt x="23" y="984"/>
                </a:lnTo>
                <a:lnTo>
                  <a:pt x="11" y="973"/>
                </a:lnTo>
                <a:lnTo>
                  <a:pt x="0" y="961"/>
                </a:lnTo>
                <a:lnTo>
                  <a:pt x="11" y="950"/>
                </a:lnTo>
                <a:lnTo>
                  <a:pt x="11" y="939"/>
                </a:lnTo>
                <a:lnTo>
                  <a:pt x="23" y="916"/>
                </a:lnTo>
                <a:lnTo>
                  <a:pt x="34" y="893"/>
                </a:lnTo>
                <a:lnTo>
                  <a:pt x="57" y="871"/>
                </a:lnTo>
                <a:lnTo>
                  <a:pt x="79" y="837"/>
                </a:lnTo>
                <a:lnTo>
                  <a:pt x="124" y="769"/>
                </a:lnTo>
                <a:lnTo>
                  <a:pt x="170" y="701"/>
                </a:lnTo>
                <a:lnTo>
                  <a:pt x="226" y="633"/>
                </a:lnTo>
                <a:lnTo>
                  <a:pt x="271" y="554"/>
                </a:lnTo>
                <a:lnTo>
                  <a:pt x="317" y="486"/>
                </a:lnTo>
                <a:lnTo>
                  <a:pt x="350" y="419"/>
                </a:lnTo>
                <a:lnTo>
                  <a:pt x="384" y="340"/>
                </a:lnTo>
                <a:lnTo>
                  <a:pt x="418" y="272"/>
                </a:lnTo>
                <a:lnTo>
                  <a:pt x="430" y="238"/>
                </a:lnTo>
                <a:lnTo>
                  <a:pt x="441" y="215"/>
                </a:lnTo>
                <a:lnTo>
                  <a:pt x="441" y="181"/>
                </a:lnTo>
                <a:lnTo>
                  <a:pt x="452" y="159"/>
                </a:lnTo>
                <a:lnTo>
                  <a:pt x="452" y="136"/>
                </a:lnTo>
                <a:lnTo>
                  <a:pt x="452" y="125"/>
                </a:lnTo>
                <a:lnTo>
                  <a:pt x="441" y="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3"/>
          <p:cNvSpPr/>
          <p:nvPr/>
        </p:nvSpPr>
        <p:spPr>
          <a:xfrm>
            <a:off x="6438900" y="2319338"/>
            <a:ext cx="939800" cy="811212"/>
          </a:xfrm>
          <a:custGeom>
            <a:avLst/>
            <a:gdLst/>
            <a:ahLst/>
            <a:cxnLst>
              <a:cxn ang="0">
                <a:pos x="538116" y="768049"/>
              </a:cxn>
              <a:cxn ang="0">
                <a:pos x="516541" y="753450"/>
              </a:cxn>
              <a:cxn ang="0">
                <a:pos x="494966" y="731868"/>
              </a:cxn>
              <a:cxn ang="0">
                <a:pos x="473390" y="703304"/>
              </a:cxn>
              <a:cxn ang="0">
                <a:pos x="444834" y="667758"/>
              </a:cxn>
              <a:cxn ang="0">
                <a:pos x="416279" y="616978"/>
              </a:cxn>
              <a:cxn ang="0">
                <a:pos x="387723" y="566833"/>
              </a:cxn>
              <a:cxn ang="0">
                <a:pos x="359167" y="509705"/>
              </a:cxn>
              <a:cxn ang="0">
                <a:pos x="329977" y="444961"/>
              </a:cxn>
              <a:cxn ang="0">
                <a:pos x="294441" y="387833"/>
              </a:cxn>
              <a:cxn ang="0">
                <a:pos x="265885" y="337688"/>
              </a:cxn>
              <a:cxn ang="0">
                <a:pos x="229715" y="265326"/>
              </a:cxn>
              <a:cxn ang="0">
                <a:pos x="186564" y="193599"/>
              </a:cxn>
              <a:cxn ang="0">
                <a:pos x="158008" y="151071"/>
              </a:cxn>
              <a:cxn ang="0">
                <a:pos x="136433" y="114890"/>
              </a:cxn>
              <a:cxn ang="0">
                <a:pos x="107877" y="86326"/>
              </a:cxn>
              <a:cxn ang="0">
                <a:pos x="86302" y="64745"/>
              </a:cxn>
              <a:cxn ang="0">
                <a:pos x="43151" y="43163"/>
              </a:cxn>
              <a:cxn ang="0">
                <a:pos x="21575" y="28564"/>
              </a:cxn>
              <a:cxn ang="0">
                <a:pos x="7615" y="21582"/>
              </a:cxn>
              <a:cxn ang="0">
                <a:pos x="0" y="6982"/>
              </a:cxn>
              <a:cxn ang="0">
                <a:pos x="14595" y="0"/>
              </a:cxn>
              <a:cxn ang="0">
                <a:pos x="29190" y="0"/>
              </a:cxn>
              <a:cxn ang="0">
                <a:pos x="57746" y="0"/>
              </a:cxn>
              <a:cxn ang="0">
                <a:pos x="107877" y="0"/>
              </a:cxn>
              <a:cxn ang="0">
                <a:pos x="158008" y="14599"/>
              </a:cxn>
              <a:cxn ang="0">
                <a:pos x="179584" y="36181"/>
              </a:cxn>
              <a:cxn ang="0">
                <a:pos x="201159" y="71727"/>
              </a:cxn>
              <a:cxn ang="0">
                <a:pos x="244310" y="129489"/>
              </a:cxn>
              <a:cxn ang="0">
                <a:pos x="294441" y="208198"/>
              </a:cxn>
              <a:cxn ang="0">
                <a:pos x="351552" y="301507"/>
              </a:cxn>
              <a:cxn ang="0">
                <a:pos x="416279" y="387833"/>
              </a:cxn>
              <a:cxn ang="0">
                <a:pos x="473390" y="466542"/>
              </a:cxn>
              <a:cxn ang="0">
                <a:pos x="531136" y="523670"/>
              </a:cxn>
              <a:cxn ang="0">
                <a:pos x="588248" y="574450"/>
              </a:cxn>
              <a:cxn ang="0">
                <a:pos x="681530" y="638560"/>
              </a:cxn>
              <a:cxn ang="0">
                <a:pos x="810982" y="710287"/>
              </a:cxn>
              <a:cxn ang="0">
                <a:pos x="868093" y="739485"/>
              </a:cxn>
              <a:cxn ang="0">
                <a:pos x="904264" y="761067"/>
              </a:cxn>
              <a:cxn ang="0">
                <a:pos x="932820" y="782013"/>
              </a:cxn>
              <a:cxn ang="0">
                <a:pos x="939800" y="796613"/>
              </a:cxn>
              <a:cxn ang="0">
                <a:pos x="925839" y="803595"/>
              </a:cxn>
              <a:cxn ang="0">
                <a:pos x="896649" y="811212"/>
              </a:cxn>
              <a:cxn ang="0">
                <a:pos x="846518" y="811212"/>
              </a:cxn>
              <a:cxn ang="0">
                <a:pos x="782426" y="811212"/>
              </a:cxn>
              <a:cxn ang="0">
                <a:pos x="703105" y="811212"/>
              </a:cxn>
              <a:cxn ang="0">
                <a:pos x="638379" y="803595"/>
              </a:cxn>
              <a:cxn ang="0">
                <a:pos x="588248" y="789630"/>
              </a:cxn>
              <a:cxn ang="0">
                <a:pos x="545097" y="775031"/>
              </a:cxn>
            </a:cxnLst>
            <a:pathLst>
              <a:path w="1481" h="1278">
                <a:moveTo>
                  <a:pt x="859" y="1221"/>
                </a:moveTo>
                <a:lnTo>
                  <a:pt x="848" y="1210"/>
                </a:lnTo>
                <a:lnTo>
                  <a:pt x="837" y="1199"/>
                </a:lnTo>
                <a:lnTo>
                  <a:pt x="814" y="1187"/>
                </a:lnTo>
                <a:lnTo>
                  <a:pt x="803" y="1176"/>
                </a:lnTo>
                <a:lnTo>
                  <a:pt x="780" y="1153"/>
                </a:lnTo>
                <a:lnTo>
                  <a:pt x="769" y="1131"/>
                </a:lnTo>
                <a:lnTo>
                  <a:pt x="746" y="1108"/>
                </a:lnTo>
                <a:lnTo>
                  <a:pt x="724" y="1074"/>
                </a:lnTo>
                <a:lnTo>
                  <a:pt x="701" y="1052"/>
                </a:lnTo>
                <a:lnTo>
                  <a:pt x="679" y="1018"/>
                </a:lnTo>
                <a:lnTo>
                  <a:pt x="656" y="972"/>
                </a:lnTo>
                <a:lnTo>
                  <a:pt x="633" y="939"/>
                </a:lnTo>
                <a:lnTo>
                  <a:pt x="611" y="893"/>
                </a:lnTo>
                <a:lnTo>
                  <a:pt x="588" y="848"/>
                </a:lnTo>
                <a:lnTo>
                  <a:pt x="566" y="803"/>
                </a:lnTo>
                <a:lnTo>
                  <a:pt x="543" y="758"/>
                </a:lnTo>
                <a:lnTo>
                  <a:pt x="520" y="701"/>
                </a:lnTo>
                <a:lnTo>
                  <a:pt x="486" y="656"/>
                </a:lnTo>
                <a:lnTo>
                  <a:pt x="464" y="611"/>
                </a:lnTo>
                <a:lnTo>
                  <a:pt x="441" y="565"/>
                </a:lnTo>
                <a:lnTo>
                  <a:pt x="419" y="532"/>
                </a:lnTo>
                <a:lnTo>
                  <a:pt x="396" y="486"/>
                </a:lnTo>
                <a:lnTo>
                  <a:pt x="362" y="418"/>
                </a:lnTo>
                <a:lnTo>
                  <a:pt x="328" y="362"/>
                </a:lnTo>
                <a:lnTo>
                  <a:pt x="294" y="305"/>
                </a:lnTo>
                <a:lnTo>
                  <a:pt x="272" y="260"/>
                </a:lnTo>
                <a:lnTo>
                  <a:pt x="249" y="238"/>
                </a:lnTo>
                <a:lnTo>
                  <a:pt x="226" y="204"/>
                </a:lnTo>
                <a:lnTo>
                  <a:pt x="215" y="181"/>
                </a:lnTo>
                <a:lnTo>
                  <a:pt x="192" y="158"/>
                </a:lnTo>
                <a:lnTo>
                  <a:pt x="170" y="136"/>
                </a:lnTo>
                <a:lnTo>
                  <a:pt x="147" y="113"/>
                </a:lnTo>
                <a:lnTo>
                  <a:pt x="136" y="102"/>
                </a:lnTo>
                <a:lnTo>
                  <a:pt x="91" y="79"/>
                </a:lnTo>
                <a:lnTo>
                  <a:pt x="68" y="68"/>
                </a:lnTo>
                <a:lnTo>
                  <a:pt x="46" y="57"/>
                </a:lnTo>
                <a:lnTo>
                  <a:pt x="34" y="45"/>
                </a:lnTo>
                <a:lnTo>
                  <a:pt x="23" y="34"/>
                </a:lnTo>
                <a:lnTo>
                  <a:pt x="12" y="34"/>
                </a:lnTo>
                <a:lnTo>
                  <a:pt x="12" y="23"/>
                </a:lnTo>
                <a:lnTo>
                  <a:pt x="0" y="11"/>
                </a:lnTo>
                <a:lnTo>
                  <a:pt x="12" y="0"/>
                </a:lnTo>
                <a:lnTo>
                  <a:pt x="23" y="0"/>
                </a:lnTo>
                <a:lnTo>
                  <a:pt x="34" y="0"/>
                </a:lnTo>
                <a:lnTo>
                  <a:pt x="46" y="0"/>
                </a:lnTo>
                <a:lnTo>
                  <a:pt x="68" y="0"/>
                </a:lnTo>
                <a:lnTo>
                  <a:pt x="91" y="0"/>
                </a:lnTo>
                <a:lnTo>
                  <a:pt x="125" y="0"/>
                </a:lnTo>
                <a:lnTo>
                  <a:pt x="170" y="0"/>
                </a:lnTo>
                <a:lnTo>
                  <a:pt x="215" y="11"/>
                </a:lnTo>
                <a:lnTo>
                  <a:pt x="249" y="23"/>
                </a:lnTo>
                <a:lnTo>
                  <a:pt x="272" y="34"/>
                </a:lnTo>
                <a:lnTo>
                  <a:pt x="283" y="57"/>
                </a:lnTo>
                <a:lnTo>
                  <a:pt x="306" y="79"/>
                </a:lnTo>
                <a:lnTo>
                  <a:pt x="317" y="113"/>
                </a:lnTo>
                <a:lnTo>
                  <a:pt x="351" y="158"/>
                </a:lnTo>
                <a:lnTo>
                  <a:pt x="385" y="204"/>
                </a:lnTo>
                <a:lnTo>
                  <a:pt x="419" y="260"/>
                </a:lnTo>
                <a:lnTo>
                  <a:pt x="464" y="328"/>
                </a:lnTo>
                <a:lnTo>
                  <a:pt x="509" y="407"/>
                </a:lnTo>
                <a:lnTo>
                  <a:pt x="554" y="475"/>
                </a:lnTo>
                <a:lnTo>
                  <a:pt x="599" y="554"/>
                </a:lnTo>
                <a:lnTo>
                  <a:pt x="656" y="611"/>
                </a:lnTo>
                <a:lnTo>
                  <a:pt x="701" y="678"/>
                </a:lnTo>
                <a:lnTo>
                  <a:pt x="746" y="735"/>
                </a:lnTo>
                <a:lnTo>
                  <a:pt x="792" y="780"/>
                </a:lnTo>
                <a:lnTo>
                  <a:pt x="837" y="825"/>
                </a:lnTo>
                <a:lnTo>
                  <a:pt x="882" y="871"/>
                </a:lnTo>
                <a:lnTo>
                  <a:pt x="927" y="905"/>
                </a:lnTo>
                <a:lnTo>
                  <a:pt x="984" y="950"/>
                </a:lnTo>
                <a:lnTo>
                  <a:pt x="1074" y="1006"/>
                </a:lnTo>
                <a:lnTo>
                  <a:pt x="1176" y="1063"/>
                </a:lnTo>
                <a:lnTo>
                  <a:pt x="1278" y="1119"/>
                </a:lnTo>
                <a:lnTo>
                  <a:pt x="1323" y="1142"/>
                </a:lnTo>
                <a:lnTo>
                  <a:pt x="1368" y="1165"/>
                </a:lnTo>
                <a:lnTo>
                  <a:pt x="1402" y="1187"/>
                </a:lnTo>
                <a:lnTo>
                  <a:pt x="1425" y="1199"/>
                </a:lnTo>
                <a:lnTo>
                  <a:pt x="1447" y="1210"/>
                </a:lnTo>
                <a:lnTo>
                  <a:pt x="1470" y="1232"/>
                </a:lnTo>
                <a:lnTo>
                  <a:pt x="1470" y="1244"/>
                </a:lnTo>
                <a:lnTo>
                  <a:pt x="1481" y="1255"/>
                </a:lnTo>
                <a:lnTo>
                  <a:pt x="1470" y="1255"/>
                </a:lnTo>
                <a:lnTo>
                  <a:pt x="1459" y="1266"/>
                </a:lnTo>
                <a:lnTo>
                  <a:pt x="1436" y="1278"/>
                </a:lnTo>
                <a:lnTo>
                  <a:pt x="1413" y="1278"/>
                </a:lnTo>
                <a:lnTo>
                  <a:pt x="1380" y="1278"/>
                </a:lnTo>
                <a:lnTo>
                  <a:pt x="1334" y="1278"/>
                </a:lnTo>
                <a:lnTo>
                  <a:pt x="1289" y="1278"/>
                </a:lnTo>
                <a:lnTo>
                  <a:pt x="1233" y="1278"/>
                </a:lnTo>
                <a:lnTo>
                  <a:pt x="1165" y="1278"/>
                </a:lnTo>
                <a:lnTo>
                  <a:pt x="1108" y="1278"/>
                </a:lnTo>
                <a:lnTo>
                  <a:pt x="1063" y="1266"/>
                </a:lnTo>
                <a:lnTo>
                  <a:pt x="1006" y="1266"/>
                </a:lnTo>
                <a:lnTo>
                  <a:pt x="961" y="1255"/>
                </a:lnTo>
                <a:lnTo>
                  <a:pt x="927" y="1244"/>
                </a:lnTo>
                <a:lnTo>
                  <a:pt x="893" y="1232"/>
                </a:lnTo>
                <a:lnTo>
                  <a:pt x="859" y="122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35"/>
          <p:cNvSpPr/>
          <p:nvPr/>
        </p:nvSpPr>
        <p:spPr>
          <a:xfrm>
            <a:off x="6288088" y="3130550"/>
            <a:ext cx="654050" cy="933450"/>
          </a:xfrm>
          <a:custGeom>
            <a:avLst/>
            <a:gdLst/>
            <a:ahLst/>
            <a:cxnLst>
              <a:cxn ang="0">
                <a:pos x="172252" y="718038"/>
              </a:cxn>
              <a:cxn ang="0">
                <a:pos x="143649" y="682454"/>
              </a:cxn>
              <a:cxn ang="0">
                <a:pos x="136658" y="660850"/>
              </a:cxn>
              <a:cxn ang="0">
                <a:pos x="158269" y="653224"/>
              </a:cxn>
              <a:cxn ang="0">
                <a:pos x="200855" y="667839"/>
              </a:cxn>
              <a:cxn ang="0">
                <a:pos x="258696" y="682454"/>
              </a:cxn>
              <a:cxn ang="0">
                <a:pos x="308910" y="689444"/>
              </a:cxn>
              <a:cxn ang="0">
                <a:pos x="337513" y="682454"/>
              </a:cxn>
              <a:cxn ang="0">
                <a:pos x="366115" y="646235"/>
              </a:cxn>
              <a:cxn ang="0">
                <a:pos x="395354" y="581421"/>
              </a:cxn>
              <a:cxn ang="0">
                <a:pos x="459551" y="366009"/>
              </a:cxn>
              <a:cxn ang="0">
                <a:pos x="474170" y="250996"/>
              </a:cxn>
              <a:cxn ang="0">
                <a:pos x="481162" y="193807"/>
              </a:cxn>
              <a:cxn ang="0">
                <a:pos x="481162" y="157587"/>
              </a:cxn>
              <a:cxn ang="0">
                <a:pos x="459551" y="128993"/>
              </a:cxn>
              <a:cxn ang="0">
                <a:pos x="416965" y="115013"/>
              </a:cxn>
              <a:cxn ang="0">
                <a:pos x="359124" y="122003"/>
              </a:cxn>
              <a:cxn ang="0">
                <a:pos x="272680" y="135983"/>
              </a:cxn>
              <a:cxn ang="0">
                <a:pos x="172252" y="165212"/>
              </a:cxn>
              <a:cxn ang="0">
                <a:pos x="93436" y="179192"/>
              </a:cxn>
              <a:cxn ang="0">
                <a:pos x="57206" y="186817"/>
              </a:cxn>
              <a:cxn ang="0">
                <a:pos x="28603" y="179192"/>
              </a:cxn>
              <a:cxn ang="0">
                <a:pos x="6992" y="135983"/>
              </a:cxn>
              <a:cxn ang="0">
                <a:pos x="0" y="115013"/>
              </a:cxn>
              <a:cxn ang="0">
                <a:pos x="28603" y="115013"/>
              </a:cxn>
              <a:cxn ang="0">
                <a:pos x="86444" y="100398"/>
              </a:cxn>
              <a:cxn ang="0">
                <a:pos x="143649" y="85783"/>
              </a:cxn>
              <a:cxn ang="0">
                <a:pos x="222466" y="78794"/>
              </a:cxn>
              <a:cxn ang="0">
                <a:pos x="315902" y="57189"/>
              </a:cxn>
              <a:cxn ang="0">
                <a:pos x="387726" y="43209"/>
              </a:cxn>
              <a:cxn ang="0">
                <a:pos x="437940" y="21605"/>
              </a:cxn>
              <a:cxn ang="0">
                <a:pos x="474170" y="6990"/>
              </a:cxn>
              <a:cxn ang="0">
                <a:pos x="502773" y="0"/>
              </a:cxn>
              <a:cxn ang="0">
                <a:pos x="524384" y="13980"/>
              </a:cxn>
              <a:cxn ang="0">
                <a:pos x="567606" y="43209"/>
              </a:cxn>
              <a:cxn ang="0">
                <a:pos x="610828" y="71804"/>
              </a:cxn>
              <a:cxn ang="0">
                <a:pos x="639431" y="100398"/>
              </a:cxn>
              <a:cxn ang="0">
                <a:pos x="654050" y="115013"/>
              </a:cxn>
              <a:cxn ang="0">
                <a:pos x="639431" y="150597"/>
              </a:cxn>
              <a:cxn ang="0">
                <a:pos x="624812" y="179192"/>
              </a:cxn>
              <a:cxn ang="0">
                <a:pos x="603836" y="237016"/>
              </a:cxn>
              <a:cxn ang="0">
                <a:pos x="589217" y="337415"/>
              </a:cxn>
              <a:cxn ang="0">
                <a:pos x="539003" y="574431"/>
              </a:cxn>
              <a:cxn ang="0">
                <a:pos x="481162" y="725028"/>
              </a:cxn>
              <a:cxn ang="0">
                <a:pos x="430948" y="811447"/>
              </a:cxn>
              <a:cxn ang="0">
                <a:pos x="387726" y="869271"/>
              </a:cxn>
              <a:cxn ang="0">
                <a:pos x="345140" y="911845"/>
              </a:cxn>
              <a:cxn ang="0">
                <a:pos x="315902" y="933450"/>
              </a:cxn>
              <a:cxn ang="0">
                <a:pos x="294291" y="933450"/>
              </a:cxn>
              <a:cxn ang="0">
                <a:pos x="280307" y="911845"/>
              </a:cxn>
              <a:cxn ang="0">
                <a:pos x="280307" y="876261"/>
              </a:cxn>
              <a:cxn ang="0">
                <a:pos x="280307" y="833052"/>
              </a:cxn>
              <a:cxn ang="0">
                <a:pos x="251704" y="782853"/>
              </a:cxn>
              <a:cxn ang="0">
                <a:pos x="208482" y="746633"/>
              </a:cxn>
            </a:cxnLst>
            <a:pathLst>
              <a:path w="1029" h="1469">
                <a:moveTo>
                  <a:pt x="328" y="1175"/>
                </a:moveTo>
                <a:lnTo>
                  <a:pt x="294" y="1153"/>
                </a:lnTo>
                <a:lnTo>
                  <a:pt x="271" y="1130"/>
                </a:lnTo>
                <a:lnTo>
                  <a:pt x="260" y="1108"/>
                </a:lnTo>
                <a:lnTo>
                  <a:pt x="237" y="1096"/>
                </a:lnTo>
                <a:lnTo>
                  <a:pt x="226" y="1074"/>
                </a:lnTo>
                <a:lnTo>
                  <a:pt x="226" y="1062"/>
                </a:lnTo>
                <a:lnTo>
                  <a:pt x="215" y="1051"/>
                </a:lnTo>
                <a:lnTo>
                  <a:pt x="215" y="1040"/>
                </a:lnTo>
                <a:lnTo>
                  <a:pt x="226" y="1040"/>
                </a:lnTo>
                <a:lnTo>
                  <a:pt x="237" y="1028"/>
                </a:lnTo>
                <a:lnTo>
                  <a:pt x="249" y="1028"/>
                </a:lnTo>
                <a:lnTo>
                  <a:pt x="271" y="1040"/>
                </a:lnTo>
                <a:lnTo>
                  <a:pt x="294" y="1040"/>
                </a:lnTo>
                <a:lnTo>
                  <a:pt x="316" y="1051"/>
                </a:lnTo>
                <a:lnTo>
                  <a:pt x="350" y="1051"/>
                </a:lnTo>
                <a:lnTo>
                  <a:pt x="384" y="1062"/>
                </a:lnTo>
                <a:lnTo>
                  <a:pt x="407" y="1074"/>
                </a:lnTo>
                <a:lnTo>
                  <a:pt x="429" y="1074"/>
                </a:lnTo>
                <a:lnTo>
                  <a:pt x="452" y="1085"/>
                </a:lnTo>
                <a:lnTo>
                  <a:pt x="486" y="1085"/>
                </a:lnTo>
                <a:lnTo>
                  <a:pt x="509" y="1085"/>
                </a:lnTo>
                <a:lnTo>
                  <a:pt x="520" y="1085"/>
                </a:lnTo>
                <a:lnTo>
                  <a:pt x="531" y="1074"/>
                </a:lnTo>
                <a:lnTo>
                  <a:pt x="554" y="1062"/>
                </a:lnTo>
                <a:lnTo>
                  <a:pt x="565" y="1040"/>
                </a:lnTo>
                <a:lnTo>
                  <a:pt x="576" y="1017"/>
                </a:lnTo>
                <a:lnTo>
                  <a:pt x="599" y="995"/>
                </a:lnTo>
                <a:lnTo>
                  <a:pt x="610" y="961"/>
                </a:lnTo>
                <a:lnTo>
                  <a:pt x="622" y="915"/>
                </a:lnTo>
                <a:lnTo>
                  <a:pt x="644" y="870"/>
                </a:lnTo>
                <a:lnTo>
                  <a:pt x="701" y="678"/>
                </a:lnTo>
                <a:lnTo>
                  <a:pt x="723" y="576"/>
                </a:lnTo>
                <a:lnTo>
                  <a:pt x="746" y="486"/>
                </a:lnTo>
                <a:lnTo>
                  <a:pt x="746" y="441"/>
                </a:lnTo>
                <a:lnTo>
                  <a:pt x="746" y="395"/>
                </a:lnTo>
                <a:lnTo>
                  <a:pt x="757" y="361"/>
                </a:lnTo>
                <a:lnTo>
                  <a:pt x="757" y="339"/>
                </a:lnTo>
                <a:lnTo>
                  <a:pt x="757" y="305"/>
                </a:lnTo>
                <a:lnTo>
                  <a:pt x="757" y="282"/>
                </a:lnTo>
                <a:lnTo>
                  <a:pt x="757" y="260"/>
                </a:lnTo>
                <a:lnTo>
                  <a:pt x="757" y="248"/>
                </a:lnTo>
                <a:lnTo>
                  <a:pt x="746" y="237"/>
                </a:lnTo>
                <a:lnTo>
                  <a:pt x="746" y="226"/>
                </a:lnTo>
                <a:lnTo>
                  <a:pt x="723" y="203"/>
                </a:lnTo>
                <a:lnTo>
                  <a:pt x="701" y="192"/>
                </a:lnTo>
                <a:lnTo>
                  <a:pt x="678" y="181"/>
                </a:lnTo>
                <a:lnTo>
                  <a:pt x="656" y="181"/>
                </a:lnTo>
                <a:lnTo>
                  <a:pt x="633" y="181"/>
                </a:lnTo>
                <a:lnTo>
                  <a:pt x="599" y="192"/>
                </a:lnTo>
                <a:lnTo>
                  <a:pt x="565" y="192"/>
                </a:lnTo>
                <a:lnTo>
                  <a:pt x="531" y="203"/>
                </a:lnTo>
                <a:lnTo>
                  <a:pt x="486" y="203"/>
                </a:lnTo>
                <a:lnTo>
                  <a:pt x="429" y="214"/>
                </a:lnTo>
                <a:lnTo>
                  <a:pt x="373" y="237"/>
                </a:lnTo>
                <a:lnTo>
                  <a:pt x="316" y="248"/>
                </a:lnTo>
                <a:lnTo>
                  <a:pt x="271" y="260"/>
                </a:lnTo>
                <a:lnTo>
                  <a:pt x="226" y="271"/>
                </a:lnTo>
                <a:lnTo>
                  <a:pt x="181" y="282"/>
                </a:lnTo>
                <a:lnTo>
                  <a:pt x="147" y="282"/>
                </a:lnTo>
                <a:lnTo>
                  <a:pt x="124" y="294"/>
                </a:lnTo>
                <a:lnTo>
                  <a:pt x="102" y="294"/>
                </a:lnTo>
                <a:lnTo>
                  <a:pt x="90" y="294"/>
                </a:lnTo>
                <a:lnTo>
                  <a:pt x="79" y="294"/>
                </a:lnTo>
                <a:lnTo>
                  <a:pt x="68" y="294"/>
                </a:lnTo>
                <a:lnTo>
                  <a:pt x="45" y="282"/>
                </a:lnTo>
                <a:lnTo>
                  <a:pt x="34" y="260"/>
                </a:lnTo>
                <a:lnTo>
                  <a:pt x="22" y="237"/>
                </a:lnTo>
                <a:lnTo>
                  <a:pt x="11" y="214"/>
                </a:lnTo>
                <a:lnTo>
                  <a:pt x="0" y="203"/>
                </a:lnTo>
                <a:lnTo>
                  <a:pt x="0" y="192"/>
                </a:lnTo>
                <a:lnTo>
                  <a:pt x="0" y="181"/>
                </a:lnTo>
                <a:lnTo>
                  <a:pt x="22" y="181"/>
                </a:lnTo>
                <a:lnTo>
                  <a:pt x="34" y="181"/>
                </a:lnTo>
                <a:lnTo>
                  <a:pt x="45" y="181"/>
                </a:lnTo>
                <a:lnTo>
                  <a:pt x="56" y="169"/>
                </a:lnTo>
                <a:lnTo>
                  <a:pt x="102" y="169"/>
                </a:lnTo>
                <a:lnTo>
                  <a:pt x="136" y="158"/>
                </a:lnTo>
                <a:lnTo>
                  <a:pt x="169" y="147"/>
                </a:lnTo>
                <a:lnTo>
                  <a:pt x="192" y="147"/>
                </a:lnTo>
                <a:lnTo>
                  <a:pt x="226" y="135"/>
                </a:lnTo>
                <a:lnTo>
                  <a:pt x="271" y="135"/>
                </a:lnTo>
                <a:lnTo>
                  <a:pt x="305" y="124"/>
                </a:lnTo>
                <a:lnTo>
                  <a:pt x="350" y="124"/>
                </a:lnTo>
                <a:lnTo>
                  <a:pt x="396" y="113"/>
                </a:lnTo>
                <a:lnTo>
                  <a:pt x="452" y="101"/>
                </a:lnTo>
                <a:lnTo>
                  <a:pt x="497" y="90"/>
                </a:lnTo>
                <a:lnTo>
                  <a:pt x="543" y="79"/>
                </a:lnTo>
                <a:lnTo>
                  <a:pt x="576" y="68"/>
                </a:lnTo>
                <a:lnTo>
                  <a:pt x="610" y="68"/>
                </a:lnTo>
                <a:lnTo>
                  <a:pt x="644" y="56"/>
                </a:lnTo>
                <a:lnTo>
                  <a:pt x="667" y="45"/>
                </a:lnTo>
                <a:lnTo>
                  <a:pt x="689" y="34"/>
                </a:lnTo>
                <a:lnTo>
                  <a:pt x="701" y="22"/>
                </a:lnTo>
                <a:lnTo>
                  <a:pt x="723" y="11"/>
                </a:lnTo>
                <a:lnTo>
                  <a:pt x="746" y="11"/>
                </a:lnTo>
                <a:lnTo>
                  <a:pt x="757" y="0"/>
                </a:lnTo>
                <a:lnTo>
                  <a:pt x="780" y="0"/>
                </a:lnTo>
                <a:lnTo>
                  <a:pt x="791" y="0"/>
                </a:lnTo>
                <a:lnTo>
                  <a:pt x="791" y="11"/>
                </a:lnTo>
                <a:lnTo>
                  <a:pt x="814" y="22"/>
                </a:lnTo>
                <a:lnTo>
                  <a:pt x="825" y="22"/>
                </a:lnTo>
                <a:lnTo>
                  <a:pt x="848" y="34"/>
                </a:lnTo>
                <a:lnTo>
                  <a:pt x="859" y="45"/>
                </a:lnTo>
                <a:lnTo>
                  <a:pt x="893" y="68"/>
                </a:lnTo>
                <a:lnTo>
                  <a:pt x="916" y="79"/>
                </a:lnTo>
                <a:lnTo>
                  <a:pt x="938" y="90"/>
                </a:lnTo>
                <a:lnTo>
                  <a:pt x="961" y="113"/>
                </a:lnTo>
                <a:lnTo>
                  <a:pt x="983" y="124"/>
                </a:lnTo>
                <a:lnTo>
                  <a:pt x="995" y="147"/>
                </a:lnTo>
                <a:lnTo>
                  <a:pt x="1006" y="158"/>
                </a:lnTo>
                <a:lnTo>
                  <a:pt x="1017" y="169"/>
                </a:lnTo>
                <a:lnTo>
                  <a:pt x="1029" y="169"/>
                </a:lnTo>
                <a:lnTo>
                  <a:pt x="1029" y="181"/>
                </a:lnTo>
                <a:lnTo>
                  <a:pt x="1029" y="203"/>
                </a:lnTo>
                <a:lnTo>
                  <a:pt x="1017" y="214"/>
                </a:lnTo>
                <a:lnTo>
                  <a:pt x="1006" y="237"/>
                </a:lnTo>
                <a:lnTo>
                  <a:pt x="1006" y="248"/>
                </a:lnTo>
                <a:lnTo>
                  <a:pt x="995" y="260"/>
                </a:lnTo>
                <a:lnTo>
                  <a:pt x="983" y="282"/>
                </a:lnTo>
                <a:lnTo>
                  <a:pt x="972" y="305"/>
                </a:lnTo>
                <a:lnTo>
                  <a:pt x="961" y="339"/>
                </a:lnTo>
                <a:lnTo>
                  <a:pt x="950" y="373"/>
                </a:lnTo>
                <a:lnTo>
                  <a:pt x="950" y="418"/>
                </a:lnTo>
                <a:lnTo>
                  <a:pt x="938" y="474"/>
                </a:lnTo>
                <a:lnTo>
                  <a:pt x="927" y="531"/>
                </a:lnTo>
                <a:lnTo>
                  <a:pt x="904" y="655"/>
                </a:lnTo>
                <a:lnTo>
                  <a:pt x="882" y="791"/>
                </a:lnTo>
                <a:lnTo>
                  <a:pt x="848" y="904"/>
                </a:lnTo>
                <a:lnTo>
                  <a:pt x="803" y="1028"/>
                </a:lnTo>
                <a:lnTo>
                  <a:pt x="780" y="1085"/>
                </a:lnTo>
                <a:lnTo>
                  <a:pt x="757" y="1141"/>
                </a:lnTo>
                <a:lnTo>
                  <a:pt x="735" y="1187"/>
                </a:lnTo>
                <a:lnTo>
                  <a:pt x="701" y="1232"/>
                </a:lnTo>
                <a:lnTo>
                  <a:pt x="678" y="1277"/>
                </a:lnTo>
                <a:lnTo>
                  <a:pt x="656" y="1311"/>
                </a:lnTo>
                <a:lnTo>
                  <a:pt x="633" y="1345"/>
                </a:lnTo>
                <a:lnTo>
                  <a:pt x="610" y="1368"/>
                </a:lnTo>
                <a:lnTo>
                  <a:pt x="588" y="1390"/>
                </a:lnTo>
                <a:lnTo>
                  <a:pt x="565" y="1413"/>
                </a:lnTo>
                <a:lnTo>
                  <a:pt x="543" y="1435"/>
                </a:lnTo>
                <a:lnTo>
                  <a:pt x="531" y="1447"/>
                </a:lnTo>
                <a:lnTo>
                  <a:pt x="509" y="1458"/>
                </a:lnTo>
                <a:lnTo>
                  <a:pt x="497" y="1469"/>
                </a:lnTo>
                <a:lnTo>
                  <a:pt x="486" y="1469"/>
                </a:lnTo>
                <a:lnTo>
                  <a:pt x="475" y="1469"/>
                </a:lnTo>
                <a:lnTo>
                  <a:pt x="463" y="1469"/>
                </a:lnTo>
                <a:lnTo>
                  <a:pt x="452" y="1458"/>
                </a:lnTo>
                <a:lnTo>
                  <a:pt x="452" y="1447"/>
                </a:lnTo>
                <a:lnTo>
                  <a:pt x="441" y="1435"/>
                </a:lnTo>
                <a:lnTo>
                  <a:pt x="441" y="1413"/>
                </a:lnTo>
                <a:lnTo>
                  <a:pt x="441" y="1402"/>
                </a:lnTo>
                <a:lnTo>
                  <a:pt x="441" y="1379"/>
                </a:lnTo>
                <a:lnTo>
                  <a:pt x="452" y="1356"/>
                </a:lnTo>
                <a:lnTo>
                  <a:pt x="441" y="1334"/>
                </a:lnTo>
                <a:lnTo>
                  <a:pt x="441" y="1311"/>
                </a:lnTo>
                <a:lnTo>
                  <a:pt x="429" y="1277"/>
                </a:lnTo>
                <a:lnTo>
                  <a:pt x="418" y="1255"/>
                </a:lnTo>
                <a:lnTo>
                  <a:pt x="396" y="1232"/>
                </a:lnTo>
                <a:lnTo>
                  <a:pt x="384" y="1209"/>
                </a:lnTo>
                <a:lnTo>
                  <a:pt x="350" y="1198"/>
                </a:lnTo>
                <a:lnTo>
                  <a:pt x="328" y="117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6"/>
          <p:cNvSpPr/>
          <p:nvPr/>
        </p:nvSpPr>
        <p:spPr>
          <a:xfrm>
            <a:off x="5980113" y="3252788"/>
            <a:ext cx="581025" cy="695325"/>
          </a:xfrm>
          <a:custGeom>
            <a:avLst/>
            <a:gdLst/>
            <a:ahLst/>
            <a:cxnLst>
              <a:cxn ang="0">
                <a:pos x="394970" y="423159"/>
              </a:cxn>
              <a:cxn ang="0">
                <a:pos x="373380" y="451707"/>
              </a:cxn>
              <a:cxn ang="0">
                <a:pos x="344170" y="480256"/>
              </a:cxn>
              <a:cxn ang="0">
                <a:pos x="287020" y="537989"/>
              </a:cxn>
              <a:cxn ang="0">
                <a:pos x="222250" y="588108"/>
              </a:cxn>
              <a:cxn ang="0">
                <a:pos x="157480" y="631249"/>
              </a:cxn>
              <a:cxn ang="0">
                <a:pos x="121920" y="652819"/>
              </a:cxn>
              <a:cxn ang="0">
                <a:pos x="93345" y="666776"/>
              </a:cxn>
              <a:cxn ang="0">
                <a:pos x="64135" y="681368"/>
              </a:cxn>
              <a:cxn ang="0">
                <a:pos x="43180" y="688346"/>
              </a:cxn>
              <a:cxn ang="0">
                <a:pos x="28575" y="695325"/>
              </a:cxn>
              <a:cxn ang="0">
                <a:pos x="13970" y="695325"/>
              </a:cxn>
              <a:cxn ang="0">
                <a:pos x="6985" y="695325"/>
              </a:cxn>
              <a:cxn ang="0">
                <a:pos x="0" y="695325"/>
              </a:cxn>
              <a:cxn ang="0">
                <a:pos x="0" y="688346"/>
              </a:cxn>
              <a:cxn ang="0">
                <a:pos x="0" y="681368"/>
              </a:cxn>
              <a:cxn ang="0">
                <a:pos x="6985" y="674389"/>
              </a:cxn>
              <a:cxn ang="0">
                <a:pos x="21590" y="659797"/>
              </a:cxn>
              <a:cxn ang="0">
                <a:pos x="35560" y="645206"/>
              </a:cxn>
              <a:cxn ang="0">
                <a:pos x="57150" y="631249"/>
              </a:cxn>
              <a:cxn ang="0">
                <a:pos x="78740" y="609678"/>
              </a:cxn>
              <a:cxn ang="0">
                <a:pos x="107315" y="588108"/>
              </a:cxn>
              <a:cxn ang="0">
                <a:pos x="165100" y="544967"/>
              </a:cxn>
              <a:cxn ang="0">
                <a:pos x="215265" y="494848"/>
              </a:cxn>
              <a:cxn ang="0">
                <a:pos x="236855" y="473278"/>
              </a:cxn>
              <a:cxn ang="0">
                <a:pos x="258445" y="444729"/>
              </a:cxn>
              <a:cxn ang="0">
                <a:pos x="280035" y="423159"/>
              </a:cxn>
              <a:cxn ang="0">
                <a:pos x="294005" y="401588"/>
              </a:cxn>
              <a:cxn ang="0">
                <a:pos x="330200" y="351469"/>
              </a:cxn>
              <a:cxn ang="0">
                <a:pos x="358775" y="308328"/>
              </a:cxn>
              <a:cxn ang="0">
                <a:pos x="387350" y="251231"/>
              </a:cxn>
              <a:cxn ang="0">
                <a:pos x="415925" y="200477"/>
              </a:cxn>
              <a:cxn ang="0">
                <a:pos x="430530" y="150358"/>
              </a:cxn>
              <a:cxn ang="0">
                <a:pos x="452120" y="100238"/>
              </a:cxn>
              <a:cxn ang="0">
                <a:pos x="459105" y="50119"/>
              </a:cxn>
              <a:cxn ang="0">
                <a:pos x="466725" y="0"/>
              </a:cxn>
              <a:cxn ang="0">
                <a:pos x="495300" y="13957"/>
              </a:cxn>
              <a:cxn ang="0">
                <a:pos x="516890" y="21570"/>
              </a:cxn>
              <a:cxn ang="0">
                <a:pos x="530860" y="35528"/>
              </a:cxn>
              <a:cxn ang="0">
                <a:pos x="545465" y="43141"/>
              </a:cxn>
              <a:cxn ang="0">
                <a:pos x="560070" y="57098"/>
              </a:cxn>
              <a:cxn ang="0">
                <a:pos x="567055" y="64711"/>
              </a:cxn>
              <a:cxn ang="0">
                <a:pos x="574040" y="71690"/>
              </a:cxn>
              <a:cxn ang="0">
                <a:pos x="574040" y="86281"/>
              </a:cxn>
              <a:cxn ang="0">
                <a:pos x="581025" y="93260"/>
              </a:cxn>
              <a:cxn ang="0">
                <a:pos x="581025" y="107217"/>
              </a:cxn>
              <a:cxn ang="0">
                <a:pos x="574040" y="121809"/>
              </a:cxn>
              <a:cxn ang="0">
                <a:pos x="574040" y="136400"/>
              </a:cxn>
              <a:cxn ang="0">
                <a:pos x="567055" y="150358"/>
              </a:cxn>
              <a:cxn ang="0">
                <a:pos x="560070" y="164949"/>
              </a:cxn>
              <a:cxn ang="0">
                <a:pos x="552450" y="186520"/>
              </a:cxn>
              <a:cxn ang="0">
                <a:pos x="545465" y="208090"/>
              </a:cxn>
              <a:cxn ang="0">
                <a:pos x="530860" y="229660"/>
              </a:cxn>
              <a:cxn ang="0">
                <a:pos x="516890" y="251231"/>
              </a:cxn>
              <a:cxn ang="0">
                <a:pos x="502285" y="279779"/>
              </a:cxn>
              <a:cxn ang="0">
                <a:pos x="488315" y="308328"/>
              </a:cxn>
              <a:cxn ang="0">
                <a:pos x="466725" y="336877"/>
              </a:cxn>
              <a:cxn ang="0">
                <a:pos x="445135" y="365426"/>
              </a:cxn>
              <a:cxn ang="0">
                <a:pos x="423545" y="394610"/>
              </a:cxn>
              <a:cxn ang="0">
                <a:pos x="394970" y="423159"/>
              </a:cxn>
            </a:cxnLst>
            <a:pathLst>
              <a:path w="915" h="1096">
                <a:moveTo>
                  <a:pt x="622" y="667"/>
                </a:moveTo>
                <a:lnTo>
                  <a:pt x="588" y="712"/>
                </a:lnTo>
                <a:lnTo>
                  <a:pt x="542" y="757"/>
                </a:lnTo>
                <a:lnTo>
                  <a:pt x="452" y="848"/>
                </a:lnTo>
                <a:lnTo>
                  <a:pt x="350" y="927"/>
                </a:lnTo>
                <a:lnTo>
                  <a:pt x="248" y="995"/>
                </a:lnTo>
                <a:lnTo>
                  <a:pt x="192" y="1029"/>
                </a:lnTo>
                <a:lnTo>
                  <a:pt x="147" y="1051"/>
                </a:lnTo>
                <a:lnTo>
                  <a:pt x="101" y="1074"/>
                </a:lnTo>
                <a:lnTo>
                  <a:pt x="68" y="1085"/>
                </a:lnTo>
                <a:lnTo>
                  <a:pt x="45" y="1096"/>
                </a:lnTo>
                <a:lnTo>
                  <a:pt x="22" y="1096"/>
                </a:lnTo>
                <a:lnTo>
                  <a:pt x="11" y="1096"/>
                </a:lnTo>
                <a:lnTo>
                  <a:pt x="0" y="1096"/>
                </a:lnTo>
                <a:lnTo>
                  <a:pt x="0" y="1085"/>
                </a:lnTo>
                <a:lnTo>
                  <a:pt x="0" y="1074"/>
                </a:lnTo>
                <a:lnTo>
                  <a:pt x="11" y="1063"/>
                </a:lnTo>
                <a:lnTo>
                  <a:pt x="34" y="1040"/>
                </a:lnTo>
                <a:lnTo>
                  <a:pt x="56" y="1017"/>
                </a:lnTo>
                <a:lnTo>
                  <a:pt x="90" y="995"/>
                </a:lnTo>
                <a:lnTo>
                  <a:pt x="124" y="961"/>
                </a:lnTo>
                <a:lnTo>
                  <a:pt x="169" y="927"/>
                </a:lnTo>
                <a:lnTo>
                  <a:pt x="260" y="859"/>
                </a:lnTo>
                <a:lnTo>
                  <a:pt x="339" y="780"/>
                </a:lnTo>
                <a:lnTo>
                  <a:pt x="373" y="746"/>
                </a:lnTo>
                <a:lnTo>
                  <a:pt x="407" y="701"/>
                </a:lnTo>
                <a:lnTo>
                  <a:pt x="441" y="667"/>
                </a:lnTo>
                <a:lnTo>
                  <a:pt x="463" y="633"/>
                </a:lnTo>
                <a:lnTo>
                  <a:pt x="520" y="554"/>
                </a:lnTo>
                <a:lnTo>
                  <a:pt x="565" y="486"/>
                </a:lnTo>
                <a:lnTo>
                  <a:pt x="610" y="396"/>
                </a:lnTo>
                <a:lnTo>
                  <a:pt x="655" y="316"/>
                </a:lnTo>
                <a:lnTo>
                  <a:pt x="678" y="237"/>
                </a:lnTo>
                <a:lnTo>
                  <a:pt x="712" y="158"/>
                </a:lnTo>
                <a:lnTo>
                  <a:pt x="723" y="79"/>
                </a:lnTo>
                <a:lnTo>
                  <a:pt x="735" y="0"/>
                </a:lnTo>
                <a:lnTo>
                  <a:pt x="780" y="22"/>
                </a:lnTo>
                <a:lnTo>
                  <a:pt x="814" y="34"/>
                </a:lnTo>
                <a:lnTo>
                  <a:pt x="836" y="56"/>
                </a:lnTo>
                <a:lnTo>
                  <a:pt x="859" y="68"/>
                </a:lnTo>
                <a:lnTo>
                  <a:pt x="882" y="90"/>
                </a:lnTo>
                <a:lnTo>
                  <a:pt x="893" y="102"/>
                </a:lnTo>
                <a:lnTo>
                  <a:pt x="904" y="113"/>
                </a:lnTo>
                <a:lnTo>
                  <a:pt x="904" y="136"/>
                </a:lnTo>
                <a:lnTo>
                  <a:pt x="915" y="147"/>
                </a:lnTo>
                <a:lnTo>
                  <a:pt x="915" y="169"/>
                </a:lnTo>
                <a:lnTo>
                  <a:pt x="904" y="192"/>
                </a:lnTo>
                <a:lnTo>
                  <a:pt x="904" y="215"/>
                </a:lnTo>
                <a:lnTo>
                  <a:pt x="893" y="237"/>
                </a:lnTo>
                <a:lnTo>
                  <a:pt x="882" y="260"/>
                </a:lnTo>
                <a:lnTo>
                  <a:pt x="870" y="294"/>
                </a:lnTo>
                <a:lnTo>
                  <a:pt x="859" y="328"/>
                </a:lnTo>
                <a:lnTo>
                  <a:pt x="836" y="362"/>
                </a:lnTo>
                <a:lnTo>
                  <a:pt x="814" y="396"/>
                </a:lnTo>
                <a:lnTo>
                  <a:pt x="791" y="441"/>
                </a:lnTo>
                <a:lnTo>
                  <a:pt x="769" y="486"/>
                </a:lnTo>
                <a:lnTo>
                  <a:pt x="735" y="531"/>
                </a:lnTo>
                <a:lnTo>
                  <a:pt x="701" y="576"/>
                </a:lnTo>
                <a:lnTo>
                  <a:pt x="667" y="622"/>
                </a:lnTo>
                <a:lnTo>
                  <a:pt x="622" y="6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  <p:bldP spid="39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27"/>
          <p:cNvSpPr txBox="1"/>
          <p:nvPr/>
        </p:nvSpPr>
        <p:spPr>
          <a:xfrm>
            <a:off x="303213" y="1406525"/>
            <a:ext cx="1336675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夜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7400" y="831850"/>
            <a:ext cx="9556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yè</a:t>
            </a:r>
            <a:endParaRPr lang="en-US" altLang="zh-CN" sz="40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3316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3331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2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3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4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335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6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7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8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39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3340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5" name="TextBox 14"/>
          <p:cNvSpPr txBox="1"/>
          <p:nvPr/>
        </p:nvSpPr>
        <p:spPr>
          <a:xfrm>
            <a:off x="4619625" y="4857750"/>
            <a:ext cx="4216400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第一笔点在竖中线上，右下的捺舒展。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924050" y="1527175"/>
            <a:ext cx="25733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亠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6225" y="3833813"/>
            <a:ext cx="431482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夜里  黑夜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457200" eaLnBrk="1" hangingPunct="1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夜晚  午夜  夜间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30"/>
          <p:cNvSpPr txBox="1">
            <a:spLocks noChangeArrowheads="1"/>
          </p:cNvSpPr>
          <p:nvPr/>
        </p:nvSpPr>
        <p:spPr bwMode="auto">
          <a:xfrm>
            <a:off x="2076450" y="831850"/>
            <a:ext cx="2008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Y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1830388" y="2381250"/>
            <a:ext cx="27606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上下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322" name="Rectangle 27"/>
          <p:cNvSpPr/>
          <p:nvPr/>
        </p:nvSpPr>
        <p:spPr>
          <a:xfrm>
            <a:off x="3419475" y="2233613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Freeform 38"/>
          <p:cNvSpPr/>
          <p:nvPr/>
        </p:nvSpPr>
        <p:spPr>
          <a:xfrm>
            <a:off x="5680075" y="2427288"/>
            <a:ext cx="1298575" cy="323850"/>
          </a:xfrm>
          <a:custGeom>
            <a:avLst/>
            <a:gdLst/>
            <a:ahLst/>
            <a:cxnLst>
              <a:cxn ang="0">
                <a:pos x="28561" y="273586"/>
              </a:cxn>
              <a:cxn ang="0">
                <a:pos x="13963" y="251954"/>
              </a:cxn>
              <a:cxn ang="0">
                <a:pos x="6982" y="244955"/>
              </a:cxn>
              <a:cxn ang="0">
                <a:pos x="0" y="230322"/>
              </a:cxn>
              <a:cxn ang="0">
                <a:pos x="13963" y="230322"/>
              </a:cxn>
              <a:cxn ang="0">
                <a:pos x="35543" y="230322"/>
              </a:cxn>
              <a:cxn ang="0">
                <a:pos x="64738" y="223323"/>
              </a:cxn>
              <a:cxn ang="0">
                <a:pos x="100281" y="223323"/>
              </a:cxn>
              <a:cxn ang="0">
                <a:pos x="150421" y="216324"/>
              </a:cxn>
              <a:cxn ang="0">
                <a:pos x="222141" y="208689"/>
              </a:cxn>
              <a:cxn ang="0">
                <a:pos x="315441" y="187057"/>
              </a:cxn>
              <a:cxn ang="0">
                <a:pos x="423338" y="165424"/>
              </a:cxn>
              <a:cxn ang="0">
                <a:pos x="667059" y="108162"/>
              </a:cxn>
              <a:cxn ang="0">
                <a:pos x="832078" y="64897"/>
              </a:cxn>
              <a:cxn ang="0">
                <a:pos x="932359" y="36266"/>
              </a:cxn>
              <a:cxn ang="0">
                <a:pos x="1018677" y="14634"/>
              </a:cxn>
              <a:cxn ang="0">
                <a:pos x="1076434" y="7635"/>
              </a:cxn>
              <a:cxn ang="0">
                <a:pos x="1118958" y="0"/>
              </a:cxn>
              <a:cxn ang="0">
                <a:pos x="1155135" y="0"/>
              </a:cxn>
              <a:cxn ang="0">
                <a:pos x="1212257" y="14634"/>
              </a:cxn>
              <a:cxn ang="0">
                <a:pos x="1241453" y="29267"/>
              </a:cxn>
              <a:cxn ang="0">
                <a:pos x="1263032" y="50900"/>
              </a:cxn>
              <a:cxn ang="0">
                <a:pos x="1283977" y="64897"/>
              </a:cxn>
              <a:cxn ang="0">
                <a:pos x="1298575" y="72532"/>
              </a:cxn>
              <a:cxn ang="0">
                <a:pos x="1298575" y="93528"/>
              </a:cxn>
              <a:cxn ang="0">
                <a:pos x="1283977" y="115161"/>
              </a:cxn>
              <a:cxn ang="0">
                <a:pos x="1263032" y="136793"/>
              </a:cxn>
              <a:cxn ang="0">
                <a:pos x="1233837" y="144428"/>
              </a:cxn>
              <a:cxn ang="0">
                <a:pos x="1205276" y="151427"/>
              </a:cxn>
              <a:cxn ang="0">
                <a:pos x="1169733" y="151427"/>
              </a:cxn>
              <a:cxn ang="0">
                <a:pos x="1133556" y="158426"/>
              </a:cxn>
              <a:cxn ang="0">
                <a:pos x="1098013" y="158426"/>
              </a:cxn>
              <a:cxn ang="0">
                <a:pos x="1054854" y="165424"/>
              </a:cxn>
              <a:cxn ang="0">
                <a:pos x="997097" y="173059"/>
              </a:cxn>
              <a:cxn ang="0">
                <a:pos x="925377" y="180058"/>
              </a:cxn>
              <a:cxn ang="0">
                <a:pos x="846676" y="194692"/>
              </a:cxn>
              <a:cxn ang="0">
                <a:pos x="760358" y="208689"/>
              </a:cxn>
              <a:cxn ang="0">
                <a:pos x="660077" y="230322"/>
              </a:cxn>
              <a:cxn ang="0">
                <a:pos x="552180" y="251954"/>
              </a:cxn>
              <a:cxn ang="0">
                <a:pos x="451899" y="266588"/>
              </a:cxn>
              <a:cxn ang="0">
                <a:pos x="365581" y="280585"/>
              </a:cxn>
              <a:cxn ang="0">
                <a:pos x="293861" y="295219"/>
              </a:cxn>
              <a:cxn ang="0">
                <a:pos x="229758" y="309853"/>
              </a:cxn>
              <a:cxn ang="0">
                <a:pos x="186599" y="316851"/>
              </a:cxn>
              <a:cxn ang="0">
                <a:pos x="150421" y="316851"/>
              </a:cxn>
              <a:cxn ang="0">
                <a:pos x="128842" y="323850"/>
              </a:cxn>
              <a:cxn ang="0">
                <a:pos x="100281" y="316851"/>
              </a:cxn>
              <a:cxn ang="0">
                <a:pos x="57122" y="295219"/>
              </a:cxn>
            </a:cxnLst>
            <a:pathLst>
              <a:path w="2046" h="509">
                <a:moveTo>
                  <a:pt x="56" y="441"/>
                </a:moveTo>
                <a:lnTo>
                  <a:pt x="45" y="430"/>
                </a:lnTo>
                <a:lnTo>
                  <a:pt x="22" y="407"/>
                </a:lnTo>
                <a:lnTo>
                  <a:pt x="22" y="396"/>
                </a:lnTo>
                <a:lnTo>
                  <a:pt x="11" y="396"/>
                </a:lnTo>
                <a:lnTo>
                  <a:pt x="11" y="385"/>
                </a:lnTo>
                <a:lnTo>
                  <a:pt x="0" y="374"/>
                </a:lnTo>
                <a:lnTo>
                  <a:pt x="0" y="362"/>
                </a:lnTo>
                <a:lnTo>
                  <a:pt x="11" y="362"/>
                </a:lnTo>
                <a:lnTo>
                  <a:pt x="22" y="362"/>
                </a:lnTo>
                <a:lnTo>
                  <a:pt x="34" y="362"/>
                </a:lnTo>
                <a:lnTo>
                  <a:pt x="56" y="362"/>
                </a:lnTo>
                <a:lnTo>
                  <a:pt x="79" y="362"/>
                </a:lnTo>
                <a:lnTo>
                  <a:pt x="102" y="351"/>
                </a:lnTo>
                <a:lnTo>
                  <a:pt x="124" y="351"/>
                </a:lnTo>
                <a:lnTo>
                  <a:pt x="158" y="351"/>
                </a:lnTo>
                <a:lnTo>
                  <a:pt x="192" y="351"/>
                </a:lnTo>
                <a:lnTo>
                  <a:pt x="237" y="340"/>
                </a:lnTo>
                <a:lnTo>
                  <a:pt x="294" y="340"/>
                </a:lnTo>
                <a:lnTo>
                  <a:pt x="350" y="328"/>
                </a:lnTo>
                <a:lnTo>
                  <a:pt x="418" y="317"/>
                </a:lnTo>
                <a:lnTo>
                  <a:pt x="497" y="294"/>
                </a:lnTo>
                <a:lnTo>
                  <a:pt x="576" y="283"/>
                </a:lnTo>
                <a:lnTo>
                  <a:pt x="667" y="260"/>
                </a:lnTo>
                <a:lnTo>
                  <a:pt x="859" y="215"/>
                </a:lnTo>
                <a:lnTo>
                  <a:pt x="1051" y="170"/>
                </a:lnTo>
                <a:lnTo>
                  <a:pt x="1232" y="125"/>
                </a:lnTo>
                <a:lnTo>
                  <a:pt x="1311" y="102"/>
                </a:lnTo>
                <a:lnTo>
                  <a:pt x="1402" y="80"/>
                </a:lnTo>
                <a:lnTo>
                  <a:pt x="1469" y="57"/>
                </a:lnTo>
                <a:lnTo>
                  <a:pt x="1537" y="34"/>
                </a:lnTo>
                <a:lnTo>
                  <a:pt x="1605" y="23"/>
                </a:lnTo>
                <a:lnTo>
                  <a:pt x="1650" y="12"/>
                </a:lnTo>
                <a:lnTo>
                  <a:pt x="1696" y="12"/>
                </a:lnTo>
                <a:lnTo>
                  <a:pt x="1741" y="0"/>
                </a:lnTo>
                <a:lnTo>
                  <a:pt x="1763" y="0"/>
                </a:lnTo>
                <a:lnTo>
                  <a:pt x="1786" y="0"/>
                </a:lnTo>
                <a:lnTo>
                  <a:pt x="1820" y="0"/>
                </a:lnTo>
                <a:lnTo>
                  <a:pt x="1865" y="12"/>
                </a:lnTo>
                <a:lnTo>
                  <a:pt x="1910" y="23"/>
                </a:lnTo>
                <a:lnTo>
                  <a:pt x="1933" y="34"/>
                </a:lnTo>
                <a:lnTo>
                  <a:pt x="1956" y="46"/>
                </a:lnTo>
                <a:lnTo>
                  <a:pt x="1967" y="57"/>
                </a:lnTo>
                <a:lnTo>
                  <a:pt x="1990" y="80"/>
                </a:lnTo>
                <a:lnTo>
                  <a:pt x="2012" y="91"/>
                </a:lnTo>
                <a:lnTo>
                  <a:pt x="2023" y="102"/>
                </a:lnTo>
                <a:lnTo>
                  <a:pt x="2035" y="102"/>
                </a:lnTo>
                <a:lnTo>
                  <a:pt x="2046" y="114"/>
                </a:lnTo>
                <a:lnTo>
                  <a:pt x="2046" y="125"/>
                </a:lnTo>
                <a:lnTo>
                  <a:pt x="2046" y="147"/>
                </a:lnTo>
                <a:lnTo>
                  <a:pt x="2035" y="170"/>
                </a:lnTo>
                <a:lnTo>
                  <a:pt x="2023" y="181"/>
                </a:lnTo>
                <a:lnTo>
                  <a:pt x="2001" y="204"/>
                </a:lnTo>
                <a:lnTo>
                  <a:pt x="1990" y="215"/>
                </a:lnTo>
                <a:lnTo>
                  <a:pt x="1967" y="227"/>
                </a:lnTo>
                <a:lnTo>
                  <a:pt x="1944" y="227"/>
                </a:lnTo>
                <a:lnTo>
                  <a:pt x="1922" y="238"/>
                </a:lnTo>
                <a:lnTo>
                  <a:pt x="1899" y="238"/>
                </a:lnTo>
                <a:lnTo>
                  <a:pt x="1865" y="238"/>
                </a:lnTo>
                <a:lnTo>
                  <a:pt x="1843" y="238"/>
                </a:lnTo>
                <a:lnTo>
                  <a:pt x="1797" y="249"/>
                </a:lnTo>
                <a:lnTo>
                  <a:pt x="1786" y="249"/>
                </a:lnTo>
                <a:lnTo>
                  <a:pt x="1752" y="249"/>
                </a:lnTo>
                <a:lnTo>
                  <a:pt x="1730" y="249"/>
                </a:lnTo>
                <a:lnTo>
                  <a:pt x="1696" y="249"/>
                </a:lnTo>
                <a:lnTo>
                  <a:pt x="1662" y="260"/>
                </a:lnTo>
                <a:lnTo>
                  <a:pt x="1616" y="260"/>
                </a:lnTo>
                <a:lnTo>
                  <a:pt x="1571" y="272"/>
                </a:lnTo>
                <a:lnTo>
                  <a:pt x="1515" y="272"/>
                </a:lnTo>
                <a:lnTo>
                  <a:pt x="1458" y="283"/>
                </a:lnTo>
                <a:lnTo>
                  <a:pt x="1402" y="294"/>
                </a:lnTo>
                <a:lnTo>
                  <a:pt x="1334" y="306"/>
                </a:lnTo>
                <a:lnTo>
                  <a:pt x="1266" y="317"/>
                </a:lnTo>
                <a:lnTo>
                  <a:pt x="1198" y="328"/>
                </a:lnTo>
                <a:lnTo>
                  <a:pt x="1119" y="340"/>
                </a:lnTo>
                <a:lnTo>
                  <a:pt x="1040" y="362"/>
                </a:lnTo>
                <a:lnTo>
                  <a:pt x="949" y="374"/>
                </a:lnTo>
                <a:lnTo>
                  <a:pt x="870" y="396"/>
                </a:lnTo>
                <a:lnTo>
                  <a:pt x="791" y="407"/>
                </a:lnTo>
                <a:lnTo>
                  <a:pt x="712" y="419"/>
                </a:lnTo>
                <a:lnTo>
                  <a:pt x="644" y="430"/>
                </a:lnTo>
                <a:lnTo>
                  <a:pt x="576" y="441"/>
                </a:lnTo>
                <a:lnTo>
                  <a:pt x="520" y="453"/>
                </a:lnTo>
                <a:lnTo>
                  <a:pt x="463" y="464"/>
                </a:lnTo>
                <a:lnTo>
                  <a:pt x="418" y="475"/>
                </a:lnTo>
                <a:lnTo>
                  <a:pt x="362" y="487"/>
                </a:lnTo>
                <a:lnTo>
                  <a:pt x="328" y="487"/>
                </a:lnTo>
                <a:lnTo>
                  <a:pt x="294" y="498"/>
                </a:lnTo>
                <a:lnTo>
                  <a:pt x="260" y="498"/>
                </a:lnTo>
                <a:lnTo>
                  <a:pt x="237" y="498"/>
                </a:lnTo>
                <a:lnTo>
                  <a:pt x="215" y="498"/>
                </a:lnTo>
                <a:lnTo>
                  <a:pt x="203" y="509"/>
                </a:lnTo>
                <a:lnTo>
                  <a:pt x="192" y="509"/>
                </a:lnTo>
                <a:lnTo>
                  <a:pt x="158" y="498"/>
                </a:lnTo>
                <a:lnTo>
                  <a:pt x="124" y="487"/>
                </a:lnTo>
                <a:lnTo>
                  <a:pt x="90" y="464"/>
                </a:lnTo>
                <a:lnTo>
                  <a:pt x="56" y="44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3" name="Freeform 39"/>
          <p:cNvSpPr/>
          <p:nvPr/>
        </p:nvSpPr>
        <p:spPr>
          <a:xfrm>
            <a:off x="5400675" y="2779713"/>
            <a:ext cx="696913" cy="831850"/>
          </a:xfrm>
          <a:custGeom>
            <a:avLst/>
            <a:gdLst/>
            <a:ahLst/>
            <a:cxnLst>
              <a:cxn ang="0">
                <a:pos x="0" y="824876"/>
              </a:cxn>
              <a:cxn ang="0">
                <a:pos x="6988" y="795710"/>
              </a:cxn>
              <a:cxn ang="0">
                <a:pos x="43200" y="760204"/>
              </a:cxn>
              <a:cxn ang="0">
                <a:pos x="93388" y="710116"/>
              </a:cxn>
              <a:cxn ang="0">
                <a:pos x="186775" y="616913"/>
              </a:cxn>
              <a:cxn ang="0">
                <a:pos x="308751" y="473622"/>
              </a:cxn>
              <a:cxn ang="0">
                <a:pos x="395150" y="351254"/>
              </a:cxn>
              <a:cxn ang="0">
                <a:pos x="445338" y="279608"/>
              </a:cxn>
              <a:cxn ang="0">
                <a:pos x="480914" y="222545"/>
              </a:cxn>
              <a:cxn ang="0">
                <a:pos x="517126" y="172457"/>
              </a:cxn>
              <a:cxn ang="0">
                <a:pos x="538726" y="136317"/>
              </a:cxn>
              <a:cxn ang="0">
                <a:pos x="552702" y="86228"/>
              </a:cxn>
              <a:cxn ang="0">
                <a:pos x="552702" y="43114"/>
              </a:cxn>
              <a:cxn ang="0">
                <a:pos x="545714" y="21557"/>
              </a:cxn>
              <a:cxn ang="0">
                <a:pos x="560326" y="0"/>
              </a:cxn>
              <a:cxn ang="0">
                <a:pos x="574302" y="0"/>
              </a:cxn>
              <a:cxn ang="0">
                <a:pos x="595902" y="7608"/>
              </a:cxn>
              <a:cxn ang="0">
                <a:pos x="617502" y="14583"/>
              </a:cxn>
              <a:cxn ang="0">
                <a:pos x="660701" y="43114"/>
              </a:cxn>
              <a:cxn ang="0">
                <a:pos x="682301" y="64671"/>
              </a:cxn>
              <a:cxn ang="0">
                <a:pos x="689290" y="79254"/>
              </a:cxn>
              <a:cxn ang="0">
                <a:pos x="696913" y="100811"/>
              </a:cxn>
              <a:cxn ang="0">
                <a:pos x="696913" y="122368"/>
              </a:cxn>
              <a:cxn ang="0">
                <a:pos x="689290" y="143925"/>
              </a:cxn>
              <a:cxn ang="0">
                <a:pos x="667690" y="179431"/>
              </a:cxn>
              <a:cxn ang="0">
                <a:pos x="639102" y="222545"/>
              </a:cxn>
              <a:cxn ang="0">
                <a:pos x="603525" y="279608"/>
              </a:cxn>
              <a:cxn ang="0">
                <a:pos x="552702" y="344279"/>
              </a:cxn>
              <a:cxn ang="0">
                <a:pos x="488538" y="408951"/>
              </a:cxn>
              <a:cxn ang="0">
                <a:pos x="423738" y="480596"/>
              </a:cxn>
              <a:cxn ang="0">
                <a:pos x="351951" y="559216"/>
              </a:cxn>
              <a:cxn ang="0">
                <a:pos x="280163" y="630862"/>
              </a:cxn>
              <a:cxn ang="0">
                <a:pos x="215363" y="688559"/>
              </a:cxn>
              <a:cxn ang="0">
                <a:pos x="150564" y="738647"/>
              </a:cxn>
              <a:cxn ang="0">
                <a:pos x="93388" y="781761"/>
              </a:cxn>
              <a:cxn ang="0">
                <a:pos x="50188" y="810293"/>
              </a:cxn>
              <a:cxn ang="0">
                <a:pos x="21600" y="824876"/>
              </a:cxn>
              <a:cxn ang="0">
                <a:pos x="0" y="831850"/>
              </a:cxn>
            </a:cxnLst>
            <a:pathLst>
              <a:path w="1097" h="1312">
                <a:moveTo>
                  <a:pt x="0" y="1312"/>
                </a:moveTo>
                <a:lnTo>
                  <a:pt x="0" y="1301"/>
                </a:lnTo>
                <a:lnTo>
                  <a:pt x="0" y="1278"/>
                </a:lnTo>
                <a:lnTo>
                  <a:pt x="11" y="1255"/>
                </a:lnTo>
                <a:lnTo>
                  <a:pt x="34" y="1233"/>
                </a:lnTo>
                <a:lnTo>
                  <a:pt x="68" y="1199"/>
                </a:lnTo>
                <a:lnTo>
                  <a:pt x="102" y="1165"/>
                </a:lnTo>
                <a:lnTo>
                  <a:pt x="147" y="1120"/>
                </a:lnTo>
                <a:lnTo>
                  <a:pt x="192" y="1074"/>
                </a:lnTo>
                <a:lnTo>
                  <a:pt x="294" y="973"/>
                </a:lnTo>
                <a:lnTo>
                  <a:pt x="396" y="860"/>
                </a:lnTo>
                <a:lnTo>
                  <a:pt x="486" y="747"/>
                </a:lnTo>
                <a:lnTo>
                  <a:pt x="588" y="611"/>
                </a:lnTo>
                <a:lnTo>
                  <a:pt x="622" y="554"/>
                </a:lnTo>
                <a:lnTo>
                  <a:pt x="667" y="498"/>
                </a:lnTo>
                <a:lnTo>
                  <a:pt x="701" y="441"/>
                </a:lnTo>
                <a:lnTo>
                  <a:pt x="735" y="396"/>
                </a:lnTo>
                <a:lnTo>
                  <a:pt x="757" y="351"/>
                </a:lnTo>
                <a:lnTo>
                  <a:pt x="791" y="317"/>
                </a:lnTo>
                <a:lnTo>
                  <a:pt x="814" y="272"/>
                </a:lnTo>
                <a:lnTo>
                  <a:pt x="825" y="238"/>
                </a:lnTo>
                <a:lnTo>
                  <a:pt x="848" y="215"/>
                </a:lnTo>
                <a:lnTo>
                  <a:pt x="848" y="181"/>
                </a:lnTo>
                <a:lnTo>
                  <a:pt x="870" y="136"/>
                </a:lnTo>
                <a:lnTo>
                  <a:pt x="870" y="102"/>
                </a:lnTo>
                <a:lnTo>
                  <a:pt x="870" y="68"/>
                </a:lnTo>
                <a:lnTo>
                  <a:pt x="859" y="46"/>
                </a:lnTo>
                <a:lnTo>
                  <a:pt x="859" y="34"/>
                </a:lnTo>
                <a:lnTo>
                  <a:pt x="870" y="12"/>
                </a:lnTo>
                <a:lnTo>
                  <a:pt x="882" y="0"/>
                </a:lnTo>
                <a:lnTo>
                  <a:pt x="893" y="0"/>
                </a:lnTo>
                <a:lnTo>
                  <a:pt x="904" y="0"/>
                </a:lnTo>
                <a:lnTo>
                  <a:pt x="916" y="0"/>
                </a:lnTo>
                <a:lnTo>
                  <a:pt x="938" y="12"/>
                </a:lnTo>
                <a:lnTo>
                  <a:pt x="950" y="23"/>
                </a:lnTo>
                <a:lnTo>
                  <a:pt x="972" y="23"/>
                </a:lnTo>
                <a:lnTo>
                  <a:pt x="1017" y="57"/>
                </a:lnTo>
                <a:lnTo>
                  <a:pt x="1040" y="68"/>
                </a:lnTo>
                <a:lnTo>
                  <a:pt x="1051" y="80"/>
                </a:lnTo>
                <a:lnTo>
                  <a:pt x="1074" y="102"/>
                </a:lnTo>
                <a:lnTo>
                  <a:pt x="1085" y="113"/>
                </a:lnTo>
                <a:lnTo>
                  <a:pt x="1085" y="125"/>
                </a:lnTo>
                <a:lnTo>
                  <a:pt x="1097" y="147"/>
                </a:lnTo>
                <a:lnTo>
                  <a:pt x="1097" y="159"/>
                </a:lnTo>
                <a:lnTo>
                  <a:pt x="1097" y="170"/>
                </a:lnTo>
                <a:lnTo>
                  <a:pt x="1097" y="193"/>
                </a:lnTo>
                <a:lnTo>
                  <a:pt x="1097" y="204"/>
                </a:lnTo>
                <a:lnTo>
                  <a:pt x="1085" y="227"/>
                </a:lnTo>
                <a:lnTo>
                  <a:pt x="1074" y="249"/>
                </a:lnTo>
                <a:lnTo>
                  <a:pt x="1051" y="283"/>
                </a:lnTo>
                <a:lnTo>
                  <a:pt x="1029" y="317"/>
                </a:lnTo>
                <a:lnTo>
                  <a:pt x="1006" y="351"/>
                </a:lnTo>
                <a:lnTo>
                  <a:pt x="983" y="396"/>
                </a:lnTo>
                <a:lnTo>
                  <a:pt x="950" y="441"/>
                </a:lnTo>
                <a:lnTo>
                  <a:pt x="904" y="487"/>
                </a:lnTo>
                <a:lnTo>
                  <a:pt x="870" y="543"/>
                </a:lnTo>
                <a:lnTo>
                  <a:pt x="825" y="588"/>
                </a:lnTo>
                <a:lnTo>
                  <a:pt x="769" y="645"/>
                </a:lnTo>
                <a:lnTo>
                  <a:pt x="723" y="701"/>
                </a:lnTo>
                <a:lnTo>
                  <a:pt x="667" y="758"/>
                </a:lnTo>
                <a:lnTo>
                  <a:pt x="610" y="826"/>
                </a:lnTo>
                <a:lnTo>
                  <a:pt x="554" y="882"/>
                </a:lnTo>
                <a:lnTo>
                  <a:pt x="497" y="939"/>
                </a:lnTo>
                <a:lnTo>
                  <a:pt x="441" y="995"/>
                </a:lnTo>
                <a:lnTo>
                  <a:pt x="384" y="1040"/>
                </a:lnTo>
                <a:lnTo>
                  <a:pt x="339" y="1086"/>
                </a:lnTo>
                <a:lnTo>
                  <a:pt x="283" y="1131"/>
                </a:lnTo>
                <a:lnTo>
                  <a:pt x="237" y="1165"/>
                </a:lnTo>
                <a:lnTo>
                  <a:pt x="192" y="1199"/>
                </a:lnTo>
                <a:lnTo>
                  <a:pt x="147" y="1233"/>
                </a:lnTo>
                <a:lnTo>
                  <a:pt x="113" y="1255"/>
                </a:lnTo>
                <a:lnTo>
                  <a:pt x="79" y="1278"/>
                </a:lnTo>
                <a:lnTo>
                  <a:pt x="56" y="1301"/>
                </a:lnTo>
                <a:lnTo>
                  <a:pt x="34" y="1301"/>
                </a:lnTo>
                <a:lnTo>
                  <a:pt x="11" y="1312"/>
                </a:lnTo>
                <a:lnTo>
                  <a:pt x="0" y="13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4" name="Freeform 40"/>
          <p:cNvSpPr/>
          <p:nvPr/>
        </p:nvSpPr>
        <p:spPr>
          <a:xfrm>
            <a:off x="5830888" y="3152775"/>
            <a:ext cx="150812" cy="998538"/>
          </a:xfrm>
          <a:custGeom>
            <a:avLst/>
            <a:gdLst/>
            <a:ahLst/>
            <a:cxnLst>
              <a:cxn ang="0">
                <a:pos x="71604" y="998538"/>
              </a:cxn>
              <a:cxn ang="0">
                <a:pos x="64634" y="983928"/>
              </a:cxn>
              <a:cxn ang="0">
                <a:pos x="50059" y="969319"/>
              </a:cxn>
              <a:cxn ang="0">
                <a:pos x="43089" y="948357"/>
              </a:cxn>
              <a:cxn ang="0">
                <a:pos x="28515" y="912150"/>
              </a:cxn>
              <a:cxn ang="0">
                <a:pos x="14574" y="883566"/>
              </a:cxn>
              <a:cxn ang="0">
                <a:pos x="7604" y="854982"/>
              </a:cxn>
              <a:cxn ang="0">
                <a:pos x="0" y="840373"/>
              </a:cxn>
              <a:cxn ang="0">
                <a:pos x="7604" y="804166"/>
              </a:cxn>
              <a:cxn ang="0">
                <a:pos x="14574" y="768595"/>
              </a:cxn>
              <a:cxn ang="0">
                <a:pos x="21545" y="740011"/>
              </a:cxn>
              <a:cxn ang="0">
                <a:pos x="28515" y="689830"/>
              </a:cxn>
              <a:cxn ang="0">
                <a:pos x="36119" y="625039"/>
              </a:cxn>
              <a:cxn ang="0">
                <a:pos x="36119" y="538652"/>
              </a:cxn>
              <a:cxn ang="0">
                <a:pos x="43089" y="445277"/>
              </a:cxn>
              <a:cxn ang="0">
                <a:pos x="50059" y="359524"/>
              </a:cxn>
              <a:cxn ang="0">
                <a:pos x="57663" y="294734"/>
              </a:cxn>
              <a:cxn ang="0">
                <a:pos x="57663" y="244553"/>
              </a:cxn>
              <a:cxn ang="0">
                <a:pos x="57663" y="208346"/>
              </a:cxn>
              <a:cxn ang="0">
                <a:pos x="57663" y="165153"/>
              </a:cxn>
              <a:cxn ang="0">
                <a:pos x="50059" y="107984"/>
              </a:cxn>
              <a:cxn ang="0">
                <a:pos x="43089" y="43194"/>
              </a:cxn>
              <a:cxn ang="0">
                <a:pos x="64634" y="14610"/>
              </a:cxn>
              <a:cxn ang="0">
                <a:pos x="107723" y="43194"/>
              </a:cxn>
              <a:cxn ang="0">
                <a:pos x="129267" y="64791"/>
              </a:cxn>
              <a:cxn ang="0">
                <a:pos x="150812" y="86388"/>
              </a:cxn>
              <a:cxn ang="0">
                <a:pos x="150812" y="100997"/>
              </a:cxn>
              <a:cxn ang="0">
                <a:pos x="150812" y="121959"/>
              </a:cxn>
              <a:cxn ang="0">
                <a:pos x="150812" y="165153"/>
              </a:cxn>
              <a:cxn ang="0">
                <a:pos x="143208" y="215334"/>
              </a:cxn>
              <a:cxn ang="0">
                <a:pos x="136238" y="323318"/>
              </a:cxn>
              <a:cxn ang="0">
                <a:pos x="136238" y="466874"/>
              </a:cxn>
              <a:cxn ang="0">
                <a:pos x="129267" y="618052"/>
              </a:cxn>
              <a:cxn ang="0">
                <a:pos x="114693" y="768595"/>
              </a:cxn>
              <a:cxn ang="0">
                <a:pos x="107723" y="883566"/>
              </a:cxn>
              <a:cxn ang="0">
                <a:pos x="93149" y="940735"/>
              </a:cxn>
              <a:cxn ang="0">
                <a:pos x="86178" y="976941"/>
              </a:cxn>
              <a:cxn ang="0">
                <a:pos x="79208" y="990916"/>
              </a:cxn>
            </a:cxnLst>
            <a:pathLst>
              <a:path w="238" h="1572">
                <a:moveTo>
                  <a:pt x="113" y="1572"/>
                </a:moveTo>
                <a:lnTo>
                  <a:pt x="113" y="1572"/>
                </a:lnTo>
                <a:lnTo>
                  <a:pt x="102" y="1560"/>
                </a:lnTo>
                <a:lnTo>
                  <a:pt x="102" y="1549"/>
                </a:lnTo>
                <a:lnTo>
                  <a:pt x="91" y="1538"/>
                </a:lnTo>
                <a:lnTo>
                  <a:pt x="79" y="1526"/>
                </a:lnTo>
                <a:lnTo>
                  <a:pt x="68" y="1504"/>
                </a:lnTo>
                <a:lnTo>
                  <a:pt x="68" y="1493"/>
                </a:lnTo>
                <a:lnTo>
                  <a:pt x="57" y="1459"/>
                </a:lnTo>
                <a:lnTo>
                  <a:pt x="45" y="1436"/>
                </a:lnTo>
                <a:lnTo>
                  <a:pt x="34" y="1413"/>
                </a:lnTo>
                <a:lnTo>
                  <a:pt x="23" y="1391"/>
                </a:lnTo>
                <a:lnTo>
                  <a:pt x="12" y="1368"/>
                </a:lnTo>
                <a:lnTo>
                  <a:pt x="12" y="1346"/>
                </a:lnTo>
                <a:lnTo>
                  <a:pt x="12" y="1334"/>
                </a:lnTo>
                <a:lnTo>
                  <a:pt x="0" y="1323"/>
                </a:lnTo>
                <a:lnTo>
                  <a:pt x="12" y="1300"/>
                </a:lnTo>
                <a:lnTo>
                  <a:pt x="12" y="1266"/>
                </a:lnTo>
                <a:lnTo>
                  <a:pt x="23" y="1233"/>
                </a:lnTo>
                <a:lnTo>
                  <a:pt x="23" y="1210"/>
                </a:lnTo>
                <a:lnTo>
                  <a:pt x="34" y="1187"/>
                </a:lnTo>
                <a:lnTo>
                  <a:pt x="34" y="1165"/>
                </a:lnTo>
                <a:lnTo>
                  <a:pt x="34" y="1131"/>
                </a:lnTo>
                <a:lnTo>
                  <a:pt x="45" y="1086"/>
                </a:lnTo>
                <a:lnTo>
                  <a:pt x="45" y="1040"/>
                </a:lnTo>
                <a:lnTo>
                  <a:pt x="57" y="984"/>
                </a:lnTo>
                <a:lnTo>
                  <a:pt x="57" y="927"/>
                </a:lnTo>
                <a:lnTo>
                  <a:pt x="57" y="848"/>
                </a:lnTo>
                <a:lnTo>
                  <a:pt x="68" y="769"/>
                </a:lnTo>
                <a:lnTo>
                  <a:pt x="68" y="701"/>
                </a:lnTo>
                <a:lnTo>
                  <a:pt x="79" y="633"/>
                </a:lnTo>
                <a:lnTo>
                  <a:pt x="79" y="566"/>
                </a:lnTo>
                <a:lnTo>
                  <a:pt x="79" y="509"/>
                </a:lnTo>
                <a:lnTo>
                  <a:pt x="91" y="464"/>
                </a:lnTo>
                <a:lnTo>
                  <a:pt x="91" y="419"/>
                </a:lnTo>
                <a:lnTo>
                  <a:pt x="91" y="385"/>
                </a:lnTo>
                <a:lnTo>
                  <a:pt x="91" y="351"/>
                </a:lnTo>
                <a:lnTo>
                  <a:pt x="91" y="328"/>
                </a:lnTo>
                <a:lnTo>
                  <a:pt x="91" y="294"/>
                </a:lnTo>
                <a:lnTo>
                  <a:pt x="91" y="260"/>
                </a:lnTo>
                <a:lnTo>
                  <a:pt x="79" y="215"/>
                </a:lnTo>
                <a:lnTo>
                  <a:pt x="79" y="170"/>
                </a:lnTo>
                <a:lnTo>
                  <a:pt x="79" y="125"/>
                </a:lnTo>
                <a:lnTo>
                  <a:pt x="68" y="68"/>
                </a:lnTo>
                <a:lnTo>
                  <a:pt x="68" y="0"/>
                </a:lnTo>
                <a:lnTo>
                  <a:pt x="102" y="23"/>
                </a:lnTo>
                <a:lnTo>
                  <a:pt x="136" y="46"/>
                </a:lnTo>
                <a:lnTo>
                  <a:pt x="170" y="68"/>
                </a:lnTo>
                <a:lnTo>
                  <a:pt x="192" y="91"/>
                </a:lnTo>
                <a:lnTo>
                  <a:pt x="204" y="102"/>
                </a:lnTo>
                <a:lnTo>
                  <a:pt x="226" y="125"/>
                </a:lnTo>
                <a:lnTo>
                  <a:pt x="238" y="136"/>
                </a:lnTo>
                <a:lnTo>
                  <a:pt x="238" y="147"/>
                </a:lnTo>
                <a:lnTo>
                  <a:pt x="238" y="159"/>
                </a:lnTo>
                <a:lnTo>
                  <a:pt x="238" y="170"/>
                </a:lnTo>
                <a:lnTo>
                  <a:pt x="238" y="192"/>
                </a:lnTo>
                <a:lnTo>
                  <a:pt x="238" y="226"/>
                </a:lnTo>
                <a:lnTo>
                  <a:pt x="238" y="260"/>
                </a:lnTo>
                <a:lnTo>
                  <a:pt x="238" y="294"/>
                </a:lnTo>
                <a:lnTo>
                  <a:pt x="226" y="339"/>
                </a:lnTo>
                <a:lnTo>
                  <a:pt x="226" y="396"/>
                </a:lnTo>
                <a:lnTo>
                  <a:pt x="215" y="509"/>
                </a:lnTo>
                <a:lnTo>
                  <a:pt x="215" y="622"/>
                </a:lnTo>
                <a:lnTo>
                  <a:pt x="215" y="735"/>
                </a:lnTo>
                <a:lnTo>
                  <a:pt x="215" y="848"/>
                </a:lnTo>
                <a:lnTo>
                  <a:pt x="204" y="973"/>
                </a:lnTo>
                <a:lnTo>
                  <a:pt x="192" y="1086"/>
                </a:lnTo>
                <a:lnTo>
                  <a:pt x="181" y="1210"/>
                </a:lnTo>
                <a:lnTo>
                  <a:pt x="181" y="1334"/>
                </a:lnTo>
                <a:lnTo>
                  <a:pt x="170" y="1391"/>
                </a:lnTo>
                <a:lnTo>
                  <a:pt x="158" y="1436"/>
                </a:lnTo>
                <a:lnTo>
                  <a:pt x="147" y="1481"/>
                </a:lnTo>
                <a:lnTo>
                  <a:pt x="147" y="1504"/>
                </a:lnTo>
                <a:lnTo>
                  <a:pt x="136" y="1538"/>
                </a:lnTo>
                <a:lnTo>
                  <a:pt x="125" y="1549"/>
                </a:lnTo>
                <a:lnTo>
                  <a:pt x="125" y="1560"/>
                </a:lnTo>
                <a:lnTo>
                  <a:pt x="113" y="15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5" name="Freeform 41"/>
          <p:cNvSpPr/>
          <p:nvPr/>
        </p:nvSpPr>
        <p:spPr>
          <a:xfrm>
            <a:off x="6211888" y="2700338"/>
            <a:ext cx="350837" cy="574675"/>
          </a:xfrm>
          <a:custGeom>
            <a:avLst/>
            <a:gdLst/>
            <a:ahLst/>
            <a:cxnLst>
              <a:cxn ang="0">
                <a:pos x="193784" y="150661"/>
              </a:cxn>
              <a:cxn ang="0">
                <a:pos x="200750" y="108069"/>
              </a:cxn>
              <a:cxn ang="0">
                <a:pos x="207716" y="78827"/>
              </a:cxn>
              <a:cxn ang="0">
                <a:pos x="200750" y="57213"/>
              </a:cxn>
              <a:cxn ang="0">
                <a:pos x="193784" y="36235"/>
              </a:cxn>
              <a:cxn ang="0">
                <a:pos x="193784" y="14621"/>
              </a:cxn>
              <a:cxn ang="0">
                <a:pos x="207716" y="0"/>
              </a:cxn>
              <a:cxn ang="0">
                <a:pos x="229247" y="6993"/>
              </a:cxn>
              <a:cxn ang="0">
                <a:pos x="279276" y="21614"/>
              </a:cxn>
              <a:cxn ang="0">
                <a:pos x="322339" y="57213"/>
              </a:cxn>
              <a:cxn ang="0">
                <a:pos x="350837" y="78827"/>
              </a:cxn>
              <a:cxn ang="0">
                <a:pos x="343871" y="93448"/>
              </a:cxn>
              <a:cxn ang="0">
                <a:pos x="336905" y="115062"/>
              </a:cxn>
              <a:cxn ang="0">
                <a:pos x="322339" y="143669"/>
              </a:cxn>
              <a:cxn ang="0">
                <a:pos x="308407" y="179904"/>
              </a:cxn>
              <a:cxn ang="0">
                <a:pos x="286876" y="215503"/>
              </a:cxn>
              <a:cxn ang="0">
                <a:pos x="236213" y="308951"/>
              </a:cxn>
              <a:cxn ang="0">
                <a:pos x="193784" y="380786"/>
              </a:cxn>
              <a:cxn ang="0">
                <a:pos x="164653" y="431006"/>
              </a:cxn>
              <a:cxn ang="0">
                <a:pos x="129189" y="474234"/>
              </a:cxn>
              <a:cxn ang="0">
                <a:pos x="86126" y="532083"/>
              </a:cxn>
              <a:cxn ang="0">
                <a:pos x="50662" y="553697"/>
              </a:cxn>
              <a:cxn ang="0">
                <a:pos x="29131" y="567682"/>
              </a:cxn>
              <a:cxn ang="0">
                <a:pos x="7599" y="574675"/>
              </a:cxn>
              <a:cxn ang="0">
                <a:pos x="0" y="567682"/>
              </a:cxn>
              <a:cxn ang="0">
                <a:pos x="36097" y="495848"/>
              </a:cxn>
              <a:cxn ang="0">
                <a:pos x="71561" y="431006"/>
              </a:cxn>
              <a:cxn ang="0">
                <a:pos x="100691" y="373793"/>
              </a:cxn>
              <a:cxn ang="0">
                <a:pos x="122223" y="323573"/>
              </a:cxn>
              <a:cxn ang="0">
                <a:pos x="143755" y="273352"/>
              </a:cxn>
              <a:cxn ang="0">
                <a:pos x="164653" y="237117"/>
              </a:cxn>
              <a:cxn ang="0">
                <a:pos x="179218" y="201518"/>
              </a:cxn>
              <a:cxn ang="0">
                <a:pos x="186184" y="172275"/>
              </a:cxn>
            </a:cxnLst>
            <a:pathLst>
              <a:path w="554" h="904">
                <a:moveTo>
                  <a:pt x="294" y="271"/>
                </a:moveTo>
                <a:lnTo>
                  <a:pt x="306" y="237"/>
                </a:lnTo>
                <a:lnTo>
                  <a:pt x="317" y="204"/>
                </a:lnTo>
                <a:lnTo>
                  <a:pt x="317" y="170"/>
                </a:lnTo>
                <a:lnTo>
                  <a:pt x="317" y="147"/>
                </a:lnTo>
                <a:lnTo>
                  <a:pt x="328" y="124"/>
                </a:lnTo>
                <a:lnTo>
                  <a:pt x="317" y="102"/>
                </a:lnTo>
                <a:lnTo>
                  <a:pt x="317" y="90"/>
                </a:lnTo>
                <a:lnTo>
                  <a:pt x="317" y="79"/>
                </a:lnTo>
                <a:lnTo>
                  <a:pt x="306" y="57"/>
                </a:lnTo>
                <a:lnTo>
                  <a:pt x="294" y="34"/>
                </a:lnTo>
                <a:lnTo>
                  <a:pt x="306" y="23"/>
                </a:lnTo>
                <a:lnTo>
                  <a:pt x="317" y="11"/>
                </a:lnTo>
                <a:lnTo>
                  <a:pt x="328" y="0"/>
                </a:lnTo>
                <a:lnTo>
                  <a:pt x="340" y="0"/>
                </a:lnTo>
                <a:lnTo>
                  <a:pt x="362" y="11"/>
                </a:lnTo>
                <a:lnTo>
                  <a:pt x="396" y="23"/>
                </a:lnTo>
                <a:lnTo>
                  <a:pt x="441" y="34"/>
                </a:lnTo>
                <a:lnTo>
                  <a:pt x="475" y="68"/>
                </a:lnTo>
                <a:lnTo>
                  <a:pt x="509" y="90"/>
                </a:lnTo>
                <a:lnTo>
                  <a:pt x="532" y="102"/>
                </a:lnTo>
                <a:lnTo>
                  <a:pt x="554" y="124"/>
                </a:lnTo>
                <a:lnTo>
                  <a:pt x="543" y="136"/>
                </a:lnTo>
                <a:lnTo>
                  <a:pt x="543" y="147"/>
                </a:lnTo>
                <a:lnTo>
                  <a:pt x="543" y="170"/>
                </a:lnTo>
                <a:lnTo>
                  <a:pt x="532" y="181"/>
                </a:lnTo>
                <a:lnTo>
                  <a:pt x="520" y="204"/>
                </a:lnTo>
                <a:lnTo>
                  <a:pt x="509" y="226"/>
                </a:lnTo>
                <a:lnTo>
                  <a:pt x="498" y="260"/>
                </a:lnTo>
                <a:lnTo>
                  <a:pt x="487" y="283"/>
                </a:lnTo>
                <a:lnTo>
                  <a:pt x="475" y="317"/>
                </a:lnTo>
                <a:lnTo>
                  <a:pt x="453" y="339"/>
                </a:lnTo>
                <a:lnTo>
                  <a:pt x="419" y="407"/>
                </a:lnTo>
                <a:lnTo>
                  <a:pt x="373" y="486"/>
                </a:lnTo>
                <a:lnTo>
                  <a:pt x="328" y="554"/>
                </a:lnTo>
                <a:lnTo>
                  <a:pt x="306" y="599"/>
                </a:lnTo>
                <a:lnTo>
                  <a:pt x="283" y="644"/>
                </a:lnTo>
                <a:lnTo>
                  <a:pt x="260" y="678"/>
                </a:lnTo>
                <a:lnTo>
                  <a:pt x="227" y="712"/>
                </a:lnTo>
                <a:lnTo>
                  <a:pt x="204" y="746"/>
                </a:lnTo>
                <a:lnTo>
                  <a:pt x="181" y="780"/>
                </a:lnTo>
                <a:lnTo>
                  <a:pt x="136" y="837"/>
                </a:lnTo>
                <a:lnTo>
                  <a:pt x="102" y="859"/>
                </a:lnTo>
                <a:lnTo>
                  <a:pt x="80" y="871"/>
                </a:lnTo>
                <a:lnTo>
                  <a:pt x="57" y="893"/>
                </a:lnTo>
                <a:lnTo>
                  <a:pt x="46" y="893"/>
                </a:lnTo>
                <a:lnTo>
                  <a:pt x="23" y="904"/>
                </a:lnTo>
                <a:lnTo>
                  <a:pt x="12" y="904"/>
                </a:lnTo>
                <a:lnTo>
                  <a:pt x="0" y="904"/>
                </a:lnTo>
                <a:lnTo>
                  <a:pt x="0" y="893"/>
                </a:lnTo>
                <a:lnTo>
                  <a:pt x="23" y="837"/>
                </a:lnTo>
                <a:lnTo>
                  <a:pt x="57" y="780"/>
                </a:lnTo>
                <a:lnTo>
                  <a:pt x="80" y="735"/>
                </a:lnTo>
                <a:lnTo>
                  <a:pt x="113" y="678"/>
                </a:lnTo>
                <a:lnTo>
                  <a:pt x="136" y="633"/>
                </a:lnTo>
                <a:lnTo>
                  <a:pt x="159" y="588"/>
                </a:lnTo>
                <a:lnTo>
                  <a:pt x="181" y="543"/>
                </a:lnTo>
                <a:lnTo>
                  <a:pt x="193" y="509"/>
                </a:lnTo>
                <a:lnTo>
                  <a:pt x="215" y="464"/>
                </a:lnTo>
                <a:lnTo>
                  <a:pt x="227" y="430"/>
                </a:lnTo>
                <a:lnTo>
                  <a:pt x="249" y="396"/>
                </a:lnTo>
                <a:lnTo>
                  <a:pt x="260" y="373"/>
                </a:lnTo>
                <a:lnTo>
                  <a:pt x="272" y="339"/>
                </a:lnTo>
                <a:lnTo>
                  <a:pt x="283" y="317"/>
                </a:lnTo>
                <a:lnTo>
                  <a:pt x="283" y="294"/>
                </a:lnTo>
                <a:lnTo>
                  <a:pt x="294" y="27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6" name="Freeform 42"/>
          <p:cNvSpPr/>
          <p:nvPr/>
        </p:nvSpPr>
        <p:spPr>
          <a:xfrm>
            <a:off x="6046788" y="2871788"/>
            <a:ext cx="846137" cy="962025"/>
          </a:xfrm>
          <a:custGeom>
            <a:avLst/>
            <a:gdLst/>
            <a:ahLst/>
            <a:cxnLst>
              <a:cxn ang="0">
                <a:pos x="394526" y="646430"/>
              </a:cxn>
              <a:cxn ang="0">
                <a:pos x="452246" y="574675"/>
              </a:cxn>
              <a:cxn ang="0">
                <a:pos x="509331" y="495300"/>
              </a:cxn>
              <a:cxn ang="0">
                <a:pos x="552463" y="401955"/>
              </a:cxn>
              <a:cxn ang="0">
                <a:pos x="595594" y="309245"/>
              </a:cxn>
              <a:cxn ang="0">
                <a:pos x="624137" y="229870"/>
              </a:cxn>
              <a:cxn ang="0">
                <a:pos x="638726" y="172720"/>
              </a:cxn>
              <a:cxn ang="0">
                <a:pos x="645703" y="143510"/>
              </a:cxn>
              <a:cxn ang="0">
                <a:pos x="638726" y="129540"/>
              </a:cxn>
              <a:cxn ang="0">
                <a:pos x="624137" y="122555"/>
              </a:cxn>
              <a:cxn ang="0">
                <a:pos x="595594" y="122555"/>
              </a:cxn>
              <a:cxn ang="0">
                <a:pos x="566417" y="129540"/>
              </a:cxn>
              <a:cxn ang="0">
                <a:pos x="523920" y="136525"/>
              </a:cxn>
              <a:cxn ang="0">
                <a:pos x="480788" y="136525"/>
              </a:cxn>
              <a:cxn ang="0">
                <a:pos x="444634" y="129540"/>
              </a:cxn>
              <a:cxn ang="0">
                <a:pos x="409114" y="107950"/>
              </a:cxn>
              <a:cxn ang="0">
                <a:pos x="416091" y="86360"/>
              </a:cxn>
              <a:cxn ang="0">
                <a:pos x="473811" y="71755"/>
              </a:cxn>
              <a:cxn ang="0">
                <a:pos x="516308" y="64770"/>
              </a:cxn>
              <a:cxn ang="0">
                <a:pos x="552463" y="50800"/>
              </a:cxn>
              <a:cxn ang="0">
                <a:pos x="595594" y="43180"/>
              </a:cxn>
              <a:cxn ang="0">
                <a:pos x="631114" y="29210"/>
              </a:cxn>
              <a:cxn ang="0">
                <a:pos x="652680" y="7620"/>
              </a:cxn>
              <a:cxn ang="0">
                <a:pos x="674246" y="0"/>
              </a:cxn>
              <a:cxn ang="0">
                <a:pos x="710400" y="0"/>
              </a:cxn>
              <a:cxn ang="0">
                <a:pos x="760508" y="14605"/>
              </a:cxn>
              <a:cxn ang="0">
                <a:pos x="789051" y="36195"/>
              </a:cxn>
              <a:cxn ang="0">
                <a:pos x="810617" y="50800"/>
              </a:cxn>
              <a:cxn ang="0">
                <a:pos x="832183" y="64770"/>
              </a:cxn>
              <a:cxn ang="0">
                <a:pos x="846137" y="79375"/>
              </a:cxn>
              <a:cxn ang="0">
                <a:pos x="846137" y="93345"/>
              </a:cxn>
              <a:cxn ang="0">
                <a:pos x="832183" y="114935"/>
              </a:cxn>
              <a:cxn ang="0">
                <a:pos x="817594" y="129540"/>
              </a:cxn>
              <a:cxn ang="0">
                <a:pos x="803640" y="143510"/>
              </a:cxn>
              <a:cxn ang="0">
                <a:pos x="789051" y="158115"/>
              </a:cxn>
              <a:cxn ang="0">
                <a:pos x="774463" y="179705"/>
              </a:cxn>
              <a:cxn ang="0">
                <a:pos x="760508" y="208280"/>
              </a:cxn>
              <a:cxn ang="0">
                <a:pos x="745920" y="244475"/>
              </a:cxn>
              <a:cxn ang="0">
                <a:pos x="731966" y="280035"/>
              </a:cxn>
              <a:cxn ang="0">
                <a:pos x="710400" y="330200"/>
              </a:cxn>
              <a:cxn ang="0">
                <a:pos x="674246" y="409575"/>
              </a:cxn>
              <a:cxn ang="0">
                <a:pos x="631114" y="495300"/>
              </a:cxn>
              <a:cxn ang="0">
                <a:pos x="581006" y="574675"/>
              </a:cxn>
              <a:cxn ang="0">
                <a:pos x="530897" y="639445"/>
              </a:cxn>
              <a:cxn ang="0">
                <a:pos x="480788" y="696595"/>
              </a:cxn>
              <a:cxn ang="0">
                <a:pos x="430680" y="746760"/>
              </a:cxn>
              <a:cxn ang="0">
                <a:pos x="380571" y="782955"/>
              </a:cxn>
              <a:cxn ang="0">
                <a:pos x="337440" y="811530"/>
              </a:cxn>
              <a:cxn ang="0">
                <a:pos x="294309" y="840105"/>
              </a:cxn>
              <a:cxn ang="0">
                <a:pos x="222634" y="876300"/>
              </a:cxn>
              <a:cxn ang="0">
                <a:pos x="114806" y="926465"/>
              </a:cxn>
              <a:cxn ang="0">
                <a:pos x="64697" y="948055"/>
              </a:cxn>
              <a:cxn ang="0">
                <a:pos x="29177" y="962025"/>
              </a:cxn>
              <a:cxn ang="0">
                <a:pos x="7611" y="962025"/>
              </a:cxn>
              <a:cxn ang="0">
                <a:pos x="0" y="948055"/>
              </a:cxn>
              <a:cxn ang="0">
                <a:pos x="14589" y="926465"/>
              </a:cxn>
              <a:cxn ang="0">
                <a:pos x="43131" y="904875"/>
              </a:cxn>
              <a:cxn ang="0">
                <a:pos x="93240" y="876300"/>
              </a:cxn>
              <a:cxn ang="0">
                <a:pos x="157937" y="847090"/>
              </a:cxn>
              <a:cxn ang="0">
                <a:pos x="215657" y="804545"/>
              </a:cxn>
              <a:cxn ang="0">
                <a:pos x="279720" y="761365"/>
              </a:cxn>
              <a:cxn ang="0">
                <a:pos x="365983" y="681990"/>
              </a:cxn>
            </a:cxnLst>
            <a:pathLst>
              <a:path w="1334" h="1515">
                <a:moveTo>
                  <a:pt x="577" y="1074"/>
                </a:moveTo>
                <a:lnTo>
                  <a:pt x="622" y="1018"/>
                </a:lnTo>
                <a:lnTo>
                  <a:pt x="667" y="961"/>
                </a:lnTo>
                <a:lnTo>
                  <a:pt x="713" y="905"/>
                </a:lnTo>
                <a:lnTo>
                  <a:pt x="758" y="848"/>
                </a:lnTo>
                <a:lnTo>
                  <a:pt x="803" y="780"/>
                </a:lnTo>
                <a:lnTo>
                  <a:pt x="837" y="713"/>
                </a:lnTo>
                <a:lnTo>
                  <a:pt x="871" y="633"/>
                </a:lnTo>
                <a:lnTo>
                  <a:pt x="905" y="566"/>
                </a:lnTo>
                <a:lnTo>
                  <a:pt x="939" y="487"/>
                </a:lnTo>
                <a:lnTo>
                  <a:pt x="961" y="419"/>
                </a:lnTo>
                <a:lnTo>
                  <a:pt x="984" y="362"/>
                </a:lnTo>
                <a:lnTo>
                  <a:pt x="995" y="317"/>
                </a:lnTo>
                <a:lnTo>
                  <a:pt x="1007" y="272"/>
                </a:lnTo>
                <a:lnTo>
                  <a:pt x="1018" y="249"/>
                </a:lnTo>
                <a:lnTo>
                  <a:pt x="1018" y="226"/>
                </a:lnTo>
                <a:lnTo>
                  <a:pt x="1018" y="204"/>
                </a:lnTo>
                <a:lnTo>
                  <a:pt x="1007" y="204"/>
                </a:lnTo>
                <a:lnTo>
                  <a:pt x="995" y="193"/>
                </a:lnTo>
                <a:lnTo>
                  <a:pt x="984" y="193"/>
                </a:lnTo>
                <a:lnTo>
                  <a:pt x="961" y="193"/>
                </a:lnTo>
                <a:lnTo>
                  <a:pt x="939" y="193"/>
                </a:lnTo>
                <a:lnTo>
                  <a:pt x="916" y="193"/>
                </a:lnTo>
                <a:lnTo>
                  <a:pt x="893" y="204"/>
                </a:lnTo>
                <a:lnTo>
                  <a:pt x="860" y="204"/>
                </a:lnTo>
                <a:lnTo>
                  <a:pt x="826" y="215"/>
                </a:lnTo>
                <a:lnTo>
                  <a:pt x="792" y="215"/>
                </a:lnTo>
                <a:lnTo>
                  <a:pt x="758" y="215"/>
                </a:lnTo>
                <a:lnTo>
                  <a:pt x="735" y="215"/>
                </a:lnTo>
                <a:lnTo>
                  <a:pt x="701" y="204"/>
                </a:lnTo>
                <a:lnTo>
                  <a:pt x="667" y="181"/>
                </a:lnTo>
                <a:lnTo>
                  <a:pt x="645" y="170"/>
                </a:lnTo>
                <a:lnTo>
                  <a:pt x="611" y="147"/>
                </a:lnTo>
                <a:lnTo>
                  <a:pt x="656" y="136"/>
                </a:lnTo>
                <a:lnTo>
                  <a:pt x="701" y="125"/>
                </a:lnTo>
                <a:lnTo>
                  <a:pt x="747" y="113"/>
                </a:lnTo>
                <a:lnTo>
                  <a:pt x="780" y="102"/>
                </a:lnTo>
                <a:lnTo>
                  <a:pt x="814" y="102"/>
                </a:lnTo>
                <a:lnTo>
                  <a:pt x="848" y="91"/>
                </a:lnTo>
                <a:lnTo>
                  <a:pt x="871" y="80"/>
                </a:lnTo>
                <a:lnTo>
                  <a:pt x="893" y="80"/>
                </a:lnTo>
                <a:lnTo>
                  <a:pt x="939" y="68"/>
                </a:lnTo>
                <a:lnTo>
                  <a:pt x="973" y="57"/>
                </a:lnTo>
                <a:lnTo>
                  <a:pt x="995" y="46"/>
                </a:lnTo>
                <a:lnTo>
                  <a:pt x="1018" y="23"/>
                </a:lnTo>
                <a:lnTo>
                  <a:pt x="1029" y="12"/>
                </a:lnTo>
                <a:lnTo>
                  <a:pt x="1040" y="12"/>
                </a:lnTo>
                <a:lnTo>
                  <a:pt x="1063" y="0"/>
                </a:lnTo>
                <a:lnTo>
                  <a:pt x="1097" y="0"/>
                </a:lnTo>
                <a:lnTo>
                  <a:pt x="1120" y="0"/>
                </a:lnTo>
                <a:lnTo>
                  <a:pt x="1154" y="12"/>
                </a:lnTo>
                <a:lnTo>
                  <a:pt x="1199" y="23"/>
                </a:lnTo>
                <a:lnTo>
                  <a:pt x="1221" y="34"/>
                </a:lnTo>
                <a:lnTo>
                  <a:pt x="1244" y="57"/>
                </a:lnTo>
                <a:lnTo>
                  <a:pt x="1255" y="68"/>
                </a:lnTo>
                <a:lnTo>
                  <a:pt x="1278" y="80"/>
                </a:lnTo>
                <a:lnTo>
                  <a:pt x="1300" y="91"/>
                </a:lnTo>
                <a:lnTo>
                  <a:pt x="1312" y="102"/>
                </a:lnTo>
                <a:lnTo>
                  <a:pt x="1323" y="113"/>
                </a:lnTo>
                <a:lnTo>
                  <a:pt x="1334" y="125"/>
                </a:lnTo>
                <a:lnTo>
                  <a:pt x="1334" y="136"/>
                </a:lnTo>
                <a:lnTo>
                  <a:pt x="1334" y="147"/>
                </a:lnTo>
                <a:lnTo>
                  <a:pt x="1323" y="159"/>
                </a:lnTo>
                <a:lnTo>
                  <a:pt x="1312" y="181"/>
                </a:lnTo>
                <a:lnTo>
                  <a:pt x="1300" y="193"/>
                </a:lnTo>
                <a:lnTo>
                  <a:pt x="1289" y="204"/>
                </a:lnTo>
                <a:lnTo>
                  <a:pt x="1278" y="215"/>
                </a:lnTo>
                <a:lnTo>
                  <a:pt x="1267" y="226"/>
                </a:lnTo>
                <a:lnTo>
                  <a:pt x="1255" y="238"/>
                </a:lnTo>
                <a:lnTo>
                  <a:pt x="1244" y="249"/>
                </a:lnTo>
                <a:lnTo>
                  <a:pt x="1233" y="272"/>
                </a:lnTo>
                <a:lnTo>
                  <a:pt x="1221" y="283"/>
                </a:lnTo>
                <a:lnTo>
                  <a:pt x="1210" y="306"/>
                </a:lnTo>
                <a:lnTo>
                  <a:pt x="1199" y="328"/>
                </a:lnTo>
                <a:lnTo>
                  <a:pt x="1187" y="351"/>
                </a:lnTo>
                <a:lnTo>
                  <a:pt x="1176" y="385"/>
                </a:lnTo>
                <a:lnTo>
                  <a:pt x="1165" y="419"/>
                </a:lnTo>
                <a:lnTo>
                  <a:pt x="1154" y="441"/>
                </a:lnTo>
                <a:lnTo>
                  <a:pt x="1131" y="487"/>
                </a:lnTo>
                <a:lnTo>
                  <a:pt x="1120" y="520"/>
                </a:lnTo>
                <a:lnTo>
                  <a:pt x="1108" y="566"/>
                </a:lnTo>
                <a:lnTo>
                  <a:pt x="1063" y="645"/>
                </a:lnTo>
                <a:lnTo>
                  <a:pt x="1029" y="713"/>
                </a:lnTo>
                <a:lnTo>
                  <a:pt x="995" y="780"/>
                </a:lnTo>
                <a:lnTo>
                  <a:pt x="950" y="848"/>
                </a:lnTo>
                <a:lnTo>
                  <a:pt x="916" y="905"/>
                </a:lnTo>
                <a:lnTo>
                  <a:pt x="882" y="961"/>
                </a:lnTo>
                <a:lnTo>
                  <a:pt x="837" y="1007"/>
                </a:lnTo>
                <a:lnTo>
                  <a:pt x="792" y="1052"/>
                </a:lnTo>
                <a:lnTo>
                  <a:pt x="758" y="1097"/>
                </a:lnTo>
                <a:lnTo>
                  <a:pt x="713" y="1142"/>
                </a:lnTo>
                <a:lnTo>
                  <a:pt x="679" y="1176"/>
                </a:lnTo>
                <a:lnTo>
                  <a:pt x="645" y="1210"/>
                </a:lnTo>
                <a:lnTo>
                  <a:pt x="600" y="1233"/>
                </a:lnTo>
                <a:lnTo>
                  <a:pt x="566" y="1255"/>
                </a:lnTo>
                <a:lnTo>
                  <a:pt x="532" y="1278"/>
                </a:lnTo>
                <a:lnTo>
                  <a:pt x="498" y="1300"/>
                </a:lnTo>
                <a:lnTo>
                  <a:pt x="464" y="1323"/>
                </a:lnTo>
                <a:lnTo>
                  <a:pt x="430" y="1346"/>
                </a:lnTo>
                <a:lnTo>
                  <a:pt x="351" y="1380"/>
                </a:lnTo>
                <a:lnTo>
                  <a:pt x="272" y="1425"/>
                </a:lnTo>
                <a:lnTo>
                  <a:pt x="181" y="1459"/>
                </a:lnTo>
                <a:lnTo>
                  <a:pt x="136" y="1481"/>
                </a:lnTo>
                <a:lnTo>
                  <a:pt x="102" y="1493"/>
                </a:lnTo>
                <a:lnTo>
                  <a:pt x="68" y="1504"/>
                </a:lnTo>
                <a:lnTo>
                  <a:pt x="46" y="1515"/>
                </a:lnTo>
                <a:lnTo>
                  <a:pt x="23" y="1515"/>
                </a:lnTo>
                <a:lnTo>
                  <a:pt x="12" y="1515"/>
                </a:lnTo>
                <a:lnTo>
                  <a:pt x="0" y="1504"/>
                </a:lnTo>
                <a:lnTo>
                  <a:pt x="0" y="1493"/>
                </a:lnTo>
                <a:lnTo>
                  <a:pt x="12" y="1481"/>
                </a:lnTo>
                <a:lnTo>
                  <a:pt x="23" y="1459"/>
                </a:lnTo>
                <a:lnTo>
                  <a:pt x="46" y="1447"/>
                </a:lnTo>
                <a:lnTo>
                  <a:pt x="68" y="1425"/>
                </a:lnTo>
                <a:lnTo>
                  <a:pt x="102" y="1402"/>
                </a:lnTo>
                <a:lnTo>
                  <a:pt x="147" y="1380"/>
                </a:lnTo>
                <a:lnTo>
                  <a:pt x="193" y="1357"/>
                </a:lnTo>
                <a:lnTo>
                  <a:pt x="249" y="1334"/>
                </a:lnTo>
                <a:lnTo>
                  <a:pt x="294" y="1300"/>
                </a:lnTo>
                <a:lnTo>
                  <a:pt x="340" y="1267"/>
                </a:lnTo>
                <a:lnTo>
                  <a:pt x="385" y="1233"/>
                </a:lnTo>
                <a:lnTo>
                  <a:pt x="441" y="1199"/>
                </a:lnTo>
                <a:lnTo>
                  <a:pt x="487" y="1154"/>
                </a:lnTo>
                <a:lnTo>
                  <a:pt x="577" y="107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7" name="Freeform 43"/>
          <p:cNvSpPr/>
          <p:nvPr/>
        </p:nvSpPr>
        <p:spPr>
          <a:xfrm>
            <a:off x="6354763" y="3087688"/>
            <a:ext cx="215900" cy="201612"/>
          </a:xfrm>
          <a:custGeom>
            <a:avLst/>
            <a:gdLst/>
            <a:ahLst/>
            <a:cxnLst>
              <a:cxn ang="0">
                <a:pos x="165587" y="42747"/>
              </a:cxn>
              <a:cxn ang="0">
                <a:pos x="179598" y="50403"/>
              </a:cxn>
              <a:cxn ang="0">
                <a:pos x="194246" y="64439"/>
              </a:cxn>
              <a:cxn ang="0">
                <a:pos x="201252" y="72095"/>
              </a:cxn>
              <a:cxn ang="0">
                <a:pos x="208258" y="86132"/>
              </a:cxn>
              <a:cxn ang="0">
                <a:pos x="208258" y="100806"/>
              </a:cxn>
              <a:cxn ang="0">
                <a:pos x="215900" y="107824"/>
              </a:cxn>
              <a:cxn ang="0">
                <a:pos x="215900" y="122498"/>
              </a:cxn>
              <a:cxn ang="0">
                <a:pos x="215900" y="144191"/>
              </a:cxn>
              <a:cxn ang="0">
                <a:pos x="208258" y="158227"/>
              </a:cxn>
              <a:cxn ang="0">
                <a:pos x="208258" y="165883"/>
              </a:cxn>
              <a:cxn ang="0">
                <a:pos x="201252" y="179920"/>
              </a:cxn>
              <a:cxn ang="0">
                <a:pos x="201252" y="186938"/>
              </a:cxn>
              <a:cxn ang="0">
                <a:pos x="194246" y="194594"/>
              </a:cxn>
              <a:cxn ang="0">
                <a:pos x="186604" y="201612"/>
              </a:cxn>
              <a:cxn ang="0">
                <a:pos x="179598" y="201612"/>
              </a:cxn>
              <a:cxn ang="0">
                <a:pos x="172593" y="194594"/>
              </a:cxn>
              <a:cxn ang="0">
                <a:pos x="165587" y="194594"/>
              </a:cxn>
              <a:cxn ang="0">
                <a:pos x="157945" y="186938"/>
              </a:cxn>
              <a:cxn ang="0">
                <a:pos x="150939" y="179920"/>
              </a:cxn>
              <a:cxn ang="0">
                <a:pos x="143933" y="172901"/>
              </a:cxn>
              <a:cxn ang="0">
                <a:pos x="129285" y="158227"/>
              </a:cxn>
              <a:cxn ang="0">
                <a:pos x="122280" y="151209"/>
              </a:cxn>
              <a:cxn ang="0">
                <a:pos x="107632" y="136535"/>
              </a:cxn>
              <a:cxn ang="0">
                <a:pos x="92983" y="122498"/>
              </a:cxn>
              <a:cxn ang="0">
                <a:pos x="85978" y="107824"/>
              </a:cxn>
              <a:cxn ang="0">
                <a:pos x="71967" y="86132"/>
              </a:cxn>
              <a:cxn ang="0">
                <a:pos x="50313" y="64439"/>
              </a:cxn>
              <a:cxn ang="0">
                <a:pos x="35665" y="42747"/>
              </a:cxn>
              <a:cxn ang="0">
                <a:pos x="21017" y="21054"/>
              </a:cxn>
              <a:cxn ang="0">
                <a:pos x="0" y="0"/>
              </a:cxn>
              <a:cxn ang="0">
                <a:pos x="28659" y="0"/>
              </a:cxn>
              <a:cxn ang="0">
                <a:pos x="57319" y="0"/>
              </a:cxn>
              <a:cxn ang="0">
                <a:pos x="78972" y="7018"/>
              </a:cxn>
              <a:cxn ang="0">
                <a:pos x="100626" y="7018"/>
              </a:cxn>
              <a:cxn ang="0">
                <a:pos x="122280" y="14036"/>
              </a:cxn>
              <a:cxn ang="0">
                <a:pos x="136291" y="21054"/>
              </a:cxn>
              <a:cxn ang="0">
                <a:pos x="150939" y="28711"/>
              </a:cxn>
              <a:cxn ang="0">
                <a:pos x="165587" y="42747"/>
              </a:cxn>
            </a:cxnLst>
            <a:pathLst>
              <a:path w="339" h="316">
                <a:moveTo>
                  <a:pt x="260" y="67"/>
                </a:moveTo>
                <a:lnTo>
                  <a:pt x="282" y="79"/>
                </a:lnTo>
                <a:lnTo>
                  <a:pt x="305" y="101"/>
                </a:lnTo>
                <a:lnTo>
                  <a:pt x="316" y="113"/>
                </a:lnTo>
                <a:lnTo>
                  <a:pt x="327" y="135"/>
                </a:lnTo>
                <a:lnTo>
                  <a:pt x="327" y="158"/>
                </a:lnTo>
                <a:lnTo>
                  <a:pt x="339" y="169"/>
                </a:lnTo>
                <a:lnTo>
                  <a:pt x="339" y="192"/>
                </a:lnTo>
                <a:lnTo>
                  <a:pt x="339" y="226"/>
                </a:lnTo>
                <a:lnTo>
                  <a:pt x="327" y="248"/>
                </a:lnTo>
                <a:lnTo>
                  <a:pt x="327" y="260"/>
                </a:lnTo>
                <a:lnTo>
                  <a:pt x="316" y="282"/>
                </a:lnTo>
                <a:lnTo>
                  <a:pt x="316" y="293"/>
                </a:lnTo>
                <a:lnTo>
                  <a:pt x="305" y="305"/>
                </a:lnTo>
                <a:lnTo>
                  <a:pt x="293" y="316"/>
                </a:lnTo>
                <a:lnTo>
                  <a:pt x="282" y="316"/>
                </a:lnTo>
                <a:lnTo>
                  <a:pt x="271" y="305"/>
                </a:lnTo>
                <a:lnTo>
                  <a:pt x="260" y="305"/>
                </a:lnTo>
                <a:lnTo>
                  <a:pt x="248" y="293"/>
                </a:lnTo>
                <a:lnTo>
                  <a:pt x="237" y="282"/>
                </a:lnTo>
                <a:lnTo>
                  <a:pt x="226" y="271"/>
                </a:lnTo>
                <a:lnTo>
                  <a:pt x="203" y="248"/>
                </a:lnTo>
                <a:lnTo>
                  <a:pt x="192" y="237"/>
                </a:lnTo>
                <a:lnTo>
                  <a:pt x="169" y="214"/>
                </a:lnTo>
                <a:lnTo>
                  <a:pt x="146" y="192"/>
                </a:lnTo>
                <a:lnTo>
                  <a:pt x="135" y="169"/>
                </a:lnTo>
                <a:lnTo>
                  <a:pt x="113" y="135"/>
                </a:lnTo>
                <a:lnTo>
                  <a:pt x="79" y="101"/>
                </a:lnTo>
                <a:lnTo>
                  <a:pt x="56" y="67"/>
                </a:lnTo>
                <a:lnTo>
                  <a:pt x="33" y="33"/>
                </a:lnTo>
                <a:lnTo>
                  <a:pt x="0" y="0"/>
                </a:lnTo>
                <a:lnTo>
                  <a:pt x="45" y="0"/>
                </a:lnTo>
                <a:lnTo>
                  <a:pt x="90" y="0"/>
                </a:lnTo>
                <a:lnTo>
                  <a:pt x="124" y="11"/>
                </a:lnTo>
                <a:lnTo>
                  <a:pt x="158" y="11"/>
                </a:lnTo>
                <a:lnTo>
                  <a:pt x="192" y="22"/>
                </a:lnTo>
                <a:lnTo>
                  <a:pt x="214" y="33"/>
                </a:lnTo>
                <a:lnTo>
                  <a:pt x="237" y="45"/>
                </a:lnTo>
                <a:lnTo>
                  <a:pt x="260" y="6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" name="Freeform 44"/>
          <p:cNvSpPr/>
          <p:nvPr/>
        </p:nvSpPr>
        <p:spPr>
          <a:xfrm>
            <a:off x="6097588" y="3260725"/>
            <a:ext cx="1219200" cy="688975"/>
          </a:xfrm>
          <a:custGeom>
            <a:avLst/>
            <a:gdLst/>
            <a:ahLst/>
            <a:cxnLst>
              <a:cxn ang="0">
                <a:pos x="20944" y="50165"/>
              </a:cxn>
              <a:cxn ang="0">
                <a:pos x="0" y="35560"/>
              </a:cxn>
              <a:cxn ang="0">
                <a:pos x="13963" y="13970"/>
              </a:cxn>
              <a:cxn ang="0">
                <a:pos x="35541" y="0"/>
              </a:cxn>
              <a:cxn ang="0">
                <a:pos x="57120" y="0"/>
              </a:cxn>
              <a:cxn ang="0">
                <a:pos x="92662" y="6985"/>
              </a:cxn>
              <a:cxn ang="0">
                <a:pos x="150417" y="43180"/>
              </a:cxn>
              <a:cxn ang="0">
                <a:pos x="193574" y="78740"/>
              </a:cxn>
              <a:cxn ang="0">
                <a:pos x="236732" y="107315"/>
              </a:cxn>
              <a:cxn ang="0">
                <a:pos x="293852" y="150495"/>
              </a:cxn>
              <a:cxn ang="0">
                <a:pos x="372551" y="200660"/>
              </a:cxn>
              <a:cxn ang="0">
                <a:pos x="473463" y="265430"/>
              </a:cxn>
              <a:cxn ang="0">
                <a:pos x="595320" y="344805"/>
              </a:cxn>
              <a:cxn ang="0">
                <a:pos x="710195" y="416560"/>
              </a:cxn>
              <a:cxn ang="0">
                <a:pos x="832052" y="466725"/>
              </a:cxn>
              <a:cxn ang="0">
                <a:pos x="946927" y="509905"/>
              </a:cxn>
              <a:cxn ang="0">
                <a:pos x="1025626" y="530860"/>
              </a:cxn>
              <a:cxn ang="0">
                <a:pos x="1075765" y="545465"/>
              </a:cxn>
              <a:cxn ang="0">
                <a:pos x="1118922" y="560070"/>
              </a:cxn>
              <a:cxn ang="0">
                <a:pos x="1147482" y="567055"/>
              </a:cxn>
              <a:cxn ang="0">
                <a:pos x="1176677" y="581660"/>
              </a:cxn>
              <a:cxn ang="0">
                <a:pos x="1197621" y="588645"/>
              </a:cxn>
              <a:cxn ang="0">
                <a:pos x="1212219" y="595630"/>
              </a:cxn>
              <a:cxn ang="0">
                <a:pos x="1219200" y="617220"/>
              </a:cxn>
              <a:cxn ang="0">
                <a:pos x="1190640" y="631825"/>
              </a:cxn>
              <a:cxn ang="0">
                <a:pos x="1147482" y="645795"/>
              </a:cxn>
              <a:cxn ang="0">
                <a:pos x="1083381" y="660400"/>
              </a:cxn>
              <a:cxn ang="0">
                <a:pos x="997066" y="667385"/>
              </a:cxn>
              <a:cxn ang="0">
                <a:pos x="925348" y="681990"/>
              </a:cxn>
              <a:cxn ang="0">
                <a:pos x="867593" y="681990"/>
              </a:cxn>
              <a:cxn ang="0">
                <a:pos x="825070" y="688975"/>
              </a:cxn>
              <a:cxn ang="0">
                <a:pos x="803492" y="681990"/>
              </a:cxn>
              <a:cxn ang="0">
                <a:pos x="774297" y="667385"/>
              </a:cxn>
              <a:cxn ang="0">
                <a:pos x="738755" y="638810"/>
              </a:cxn>
              <a:cxn ang="0">
                <a:pos x="695598" y="602615"/>
              </a:cxn>
              <a:cxn ang="0">
                <a:pos x="645459" y="552450"/>
              </a:cxn>
              <a:cxn ang="0">
                <a:pos x="580723" y="495300"/>
              </a:cxn>
              <a:cxn ang="0">
                <a:pos x="502024" y="423545"/>
              </a:cxn>
              <a:cxn ang="0">
                <a:pos x="408727" y="344805"/>
              </a:cxn>
              <a:cxn ang="0">
                <a:pos x="330028" y="280035"/>
              </a:cxn>
              <a:cxn ang="0">
                <a:pos x="279255" y="236855"/>
              </a:cxn>
              <a:cxn ang="0">
                <a:pos x="215153" y="186690"/>
              </a:cxn>
              <a:cxn ang="0">
                <a:pos x="157398" y="128905"/>
              </a:cxn>
              <a:cxn ang="0">
                <a:pos x="114240" y="100330"/>
              </a:cxn>
              <a:cxn ang="0">
                <a:pos x="85680" y="78740"/>
              </a:cxn>
              <a:cxn ang="0">
                <a:pos x="50139" y="64770"/>
              </a:cxn>
            </a:cxnLst>
            <a:pathLst>
              <a:path w="1921" h="1085">
                <a:moveTo>
                  <a:pt x="56" y="90"/>
                </a:moveTo>
                <a:lnTo>
                  <a:pt x="33" y="79"/>
                </a:lnTo>
                <a:lnTo>
                  <a:pt x="11" y="68"/>
                </a:lnTo>
                <a:lnTo>
                  <a:pt x="0" y="56"/>
                </a:lnTo>
                <a:lnTo>
                  <a:pt x="0" y="45"/>
                </a:lnTo>
                <a:lnTo>
                  <a:pt x="22" y="22"/>
                </a:lnTo>
                <a:lnTo>
                  <a:pt x="33" y="11"/>
                </a:lnTo>
                <a:lnTo>
                  <a:pt x="56" y="0"/>
                </a:lnTo>
                <a:lnTo>
                  <a:pt x="67" y="0"/>
                </a:lnTo>
                <a:lnTo>
                  <a:pt x="90" y="0"/>
                </a:lnTo>
                <a:lnTo>
                  <a:pt x="113" y="0"/>
                </a:lnTo>
                <a:lnTo>
                  <a:pt x="146" y="11"/>
                </a:lnTo>
                <a:lnTo>
                  <a:pt x="192" y="34"/>
                </a:lnTo>
                <a:lnTo>
                  <a:pt x="237" y="68"/>
                </a:lnTo>
                <a:lnTo>
                  <a:pt x="282" y="102"/>
                </a:lnTo>
                <a:lnTo>
                  <a:pt x="305" y="124"/>
                </a:lnTo>
                <a:lnTo>
                  <a:pt x="339" y="147"/>
                </a:lnTo>
                <a:lnTo>
                  <a:pt x="373" y="169"/>
                </a:lnTo>
                <a:lnTo>
                  <a:pt x="407" y="203"/>
                </a:lnTo>
                <a:lnTo>
                  <a:pt x="463" y="237"/>
                </a:lnTo>
                <a:lnTo>
                  <a:pt x="520" y="271"/>
                </a:lnTo>
                <a:lnTo>
                  <a:pt x="587" y="316"/>
                </a:lnTo>
                <a:lnTo>
                  <a:pt x="667" y="373"/>
                </a:lnTo>
                <a:lnTo>
                  <a:pt x="746" y="418"/>
                </a:lnTo>
                <a:lnTo>
                  <a:pt x="836" y="486"/>
                </a:lnTo>
                <a:lnTo>
                  <a:pt x="938" y="543"/>
                </a:lnTo>
                <a:lnTo>
                  <a:pt x="1028" y="599"/>
                </a:lnTo>
                <a:lnTo>
                  <a:pt x="1119" y="656"/>
                </a:lnTo>
                <a:lnTo>
                  <a:pt x="1220" y="701"/>
                </a:lnTo>
                <a:lnTo>
                  <a:pt x="1311" y="735"/>
                </a:lnTo>
                <a:lnTo>
                  <a:pt x="1401" y="769"/>
                </a:lnTo>
                <a:lnTo>
                  <a:pt x="1492" y="803"/>
                </a:lnTo>
                <a:lnTo>
                  <a:pt x="1582" y="825"/>
                </a:lnTo>
                <a:lnTo>
                  <a:pt x="1616" y="836"/>
                </a:lnTo>
                <a:lnTo>
                  <a:pt x="1661" y="848"/>
                </a:lnTo>
                <a:lnTo>
                  <a:pt x="1695" y="859"/>
                </a:lnTo>
                <a:lnTo>
                  <a:pt x="1729" y="870"/>
                </a:lnTo>
                <a:lnTo>
                  <a:pt x="1763" y="882"/>
                </a:lnTo>
                <a:lnTo>
                  <a:pt x="1786" y="893"/>
                </a:lnTo>
                <a:lnTo>
                  <a:pt x="1808" y="893"/>
                </a:lnTo>
                <a:lnTo>
                  <a:pt x="1831" y="904"/>
                </a:lnTo>
                <a:lnTo>
                  <a:pt x="1854" y="916"/>
                </a:lnTo>
                <a:lnTo>
                  <a:pt x="1876" y="916"/>
                </a:lnTo>
                <a:lnTo>
                  <a:pt x="1887" y="927"/>
                </a:lnTo>
                <a:lnTo>
                  <a:pt x="1899" y="927"/>
                </a:lnTo>
                <a:lnTo>
                  <a:pt x="1910" y="938"/>
                </a:lnTo>
                <a:lnTo>
                  <a:pt x="1921" y="949"/>
                </a:lnTo>
                <a:lnTo>
                  <a:pt x="1921" y="972"/>
                </a:lnTo>
                <a:lnTo>
                  <a:pt x="1899" y="983"/>
                </a:lnTo>
                <a:lnTo>
                  <a:pt x="1876" y="995"/>
                </a:lnTo>
                <a:lnTo>
                  <a:pt x="1854" y="1006"/>
                </a:lnTo>
                <a:lnTo>
                  <a:pt x="1808" y="1017"/>
                </a:lnTo>
                <a:lnTo>
                  <a:pt x="1763" y="1029"/>
                </a:lnTo>
                <a:lnTo>
                  <a:pt x="1707" y="1040"/>
                </a:lnTo>
                <a:lnTo>
                  <a:pt x="1639" y="1040"/>
                </a:lnTo>
                <a:lnTo>
                  <a:pt x="1571" y="1051"/>
                </a:lnTo>
                <a:lnTo>
                  <a:pt x="1514" y="1063"/>
                </a:lnTo>
                <a:lnTo>
                  <a:pt x="1458" y="1074"/>
                </a:lnTo>
                <a:lnTo>
                  <a:pt x="1413" y="1074"/>
                </a:lnTo>
                <a:lnTo>
                  <a:pt x="1367" y="1074"/>
                </a:lnTo>
                <a:lnTo>
                  <a:pt x="1334" y="1085"/>
                </a:lnTo>
                <a:lnTo>
                  <a:pt x="1300" y="1085"/>
                </a:lnTo>
                <a:lnTo>
                  <a:pt x="1277" y="1085"/>
                </a:lnTo>
                <a:lnTo>
                  <a:pt x="1266" y="1074"/>
                </a:lnTo>
                <a:lnTo>
                  <a:pt x="1243" y="1063"/>
                </a:lnTo>
                <a:lnTo>
                  <a:pt x="1220" y="1051"/>
                </a:lnTo>
                <a:lnTo>
                  <a:pt x="1187" y="1040"/>
                </a:lnTo>
                <a:lnTo>
                  <a:pt x="1164" y="1006"/>
                </a:lnTo>
                <a:lnTo>
                  <a:pt x="1130" y="983"/>
                </a:lnTo>
                <a:lnTo>
                  <a:pt x="1096" y="949"/>
                </a:lnTo>
                <a:lnTo>
                  <a:pt x="1062" y="916"/>
                </a:lnTo>
                <a:lnTo>
                  <a:pt x="1017" y="870"/>
                </a:lnTo>
                <a:lnTo>
                  <a:pt x="972" y="825"/>
                </a:lnTo>
                <a:lnTo>
                  <a:pt x="915" y="780"/>
                </a:lnTo>
                <a:lnTo>
                  <a:pt x="859" y="723"/>
                </a:lnTo>
                <a:lnTo>
                  <a:pt x="791" y="667"/>
                </a:lnTo>
                <a:lnTo>
                  <a:pt x="723" y="610"/>
                </a:lnTo>
                <a:lnTo>
                  <a:pt x="644" y="543"/>
                </a:lnTo>
                <a:lnTo>
                  <a:pt x="553" y="475"/>
                </a:lnTo>
                <a:lnTo>
                  <a:pt x="520" y="441"/>
                </a:lnTo>
                <a:lnTo>
                  <a:pt x="474" y="407"/>
                </a:lnTo>
                <a:lnTo>
                  <a:pt x="440" y="373"/>
                </a:lnTo>
                <a:lnTo>
                  <a:pt x="407" y="339"/>
                </a:lnTo>
                <a:lnTo>
                  <a:pt x="339" y="294"/>
                </a:lnTo>
                <a:lnTo>
                  <a:pt x="282" y="249"/>
                </a:lnTo>
                <a:lnTo>
                  <a:pt x="248" y="203"/>
                </a:lnTo>
                <a:lnTo>
                  <a:pt x="203" y="181"/>
                </a:lnTo>
                <a:lnTo>
                  <a:pt x="180" y="158"/>
                </a:lnTo>
                <a:lnTo>
                  <a:pt x="158" y="147"/>
                </a:lnTo>
                <a:lnTo>
                  <a:pt x="135" y="124"/>
                </a:lnTo>
                <a:lnTo>
                  <a:pt x="113" y="113"/>
                </a:lnTo>
                <a:lnTo>
                  <a:pt x="79" y="102"/>
                </a:lnTo>
                <a:lnTo>
                  <a:pt x="56" y="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9" name="Freeform 37"/>
          <p:cNvSpPr/>
          <p:nvPr/>
        </p:nvSpPr>
        <p:spPr>
          <a:xfrm>
            <a:off x="6161088" y="2211388"/>
            <a:ext cx="279400" cy="252412"/>
          </a:xfrm>
          <a:custGeom>
            <a:avLst/>
            <a:gdLst/>
            <a:ahLst/>
            <a:cxnLst>
              <a:cxn ang="0">
                <a:pos x="164726" y="29321"/>
              </a:cxn>
              <a:cxn ang="0">
                <a:pos x="193869" y="50355"/>
              </a:cxn>
              <a:cxn ang="0">
                <a:pos x="222380" y="65015"/>
              </a:cxn>
              <a:cxn ang="0">
                <a:pos x="243921" y="79676"/>
              </a:cxn>
              <a:cxn ang="0">
                <a:pos x="250890" y="86687"/>
              </a:cxn>
              <a:cxn ang="0">
                <a:pos x="257859" y="93698"/>
              </a:cxn>
              <a:cxn ang="0">
                <a:pos x="265462" y="115370"/>
              </a:cxn>
              <a:cxn ang="0">
                <a:pos x="272431" y="137042"/>
              </a:cxn>
              <a:cxn ang="0">
                <a:pos x="279400" y="151702"/>
              </a:cxn>
              <a:cxn ang="0">
                <a:pos x="279400" y="173374"/>
              </a:cxn>
              <a:cxn ang="0">
                <a:pos x="279400" y="195046"/>
              </a:cxn>
              <a:cxn ang="0">
                <a:pos x="272431" y="216080"/>
              </a:cxn>
              <a:cxn ang="0">
                <a:pos x="265462" y="230740"/>
              </a:cxn>
              <a:cxn ang="0">
                <a:pos x="257859" y="237752"/>
              </a:cxn>
              <a:cxn ang="0">
                <a:pos x="250890" y="237752"/>
              </a:cxn>
              <a:cxn ang="0">
                <a:pos x="243921" y="245401"/>
              </a:cxn>
              <a:cxn ang="0">
                <a:pos x="229349" y="245401"/>
              </a:cxn>
              <a:cxn ang="0">
                <a:pos x="222380" y="252412"/>
              </a:cxn>
              <a:cxn ang="0">
                <a:pos x="214777" y="252412"/>
              </a:cxn>
              <a:cxn ang="0">
                <a:pos x="207808" y="252412"/>
              </a:cxn>
              <a:cxn ang="0">
                <a:pos x="200839" y="245401"/>
              </a:cxn>
              <a:cxn ang="0">
                <a:pos x="186267" y="245401"/>
              </a:cxn>
              <a:cxn ang="0">
                <a:pos x="179298" y="237752"/>
              </a:cxn>
              <a:cxn ang="0">
                <a:pos x="172328" y="230740"/>
              </a:cxn>
              <a:cxn ang="0">
                <a:pos x="157756" y="223729"/>
              </a:cxn>
              <a:cxn ang="0">
                <a:pos x="150787" y="216080"/>
              </a:cxn>
              <a:cxn ang="0">
                <a:pos x="136215" y="202057"/>
              </a:cxn>
              <a:cxn ang="0">
                <a:pos x="121644" y="187397"/>
              </a:cxn>
              <a:cxn ang="0">
                <a:pos x="100736" y="165725"/>
              </a:cxn>
              <a:cxn ang="0">
                <a:pos x="86164" y="144053"/>
              </a:cxn>
              <a:cxn ang="0">
                <a:pos x="71592" y="122382"/>
              </a:cxn>
              <a:cxn ang="0">
                <a:pos x="50051" y="101347"/>
              </a:cxn>
              <a:cxn ang="0">
                <a:pos x="36113" y="79676"/>
              </a:cxn>
              <a:cxn ang="0">
                <a:pos x="21541" y="58004"/>
              </a:cxn>
              <a:cxn ang="0">
                <a:pos x="14572" y="43343"/>
              </a:cxn>
              <a:cxn ang="0">
                <a:pos x="7603" y="29321"/>
              </a:cxn>
              <a:cxn ang="0">
                <a:pos x="0" y="14660"/>
              </a:cxn>
              <a:cxn ang="0">
                <a:pos x="0" y="7649"/>
              </a:cxn>
              <a:cxn ang="0">
                <a:pos x="7603" y="0"/>
              </a:cxn>
              <a:cxn ang="0">
                <a:pos x="21541" y="0"/>
              </a:cxn>
              <a:cxn ang="0">
                <a:pos x="36113" y="0"/>
              </a:cxn>
              <a:cxn ang="0">
                <a:pos x="57654" y="0"/>
              </a:cxn>
              <a:cxn ang="0">
                <a:pos x="79195" y="0"/>
              </a:cxn>
              <a:cxn ang="0">
                <a:pos x="107705" y="7649"/>
              </a:cxn>
              <a:cxn ang="0">
                <a:pos x="136215" y="14660"/>
              </a:cxn>
              <a:cxn ang="0">
                <a:pos x="150787" y="21672"/>
              </a:cxn>
              <a:cxn ang="0">
                <a:pos x="164726" y="29321"/>
              </a:cxn>
            </a:cxnLst>
            <a:pathLst>
              <a:path w="441" h="396">
                <a:moveTo>
                  <a:pt x="260" y="46"/>
                </a:moveTo>
                <a:lnTo>
                  <a:pt x="306" y="79"/>
                </a:lnTo>
                <a:lnTo>
                  <a:pt x="351" y="102"/>
                </a:lnTo>
                <a:lnTo>
                  <a:pt x="385" y="125"/>
                </a:lnTo>
                <a:lnTo>
                  <a:pt x="396" y="136"/>
                </a:lnTo>
                <a:lnTo>
                  <a:pt x="407" y="147"/>
                </a:lnTo>
                <a:lnTo>
                  <a:pt x="419" y="181"/>
                </a:lnTo>
                <a:lnTo>
                  <a:pt x="430" y="215"/>
                </a:lnTo>
                <a:lnTo>
                  <a:pt x="441" y="238"/>
                </a:lnTo>
                <a:lnTo>
                  <a:pt x="441" y="272"/>
                </a:lnTo>
                <a:lnTo>
                  <a:pt x="441" y="306"/>
                </a:lnTo>
                <a:lnTo>
                  <a:pt x="430" y="339"/>
                </a:lnTo>
                <a:lnTo>
                  <a:pt x="419" y="362"/>
                </a:lnTo>
                <a:lnTo>
                  <a:pt x="407" y="373"/>
                </a:lnTo>
                <a:lnTo>
                  <a:pt x="396" y="373"/>
                </a:lnTo>
                <a:lnTo>
                  <a:pt x="385" y="385"/>
                </a:lnTo>
                <a:lnTo>
                  <a:pt x="362" y="385"/>
                </a:lnTo>
                <a:lnTo>
                  <a:pt x="351" y="396"/>
                </a:lnTo>
                <a:lnTo>
                  <a:pt x="339" y="396"/>
                </a:lnTo>
                <a:lnTo>
                  <a:pt x="328" y="396"/>
                </a:lnTo>
                <a:lnTo>
                  <a:pt x="317" y="385"/>
                </a:lnTo>
                <a:lnTo>
                  <a:pt x="294" y="385"/>
                </a:lnTo>
                <a:lnTo>
                  <a:pt x="283" y="373"/>
                </a:lnTo>
                <a:lnTo>
                  <a:pt x="272" y="362"/>
                </a:lnTo>
                <a:lnTo>
                  <a:pt x="249" y="351"/>
                </a:lnTo>
                <a:lnTo>
                  <a:pt x="238" y="339"/>
                </a:lnTo>
                <a:lnTo>
                  <a:pt x="215" y="317"/>
                </a:lnTo>
                <a:lnTo>
                  <a:pt x="192" y="294"/>
                </a:lnTo>
                <a:lnTo>
                  <a:pt x="159" y="260"/>
                </a:lnTo>
                <a:lnTo>
                  <a:pt x="136" y="226"/>
                </a:lnTo>
                <a:lnTo>
                  <a:pt x="113" y="192"/>
                </a:lnTo>
                <a:lnTo>
                  <a:pt x="79" y="159"/>
                </a:lnTo>
                <a:lnTo>
                  <a:pt x="57" y="125"/>
                </a:lnTo>
                <a:lnTo>
                  <a:pt x="34" y="91"/>
                </a:lnTo>
                <a:lnTo>
                  <a:pt x="23" y="68"/>
                </a:lnTo>
                <a:lnTo>
                  <a:pt x="12" y="46"/>
                </a:lnTo>
                <a:lnTo>
                  <a:pt x="0" y="23"/>
                </a:lnTo>
                <a:lnTo>
                  <a:pt x="0" y="12"/>
                </a:lnTo>
                <a:lnTo>
                  <a:pt x="12" y="0"/>
                </a:lnTo>
                <a:lnTo>
                  <a:pt x="34" y="0"/>
                </a:lnTo>
                <a:lnTo>
                  <a:pt x="57" y="0"/>
                </a:lnTo>
                <a:lnTo>
                  <a:pt x="91" y="0"/>
                </a:lnTo>
                <a:lnTo>
                  <a:pt x="125" y="0"/>
                </a:lnTo>
                <a:lnTo>
                  <a:pt x="170" y="12"/>
                </a:lnTo>
                <a:lnTo>
                  <a:pt x="215" y="23"/>
                </a:lnTo>
                <a:lnTo>
                  <a:pt x="238" y="34"/>
                </a:lnTo>
                <a:lnTo>
                  <a:pt x="260" y="4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5" grpId="0"/>
      <p:bldP spid="16" grpId="0"/>
      <p:bldP spid="17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4338" name="组合 31"/>
          <p:cNvGrpSpPr/>
          <p:nvPr/>
        </p:nvGrpSpPr>
        <p:grpSpPr>
          <a:xfrm>
            <a:off x="571500" y="4948238"/>
            <a:ext cx="7832725" cy="1208087"/>
            <a:chOff x="6971" y="4737761"/>
            <a:chExt cx="7830531" cy="1207445"/>
          </a:xfrm>
        </p:grpSpPr>
        <p:sp>
          <p:nvSpPr>
            <p:cNvPr id="34" name="单圆角矩形 33"/>
            <p:cNvSpPr/>
            <p:nvPr/>
          </p:nvSpPr>
          <p:spPr>
            <a:xfrm>
              <a:off x="1287725" y="4990039"/>
              <a:ext cx="6549777" cy="704475"/>
            </a:xfrm>
            <a:prstGeom prst="snipRoundRect">
              <a:avLst/>
            </a:prstGeom>
            <a:noFill/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style>
            <a:lnRef idx="2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20686" tIns="120686" rIns="120686" bIns="120686" spcCol="1270" anchor="ctr"/>
            <a:lstStyle/>
            <a:p>
              <a:pPr marL="0" marR="0" lvl="1" indent="0" algn="l" defTabSz="12446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150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  </a:t>
              </a:r>
              <a:r>
                <a:rPr kumimoji="0" lang="zh-CN" alt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>
                      <a:hueOff val="0"/>
                      <a:satOff val="0"/>
                      <a:lumOff val="0"/>
                      <a:alphaOff val="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课文主要讲了一件什么事？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dk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6971" y="4737761"/>
              <a:ext cx="1585469" cy="1207445"/>
            </a:xfrm>
            <a:custGeom>
              <a:avLst/>
              <a:gdLst>
                <a:gd name="connsiteX0" fmla="*/ 600729 w 846331"/>
                <a:gd name="connsiteY0" fmla="*/ 134938 h 846331"/>
                <a:gd name="connsiteX1" fmla="*/ 666560 w 846331"/>
                <a:gd name="connsiteY1" fmla="*/ 79696 h 846331"/>
                <a:gd name="connsiteX2" fmla="*/ 719152 w 846331"/>
                <a:gd name="connsiteY2" fmla="*/ 123825 h 846331"/>
                <a:gd name="connsiteX3" fmla="*/ 676181 w 846331"/>
                <a:gd name="connsiteY3" fmla="*/ 198249 h 846331"/>
                <a:gd name="connsiteX4" fmla="*/ 744457 w 846331"/>
                <a:gd name="connsiteY4" fmla="*/ 316506 h 846331"/>
                <a:gd name="connsiteX5" fmla="*/ 830395 w 846331"/>
                <a:gd name="connsiteY5" fmla="*/ 316504 h 846331"/>
                <a:gd name="connsiteX6" fmla="*/ 842316 w 846331"/>
                <a:gd name="connsiteY6" fmla="*/ 384114 h 846331"/>
                <a:gd name="connsiteX7" fmla="*/ 761560 w 846331"/>
                <a:gd name="connsiteY7" fmla="*/ 413505 h 846331"/>
                <a:gd name="connsiteX8" fmla="*/ 737848 w 846331"/>
                <a:gd name="connsiteY8" fmla="*/ 547982 h 846331"/>
                <a:gd name="connsiteX9" fmla="*/ 803682 w 846331"/>
                <a:gd name="connsiteY9" fmla="*/ 603220 h 846331"/>
                <a:gd name="connsiteX10" fmla="*/ 769355 w 846331"/>
                <a:gd name="connsiteY10" fmla="*/ 662675 h 846331"/>
                <a:gd name="connsiteX11" fmla="*/ 688601 w 846331"/>
                <a:gd name="connsiteY11" fmla="*/ 633281 h 846331"/>
                <a:gd name="connsiteX12" fmla="*/ 583997 w 846331"/>
                <a:gd name="connsiteY12" fmla="*/ 721055 h 846331"/>
                <a:gd name="connsiteX13" fmla="*/ 598921 w 846331"/>
                <a:gd name="connsiteY13" fmla="*/ 805687 h 846331"/>
                <a:gd name="connsiteX14" fmla="*/ 534408 w 846331"/>
                <a:gd name="connsiteY14" fmla="*/ 829167 h 846331"/>
                <a:gd name="connsiteX15" fmla="*/ 491441 w 846331"/>
                <a:gd name="connsiteY15" fmla="*/ 754741 h 846331"/>
                <a:gd name="connsiteX16" fmla="*/ 354890 w 846331"/>
                <a:gd name="connsiteY16" fmla="*/ 754741 h 846331"/>
                <a:gd name="connsiteX17" fmla="*/ 311923 w 846331"/>
                <a:gd name="connsiteY17" fmla="*/ 829167 h 846331"/>
                <a:gd name="connsiteX18" fmla="*/ 247410 w 846331"/>
                <a:gd name="connsiteY18" fmla="*/ 805687 h 846331"/>
                <a:gd name="connsiteX19" fmla="*/ 262335 w 846331"/>
                <a:gd name="connsiteY19" fmla="*/ 721054 h 846331"/>
                <a:gd name="connsiteX20" fmla="*/ 157731 w 846331"/>
                <a:gd name="connsiteY20" fmla="*/ 633281 h 846331"/>
                <a:gd name="connsiteX21" fmla="*/ 76976 w 846331"/>
                <a:gd name="connsiteY21" fmla="*/ 662675 h 846331"/>
                <a:gd name="connsiteX22" fmla="*/ 42649 w 846331"/>
                <a:gd name="connsiteY22" fmla="*/ 603220 h 846331"/>
                <a:gd name="connsiteX23" fmla="*/ 108483 w 846331"/>
                <a:gd name="connsiteY23" fmla="*/ 547982 h 846331"/>
                <a:gd name="connsiteX24" fmla="*/ 84771 w 846331"/>
                <a:gd name="connsiteY24" fmla="*/ 413505 h 846331"/>
                <a:gd name="connsiteX25" fmla="*/ 4015 w 846331"/>
                <a:gd name="connsiteY25" fmla="*/ 384114 h 846331"/>
                <a:gd name="connsiteX26" fmla="*/ 15936 w 846331"/>
                <a:gd name="connsiteY26" fmla="*/ 316504 h 846331"/>
                <a:gd name="connsiteX27" fmla="*/ 101874 w 846331"/>
                <a:gd name="connsiteY27" fmla="*/ 316506 h 846331"/>
                <a:gd name="connsiteX28" fmla="*/ 170150 w 846331"/>
                <a:gd name="connsiteY28" fmla="*/ 198249 h 846331"/>
                <a:gd name="connsiteX29" fmla="*/ 127179 w 846331"/>
                <a:gd name="connsiteY29" fmla="*/ 123825 h 846331"/>
                <a:gd name="connsiteX30" fmla="*/ 179771 w 846331"/>
                <a:gd name="connsiteY30" fmla="*/ 79696 h 846331"/>
                <a:gd name="connsiteX31" fmla="*/ 245602 w 846331"/>
                <a:gd name="connsiteY31" fmla="*/ 134938 h 846331"/>
                <a:gd name="connsiteX32" fmla="*/ 373918 w 846331"/>
                <a:gd name="connsiteY32" fmla="*/ 88235 h 846331"/>
                <a:gd name="connsiteX33" fmla="*/ 388839 w 846331"/>
                <a:gd name="connsiteY33" fmla="*/ 3601 h 846331"/>
                <a:gd name="connsiteX34" fmla="*/ 457492 w 846331"/>
                <a:gd name="connsiteY34" fmla="*/ 3601 h 846331"/>
                <a:gd name="connsiteX35" fmla="*/ 472413 w 846331"/>
                <a:gd name="connsiteY35" fmla="*/ 88234 h 846331"/>
                <a:gd name="connsiteX36" fmla="*/ 600729 w 846331"/>
                <a:gd name="connsiteY36" fmla="*/ 134937 h 846331"/>
                <a:gd name="connsiteX37" fmla="*/ 600729 w 846331"/>
                <a:gd name="connsiteY37" fmla="*/ 134938 h 846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6331" h="846331">
                  <a:moveTo>
                    <a:pt x="600729" y="134938"/>
                  </a:moveTo>
                  <a:lnTo>
                    <a:pt x="666560" y="79696"/>
                  </a:lnTo>
                  <a:lnTo>
                    <a:pt x="719152" y="123825"/>
                  </a:lnTo>
                  <a:lnTo>
                    <a:pt x="676181" y="198249"/>
                  </a:lnTo>
                  <a:cubicBezTo>
                    <a:pt x="706736" y="232621"/>
                    <a:pt x="729967" y="272859"/>
                    <a:pt x="744457" y="316506"/>
                  </a:cubicBezTo>
                  <a:lnTo>
                    <a:pt x="830395" y="316504"/>
                  </a:lnTo>
                  <a:lnTo>
                    <a:pt x="842316" y="384114"/>
                  </a:lnTo>
                  <a:lnTo>
                    <a:pt x="761560" y="413505"/>
                  </a:lnTo>
                  <a:cubicBezTo>
                    <a:pt x="762872" y="459476"/>
                    <a:pt x="754804" y="505232"/>
                    <a:pt x="737848" y="547982"/>
                  </a:cubicBezTo>
                  <a:lnTo>
                    <a:pt x="803682" y="603220"/>
                  </a:lnTo>
                  <a:lnTo>
                    <a:pt x="769355" y="662675"/>
                  </a:lnTo>
                  <a:lnTo>
                    <a:pt x="688601" y="633281"/>
                  </a:lnTo>
                  <a:cubicBezTo>
                    <a:pt x="660057" y="669340"/>
                    <a:pt x="624465" y="699206"/>
                    <a:pt x="583997" y="721055"/>
                  </a:cubicBezTo>
                  <a:lnTo>
                    <a:pt x="598921" y="805687"/>
                  </a:lnTo>
                  <a:lnTo>
                    <a:pt x="534408" y="829167"/>
                  </a:lnTo>
                  <a:lnTo>
                    <a:pt x="491441" y="754741"/>
                  </a:lnTo>
                  <a:cubicBezTo>
                    <a:pt x="446396" y="764016"/>
                    <a:pt x="399934" y="764016"/>
                    <a:pt x="354890" y="754741"/>
                  </a:cubicBezTo>
                  <a:lnTo>
                    <a:pt x="311923" y="829167"/>
                  </a:lnTo>
                  <a:lnTo>
                    <a:pt x="247410" y="805687"/>
                  </a:lnTo>
                  <a:lnTo>
                    <a:pt x="262335" y="721054"/>
                  </a:lnTo>
                  <a:cubicBezTo>
                    <a:pt x="221867" y="699205"/>
                    <a:pt x="186275" y="669340"/>
                    <a:pt x="157731" y="633281"/>
                  </a:cubicBezTo>
                  <a:lnTo>
                    <a:pt x="76976" y="662675"/>
                  </a:lnTo>
                  <a:lnTo>
                    <a:pt x="42649" y="603220"/>
                  </a:lnTo>
                  <a:lnTo>
                    <a:pt x="108483" y="547982"/>
                  </a:lnTo>
                  <a:cubicBezTo>
                    <a:pt x="91527" y="505232"/>
                    <a:pt x="83459" y="459476"/>
                    <a:pt x="84771" y="413505"/>
                  </a:cubicBezTo>
                  <a:lnTo>
                    <a:pt x="4015" y="384114"/>
                  </a:lnTo>
                  <a:lnTo>
                    <a:pt x="15936" y="316504"/>
                  </a:lnTo>
                  <a:lnTo>
                    <a:pt x="101874" y="316506"/>
                  </a:lnTo>
                  <a:cubicBezTo>
                    <a:pt x="116364" y="272859"/>
                    <a:pt x="139595" y="232621"/>
                    <a:pt x="170150" y="198249"/>
                  </a:cubicBezTo>
                  <a:lnTo>
                    <a:pt x="127179" y="123825"/>
                  </a:lnTo>
                  <a:lnTo>
                    <a:pt x="179771" y="79696"/>
                  </a:lnTo>
                  <a:lnTo>
                    <a:pt x="245602" y="134938"/>
                  </a:lnTo>
                  <a:cubicBezTo>
                    <a:pt x="284758" y="110816"/>
                    <a:pt x="328418" y="94925"/>
                    <a:pt x="373918" y="88235"/>
                  </a:cubicBezTo>
                  <a:lnTo>
                    <a:pt x="388839" y="3601"/>
                  </a:lnTo>
                  <a:lnTo>
                    <a:pt x="457492" y="3601"/>
                  </a:lnTo>
                  <a:lnTo>
                    <a:pt x="472413" y="88234"/>
                  </a:lnTo>
                  <a:cubicBezTo>
                    <a:pt x="517913" y="94924"/>
                    <a:pt x="561574" y="110815"/>
                    <a:pt x="600729" y="134937"/>
                  </a:cubicBezTo>
                  <a:lnTo>
                    <a:pt x="600729" y="134938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87930" tIns="216029" rIns="187930" bIns="230830" spcCol="1270" anchor="ctr"/>
            <a:p>
              <a:pPr lvl="0" algn="ctr" defTabSz="622300" eaLnBrk="1" hangingPunct="1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3600" b="1" dirty="0">
                  <a:latin typeface="方正卡通简体" pitchFamily="65" charset="-122"/>
                  <a:ea typeface="方正卡通简体" pitchFamily="65" charset="-122"/>
                </a:rPr>
                <a:t>边听边想</a:t>
              </a:r>
              <a:endParaRPr lang="zh-CN" altLang="en-US" sz="3600" b="1" dirty="0"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2" name="课文 13 寒号鸟.mp3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632700" y="5905500"/>
            <a:ext cx="495300" cy="49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2930" y="997585"/>
            <a:ext cx="5658485" cy="3733165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27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625" y="736600"/>
            <a:ext cx="3954463" cy="5318125"/>
          </a:xfrm>
        </p:spPr>
        <p:txBody>
          <a:bodyPr vert="horz" wrap="square" lIns="91440" tIns="45720" rIns="91440" bIns="45720" numCol="1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大声朗读课文第一自然段，思考：</a:t>
            </a:r>
            <a:b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1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、寒号鸟和喜鹊的窝在什么地方？</a:t>
            </a:r>
            <a:b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</a:b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2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、从它们选择窝的位置完全不同，你能看出什么</a:t>
            </a:r>
            <a:r>
              <a:rPr kumimoji="0" lang="zh-CN" altLang="en-US" sz="4400" b="0" i="0" u="none" strike="noStrike" kern="1200" cap="none" spc="0" normalizeH="0" baseline="0" noProof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？</a:t>
            </a:r>
            <a:endParaRPr kumimoji="0" lang="zh-CN" altLang="en-US" sz="4400" b="0" i="0" u="none" strike="noStrike" kern="1200" cap="none" spc="0" normalizeH="0" baseline="0" noProof="1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</p:txBody>
      </p:sp>
      <p:pic>
        <p:nvPicPr>
          <p:cNvPr id="24578" name="Picture 2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3815" y="77469"/>
            <a:ext cx="5244464" cy="6747510"/>
          </a:xfrm>
          <a:effectLst>
            <a:softEdge rad="317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561975" y="701675"/>
            <a:ext cx="8172450" cy="1320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dirty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en-US" altLang="zh-CN" sz="4000" dirty="0">
                <a:latin typeface="Calibri" panose="020F050202020403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000" dirty="0">
                <a:latin typeface="Calibri" panose="020F0502020204030204" pitchFamily="34" charset="0"/>
                <a:ea typeface="宋体" panose="02010600030101010101" pitchFamily="2" charset="-122"/>
              </a:rPr>
              <a:t>自由朗读课文，用波浪线画出和季节变化有关的句子。</a:t>
            </a:r>
            <a:endParaRPr lang="zh-CN" altLang="en-US" sz="4000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0875" y="3287713"/>
            <a:ext cx="7437438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冬天说到就到了，寒风呼呼地刮着。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1525" y="4205288"/>
            <a:ext cx="57975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寒冬腊月，大雪纷飞。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875" y="2498725"/>
            <a:ext cx="784225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几阵秋风，树叶落尽，冬天快要到了。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2435225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5313" y="1433513"/>
            <a:ext cx="7759700" cy="4808537"/>
          </a:xfrm>
          <a:ln/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寒号鸟在崖缝里冻得直打哆嗦，不停地叫着：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哆啰啰，哆啰啰，寒风冻死我，明天就做窝。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endParaRPr lang="en-US" altLang="zh-CN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寒号鸟重复着哀号：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哆啰啰，哆啰啰，寒风冷死我，明天就做窝。”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4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48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2"/>
          <p:cNvSpPr/>
          <p:nvPr/>
        </p:nvSpPr>
        <p:spPr>
          <a:xfrm>
            <a:off x="825500" y="311150"/>
            <a:ext cx="755650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68605" lvl="0" indent="-268605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读一读，照样子说一说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149225" y="3111500"/>
            <a:ext cx="8893175" cy="1538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6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疼得直打滚    急得直跺脚    吓得直哆嗦    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spcAft>
                <a:spcPts val="6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疼得像针扎    吓得像丢了魂      乐得（像孩子）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spcAft>
                <a:spcPts val="600"/>
              </a:spcAft>
            </a:pPr>
            <a:r>
              <a:rPr lang="zh-CN" altLang="en-US" sz="2800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急得像热锅上的蚂蚁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96963" y="1325563"/>
            <a:ext cx="2909888" cy="1703388"/>
          </a:xfrm>
          <a:prstGeom prst="roundRect">
            <a:avLst/>
          </a:prstGeom>
          <a:ln>
            <a:solidFill>
              <a:srgbClr val="C0000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冻得直打哆嗦</a:t>
            </a:r>
            <a:endParaRPr kumimoji="0" lang="zh-CN" sz="36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热得直冒汗</a:t>
            </a:r>
            <a:endParaRPr kumimoji="0" lang="zh-CN" sz="36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973638" y="1325563"/>
            <a:ext cx="2909888" cy="1703388"/>
          </a:xfrm>
          <a:prstGeom prst="roundRect">
            <a:avLst/>
          </a:prstGeom>
          <a:ln>
            <a:solidFill>
              <a:srgbClr val="C00000"/>
            </a:solidFill>
            <a:prstDash val="sys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冷得像冰窖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热得像蒸笼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……</a:t>
            </a:r>
            <a:endParaRPr kumimoji="0" lang="zh-CN" sz="3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33" end="6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8132">
                                            <p:txEl>
                                              <p:charRg st="33" end="6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132">
                                            <p:txEl>
                                              <p:charRg st="28" end="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132">
                                            <p:txEl>
                                              <p:charRg st="58" end="6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396875" y="446088"/>
            <a:ext cx="8350250" cy="1198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喜鹊说：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寒号鸟，别睡了。天气暖和， 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赶快做窝。</a:t>
            </a:r>
            <a:r>
              <a:rPr lang="zh-CN" altLang="en-US" sz="3600" dirty="0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endParaRPr lang="zh-CN" altLang="en-US" sz="3600" dirty="0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19459" name="文本框 2"/>
          <p:cNvSpPr txBox="1"/>
          <p:nvPr/>
        </p:nvSpPr>
        <p:spPr>
          <a:xfrm>
            <a:off x="136525" y="1817688"/>
            <a:ext cx="8870950" cy="1198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寒号鸟不听劝告，躺在崖缝里对喜鹊说：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lvl="0" eaLnBrk="1" hangingPunct="1"/>
            <a:r>
              <a:rPr lang="zh-CN" altLang="en-US" sz="36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傻喜鹊，不要吵。太阳高照，正好睡觉。</a:t>
            </a:r>
            <a:r>
              <a:rPr lang="zh-CN" altLang="en-US" sz="36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600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0" name="文本框 3"/>
          <p:cNvSpPr txBox="1"/>
          <p:nvPr/>
        </p:nvSpPr>
        <p:spPr>
          <a:xfrm>
            <a:off x="136525" y="3365500"/>
            <a:ext cx="841851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喜鹊来到崖缝前劝寒号鸟：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趁天晴，</a:t>
            </a:r>
            <a:endParaRPr lang="zh-CN" altLang="en-US" sz="36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3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快做窝。现在懒惰，将来难过。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1" name="文本框 4"/>
          <p:cNvSpPr txBox="1"/>
          <p:nvPr/>
        </p:nvSpPr>
        <p:spPr>
          <a:xfrm>
            <a:off x="136525" y="4881563"/>
            <a:ext cx="8870950" cy="11985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寒号鸟还是不听劝告，伸伸懒腰，答道：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3600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傻喜鹊，别啰嗦。天气暖和，得过且过。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12"/>
          <p:cNvSpPr/>
          <p:nvPr/>
        </p:nvSpPr>
        <p:spPr>
          <a:xfrm>
            <a:off x="279400" y="1003300"/>
            <a:ext cx="858520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61950" lvl="0" indent="-361950" eaLnBrk="1" hangingPunct="1"/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分角色朗读课文。想一想：为什么喜鹊能住在温暖的窝里，寒号鸟却冻死了？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498475" y="2201863"/>
            <a:ext cx="8207375" cy="30908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  <a:spcAft>
                <a:spcPts val="600"/>
              </a:spcAft>
            </a:pPr>
            <a:endParaRPr lang="en-US" altLang="zh-CN" sz="20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>
              <a:spcAft>
                <a:spcPts val="60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喜鹊之所以能住在温暖的窝里，是因为它很勤劳，在冬天来临的时候及早做窝，把窝做得暖暖和和的，寒号鸟之所以冻死是因为它太懒惰，不做窝，光睡、光玩，得过且过，而且别人好言相劝还不听。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1" end="9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1" end="9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>
          <a:xfrm>
            <a:off x="628650" y="673100"/>
            <a:ext cx="7886700" cy="1325563"/>
          </a:xfrm>
          <a:ln/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13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寒号鸟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8" name="Picture 2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42390" y="1998979"/>
            <a:ext cx="6353810" cy="4057014"/>
          </a:xfrm>
          <a:effectLst>
            <a:softEdge rad="317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2"/>
          <p:cNvSpPr/>
          <p:nvPr/>
        </p:nvSpPr>
        <p:spPr>
          <a:xfrm>
            <a:off x="471488" y="717550"/>
            <a:ext cx="8345487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268605" lvl="0" indent="-268605" eaLnBrk="1" hangingPunct="1"/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你在生活中见过喜鹊或寒号鸟这样的人吗？说说他的故事。</a:t>
            </a:r>
            <a:endParaRPr lang="zh-CN" altLang="en-US" sz="36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8132" name="TextBox 2"/>
          <p:cNvSpPr txBox="1"/>
          <p:nvPr/>
        </p:nvSpPr>
        <p:spPr>
          <a:xfrm>
            <a:off x="935038" y="2479675"/>
            <a:ext cx="7273925" cy="3414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Aft>
                <a:spcPts val="600"/>
              </a:spcAft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例如有的同学平时不好好学习，考试成绩太差，父母和老师都劝他要好好学习，可是他不听，最后成绩越来越差。而有的同学平时认真学习，考试取得好成绩，他们就是像喜鹊一样的人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132">
                                            <p:txEl>
                                              <p:charRg st="0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内容占位符 2"/>
          <p:cNvSpPr txBox="1"/>
          <p:nvPr/>
        </p:nvSpPr>
        <p:spPr>
          <a:xfrm>
            <a:off x="879475" y="2068513"/>
            <a:ext cx="7151688" cy="2603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indent="622300" eaLnBrk="1" hangingPunct="1">
              <a:lnSpc>
                <a:spcPct val="150000"/>
              </a:lnSpc>
              <a:spcBef>
                <a:spcPct val="20000"/>
              </a:spcBef>
            </a:pPr>
            <a:r>
              <a:rPr lang="en-US" altLang="zh-CN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  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本课通过叙述喜鹊和寒号鸟对待做窝的不同态度和不同结果，说明好逸恶劳、得过且过是没有好结果的，美好的生活只有通过辛勤的劳动才能得到。</a:t>
            </a:r>
            <a:endParaRPr lang="zh-CN" altLang="en-US" sz="3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grpSp>
        <p:nvGrpSpPr>
          <p:cNvPr id="22531" name="组合 3"/>
          <p:cNvGrpSpPr/>
          <p:nvPr/>
        </p:nvGrpSpPr>
        <p:grpSpPr>
          <a:xfrm>
            <a:off x="593725" y="671513"/>
            <a:ext cx="3321050" cy="925512"/>
            <a:chOff x="3711597" y="1189830"/>
            <a:chExt cx="2593669" cy="666750"/>
          </a:xfrm>
        </p:grpSpPr>
        <p:sp>
          <p:nvSpPr>
            <p:cNvPr id="5" name="圆角矩形 4"/>
            <p:cNvSpPr/>
            <p:nvPr/>
          </p:nvSpPr>
          <p:spPr>
            <a:xfrm>
              <a:off x="4527388" y="1328212"/>
              <a:ext cx="1777878" cy="4494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22533" name="图片 5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11597" y="1189830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4" name="文本框 16"/>
            <p:cNvSpPr txBox="1"/>
            <p:nvPr/>
          </p:nvSpPr>
          <p:spPr>
            <a:xfrm>
              <a:off x="4786874" y="1346993"/>
              <a:ext cx="1518392" cy="42019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200" b="1" dirty="0">
                  <a:latin typeface="Adobe 黑体 Std R" pitchFamily="34" charset="-122"/>
                  <a:ea typeface="Adobe 黑体 Std R" pitchFamily="34" charset="-122"/>
                </a:rPr>
                <a:t>课文主旨</a:t>
              </a:r>
              <a:endParaRPr lang="zh-CN" altLang="en-US" sz="32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Box 1"/>
          <p:cNvSpPr txBox="1"/>
          <p:nvPr/>
        </p:nvSpPr>
        <p:spPr>
          <a:xfrm>
            <a:off x="412750" y="1698625"/>
            <a:ext cx="8645525" cy="741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寒号鸟  一堵石崖  一道缝 当作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喜鹊  晴朗  衔回来  枯草  劝告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趁天晴  将来  得过且过   腊月  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狂吼  重复  哀号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</a:t>
            </a:r>
            <a:endParaRPr lang="en-US" altLang="zh-CN" sz="40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endParaRPr lang="en-US" altLang="zh-CN" sz="4000" b="1" dirty="0">
              <a:solidFill>
                <a:srgbClr val="0000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endParaRPr lang="zh-CN" altLang="en-US" sz="40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4099" name="组合 2"/>
          <p:cNvGrpSpPr/>
          <p:nvPr/>
        </p:nvGrpSpPr>
        <p:grpSpPr>
          <a:xfrm>
            <a:off x="561975" y="331788"/>
            <a:ext cx="2905125" cy="1090612"/>
            <a:chOff x="730521" y="1200116"/>
            <a:chExt cx="2904854" cy="666750"/>
          </a:xfrm>
        </p:grpSpPr>
        <p:sp>
          <p:nvSpPr>
            <p:cNvPr id="32" name="圆角矩形 31"/>
            <p:cNvSpPr/>
            <p:nvPr/>
          </p:nvSpPr>
          <p:spPr>
            <a:xfrm>
              <a:off x="1546420" y="1337930"/>
              <a:ext cx="2088955" cy="44935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4101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102" name="文本框 16"/>
            <p:cNvSpPr txBox="1"/>
            <p:nvPr/>
          </p:nvSpPr>
          <p:spPr>
            <a:xfrm>
              <a:off x="1805798" y="1357279"/>
              <a:ext cx="1752600" cy="39453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00" b="1" dirty="0">
                  <a:latin typeface="Adobe 黑体 Std R" pitchFamily="34" charset="-122"/>
                  <a:ea typeface="Adobe 黑体 Std R" pitchFamily="34" charset="-122"/>
                </a:rPr>
                <a:t>我会读</a:t>
              </a:r>
              <a:endParaRPr lang="zh-CN" altLang="en-US" sz="36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 bwMode="auto">
          <a:xfrm>
            <a:off x="1155700" y="1730375"/>
            <a:ext cx="6337300" cy="4137025"/>
          </a:xfrm>
          <a:custGeom>
            <a:avLst/>
            <a:gdLst>
              <a:gd name="connsiteX0" fmla="*/ 0 w 3399194"/>
              <a:gd name="connsiteY0" fmla="*/ 0 h 914422"/>
              <a:gd name="connsiteX1" fmla="*/ 3399194 w 3399194"/>
              <a:gd name="connsiteY1" fmla="*/ 0 h 914422"/>
              <a:gd name="connsiteX2" fmla="*/ 3399194 w 3399194"/>
              <a:gd name="connsiteY2" fmla="*/ 914422 h 914422"/>
              <a:gd name="connsiteX3" fmla="*/ 0 w 3399194"/>
              <a:gd name="connsiteY3" fmla="*/ 914422 h 914422"/>
              <a:gd name="connsiteX4" fmla="*/ 0 w 3399194"/>
              <a:gd name="connsiteY4" fmla="*/ 0 h 914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99194" h="914422">
                <a:moveTo>
                  <a:pt x="0" y="0"/>
                </a:moveTo>
                <a:lnTo>
                  <a:pt x="3399194" y="0"/>
                </a:lnTo>
                <a:lnTo>
                  <a:pt x="3399194" y="914422"/>
                </a:lnTo>
                <a:lnTo>
                  <a:pt x="0" y="91442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tIns="91440" bIns="91440" spcCol="1270"/>
          <a:lstStyle/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号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堵 缝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当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鹊 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朗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衔 枯 劝 趁 将 且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hueOff val="0"/>
                    <a:satOff val="0"/>
                    <a:lumOff val="0"/>
                    <a:alphaOff val="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腊 狂 吼 复 哀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0" marR="0" lvl="0" indent="0" algn="l" defTabSz="10668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hueOff val="0"/>
                  <a:satOff val="0"/>
                  <a:lumOff val="0"/>
                  <a:alphaOff val="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92425" y="2987675"/>
            <a:ext cx="12842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quàn 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04900" y="1511300"/>
            <a:ext cx="88265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accent1"/>
                </a:solidFill>
                <a:latin typeface="方正姚体" pitchFamily="2" charset="-122"/>
                <a:ea typeface="方正姚体" pitchFamily="2" charset="-122"/>
              </a:rPr>
              <a:t>háo</a:t>
            </a:r>
            <a:endParaRPr lang="en-US" altLang="zh-CN" sz="3600" b="1" dirty="0">
              <a:solidFill>
                <a:schemeClr val="accent1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33600" y="1511300"/>
            <a:ext cx="649288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dǔ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92425" y="1511300"/>
            <a:ext cx="12287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fèng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85875" y="4229100"/>
            <a:ext cx="5191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là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44675" y="4229100"/>
            <a:ext cx="13192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kuáng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0838" y="4291013"/>
            <a:ext cx="990600" cy="6445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hǒu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83250" y="1512888"/>
            <a:ext cx="98425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lǎng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04900" y="2989263"/>
            <a:ext cx="9572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xián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133600" y="2989263"/>
            <a:ext cx="7397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kū 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5133" name="组合 2"/>
          <p:cNvGrpSpPr/>
          <p:nvPr/>
        </p:nvGrpSpPr>
        <p:grpSpPr>
          <a:xfrm>
            <a:off x="277813" y="307975"/>
            <a:ext cx="2916237" cy="1152525"/>
            <a:chOff x="719092" y="1210414"/>
            <a:chExt cx="2916283" cy="666750"/>
          </a:xfrm>
        </p:grpSpPr>
        <p:sp>
          <p:nvSpPr>
            <p:cNvPr id="14" name="圆角矩形 13"/>
            <p:cNvSpPr/>
            <p:nvPr/>
          </p:nvSpPr>
          <p:spPr>
            <a:xfrm>
              <a:off x="1546192" y="1338070"/>
              <a:ext cx="2089183" cy="44909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5146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19092" y="1210414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47" name="文本框 16"/>
            <p:cNvSpPr txBox="1"/>
            <p:nvPr/>
          </p:nvSpPr>
          <p:spPr>
            <a:xfrm>
              <a:off x="1805798" y="1357279"/>
              <a:ext cx="1752600" cy="37364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600" b="1" dirty="0">
                  <a:latin typeface="Adobe 黑体 Std R" pitchFamily="34" charset="-122"/>
                  <a:ea typeface="Adobe 黑体 Std R" pitchFamily="34" charset="-122"/>
                </a:rPr>
                <a:t>我会认</a:t>
              </a:r>
              <a:endParaRPr lang="zh-CN" altLang="en-US" sz="36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4929188" y="4230688"/>
            <a:ext cx="128428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āi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90975" y="4291013"/>
            <a:ext cx="5461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fù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70325" y="2989263"/>
            <a:ext cx="1058863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chèn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835525" y="2989263"/>
            <a:ext cx="108743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jiāng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13425" y="2989263"/>
            <a:ext cx="723900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qiě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24288" y="1511300"/>
            <a:ext cx="1104900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chemeClr val="accent1"/>
                </a:solidFill>
                <a:latin typeface="方正姚体" pitchFamily="2" charset="-122"/>
                <a:ea typeface="方正姚体" pitchFamily="2" charset="-122"/>
              </a:rPr>
              <a:t>dàng</a:t>
            </a:r>
            <a:endParaRPr lang="en-US" altLang="zh-CN" sz="3600" b="1" dirty="0">
              <a:solidFill>
                <a:schemeClr val="accent1"/>
              </a:solidFill>
              <a:latin typeface="方正姚体" pitchFamily="2" charset="-122"/>
              <a:ea typeface="方正姚体" pitchFamily="2" charset="-122"/>
            </a:endParaRPr>
          </a:p>
          <a:p>
            <a:pPr lvl="0" eaLnBrk="1" hangingPunct="1"/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35525" y="1511300"/>
            <a:ext cx="847725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què</a:t>
            </a:r>
            <a:endParaRPr lang="en-US" altLang="zh-CN" sz="36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30728" name="TextBox 1"/>
          <p:cNvSpPr txBox="1"/>
          <p:nvPr/>
        </p:nvSpPr>
        <p:spPr>
          <a:xfrm>
            <a:off x="4835525" y="5597525"/>
            <a:ext cx="569913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99100" y="5243513"/>
            <a:ext cx="3213100" cy="1384300"/>
            <a:chOff x="2019864" y="2857828"/>
            <a:chExt cx="3211536" cy="1382016"/>
          </a:xfrm>
        </p:grpSpPr>
        <p:sp>
          <p:nvSpPr>
            <p:cNvPr id="22" name="左大括号 21"/>
            <p:cNvSpPr/>
            <p:nvPr/>
          </p:nvSpPr>
          <p:spPr>
            <a:xfrm>
              <a:off x="2019864" y="3100314"/>
              <a:ext cx="218968" cy="927156"/>
            </a:xfrm>
            <a:prstGeom prst="leftBrac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44" name="TextBox 17"/>
            <p:cNvSpPr txBox="1"/>
            <p:nvPr/>
          </p:nvSpPr>
          <p:spPr>
            <a:xfrm>
              <a:off x="2186471" y="2857828"/>
              <a:ext cx="3044929" cy="1382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defTabSz="457200" eaLnBrk="1" hangingPunct="1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dāng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（当时 应当）</a:t>
              </a:r>
              <a:endPara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lvl="0" defTabSz="457200" eaLnBrk="1" hangingPunct="1">
                <a:lnSpc>
                  <a:spcPct val="150000"/>
                </a:lnSpc>
              </a:pPr>
              <a:r>
                <a:rPr lang="en-US" altLang="zh-CN" sz="2800" b="1" dirty="0">
                  <a:solidFill>
                    <a:srgbClr val="FF0000"/>
                  </a:solidFill>
                  <a:latin typeface="方正姚体" pitchFamily="2" charset="-122"/>
                  <a:ea typeface="方正姚体" pitchFamily="2" charset="-122"/>
                </a:rPr>
                <a:t>dàng</a:t>
              </a:r>
              <a:r>
                <a:rPr lang="zh-CN" altLang="en-US" sz="28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（当做 上当）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  <p:bldP spid="13" grpId="0"/>
      <p:bldP spid="15" grpId="0"/>
      <p:bldP spid="307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组合 2"/>
          <p:cNvGrpSpPr/>
          <p:nvPr/>
        </p:nvGrpSpPr>
        <p:grpSpPr>
          <a:xfrm>
            <a:off x="225425" y="342900"/>
            <a:ext cx="2905125" cy="1220788"/>
            <a:chOff x="730521" y="1200116"/>
            <a:chExt cx="2904854" cy="666750"/>
          </a:xfrm>
        </p:grpSpPr>
        <p:sp>
          <p:nvSpPr>
            <p:cNvPr id="18" name="圆角矩形 17"/>
            <p:cNvSpPr/>
            <p:nvPr/>
          </p:nvSpPr>
          <p:spPr>
            <a:xfrm>
              <a:off x="1546420" y="1337975"/>
              <a:ext cx="2088955" cy="44912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pic>
          <p:nvPicPr>
            <p:cNvPr id="6179" name="图片 9" descr="book.gif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30521" y="1200116"/>
              <a:ext cx="1087277" cy="666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0" name="文本框 16"/>
            <p:cNvSpPr txBox="1"/>
            <p:nvPr/>
          </p:nvSpPr>
          <p:spPr>
            <a:xfrm>
              <a:off x="1805798" y="1357279"/>
              <a:ext cx="1752600" cy="3186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algn="ctr" eaLnBrk="1" hangingPunct="1"/>
              <a:r>
                <a:rPr lang="zh-CN" altLang="en-US" sz="3200" b="1" dirty="0">
                  <a:latin typeface="Adobe 黑体 Std R" pitchFamily="34" charset="-122"/>
                  <a:ea typeface="Adobe 黑体 Std R" pitchFamily="34" charset="-122"/>
                </a:rPr>
                <a:t>我会写</a:t>
              </a:r>
              <a:endParaRPr lang="zh-CN" altLang="en-US" sz="3200" b="1" dirty="0">
                <a:latin typeface="Adobe 黑体 Std R" pitchFamily="34" charset="-122"/>
                <a:ea typeface="Adobe 黑体 Std R" pitchFamily="34" charset="-122"/>
              </a:endParaRPr>
            </a:p>
          </p:txBody>
        </p:sp>
      </p:grpSp>
      <p:sp>
        <p:nvSpPr>
          <p:cNvPr id="6147" name="TextBox 27"/>
          <p:cNvSpPr txBox="1"/>
          <p:nvPr/>
        </p:nvSpPr>
        <p:spPr>
          <a:xfrm>
            <a:off x="1282700" y="2246313"/>
            <a:ext cx="13366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面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609725" y="1865313"/>
            <a:ext cx="11350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miàn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6149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616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6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7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617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53" name="TextBox 52"/>
          <p:cNvSpPr txBox="1"/>
          <p:nvPr/>
        </p:nvSpPr>
        <p:spPr>
          <a:xfrm>
            <a:off x="4418013" y="4822825"/>
            <a:ext cx="4216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撇从竖中线起笔，横折钩从横中线起笔。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2746375" y="2581275"/>
            <a:ext cx="21859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部首：面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0050" y="4106863"/>
            <a:ext cx="4111625" cy="255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前面 正面脸面 全面 片面 面条 面包 会面 见面 四面八方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30"/>
          <p:cNvSpPr txBox="1">
            <a:spLocks noChangeArrowheads="1"/>
          </p:cNvSpPr>
          <p:nvPr/>
        </p:nvSpPr>
        <p:spPr bwMode="auto">
          <a:xfrm>
            <a:off x="2744788" y="1966913"/>
            <a:ext cx="2008188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</a:t>
            </a:r>
            <a:endParaRPr kumimoji="0" lang="en-US" altLang="zh-CN" sz="32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8" name="文本框 31"/>
          <p:cNvSpPr txBox="1">
            <a:spLocks noChangeArrowheads="1"/>
          </p:cNvSpPr>
          <p:nvPr/>
        </p:nvSpPr>
        <p:spPr bwMode="auto">
          <a:xfrm>
            <a:off x="2709863" y="3257550"/>
            <a:ext cx="20780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独体</a:t>
            </a:r>
            <a:endParaRPr kumimoji="0" lang="zh-CN" alt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155" name="Rectangle 27"/>
          <p:cNvSpPr/>
          <p:nvPr/>
        </p:nvSpPr>
        <p:spPr>
          <a:xfrm>
            <a:off x="5435600" y="22971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Rectangle 37"/>
          <p:cNvSpPr/>
          <p:nvPr/>
        </p:nvSpPr>
        <p:spPr>
          <a:xfrm>
            <a:off x="5567363" y="221932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Rectangle 45"/>
          <p:cNvSpPr/>
          <p:nvPr/>
        </p:nvSpPr>
        <p:spPr>
          <a:xfrm>
            <a:off x="5435600" y="2225675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Rectangle 70"/>
          <p:cNvSpPr/>
          <p:nvPr/>
        </p:nvSpPr>
        <p:spPr>
          <a:xfrm>
            <a:off x="5580063" y="2297113"/>
            <a:ext cx="31750" cy="152400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3" name="Freeform 73"/>
          <p:cNvSpPr/>
          <p:nvPr/>
        </p:nvSpPr>
        <p:spPr>
          <a:xfrm>
            <a:off x="5580063" y="3019425"/>
            <a:ext cx="225425" cy="1016000"/>
          </a:xfrm>
          <a:custGeom>
            <a:avLst/>
            <a:gdLst/>
            <a:ahLst/>
            <a:cxnLst>
              <a:cxn ang="0">
                <a:pos x="20377" y="91326"/>
              </a:cxn>
              <a:cxn ang="0">
                <a:pos x="10189" y="71031"/>
              </a:cxn>
              <a:cxn ang="0">
                <a:pos x="10189" y="40589"/>
              </a:cxn>
              <a:cxn ang="0">
                <a:pos x="0" y="20295"/>
              </a:cxn>
              <a:cxn ang="0">
                <a:pos x="10189" y="10147"/>
              </a:cxn>
              <a:cxn ang="0">
                <a:pos x="20377" y="0"/>
              </a:cxn>
              <a:cxn ang="0">
                <a:pos x="50944" y="0"/>
              </a:cxn>
              <a:cxn ang="0">
                <a:pos x="102524" y="10147"/>
              </a:cxn>
              <a:cxn ang="0">
                <a:pos x="164293" y="30442"/>
              </a:cxn>
              <a:cxn ang="0">
                <a:pos x="164293" y="50737"/>
              </a:cxn>
              <a:cxn ang="0">
                <a:pos x="164293" y="71031"/>
              </a:cxn>
              <a:cxn ang="0">
                <a:pos x="164293" y="101473"/>
              </a:cxn>
              <a:cxn ang="0">
                <a:pos x="174481" y="142062"/>
              </a:cxn>
              <a:cxn ang="0">
                <a:pos x="174481" y="182652"/>
              </a:cxn>
              <a:cxn ang="0">
                <a:pos x="174481" y="234022"/>
              </a:cxn>
              <a:cxn ang="0">
                <a:pos x="184670" y="294906"/>
              </a:cxn>
              <a:cxn ang="0">
                <a:pos x="184670" y="355790"/>
              </a:cxn>
              <a:cxn ang="0">
                <a:pos x="205048" y="477558"/>
              </a:cxn>
              <a:cxn ang="0">
                <a:pos x="205048" y="589179"/>
              </a:cxn>
              <a:cxn ang="0">
                <a:pos x="215236" y="700799"/>
              </a:cxn>
              <a:cxn ang="0">
                <a:pos x="225425" y="812419"/>
              </a:cxn>
              <a:cxn ang="0">
                <a:pos x="225425" y="853009"/>
              </a:cxn>
              <a:cxn ang="0">
                <a:pos x="215236" y="894232"/>
              </a:cxn>
              <a:cxn ang="0">
                <a:pos x="215236" y="934821"/>
              </a:cxn>
              <a:cxn ang="0">
                <a:pos x="215236" y="965263"/>
              </a:cxn>
              <a:cxn ang="0">
                <a:pos x="215236" y="985558"/>
              </a:cxn>
              <a:cxn ang="0">
                <a:pos x="205048" y="995705"/>
              </a:cxn>
              <a:cxn ang="0">
                <a:pos x="194859" y="1005853"/>
              </a:cxn>
              <a:cxn ang="0">
                <a:pos x="184670" y="1016000"/>
              </a:cxn>
              <a:cxn ang="0">
                <a:pos x="174481" y="1005853"/>
              </a:cxn>
              <a:cxn ang="0">
                <a:pos x="164293" y="995705"/>
              </a:cxn>
              <a:cxn ang="0">
                <a:pos x="153467" y="975411"/>
              </a:cxn>
              <a:cxn ang="0">
                <a:pos x="153467" y="955116"/>
              </a:cxn>
              <a:cxn ang="0">
                <a:pos x="143279" y="934821"/>
              </a:cxn>
              <a:cxn ang="0">
                <a:pos x="143279" y="904380"/>
              </a:cxn>
              <a:cxn ang="0">
                <a:pos x="143279" y="873303"/>
              </a:cxn>
              <a:cxn ang="0">
                <a:pos x="133090" y="792125"/>
              </a:cxn>
              <a:cxn ang="0">
                <a:pos x="122901" y="741388"/>
              </a:cxn>
              <a:cxn ang="0">
                <a:pos x="122901" y="690652"/>
              </a:cxn>
              <a:cxn ang="0">
                <a:pos x="112713" y="639915"/>
              </a:cxn>
              <a:cxn ang="0">
                <a:pos x="112713" y="579031"/>
              </a:cxn>
              <a:cxn ang="0">
                <a:pos x="102524" y="508000"/>
              </a:cxn>
              <a:cxn ang="0">
                <a:pos x="102524" y="436969"/>
              </a:cxn>
              <a:cxn ang="0">
                <a:pos x="92335" y="365938"/>
              </a:cxn>
              <a:cxn ang="0">
                <a:pos x="82146" y="305054"/>
              </a:cxn>
              <a:cxn ang="0">
                <a:pos x="71958" y="254317"/>
              </a:cxn>
              <a:cxn ang="0">
                <a:pos x="61769" y="213094"/>
              </a:cxn>
              <a:cxn ang="0">
                <a:pos x="50944" y="172504"/>
              </a:cxn>
              <a:cxn ang="0">
                <a:pos x="40755" y="142062"/>
              </a:cxn>
              <a:cxn ang="0">
                <a:pos x="30566" y="111620"/>
              </a:cxn>
              <a:cxn ang="0">
                <a:pos x="20377" y="91326"/>
              </a:cxn>
            </a:cxnLst>
            <a:pathLst>
              <a:path w="354" h="1602">
                <a:moveTo>
                  <a:pt x="32" y="144"/>
                </a:moveTo>
                <a:lnTo>
                  <a:pt x="16" y="112"/>
                </a:lnTo>
                <a:lnTo>
                  <a:pt x="16" y="64"/>
                </a:lnTo>
                <a:lnTo>
                  <a:pt x="0" y="32"/>
                </a:lnTo>
                <a:lnTo>
                  <a:pt x="16" y="16"/>
                </a:lnTo>
                <a:lnTo>
                  <a:pt x="32" y="0"/>
                </a:lnTo>
                <a:lnTo>
                  <a:pt x="80" y="0"/>
                </a:lnTo>
                <a:lnTo>
                  <a:pt x="161" y="16"/>
                </a:lnTo>
                <a:lnTo>
                  <a:pt x="258" y="48"/>
                </a:lnTo>
                <a:lnTo>
                  <a:pt x="258" y="80"/>
                </a:lnTo>
                <a:lnTo>
                  <a:pt x="258" y="112"/>
                </a:lnTo>
                <a:lnTo>
                  <a:pt x="258" y="160"/>
                </a:lnTo>
                <a:lnTo>
                  <a:pt x="274" y="224"/>
                </a:lnTo>
                <a:lnTo>
                  <a:pt x="274" y="288"/>
                </a:lnTo>
                <a:lnTo>
                  <a:pt x="274" y="369"/>
                </a:lnTo>
                <a:lnTo>
                  <a:pt x="290" y="465"/>
                </a:lnTo>
                <a:lnTo>
                  <a:pt x="290" y="561"/>
                </a:lnTo>
                <a:lnTo>
                  <a:pt x="322" y="753"/>
                </a:lnTo>
                <a:lnTo>
                  <a:pt x="322" y="929"/>
                </a:lnTo>
                <a:lnTo>
                  <a:pt x="338" y="1105"/>
                </a:lnTo>
                <a:lnTo>
                  <a:pt x="354" y="1281"/>
                </a:lnTo>
                <a:lnTo>
                  <a:pt x="354" y="1345"/>
                </a:lnTo>
                <a:lnTo>
                  <a:pt x="338" y="1410"/>
                </a:lnTo>
                <a:lnTo>
                  <a:pt x="338" y="1474"/>
                </a:lnTo>
                <a:lnTo>
                  <a:pt x="338" y="1522"/>
                </a:lnTo>
                <a:lnTo>
                  <a:pt x="338" y="1554"/>
                </a:lnTo>
                <a:lnTo>
                  <a:pt x="322" y="1570"/>
                </a:lnTo>
                <a:lnTo>
                  <a:pt x="306" y="1586"/>
                </a:lnTo>
                <a:lnTo>
                  <a:pt x="290" y="1602"/>
                </a:lnTo>
                <a:lnTo>
                  <a:pt x="274" y="1586"/>
                </a:lnTo>
                <a:lnTo>
                  <a:pt x="258" y="1570"/>
                </a:lnTo>
                <a:lnTo>
                  <a:pt x="241" y="1538"/>
                </a:lnTo>
                <a:lnTo>
                  <a:pt x="241" y="1506"/>
                </a:lnTo>
                <a:lnTo>
                  <a:pt x="225" y="1474"/>
                </a:lnTo>
                <a:lnTo>
                  <a:pt x="225" y="1426"/>
                </a:lnTo>
                <a:lnTo>
                  <a:pt x="225" y="1377"/>
                </a:lnTo>
                <a:lnTo>
                  <a:pt x="209" y="1249"/>
                </a:lnTo>
                <a:lnTo>
                  <a:pt x="193" y="1169"/>
                </a:lnTo>
                <a:lnTo>
                  <a:pt x="193" y="1089"/>
                </a:lnTo>
                <a:lnTo>
                  <a:pt x="177" y="1009"/>
                </a:lnTo>
                <a:lnTo>
                  <a:pt x="177" y="913"/>
                </a:lnTo>
                <a:lnTo>
                  <a:pt x="161" y="801"/>
                </a:lnTo>
                <a:lnTo>
                  <a:pt x="161" y="689"/>
                </a:lnTo>
                <a:lnTo>
                  <a:pt x="145" y="577"/>
                </a:lnTo>
                <a:lnTo>
                  <a:pt x="129" y="481"/>
                </a:lnTo>
                <a:lnTo>
                  <a:pt x="113" y="401"/>
                </a:lnTo>
                <a:lnTo>
                  <a:pt x="97" y="336"/>
                </a:lnTo>
                <a:lnTo>
                  <a:pt x="80" y="272"/>
                </a:lnTo>
                <a:lnTo>
                  <a:pt x="64" y="224"/>
                </a:lnTo>
                <a:lnTo>
                  <a:pt x="48" y="176"/>
                </a:lnTo>
                <a:lnTo>
                  <a:pt x="32" y="14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4" name="Freeform 81"/>
          <p:cNvSpPr/>
          <p:nvPr/>
        </p:nvSpPr>
        <p:spPr>
          <a:xfrm>
            <a:off x="6008688" y="2551113"/>
            <a:ext cx="368300" cy="498475"/>
          </a:xfrm>
          <a:custGeom>
            <a:avLst/>
            <a:gdLst/>
            <a:ahLst/>
            <a:cxnLst>
              <a:cxn ang="0">
                <a:pos x="276225" y="244475"/>
              </a:cxn>
              <a:cxn ang="0">
                <a:pos x="234950" y="295275"/>
              </a:cxn>
              <a:cxn ang="0">
                <a:pos x="194310" y="335915"/>
              </a:cxn>
              <a:cxn ang="0">
                <a:pos x="163830" y="376555"/>
              </a:cxn>
              <a:cxn ang="0">
                <a:pos x="132715" y="407035"/>
              </a:cxn>
              <a:cxn ang="0">
                <a:pos x="112395" y="437515"/>
              </a:cxn>
              <a:cxn ang="0">
                <a:pos x="71755" y="457835"/>
              </a:cxn>
              <a:cxn ang="0">
                <a:pos x="41275" y="478155"/>
              </a:cxn>
              <a:cxn ang="0">
                <a:pos x="0" y="498475"/>
              </a:cxn>
              <a:cxn ang="0">
                <a:pos x="51435" y="396875"/>
              </a:cxn>
              <a:cxn ang="0">
                <a:pos x="92075" y="315595"/>
              </a:cxn>
              <a:cxn ang="0">
                <a:pos x="132715" y="234315"/>
              </a:cxn>
              <a:cxn ang="0">
                <a:pos x="163830" y="173355"/>
              </a:cxn>
              <a:cxn ang="0">
                <a:pos x="184150" y="132715"/>
              </a:cxn>
              <a:cxn ang="0">
                <a:pos x="204470" y="92075"/>
              </a:cxn>
              <a:cxn ang="0">
                <a:pos x="204470" y="61595"/>
              </a:cxn>
              <a:cxn ang="0">
                <a:pos x="204470" y="51435"/>
              </a:cxn>
              <a:cxn ang="0">
                <a:pos x="184150" y="40640"/>
              </a:cxn>
              <a:cxn ang="0">
                <a:pos x="184150" y="30480"/>
              </a:cxn>
              <a:cxn ang="0">
                <a:pos x="184150" y="10160"/>
              </a:cxn>
              <a:cxn ang="0">
                <a:pos x="194310" y="0"/>
              </a:cxn>
              <a:cxn ang="0">
                <a:pos x="204470" y="0"/>
              </a:cxn>
              <a:cxn ang="0">
                <a:pos x="224790" y="0"/>
              </a:cxn>
              <a:cxn ang="0">
                <a:pos x="255905" y="10160"/>
              </a:cxn>
              <a:cxn ang="0">
                <a:pos x="286385" y="30480"/>
              </a:cxn>
              <a:cxn ang="0">
                <a:pos x="316865" y="51435"/>
              </a:cxn>
              <a:cxn ang="0">
                <a:pos x="347980" y="71755"/>
              </a:cxn>
              <a:cxn ang="0">
                <a:pos x="358140" y="81915"/>
              </a:cxn>
              <a:cxn ang="0">
                <a:pos x="368300" y="102235"/>
              </a:cxn>
              <a:cxn ang="0">
                <a:pos x="358140" y="132715"/>
              </a:cxn>
              <a:cxn ang="0">
                <a:pos x="337185" y="163195"/>
              </a:cxn>
              <a:cxn ang="0">
                <a:pos x="306705" y="203835"/>
              </a:cxn>
              <a:cxn ang="0">
                <a:pos x="276225" y="244475"/>
              </a:cxn>
            </a:cxnLst>
            <a:pathLst>
              <a:path w="580" h="785">
                <a:moveTo>
                  <a:pt x="435" y="385"/>
                </a:moveTo>
                <a:lnTo>
                  <a:pt x="370" y="465"/>
                </a:lnTo>
                <a:lnTo>
                  <a:pt x="306" y="529"/>
                </a:lnTo>
                <a:lnTo>
                  <a:pt x="258" y="593"/>
                </a:lnTo>
                <a:lnTo>
                  <a:pt x="209" y="641"/>
                </a:lnTo>
                <a:lnTo>
                  <a:pt x="177" y="689"/>
                </a:lnTo>
                <a:lnTo>
                  <a:pt x="113" y="721"/>
                </a:lnTo>
                <a:lnTo>
                  <a:pt x="65" y="753"/>
                </a:lnTo>
                <a:lnTo>
                  <a:pt x="0" y="785"/>
                </a:lnTo>
                <a:lnTo>
                  <a:pt x="81" y="625"/>
                </a:lnTo>
                <a:lnTo>
                  <a:pt x="145" y="497"/>
                </a:lnTo>
                <a:lnTo>
                  <a:pt x="209" y="369"/>
                </a:lnTo>
                <a:lnTo>
                  <a:pt x="258" y="273"/>
                </a:lnTo>
                <a:lnTo>
                  <a:pt x="290" y="209"/>
                </a:lnTo>
                <a:lnTo>
                  <a:pt x="322" y="145"/>
                </a:lnTo>
                <a:lnTo>
                  <a:pt x="322" y="97"/>
                </a:lnTo>
                <a:lnTo>
                  <a:pt x="322" y="81"/>
                </a:lnTo>
                <a:lnTo>
                  <a:pt x="290" y="64"/>
                </a:lnTo>
                <a:lnTo>
                  <a:pt x="290" y="48"/>
                </a:lnTo>
                <a:lnTo>
                  <a:pt x="290" y="16"/>
                </a:lnTo>
                <a:lnTo>
                  <a:pt x="306" y="0"/>
                </a:lnTo>
                <a:lnTo>
                  <a:pt x="322" y="0"/>
                </a:lnTo>
                <a:lnTo>
                  <a:pt x="354" y="0"/>
                </a:lnTo>
                <a:lnTo>
                  <a:pt x="403" y="16"/>
                </a:lnTo>
                <a:lnTo>
                  <a:pt x="451" y="48"/>
                </a:lnTo>
                <a:lnTo>
                  <a:pt x="499" y="81"/>
                </a:lnTo>
                <a:lnTo>
                  <a:pt x="548" y="113"/>
                </a:lnTo>
                <a:lnTo>
                  <a:pt x="564" y="129"/>
                </a:lnTo>
                <a:lnTo>
                  <a:pt x="580" y="161"/>
                </a:lnTo>
                <a:lnTo>
                  <a:pt x="564" y="209"/>
                </a:lnTo>
                <a:lnTo>
                  <a:pt x="531" y="257"/>
                </a:lnTo>
                <a:lnTo>
                  <a:pt x="483" y="321"/>
                </a:lnTo>
                <a:lnTo>
                  <a:pt x="435" y="3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5" name="Freeform 80"/>
          <p:cNvSpPr/>
          <p:nvPr/>
        </p:nvSpPr>
        <p:spPr>
          <a:xfrm>
            <a:off x="5835650" y="2327275"/>
            <a:ext cx="1042988" cy="254000"/>
          </a:xfrm>
          <a:custGeom>
            <a:avLst/>
            <a:gdLst/>
            <a:ahLst/>
            <a:cxnLst>
              <a:cxn ang="0">
                <a:pos x="542125" y="71120"/>
              </a:cxn>
              <a:cxn ang="0">
                <a:pos x="603067" y="60960"/>
              </a:cxn>
              <a:cxn ang="0">
                <a:pos x="664643" y="40640"/>
              </a:cxn>
              <a:cxn ang="0">
                <a:pos x="715428" y="30480"/>
              </a:cxn>
              <a:cxn ang="0">
                <a:pos x="756690" y="20320"/>
              </a:cxn>
              <a:cxn ang="0">
                <a:pos x="797318" y="10160"/>
              </a:cxn>
              <a:cxn ang="0">
                <a:pos x="828423" y="10160"/>
              </a:cxn>
              <a:cxn ang="0">
                <a:pos x="858894" y="0"/>
              </a:cxn>
              <a:cxn ang="0">
                <a:pos x="879208" y="0"/>
              </a:cxn>
              <a:cxn ang="0">
                <a:pos x="950941" y="10160"/>
              </a:cxn>
              <a:cxn ang="0">
                <a:pos x="1001726" y="20320"/>
              </a:cxn>
              <a:cxn ang="0">
                <a:pos x="1022039" y="30480"/>
              </a:cxn>
              <a:cxn ang="0">
                <a:pos x="1032831" y="50800"/>
              </a:cxn>
              <a:cxn ang="0">
                <a:pos x="1042988" y="60960"/>
              </a:cxn>
              <a:cxn ang="0">
                <a:pos x="1042988" y="71120"/>
              </a:cxn>
              <a:cxn ang="0">
                <a:pos x="1032831" y="91440"/>
              </a:cxn>
              <a:cxn ang="0">
                <a:pos x="1011882" y="101600"/>
              </a:cxn>
              <a:cxn ang="0">
                <a:pos x="981412" y="121920"/>
              </a:cxn>
              <a:cxn ang="0">
                <a:pos x="930627" y="132080"/>
              </a:cxn>
              <a:cxn ang="0">
                <a:pos x="899522" y="142240"/>
              </a:cxn>
              <a:cxn ang="0">
                <a:pos x="858894" y="152400"/>
              </a:cxn>
              <a:cxn ang="0">
                <a:pos x="807475" y="162560"/>
              </a:cxn>
              <a:cxn ang="0">
                <a:pos x="756690" y="172720"/>
              </a:cxn>
              <a:cxn ang="0">
                <a:pos x="695114" y="182880"/>
              </a:cxn>
              <a:cxn ang="0">
                <a:pos x="634172" y="193040"/>
              </a:cxn>
              <a:cxn ang="0">
                <a:pos x="562439" y="203200"/>
              </a:cxn>
              <a:cxn ang="0">
                <a:pos x="490706" y="213360"/>
              </a:cxn>
              <a:cxn ang="0">
                <a:pos x="408816" y="223520"/>
              </a:cxn>
              <a:cxn ang="0">
                <a:pos x="347874" y="233680"/>
              </a:cxn>
              <a:cxn ang="0">
                <a:pos x="286298" y="243840"/>
              </a:cxn>
              <a:cxn ang="0">
                <a:pos x="245670" y="243840"/>
              </a:cxn>
              <a:cxn ang="0">
                <a:pos x="204408" y="254000"/>
              </a:cxn>
              <a:cxn ang="0">
                <a:pos x="173937" y="254000"/>
              </a:cxn>
              <a:cxn ang="0">
                <a:pos x="153623" y="254000"/>
              </a:cxn>
              <a:cxn ang="0">
                <a:pos x="133309" y="254000"/>
              </a:cxn>
              <a:cxn ang="0">
                <a:pos x="102204" y="254000"/>
              </a:cxn>
              <a:cxn ang="0">
                <a:pos x="51419" y="233680"/>
              </a:cxn>
              <a:cxn ang="0">
                <a:pos x="31106" y="223520"/>
              </a:cxn>
              <a:cxn ang="0">
                <a:pos x="10792" y="213360"/>
              </a:cxn>
              <a:cxn ang="0">
                <a:pos x="0" y="203200"/>
              </a:cxn>
              <a:cxn ang="0">
                <a:pos x="0" y="193040"/>
              </a:cxn>
              <a:cxn ang="0">
                <a:pos x="10792" y="193040"/>
              </a:cxn>
              <a:cxn ang="0">
                <a:pos x="20949" y="182880"/>
              </a:cxn>
              <a:cxn ang="0">
                <a:pos x="31106" y="182880"/>
              </a:cxn>
              <a:cxn ang="0">
                <a:pos x="51419" y="182880"/>
              </a:cxn>
              <a:cxn ang="0">
                <a:pos x="81890" y="172720"/>
              </a:cxn>
              <a:cxn ang="0">
                <a:pos x="112996" y="172720"/>
              </a:cxn>
              <a:cxn ang="0">
                <a:pos x="143466" y="162560"/>
              </a:cxn>
              <a:cxn ang="0">
                <a:pos x="184094" y="162560"/>
              </a:cxn>
              <a:cxn ang="0">
                <a:pos x="225357" y="152400"/>
              </a:cxn>
              <a:cxn ang="0">
                <a:pos x="317404" y="132080"/>
              </a:cxn>
              <a:cxn ang="0">
                <a:pos x="419607" y="101600"/>
              </a:cxn>
              <a:cxn ang="0">
                <a:pos x="542125" y="71120"/>
              </a:cxn>
            </a:cxnLst>
            <a:pathLst>
              <a:path w="1643" h="400">
                <a:moveTo>
                  <a:pt x="854" y="112"/>
                </a:moveTo>
                <a:lnTo>
                  <a:pt x="950" y="96"/>
                </a:lnTo>
                <a:lnTo>
                  <a:pt x="1047" y="64"/>
                </a:lnTo>
                <a:lnTo>
                  <a:pt x="1127" y="48"/>
                </a:lnTo>
                <a:lnTo>
                  <a:pt x="1192" y="32"/>
                </a:lnTo>
                <a:lnTo>
                  <a:pt x="1256" y="16"/>
                </a:lnTo>
                <a:lnTo>
                  <a:pt x="1305" y="16"/>
                </a:lnTo>
                <a:lnTo>
                  <a:pt x="1353" y="0"/>
                </a:lnTo>
                <a:lnTo>
                  <a:pt x="1385" y="0"/>
                </a:lnTo>
                <a:lnTo>
                  <a:pt x="1498" y="16"/>
                </a:lnTo>
                <a:lnTo>
                  <a:pt x="1578" y="32"/>
                </a:lnTo>
                <a:lnTo>
                  <a:pt x="1610" y="48"/>
                </a:lnTo>
                <a:lnTo>
                  <a:pt x="1627" y="80"/>
                </a:lnTo>
                <a:lnTo>
                  <a:pt x="1643" y="96"/>
                </a:lnTo>
                <a:lnTo>
                  <a:pt x="1643" y="112"/>
                </a:lnTo>
                <a:lnTo>
                  <a:pt x="1627" y="144"/>
                </a:lnTo>
                <a:lnTo>
                  <a:pt x="1594" y="160"/>
                </a:lnTo>
                <a:lnTo>
                  <a:pt x="1546" y="192"/>
                </a:lnTo>
                <a:lnTo>
                  <a:pt x="1466" y="208"/>
                </a:lnTo>
                <a:lnTo>
                  <a:pt x="1417" y="224"/>
                </a:lnTo>
                <a:lnTo>
                  <a:pt x="1353" y="240"/>
                </a:lnTo>
                <a:lnTo>
                  <a:pt x="1272" y="256"/>
                </a:lnTo>
                <a:lnTo>
                  <a:pt x="1192" y="272"/>
                </a:lnTo>
                <a:lnTo>
                  <a:pt x="1095" y="288"/>
                </a:lnTo>
                <a:lnTo>
                  <a:pt x="999" y="304"/>
                </a:lnTo>
                <a:lnTo>
                  <a:pt x="886" y="320"/>
                </a:lnTo>
                <a:lnTo>
                  <a:pt x="773" y="336"/>
                </a:lnTo>
                <a:lnTo>
                  <a:pt x="644" y="352"/>
                </a:lnTo>
                <a:lnTo>
                  <a:pt x="548" y="368"/>
                </a:lnTo>
                <a:lnTo>
                  <a:pt x="451" y="384"/>
                </a:lnTo>
                <a:lnTo>
                  <a:pt x="387" y="384"/>
                </a:lnTo>
                <a:lnTo>
                  <a:pt x="322" y="400"/>
                </a:lnTo>
                <a:lnTo>
                  <a:pt x="274" y="400"/>
                </a:lnTo>
                <a:lnTo>
                  <a:pt x="242" y="400"/>
                </a:lnTo>
                <a:lnTo>
                  <a:pt x="210" y="400"/>
                </a:lnTo>
                <a:lnTo>
                  <a:pt x="161" y="400"/>
                </a:lnTo>
                <a:lnTo>
                  <a:pt x="81" y="368"/>
                </a:lnTo>
                <a:lnTo>
                  <a:pt x="49" y="352"/>
                </a:lnTo>
                <a:lnTo>
                  <a:pt x="17" y="336"/>
                </a:lnTo>
                <a:lnTo>
                  <a:pt x="0" y="320"/>
                </a:lnTo>
                <a:lnTo>
                  <a:pt x="0" y="304"/>
                </a:lnTo>
                <a:lnTo>
                  <a:pt x="17" y="304"/>
                </a:lnTo>
                <a:lnTo>
                  <a:pt x="33" y="288"/>
                </a:lnTo>
                <a:lnTo>
                  <a:pt x="49" y="288"/>
                </a:lnTo>
                <a:lnTo>
                  <a:pt x="81" y="288"/>
                </a:lnTo>
                <a:lnTo>
                  <a:pt x="129" y="272"/>
                </a:lnTo>
                <a:lnTo>
                  <a:pt x="178" y="272"/>
                </a:lnTo>
                <a:lnTo>
                  <a:pt x="226" y="256"/>
                </a:lnTo>
                <a:lnTo>
                  <a:pt x="290" y="256"/>
                </a:lnTo>
                <a:lnTo>
                  <a:pt x="355" y="240"/>
                </a:lnTo>
                <a:lnTo>
                  <a:pt x="500" y="208"/>
                </a:lnTo>
                <a:lnTo>
                  <a:pt x="661" y="160"/>
                </a:lnTo>
                <a:lnTo>
                  <a:pt x="854" y="11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6" name="Freeform 74"/>
          <p:cNvSpPr/>
          <p:nvPr/>
        </p:nvSpPr>
        <p:spPr>
          <a:xfrm>
            <a:off x="5662613" y="2835275"/>
            <a:ext cx="1543050" cy="1271588"/>
          </a:xfrm>
          <a:custGeom>
            <a:avLst/>
            <a:gdLst/>
            <a:ahLst/>
            <a:cxnLst>
              <a:cxn ang="0">
                <a:pos x="1185057" y="1149638"/>
              </a:cxn>
              <a:cxn ang="0">
                <a:pos x="1144434" y="1037214"/>
              </a:cxn>
              <a:cxn ang="0">
                <a:pos x="1226315" y="976239"/>
              </a:cxn>
              <a:cxn ang="0">
                <a:pos x="1277094" y="783151"/>
              </a:cxn>
              <a:cxn ang="0">
                <a:pos x="1308197" y="559575"/>
              </a:cxn>
              <a:cxn ang="0">
                <a:pos x="1318352" y="457950"/>
              </a:cxn>
              <a:cxn ang="0">
                <a:pos x="1328508" y="376014"/>
              </a:cxn>
              <a:cxn ang="0">
                <a:pos x="1328508" y="304876"/>
              </a:cxn>
              <a:cxn ang="0">
                <a:pos x="1328508" y="223576"/>
              </a:cxn>
              <a:cxn ang="0">
                <a:pos x="1318352" y="172763"/>
              </a:cxn>
              <a:cxn ang="0">
                <a:pos x="1297406" y="152438"/>
              </a:cxn>
              <a:cxn ang="0">
                <a:pos x="1236471" y="142276"/>
              </a:cxn>
              <a:cxn ang="0">
                <a:pos x="1164746" y="142276"/>
              </a:cxn>
              <a:cxn ang="0">
                <a:pos x="1103811" y="142276"/>
              </a:cxn>
              <a:cxn ang="0">
                <a:pos x="1021929" y="152438"/>
              </a:cxn>
              <a:cxn ang="0">
                <a:pos x="899425" y="162601"/>
              </a:cxn>
              <a:cxn ang="0">
                <a:pos x="755974" y="182926"/>
              </a:cxn>
              <a:cxn ang="0">
                <a:pos x="571900" y="203251"/>
              </a:cxn>
              <a:cxn ang="0">
                <a:pos x="367514" y="233738"/>
              </a:cxn>
              <a:cxn ang="0">
                <a:pos x="132660" y="264226"/>
              </a:cxn>
              <a:cxn ang="0">
                <a:pos x="0" y="203251"/>
              </a:cxn>
              <a:cxn ang="0">
                <a:pos x="142816" y="193088"/>
              </a:cxn>
              <a:cxn ang="0">
                <a:pos x="306579" y="172763"/>
              </a:cxn>
              <a:cxn ang="0">
                <a:pos x="510965" y="152438"/>
              </a:cxn>
              <a:cxn ang="0">
                <a:pos x="766130" y="101625"/>
              </a:cxn>
              <a:cxn ang="0">
                <a:pos x="899425" y="81300"/>
              </a:cxn>
              <a:cxn ang="0">
                <a:pos x="1001618" y="71138"/>
              </a:cxn>
              <a:cxn ang="0">
                <a:pos x="1082864" y="60975"/>
              </a:cxn>
              <a:cxn ang="0">
                <a:pos x="1144434" y="50813"/>
              </a:cxn>
              <a:cxn ang="0">
                <a:pos x="1226315" y="40650"/>
              </a:cxn>
              <a:cxn ang="0">
                <a:pos x="1277094" y="10163"/>
              </a:cxn>
              <a:cxn ang="0">
                <a:pos x="1338664" y="0"/>
              </a:cxn>
              <a:cxn ang="0">
                <a:pos x="1379287" y="20325"/>
              </a:cxn>
              <a:cxn ang="0">
                <a:pos x="1451013" y="71138"/>
              </a:cxn>
              <a:cxn ang="0">
                <a:pos x="1522738" y="132113"/>
              </a:cxn>
              <a:cxn ang="0">
                <a:pos x="1543050" y="172763"/>
              </a:cxn>
              <a:cxn ang="0">
                <a:pos x="1532894" y="203251"/>
              </a:cxn>
              <a:cxn ang="0">
                <a:pos x="1512583" y="213413"/>
              </a:cxn>
              <a:cxn ang="0">
                <a:pos x="1491636" y="243901"/>
              </a:cxn>
              <a:cxn ang="0">
                <a:pos x="1471325" y="294714"/>
              </a:cxn>
              <a:cxn ang="0">
                <a:pos x="1461169" y="365851"/>
              </a:cxn>
              <a:cxn ang="0">
                <a:pos x="1451013" y="457950"/>
              </a:cxn>
              <a:cxn ang="0">
                <a:pos x="1440857" y="651038"/>
              </a:cxn>
              <a:cxn ang="0">
                <a:pos x="1420545" y="793313"/>
              </a:cxn>
              <a:cxn ang="0">
                <a:pos x="1358976" y="1047377"/>
              </a:cxn>
              <a:cxn ang="0">
                <a:pos x="1318352" y="1149638"/>
              </a:cxn>
              <a:cxn ang="0">
                <a:pos x="1277094" y="1220775"/>
              </a:cxn>
              <a:cxn ang="0">
                <a:pos x="1246627" y="1261425"/>
              </a:cxn>
              <a:cxn ang="0">
                <a:pos x="1226315" y="1271588"/>
              </a:cxn>
              <a:cxn ang="0">
                <a:pos x="1206004" y="1251263"/>
              </a:cxn>
              <a:cxn ang="0">
                <a:pos x="1195213" y="1200450"/>
              </a:cxn>
            </a:cxnLst>
            <a:pathLst>
              <a:path w="2431" h="2002">
                <a:moveTo>
                  <a:pt x="1883" y="1890"/>
                </a:moveTo>
                <a:lnTo>
                  <a:pt x="1867" y="1810"/>
                </a:lnTo>
                <a:lnTo>
                  <a:pt x="1835" y="1730"/>
                </a:lnTo>
                <a:lnTo>
                  <a:pt x="1803" y="1633"/>
                </a:lnTo>
                <a:lnTo>
                  <a:pt x="1755" y="1537"/>
                </a:lnTo>
                <a:lnTo>
                  <a:pt x="1932" y="1537"/>
                </a:lnTo>
                <a:lnTo>
                  <a:pt x="1980" y="1393"/>
                </a:lnTo>
                <a:lnTo>
                  <a:pt x="2012" y="1233"/>
                </a:lnTo>
                <a:lnTo>
                  <a:pt x="2028" y="1057"/>
                </a:lnTo>
                <a:lnTo>
                  <a:pt x="2061" y="881"/>
                </a:lnTo>
                <a:lnTo>
                  <a:pt x="2061" y="801"/>
                </a:lnTo>
                <a:lnTo>
                  <a:pt x="2077" y="721"/>
                </a:lnTo>
                <a:lnTo>
                  <a:pt x="2077" y="657"/>
                </a:lnTo>
                <a:lnTo>
                  <a:pt x="2093" y="592"/>
                </a:lnTo>
                <a:lnTo>
                  <a:pt x="2093" y="528"/>
                </a:lnTo>
                <a:lnTo>
                  <a:pt x="2093" y="480"/>
                </a:lnTo>
                <a:lnTo>
                  <a:pt x="2093" y="416"/>
                </a:lnTo>
                <a:lnTo>
                  <a:pt x="2093" y="352"/>
                </a:lnTo>
                <a:lnTo>
                  <a:pt x="2093" y="304"/>
                </a:lnTo>
                <a:lnTo>
                  <a:pt x="2077" y="272"/>
                </a:lnTo>
                <a:lnTo>
                  <a:pt x="2077" y="240"/>
                </a:lnTo>
                <a:lnTo>
                  <a:pt x="2044" y="240"/>
                </a:lnTo>
                <a:lnTo>
                  <a:pt x="2012" y="224"/>
                </a:lnTo>
                <a:lnTo>
                  <a:pt x="1948" y="224"/>
                </a:lnTo>
                <a:lnTo>
                  <a:pt x="1867" y="224"/>
                </a:lnTo>
                <a:lnTo>
                  <a:pt x="1835" y="224"/>
                </a:lnTo>
                <a:lnTo>
                  <a:pt x="1803" y="224"/>
                </a:lnTo>
                <a:lnTo>
                  <a:pt x="1739" y="224"/>
                </a:lnTo>
                <a:lnTo>
                  <a:pt x="1674" y="224"/>
                </a:lnTo>
                <a:lnTo>
                  <a:pt x="1610" y="240"/>
                </a:lnTo>
                <a:lnTo>
                  <a:pt x="1513" y="240"/>
                </a:lnTo>
                <a:lnTo>
                  <a:pt x="1417" y="256"/>
                </a:lnTo>
                <a:lnTo>
                  <a:pt x="1304" y="272"/>
                </a:lnTo>
                <a:lnTo>
                  <a:pt x="1191" y="288"/>
                </a:lnTo>
                <a:lnTo>
                  <a:pt x="1046" y="304"/>
                </a:lnTo>
                <a:lnTo>
                  <a:pt x="901" y="320"/>
                </a:lnTo>
                <a:lnTo>
                  <a:pt x="740" y="336"/>
                </a:lnTo>
                <a:lnTo>
                  <a:pt x="579" y="368"/>
                </a:lnTo>
                <a:lnTo>
                  <a:pt x="402" y="384"/>
                </a:lnTo>
                <a:lnTo>
                  <a:pt x="209" y="416"/>
                </a:lnTo>
                <a:lnTo>
                  <a:pt x="0" y="432"/>
                </a:lnTo>
                <a:lnTo>
                  <a:pt x="0" y="320"/>
                </a:lnTo>
                <a:lnTo>
                  <a:pt x="112" y="320"/>
                </a:lnTo>
                <a:lnTo>
                  <a:pt x="225" y="304"/>
                </a:lnTo>
                <a:lnTo>
                  <a:pt x="354" y="288"/>
                </a:lnTo>
                <a:lnTo>
                  <a:pt x="483" y="272"/>
                </a:lnTo>
                <a:lnTo>
                  <a:pt x="644" y="256"/>
                </a:lnTo>
                <a:lnTo>
                  <a:pt x="805" y="240"/>
                </a:lnTo>
                <a:lnTo>
                  <a:pt x="998" y="208"/>
                </a:lnTo>
                <a:lnTo>
                  <a:pt x="1207" y="160"/>
                </a:lnTo>
                <a:lnTo>
                  <a:pt x="1320" y="144"/>
                </a:lnTo>
                <a:lnTo>
                  <a:pt x="1417" y="128"/>
                </a:lnTo>
                <a:lnTo>
                  <a:pt x="1497" y="128"/>
                </a:lnTo>
                <a:lnTo>
                  <a:pt x="1578" y="112"/>
                </a:lnTo>
                <a:lnTo>
                  <a:pt x="1642" y="96"/>
                </a:lnTo>
                <a:lnTo>
                  <a:pt x="1706" y="96"/>
                </a:lnTo>
                <a:lnTo>
                  <a:pt x="1755" y="80"/>
                </a:lnTo>
                <a:lnTo>
                  <a:pt x="1803" y="80"/>
                </a:lnTo>
                <a:lnTo>
                  <a:pt x="1867" y="64"/>
                </a:lnTo>
                <a:lnTo>
                  <a:pt x="1932" y="64"/>
                </a:lnTo>
                <a:lnTo>
                  <a:pt x="1980" y="48"/>
                </a:lnTo>
                <a:lnTo>
                  <a:pt x="2012" y="16"/>
                </a:lnTo>
                <a:lnTo>
                  <a:pt x="2077" y="0"/>
                </a:lnTo>
                <a:lnTo>
                  <a:pt x="2109" y="0"/>
                </a:lnTo>
                <a:lnTo>
                  <a:pt x="2125" y="0"/>
                </a:lnTo>
                <a:lnTo>
                  <a:pt x="2173" y="32"/>
                </a:lnTo>
                <a:lnTo>
                  <a:pt x="2222" y="64"/>
                </a:lnTo>
                <a:lnTo>
                  <a:pt x="2286" y="112"/>
                </a:lnTo>
                <a:lnTo>
                  <a:pt x="2350" y="160"/>
                </a:lnTo>
                <a:lnTo>
                  <a:pt x="2399" y="208"/>
                </a:lnTo>
                <a:lnTo>
                  <a:pt x="2415" y="240"/>
                </a:lnTo>
                <a:lnTo>
                  <a:pt x="2431" y="272"/>
                </a:lnTo>
                <a:lnTo>
                  <a:pt x="2431" y="288"/>
                </a:lnTo>
                <a:lnTo>
                  <a:pt x="2415" y="320"/>
                </a:lnTo>
                <a:lnTo>
                  <a:pt x="2399" y="336"/>
                </a:lnTo>
                <a:lnTo>
                  <a:pt x="2383" y="336"/>
                </a:lnTo>
                <a:lnTo>
                  <a:pt x="2366" y="352"/>
                </a:lnTo>
                <a:lnTo>
                  <a:pt x="2350" y="384"/>
                </a:lnTo>
                <a:lnTo>
                  <a:pt x="2334" y="416"/>
                </a:lnTo>
                <a:lnTo>
                  <a:pt x="2318" y="464"/>
                </a:lnTo>
                <a:lnTo>
                  <a:pt x="2318" y="512"/>
                </a:lnTo>
                <a:lnTo>
                  <a:pt x="2302" y="576"/>
                </a:lnTo>
                <a:lnTo>
                  <a:pt x="2302" y="640"/>
                </a:lnTo>
                <a:lnTo>
                  <a:pt x="2286" y="721"/>
                </a:lnTo>
                <a:lnTo>
                  <a:pt x="2270" y="881"/>
                </a:lnTo>
                <a:lnTo>
                  <a:pt x="2270" y="1025"/>
                </a:lnTo>
                <a:lnTo>
                  <a:pt x="2254" y="1137"/>
                </a:lnTo>
                <a:lnTo>
                  <a:pt x="2238" y="1249"/>
                </a:lnTo>
                <a:lnTo>
                  <a:pt x="2205" y="1457"/>
                </a:lnTo>
                <a:lnTo>
                  <a:pt x="2141" y="1649"/>
                </a:lnTo>
                <a:lnTo>
                  <a:pt x="2125" y="1730"/>
                </a:lnTo>
                <a:lnTo>
                  <a:pt x="2077" y="1810"/>
                </a:lnTo>
                <a:lnTo>
                  <a:pt x="2044" y="1874"/>
                </a:lnTo>
                <a:lnTo>
                  <a:pt x="2012" y="1922"/>
                </a:lnTo>
                <a:lnTo>
                  <a:pt x="1996" y="1954"/>
                </a:lnTo>
                <a:lnTo>
                  <a:pt x="1964" y="1986"/>
                </a:lnTo>
                <a:lnTo>
                  <a:pt x="1948" y="2002"/>
                </a:lnTo>
                <a:lnTo>
                  <a:pt x="1932" y="2002"/>
                </a:lnTo>
                <a:lnTo>
                  <a:pt x="1916" y="2002"/>
                </a:lnTo>
                <a:lnTo>
                  <a:pt x="1900" y="1970"/>
                </a:lnTo>
                <a:lnTo>
                  <a:pt x="1883" y="1938"/>
                </a:lnTo>
                <a:lnTo>
                  <a:pt x="1883" y="18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7" name="Freeform 75"/>
          <p:cNvSpPr/>
          <p:nvPr/>
        </p:nvSpPr>
        <p:spPr>
          <a:xfrm>
            <a:off x="6049963" y="3019425"/>
            <a:ext cx="112712" cy="822325"/>
          </a:xfrm>
          <a:custGeom>
            <a:avLst/>
            <a:gdLst/>
            <a:ahLst/>
            <a:cxnLst>
              <a:cxn ang="0">
                <a:pos x="112712" y="101443"/>
              </a:cxn>
              <a:cxn ang="0">
                <a:pos x="112712" y="111588"/>
              </a:cxn>
              <a:cxn ang="0">
                <a:pos x="112712" y="121732"/>
              </a:cxn>
              <a:cxn ang="0">
                <a:pos x="112712" y="142021"/>
              </a:cxn>
              <a:cxn ang="0">
                <a:pos x="112712" y="162309"/>
              </a:cxn>
              <a:cxn ang="0">
                <a:pos x="112712" y="192742"/>
              </a:cxn>
              <a:cxn ang="0">
                <a:pos x="112712" y="223175"/>
              </a:cxn>
              <a:cxn ang="0">
                <a:pos x="112712" y="264387"/>
              </a:cxn>
              <a:cxn ang="0">
                <a:pos x="112712" y="304964"/>
              </a:cxn>
              <a:cxn ang="0">
                <a:pos x="112712" y="345541"/>
              </a:cxn>
              <a:cxn ang="0">
                <a:pos x="112712" y="406407"/>
              </a:cxn>
              <a:cxn ang="0">
                <a:pos x="112712" y="457129"/>
              </a:cxn>
              <a:cxn ang="0">
                <a:pos x="112712" y="517995"/>
              </a:cxn>
              <a:cxn ang="0">
                <a:pos x="112712" y="589005"/>
              </a:cxn>
              <a:cxn ang="0">
                <a:pos x="112712" y="660016"/>
              </a:cxn>
              <a:cxn ang="0">
                <a:pos x="112712" y="741170"/>
              </a:cxn>
              <a:cxn ang="0">
                <a:pos x="112712" y="822325"/>
              </a:cxn>
              <a:cxn ang="0">
                <a:pos x="40755" y="822325"/>
              </a:cxn>
              <a:cxn ang="0">
                <a:pos x="40755" y="741170"/>
              </a:cxn>
              <a:cxn ang="0">
                <a:pos x="30566" y="649871"/>
              </a:cxn>
              <a:cxn ang="0">
                <a:pos x="30566" y="558572"/>
              </a:cxn>
              <a:cxn ang="0">
                <a:pos x="30566" y="457129"/>
              </a:cxn>
              <a:cxn ang="0">
                <a:pos x="20377" y="355686"/>
              </a:cxn>
              <a:cxn ang="0">
                <a:pos x="20377" y="244098"/>
              </a:cxn>
              <a:cxn ang="0">
                <a:pos x="10189" y="121732"/>
              </a:cxn>
              <a:cxn ang="0">
                <a:pos x="0" y="0"/>
              </a:cxn>
              <a:cxn ang="0">
                <a:pos x="50943" y="30433"/>
              </a:cxn>
              <a:cxn ang="0">
                <a:pos x="81509" y="60866"/>
              </a:cxn>
              <a:cxn ang="0">
                <a:pos x="102523" y="81155"/>
              </a:cxn>
              <a:cxn ang="0">
                <a:pos x="112712" y="101443"/>
              </a:cxn>
            </a:cxnLst>
            <a:pathLst>
              <a:path w="177" h="1297">
                <a:moveTo>
                  <a:pt x="177" y="160"/>
                </a:moveTo>
                <a:lnTo>
                  <a:pt x="177" y="176"/>
                </a:lnTo>
                <a:lnTo>
                  <a:pt x="177" y="192"/>
                </a:lnTo>
                <a:lnTo>
                  <a:pt x="177" y="224"/>
                </a:lnTo>
                <a:lnTo>
                  <a:pt x="177" y="256"/>
                </a:lnTo>
                <a:lnTo>
                  <a:pt x="177" y="304"/>
                </a:lnTo>
                <a:lnTo>
                  <a:pt x="177" y="352"/>
                </a:lnTo>
                <a:lnTo>
                  <a:pt x="177" y="417"/>
                </a:lnTo>
                <a:lnTo>
                  <a:pt x="177" y="481"/>
                </a:lnTo>
                <a:lnTo>
                  <a:pt x="177" y="545"/>
                </a:lnTo>
                <a:lnTo>
                  <a:pt x="177" y="641"/>
                </a:lnTo>
                <a:lnTo>
                  <a:pt x="177" y="721"/>
                </a:lnTo>
                <a:lnTo>
                  <a:pt x="177" y="817"/>
                </a:lnTo>
                <a:lnTo>
                  <a:pt x="177" y="929"/>
                </a:lnTo>
                <a:lnTo>
                  <a:pt x="177" y="1041"/>
                </a:lnTo>
                <a:lnTo>
                  <a:pt x="177" y="1169"/>
                </a:lnTo>
                <a:lnTo>
                  <a:pt x="177" y="1297"/>
                </a:lnTo>
                <a:lnTo>
                  <a:pt x="64" y="1297"/>
                </a:lnTo>
                <a:lnTo>
                  <a:pt x="64" y="1169"/>
                </a:lnTo>
                <a:lnTo>
                  <a:pt x="48" y="1025"/>
                </a:lnTo>
                <a:lnTo>
                  <a:pt x="48" y="881"/>
                </a:lnTo>
                <a:lnTo>
                  <a:pt x="48" y="721"/>
                </a:lnTo>
                <a:lnTo>
                  <a:pt x="32" y="561"/>
                </a:lnTo>
                <a:lnTo>
                  <a:pt x="32" y="385"/>
                </a:lnTo>
                <a:lnTo>
                  <a:pt x="16" y="192"/>
                </a:lnTo>
                <a:lnTo>
                  <a:pt x="0" y="0"/>
                </a:lnTo>
                <a:lnTo>
                  <a:pt x="80" y="48"/>
                </a:lnTo>
                <a:lnTo>
                  <a:pt x="128" y="96"/>
                </a:lnTo>
                <a:lnTo>
                  <a:pt x="161" y="128"/>
                </a:lnTo>
                <a:lnTo>
                  <a:pt x="177" y="16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8" name="Freeform 76"/>
          <p:cNvSpPr/>
          <p:nvPr/>
        </p:nvSpPr>
        <p:spPr>
          <a:xfrm>
            <a:off x="6459538" y="2968625"/>
            <a:ext cx="133350" cy="812800"/>
          </a:xfrm>
          <a:custGeom>
            <a:avLst/>
            <a:gdLst/>
            <a:ahLst/>
            <a:cxnLst>
              <a:cxn ang="0">
                <a:pos x="112933" y="295044"/>
              </a:cxn>
              <a:cxn ang="0">
                <a:pos x="102724" y="335653"/>
              </a:cxn>
              <a:cxn ang="0">
                <a:pos x="102724" y="386413"/>
              </a:cxn>
              <a:cxn ang="0">
                <a:pos x="102724" y="437173"/>
              </a:cxn>
              <a:cxn ang="0">
                <a:pos x="91878" y="498086"/>
              </a:cxn>
              <a:cxn ang="0">
                <a:pos x="81669" y="569150"/>
              </a:cxn>
              <a:cxn ang="0">
                <a:pos x="81669" y="640215"/>
              </a:cxn>
              <a:cxn ang="0">
                <a:pos x="71460" y="731583"/>
              </a:cxn>
              <a:cxn ang="0">
                <a:pos x="71460" y="812800"/>
              </a:cxn>
              <a:cxn ang="0">
                <a:pos x="0" y="812800"/>
              </a:cxn>
              <a:cxn ang="0">
                <a:pos x="0" y="0"/>
              </a:cxn>
              <a:cxn ang="0">
                <a:pos x="61252" y="40608"/>
              </a:cxn>
              <a:cxn ang="0">
                <a:pos x="102724" y="71064"/>
              </a:cxn>
              <a:cxn ang="0">
                <a:pos x="123141" y="101521"/>
              </a:cxn>
              <a:cxn ang="0">
                <a:pos x="133350" y="121825"/>
              </a:cxn>
              <a:cxn ang="0">
                <a:pos x="133350" y="142129"/>
              </a:cxn>
              <a:cxn ang="0">
                <a:pos x="123141" y="182737"/>
              </a:cxn>
              <a:cxn ang="0">
                <a:pos x="112933" y="233498"/>
              </a:cxn>
              <a:cxn ang="0">
                <a:pos x="112933" y="295044"/>
              </a:cxn>
            </a:cxnLst>
            <a:pathLst>
              <a:path w="209" h="1281">
                <a:moveTo>
                  <a:pt x="177" y="465"/>
                </a:moveTo>
                <a:lnTo>
                  <a:pt x="161" y="529"/>
                </a:lnTo>
                <a:lnTo>
                  <a:pt x="161" y="609"/>
                </a:lnTo>
                <a:lnTo>
                  <a:pt x="161" y="689"/>
                </a:lnTo>
                <a:lnTo>
                  <a:pt x="144" y="785"/>
                </a:lnTo>
                <a:lnTo>
                  <a:pt x="128" y="897"/>
                </a:lnTo>
                <a:lnTo>
                  <a:pt x="128" y="1009"/>
                </a:lnTo>
                <a:lnTo>
                  <a:pt x="112" y="1153"/>
                </a:lnTo>
                <a:lnTo>
                  <a:pt x="112" y="1281"/>
                </a:lnTo>
                <a:lnTo>
                  <a:pt x="0" y="1281"/>
                </a:lnTo>
                <a:lnTo>
                  <a:pt x="0" y="0"/>
                </a:lnTo>
                <a:lnTo>
                  <a:pt x="96" y="64"/>
                </a:lnTo>
                <a:lnTo>
                  <a:pt x="161" y="112"/>
                </a:lnTo>
                <a:lnTo>
                  <a:pt x="193" y="160"/>
                </a:lnTo>
                <a:lnTo>
                  <a:pt x="209" y="192"/>
                </a:lnTo>
                <a:lnTo>
                  <a:pt x="209" y="224"/>
                </a:lnTo>
                <a:lnTo>
                  <a:pt x="193" y="288"/>
                </a:lnTo>
                <a:lnTo>
                  <a:pt x="177" y="368"/>
                </a:lnTo>
                <a:lnTo>
                  <a:pt x="177" y="46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9" name="Freeform 77"/>
          <p:cNvSpPr/>
          <p:nvPr/>
        </p:nvSpPr>
        <p:spPr>
          <a:xfrm>
            <a:off x="6091238" y="3201988"/>
            <a:ext cx="306387" cy="101600"/>
          </a:xfrm>
          <a:custGeom>
            <a:avLst/>
            <a:gdLst/>
            <a:ahLst/>
            <a:cxnLst>
              <a:cxn ang="0">
                <a:pos x="132577" y="30291"/>
              </a:cxn>
              <a:cxn ang="0">
                <a:pos x="173810" y="20194"/>
              </a:cxn>
              <a:cxn ang="0">
                <a:pos x="214407" y="10097"/>
              </a:cxn>
              <a:cxn ang="0">
                <a:pos x="244856" y="0"/>
              </a:cxn>
              <a:cxn ang="0">
                <a:pos x="265789" y="0"/>
              </a:cxn>
              <a:cxn ang="0">
                <a:pos x="286088" y="0"/>
              </a:cxn>
              <a:cxn ang="0">
                <a:pos x="296238" y="10097"/>
              </a:cxn>
              <a:cxn ang="0">
                <a:pos x="306387" y="10097"/>
              </a:cxn>
              <a:cxn ang="0">
                <a:pos x="306387" y="20194"/>
              </a:cxn>
              <a:cxn ang="0">
                <a:pos x="296238" y="40388"/>
              </a:cxn>
              <a:cxn ang="0">
                <a:pos x="286088" y="61212"/>
              </a:cxn>
              <a:cxn ang="0">
                <a:pos x="275939" y="71309"/>
              </a:cxn>
              <a:cxn ang="0">
                <a:pos x="265789" y="81406"/>
              </a:cxn>
              <a:cxn ang="0">
                <a:pos x="244856" y="81406"/>
              </a:cxn>
              <a:cxn ang="0">
                <a:pos x="214407" y="91503"/>
              </a:cxn>
              <a:cxn ang="0">
                <a:pos x="183959" y="91503"/>
              </a:cxn>
              <a:cxn ang="0">
                <a:pos x="152876" y="91503"/>
              </a:cxn>
              <a:cxn ang="0">
                <a:pos x="112278" y="91503"/>
              </a:cxn>
              <a:cxn ang="0">
                <a:pos x="61531" y="101600"/>
              </a:cxn>
              <a:cxn ang="0">
                <a:pos x="0" y="101600"/>
              </a:cxn>
              <a:cxn ang="0">
                <a:pos x="0" y="40388"/>
              </a:cxn>
              <a:cxn ang="0">
                <a:pos x="30448" y="40388"/>
              </a:cxn>
              <a:cxn ang="0">
                <a:pos x="61531" y="40388"/>
              </a:cxn>
              <a:cxn ang="0">
                <a:pos x="91980" y="30291"/>
              </a:cxn>
              <a:cxn ang="0">
                <a:pos x="132577" y="30291"/>
              </a:cxn>
            </a:cxnLst>
            <a:pathLst>
              <a:path w="483" h="161">
                <a:moveTo>
                  <a:pt x="209" y="48"/>
                </a:moveTo>
                <a:lnTo>
                  <a:pt x="274" y="32"/>
                </a:lnTo>
                <a:lnTo>
                  <a:pt x="338" y="16"/>
                </a:lnTo>
                <a:lnTo>
                  <a:pt x="386" y="0"/>
                </a:lnTo>
                <a:lnTo>
                  <a:pt x="419" y="0"/>
                </a:lnTo>
                <a:lnTo>
                  <a:pt x="451" y="0"/>
                </a:lnTo>
                <a:lnTo>
                  <a:pt x="467" y="16"/>
                </a:lnTo>
                <a:lnTo>
                  <a:pt x="483" y="16"/>
                </a:lnTo>
                <a:lnTo>
                  <a:pt x="483" y="32"/>
                </a:lnTo>
                <a:lnTo>
                  <a:pt x="467" y="64"/>
                </a:lnTo>
                <a:lnTo>
                  <a:pt x="451" y="97"/>
                </a:lnTo>
                <a:lnTo>
                  <a:pt x="435" y="113"/>
                </a:lnTo>
                <a:lnTo>
                  <a:pt x="419" y="129"/>
                </a:lnTo>
                <a:lnTo>
                  <a:pt x="386" y="129"/>
                </a:lnTo>
                <a:lnTo>
                  <a:pt x="338" y="145"/>
                </a:lnTo>
                <a:lnTo>
                  <a:pt x="290" y="145"/>
                </a:lnTo>
                <a:lnTo>
                  <a:pt x="241" y="145"/>
                </a:lnTo>
                <a:lnTo>
                  <a:pt x="177" y="145"/>
                </a:lnTo>
                <a:lnTo>
                  <a:pt x="97" y="161"/>
                </a:lnTo>
                <a:lnTo>
                  <a:pt x="0" y="161"/>
                </a:lnTo>
                <a:lnTo>
                  <a:pt x="0" y="64"/>
                </a:lnTo>
                <a:lnTo>
                  <a:pt x="48" y="64"/>
                </a:lnTo>
                <a:lnTo>
                  <a:pt x="97" y="64"/>
                </a:lnTo>
                <a:lnTo>
                  <a:pt x="145" y="48"/>
                </a:lnTo>
                <a:lnTo>
                  <a:pt x="209" y="4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0" name="Freeform 78"/>
          <p:cNvSpPr/>
          <p:nvPr/>
        </p:nvSpPr>
        <p:spPr>
          <a:xfrm>
            <a:off x="6132513" y="3486150"/>
            <a:ext cx="265112" cy="92075"/>
          </a:xfrm>
          <a:custGeom>
            <a:avLst/>
            <a:gdLst/>
            <a:ahLst/>
            <a:cxnLst>
              <a:cxn ang="0">
                <a:pos x="183490" y="81844"/>
              </a:cxn>
              <a:cxn ang="0">
                <a:pos x="142996" y="81844"/>
              </a:cxn>
              <a:cxn ang="0">
                <a:pos x="101869" y="92075"/>
              </a:cxn>
              <a:cxn ang="0">
                <a:pos x="51251" y="92075"/>
              </a:cxn>
              <a:cxn ang="0">
                <a:pos x="0" y="92075"/>
              </a:cxn>
              <a:cxn ang="0">
                <a:pos x="0" y="20461"/>
              </a:cxn>
              <a:cxn ang="0">
                <a:pos x="41127" y="20461"/>
              </a:cxn>
              <a:cxn ang="0">
                <a:pos x="81622" y="20461"/>
              </a:cxn>
              <a:cxn ang="0">
                <a:pos x="101869" y="10231"/>
              </a:cxn>
              <a:cxn ang="0">
                <a:pos x="122749" y="10231"/>
              </a:cxn>
              <a:cxn ang="0">
                <a:pos x="153120" y="0"/>
              </a:cxn>
              <a:cxn ang="0">
                <a:pos x="183490" y="0"/>
              </a:cxn>
              <a:cxn ang="0">
                <a:pos x="203738" y="0"/>
              </a:cxn>
              <a:cxn ang="0">
                <a:pos x="234741" y="10231"/>
              </a:cxn>
              <a:cxn ang="0">
                <a:pos x="244865" y="20461"/>
              </a:cxn>
              <a:cxn ang="0">
                <a:pos x="254988" y="20461"/>
              </a:cxn>
              <a:cxn ang="0">
                <a:pos x="265112" y="40922"/>
              </a:cxn>
              <a:cxn ang="0">
                <a:pos x="254988" y="51153"/>
              </a:cxn>
              <a:cxn ang="0">
                <a:pos x="244865" y="61383"/>
              </a:cxn>
              <a:cxn ang="0">
                <a:pos x="224618" y="71614"/>
              </a:cxn>
              <a:cxn ang="0">
                <a:pos x="183490" y="81844"/>
              </a:cxn>
            </a:cxnLst>
            <a:pathLst>
              <a:path w="419" h="144">
                <a:moveTo>
                  <a:pt x="290" y="128"/>
                </a:moveTo>
                <a:lnTo>
                  <a:pt x="226" y="128"/>
                </a:lnTo>
                <a:lnTo>
                  <a:pt x="161" y="144"/>
                </a:lnTo>
                <a:lnTo>
                  <a:pt x="81" y="144"/>
                </a:lnTo>
                <a:lnTo>
                  <a:pt x="0" y="144"/>
                </a:lnTo>
                <a:lnTo>
                  <a:pt x="0" y="32"/>
                </a:lnTo>
                <a:lnTo>
                  <a:pt x="65" y="32"/>
                </a:lnTo>
                <a:lnTo>
                  <a:pt x="129" y="32"/>
                </a:lnTo>
                <a:lnTo>
                  <a:pt x="161" y="16"/>
                </a:lnTo>
                <a:lnTo>
                  <a:pt x="194" y="16"/>
                </a:lnTo>
                <a:lnTo>
                  <a:pt x="242" y="0"/>
                </a:lnTo>
                <a:lnTo>
                  <a:pt x="290" y="0"/>
                </a:lnTo>
                <a:lnTo>
                  <a:pt x="322" y="0"/>
                </a:lnTo>
                <a:lnTo>
                  <a:pt x="371" y="16"/>
                </a:lnTo>
                <a:lnTo>
                  <a:pt x="387" y="32"/>
                </a:lnTo>
                <a:lnTo>
                  <a:pt x="403" y="32"/>
                </a:lnTo>
                <a:lnTo>
                  <a:pt x="419" y="64"/>
                </a:lnTo>
                <a:lnTo>
                  <a:pt x="403" y="80"/>
                </a:lnTo>
                <a:lnTo>
                  <a:pt x="387" y="96"/>
                </a:lnTo>
                <a:lnTo>
                  <a:pt x="355" y="112"/>
                </a:lnTo>
                <a:lnTo>
                  <a:pt x="290" y="12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" name="Freeform 79"/>
          <p:cNvSpPr/>
          <p:nvPr/>
        </p:nvSpPr>
        <p:spPr>
          <a:xfrm>
            <a:off x="5743575" y="3730625"/>
            <a:ext cx="1135063" cy="193675"/>
          </a:xfrm>
          <a:custGeom>
            <a:avLst/>
            <a:gdLst/>
            <a:ahLst/>
            <a:cxnLst>
              <a:cxn ang="0">
                <a:pos x="347442" y="162560"/>
              </a:cxn>
              <a:cxn ang="0">
                <a:pos x="285830" y="173355"/>
              </a:cxn>
              <a:cxn ang="0">
                <a:pos x="224853" y="173355"/>
              </a:cxn>
              <a:cxn ang="0">
                <a:pos x="173404" y="183515"/>
              </a:cxn>
              <a:cxn ang="0">
                <a:pos x="132752" y="183515"/>
              </a:cxn>
              <a:cxn ang="0">
                <a:pos x="91466" y="193675"/>
              </a:cxn>
              <a:cxn ang="0">
                <a:pos x="50814" y="193675"/>
              </a:cxn>
              <a:cxn ang="0">
                <a:pos x="20326" y="193675"/>
              </a:cxn>
              <a:cxn ang="0">
                <a:pos x="0" y="193675"/>
              </a:cxn>
              <a:cxn ang="0">
                <a:pos x="0" y="121920"/>
              </a:cxn>
              <a:cxn ang="0">
                <a:pos x="122589" y="111760"/>
              </a:cxn>
              <a:cxn ang="0">
                <a:pos x="235016" y="91440"/>
              </a:cxn>
              <a:cxn ang="0">
                <a:pos x="347442" y="71120"/>
              </a:cxn>
              <a:cxn ang="0">
                <a:pos x="439543" y="60960"/>
              </a:cxn>
              <a:cxn ang="0">
                <a:pos x="531644" y="50800"/>
              </a:cxn>
              <a:cxn ang="0">
                <a:pos x="623745" y="40640"/>
              </a:cxn>
              <a:cxn ang="0">
                <a:pos x="694885" y="30480"/>
              </a:cxn>
              <a:cxn ang="0">
                <a:pos x="766660" y="20320"/>
              </a:cxn>
              <a:cxn ang="0">
                <a:pos x="828272" y="20320"/>
              </a:cxn>
              <a:cxn ang="0">
                <a:pos x="879086" y="10160"/>
              </a:cxn>
              <a:cxn ang="0">
                <a:pos x="930536" y="10160"/>
              </a:cxn>
              <a:cxn ang="0">
                <a:pos x="971187" y="0"/>
              </a:cxn>
              <a:cxn ang="0">
                <a:pos x="1001676" y="0"/>
              </a:cxn>
              <a:cxn ang="0">
                <a:pos x="1022637" y="0"/>
              </a:cxn>
              <a:cxn ang="0">
                <a:pos x="1032799" y="0"/>
              </a:cxn>
              <a:cxn ang="0">
                <a:pos x="1042962" y="0"/>
              </a:cxn>
              <a:cxn ang="0">
                <a:pos x="1063288" y="10160"/>
              </a:cxn>
              <a:cxn ang="0">
                <a:pos x="1083614" y="30480"/>
              </a:cxn>
              <a:cxn ang="0">
                <a:pos x="1114102" y="60960"/>
              </a:cxn>
              <a:cxn ang="0">
                <a:pos x="1135063" y="101600"/>
              </a:cxn>
              <a:cxn ang="0">
                <a:pos x="940699" y="101600"/>
              </a:cxn>
              <a:cxn ang="0">
                <a:pos x="766660" y="111760"/>
              </a:cxn>
              <a:cxn ang="0">
                <a:pos x="674559" y="111760"/>
              </a:cxn>
              <a:cxn ang="0">
                <a:pos x="572295" y="121920"/>
              </a:cxn>
              <a:cxn ang="0">
                <a:pos x="470032" y="142240"/>
              </a:cxn>
              <a:cxn ang="0">
                <a:pos x="347442" y="162560"/>
              </a:cxn>
            </a:cxnLst>
            <a:pathLst>
              <a:path w="1787" h="305">
                <a:moveTo>
                  <a:pt x="547" y="256"/>
                </a:moveTo>
                <a:lnTo>
                  <a:pt x="450" y="273"/>
                </a:lnTo>
                <a:lnTo>
                  <a:pt x="354" y="273"/>
                </a:lnTo>
                <a:lnTo>
                  <a:pt x="273" y="289"/>
                </a:lnTo>
                <a:lnTo>
                  <a:pt x="209" y="289"/>
                </a:lnTo>
                <a:lnTo>
                  <a:pt x="144" y="305"/>
                </a:lnTo>
                <a:lnTo>
                  <a:pt x="80" y="305"/>
                </a:lnTo>
                <a:lnTo>
                  <a:pt x="32" y="305"/>
                </a:lnTo>
                <a:lnTo>
                  <a:pt x="0" y="305"/>
                </a:lnTo>
                <a:lnTo>
                  <a:pt x="0" y="192"/>
                </a:lnTo>
                <a:lnTo>
                  <a:pt x="193" y="176"/>
                </a:lnTo>
                <a:lnTo>
                  <a:pt x="370" y="144"/>
                </a:lnTo>
                <a:lnTo>
                  <a:pt x="547" y="112"/>
                </a:lnTo>
                <a:lnTo>
                  <a:pt x="692" y="96"/>
                </a:lnTo>
                <a:lnTo>
                  <a:pt x="837" y="80"/>
                </a:lnTo>
                <a:lnTo>
                  <a:pt x="982" y="64"/>
                </a:lnTo>
                <a:lnTo>
                  <a:pt x="1094" y="48"/>
                </a:lnTo>
                <a:lnTo>
                  <a:pt x="1207" y="32"/>
                </a:lnTo>
                <a:lnTo>
                  <a:pt x="1304" y="32"/>
                </a:lnTo>
                <a:lnTo>
                  <a:pt x="1384" y="16"/>
                </a:lnTo>
                <a:lnTo>
                  <a:pt x="1465" y="16"/>
                </a:lnTo>
                <a:lnTo>
                  <a:pt x="1529" y="0"/>
                </a:lnTo>
                <a:lnTo>
                  <a:pt x="1577" y="0"/>
                </a:lnTo>
                <a:lnTo>
                  <a:pt x="1610" y="0"/>
                </a:lnTo>
                <a:lnTo>
                  <a:pt x="1626" y="0"/>
                </a:lnTo>
                <a:lnTo>
                  <a:pt x="1642" y="0"/>
                </a:lnTo>
                <a:lnTo>
                  <a:pt x="1674" y="16"/>
                </a:lnTo>
                <a:lnTo>
                  <a:pt x="1706" y="48"/>
                </a:lnTo>
                <a:lnTo>
                  <a:pt x="1754" y="96"/>
                </a:lnTo>
                <a:lnTo>
                  <a:pt x="1787" y="160"/>
                </a:lnTo>
                <a:lnTo>
                  <a:pt x="1481" y="160"/>
                </a:lnTo>
                <a:lnTo>
                  <a:pt x="1207" y="176"/>
                </a:lnTo>
                <a:lnTo>
                  <a:pt x="1062" y="176"/>
                </a:lnTo>
                <a:lnTo>
                  <a:pt x="901" y="192"/>
                </a:lnTo>
                <a:lnTo>
                  <a:pt x="740" y="224"/>
                </a:lnTo>
                <a:lnTo>
                  <a:pt x="547" y="2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53" grpId="0"/>
      <p:bldP spid="54" grpId="0"/>
      <p:bldP spid="55" grpId="0"/>
      <p:bldP spid="57" grpId="0"/>
      <p:bldP spid="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Freeform 38"/>
          <p:cNvSpPr/>
          <p:nvPr/>
        </p:nvSpPr>
        <p:spPr>
          <a:xfrm>
            <a:off x="5556250" y="2339975"/>
            <a:ext cx="523875" cy="819150"/>
          </a:xfrm>
          <a:custGeom>
            <a:avLst/>
            <a:gdLst/>
            <a:ahLst/>
            <a:cxnLst>
              <a:cxn ang="0">
                <a:pos x="380365" y="316475"/>
              </a:cxn>
              <a:cxn ang="0">
                <a:pos x="351790" y="366679"/>
              </a:cxn>
              <a:cxn ang="0">
                <a:pos x="344170" y="388286"/>
              </a:cxn>
              <a:cxn ang="0">
                <a:pos x="358775" y="416883"/>
              </a:cxn>
              <a:cxn ang="0">
                <a:pos x="387350" y="474078"/>
              </a:cxn>
              <a:cxn ang="0">
                <a:pos x="430530" y="560504"/>
              </a:cxn>
              <a:cxn ang="0">
                <a:pos x="452120" y="639306"/>
              </a:cxn>
              <a:cxn ang="0">
                <a:pos x="459105" y="711116"/>
              </a:cxn>
              <a:cxn ang="0">
                <a:pos x="445135" y="761320"/>
              </a:cxn>
              <a:cxn ang="0">
                <a:pos x="423545" y="804534"/>
              </a:cxn>
              <a:cxn ang="0">
                <a:pos x="408940" y="819150"/>
              </a:cxn>
              <a:cxn ang="0">
                <a:pos x="380365" y="819150"/>
              </a:cxn>
              <a:cxn ang="0">
                <a:pos x="358775" y="797543"/>
              </a:cxn>
              <a:cxn ang="0">
                <a:pos x="351790" y="761320"/>
              </a:cxn>
              <a:cxn ang="0">
                <a:pos x="322580" y="725733"/>
              </a:cxn>
              <a:cxn ang="0">
                <a:pos x="272415" y="697135"/>
              </a:cxn>
              <a:cxn ang="0">
                <a:pos x="208280" y="667903"/>
              </a:cxn>
              <a:cxn ang="0">
                <a:pos x="172085" y="646931"/>
              </a:cxn>
              <a:cxn ang="0">
                <a:pos x="172085" y="632315"/>
              </a:cxn>
              <a:cxn ang="0">
                <a:pos x="200660" y="625325"/>
              </a:cxn>
              <a:cxn ang="0">
                <a:pos x="250825" y="625325"/>
              </a:cxn>
              <a:cxn ang="0">
                <a:pos x="301625" y="625325"/>
              </a:cxn>
              <a:cxn ang="0">
                <a:pos x="330200" y="596092"/>
              </a:cxn>
              <a:cxn ang="0">
                <a:pos x="322580" y="553514"/>
              </a:cxn>
              <a:cxn ang="0">
                <a:pos x="301625" y="481703"/>
              </a:cxn>
              <a:cxn ang="0">
                <a:pos x="280035" y="423874"/>
              </a:cxn>
              <a:cxn ang="0">
                <a:pos x="265430" y="395276"/>
              </a:cxn>
              <a:cxn ang="0">
                <a:pos x="272415" y="373670"/>
              </a:cxn>
              <a:cxn ang="0">
                <a:pos x="287020" y="330456"/>
              </a:cxn>
              <a:cxn ang="0">
                <a:pos x="308610" y="258646"/>
              </a:cxn>
              <a:cxn ang="0">
                <a:pos x="330200" y="186835"/>
              </a:cxn>
              <a:cxn ang="0">
                <a:pos x="337185" y="143621"/>
              </a:cxn>
              <a:cxn ang="0">
                <a:pos x="322580" y="129640"/>
              </a:cxn>
              <a:cxn ang="0">
                <a:pos x="280035" y="136631"/>
              </a:cxn>
              <a:cxn ang="0">
                <a:pos x="215265" y="151247"/>
              </a:cxn>
              <a:cxn ang="0">
                <a:pos x="114935" y="172219"/>
              </a:cxn>
              <a:cxn ang="0">
                <a:pos x="0" y="100408"/>
              </a:cxn>
              <a:cxn ang="0">
                <a:pos x="114935" y="93417"/>
              </a:cxn>
              <a:cxn ang="0">
                <a:pos x="193675" y="86427"/>
              </a:cxn>
              <a:cxn ang="0">
                <a:pos x="265430" y="64820"/>
              </a:cxn>
              <a:cxn ang="0">
                <a:pos x="301625" y="43213"/>
              </a:cxn>
              <a:cxn ang="0">
                <a:pos x="322580" y="28597"/>
              </a:cxn>
              <a:cxn ang="0">
                <a:pos x="351790" y="0"/>
              </a:cxn>
              <a:cxn ang="0">
                <a:pos x="380365" y="6990"/>
              </a:cxn>
              <a:cxn ang="0">
                <a:pos x="423545" y="21607"/>
              </a:cxn>
              <a:cxn ang="0">
                <a:pos x="473710" y="43213"/>
              </a:cxn>
              <a:cxn ang="0">
                <a:pos x="509270" y="71811"/>
              </a:cxn>
              <a:cxn ang="0">
                <a:pos x="523875" y="93417"/>
              </a:cxn>
              <a:cxn ang="0">
                <a:pos x="509270" y="122015"/>
              </a:cxn>
              <a:cxn ang="0">
                <a:pos x="480695" y="143621"/>
              </a:cxn>
              <a:cxn ang="0">
                <a:pos x="445135" y="193825"/>
              </a:cxn>
              <a:cxn ang="0">
                <a:pos x="408940" y="265636"/>
              </a:cxn>
            </a:cxnLst>
            <a:pathLst>
              <a:path w="825" h="1289">
                <a:moveTo>
                  <a:pt x="644" y="418"/>
                </a:moveTo>
                <a:lnTo>
                  <a:pt x="610" y="464"/>
                </a:lnTo>
                <a:lnTo>
                  <a:pt x="599" y="498"/>
                </a:lnTo>
                <a:lnTo>
                  <a:pt x="576" y="531"/>
                </a:lnTo>
                <a:lnTo>
                  <a:pt x="565" y="554"/>
                </a:lnTo>
                <a:lnTo>
                  <a:pt x="554" y="577"/>
                </a:lnTo>
                <a:lnTo>
                  <a:pt x="554" y="588"/>
                </a:lnTo>
                <a:lnTo>
                  <a:pt x="542" y="599"/>
                </a:lnTo>
                <a:lnTo>
                  <a:pt x="542" y="611"/>
                </a:lnTo>
                <a:lnTo>
                  <a:pt x="542" y="622"/>
                </a:lnTo>
                <a:lnTo>
                  <a:pt x="554" y="633"/>
                </a:lnTo>
                <a:lnTo>
                  <a:pt x="565" y="656"/>
                </a:lnTo>
                <a:lnTo>
                  <a:pt x="576" y="678"/>
                </a:lnTo>
                <a:lnTo>
                  <a:pt x="588" y="712"/>
                </a:lnTo>
                <a:lnTo>
                  <a:pt x="610" y="746"/>
                </a:lnTo>
                <a:lnTo>
                  <a:pt x="633" y="791"/>
                </a:lnTo>
                <a:lnTo>
                  <a:pt x="655" y="837"/>
                </a:lnTo>
                <a:lnTo>
                  <a:pt x="678" y="882"/>
                </a:lnTo>
                <a:lnTo>
                  <a:pt x="689" y="927"/>
                </a:lnTo>
                <a:lnTo>
                  <a:pt x="712" y="972"/>
                </a:lnTo>
                <a:lnTo>
                  <a:pt x="712" y="1006"/>
                </a:lnTo>
                <a:lnTo>
                  <a:pt x="723" y="1051"/>
                </a:lnTo>
                <a:lnTo>
                  <a:pt x="723" y="1085"/>
                </a:lnTo>
                <a:lnTo>
                  <a:pt x="723" y="1119"/>
                </a:lnTo>
                <a:lnTo>
                  <a:pt x="723" y="1142"/>
                </a:lnTo>
                <a:lnTo>
                  <a:pt x="712" y="1176"/>
                </a:lnTo>
                <a:lnTo>
                  <a:pt x="701" y="1198"/>
                </a:lnTo>
                <a:lnTo>
                  <a:pt x="689" y="1221"/>
                </a:lnTo>
                <a:lnTo>
                  <a:pt x="678" y="1244"/>
                </a:lnTo>
                <a:lnTo>
                  <a:pt x="667" y="1266"/>
                </a:lnTo>
                <a:lnTo>
                  <a:pt x="655" y="1278"/>
                </a:lnTo>
                <a:lnTo>
                  <a:pt x="644" y="1278"/>
                </a:lnTo>
                <a:lnTo>
                  <a:pt x="644" y="1289"/>
                </a:lnTo>
                <a:lnTo>
                  <a:pt x="622" y="1289"/>
                </a:lnTo>
                <a:lnTo>
                  <a:pt x="610" y="1289"/>
                </a:lnTo>
                <a:lnTo>
                  <a:pt x="599" y="1289"/>
                </a:lnTo>
                <a:lnTo>
                  <a:pt x="588" y="1278"/>
                </a:lnTo>
                <a:lnTo>
                  <a:pt x="576" y="1266"/>
                </a:lnTo>
                <a:lnTo>
                  <a:pt x="565" y="1255"/>
                </a:lnTo>
                <a:lnTo>
                  <a:pt x="565" y="1244"/>
                </a:lnTo>
                <a:lnTo>
                  <a:pt x="554" y="1221"/>
                </a:lnTo>
                <a:lnTo>
                  <a:pt x="554" y="1198"/>
                </a:lnTo>
                <a:lnTo>
                  <a:pt x="542" y="1187"/>
                </a:lnTo>
                <a:lnTo>
                  <a:pt x="520" y="1165"/>
                </a:lnTo>
                <a:lnTo>
                  <a:pt x="508" y="1142"/>
                </a:lnTo>
                <a:lnTo>
                  <a:pt x="486" y="1131"/>
                </a:lnTo>
                <a:lnTo>
                  <a:pt x="463" y="1108"/>
                </a:lnTo>
                <a:lnTo>
                  <a:pt x="429" y="1097"/>
                </a:lnTo>
                <a:lnTo>
                  <a:pt x="395" y="1085"/>
                </a:lnTo>
                <a:lnTo>
                  <a:pt x="362" y="1063"/>
                </a:lnTo>
                <a:lnTo>
                  <a:pt x="328" y="1051"/>
                </a:lnTo>
                <a:lnTo>
                  <a:pt x="305" y="1040"/>
                </a:lnTo>
                <a:lnTo>
                  <a:pt x="294" y="1029"/>
                </a:lnTo>
                <a:lnTo>
                  <a:pt x="271" y="1018"/>
                </a:lnTo>
                <a:lnTo>
                  <a:pt x="260" y="1006"/>
                </a:lnTo>
                <a:lnTo>
                  <a:pt x="260" y="995"/>
                </a:lnTo>
                <a:lnTo>
                  <a:pt x="271" y="995"/>
                </a:lnTo>
                <a:lnTo>
                  <a:pt x="282" y="995"/>
                </a:lnTo>
                <a:lnTo>
                  <a:pt x="305" y="995"/>
                </a:lnTo>
                <a:lnTo>
                  <a:pt x="316" y="984"/>
                </a:lnTo>
                <a:lnTo>
                  <a:pt x="339" y="984"/>
                </a:lnTo>
                <a:lnTo>
                  <a:pt x="362" y="984"/>
                </a:lnTo>
                <a:lnTo>
                  <a:pt x="395" y="984"/>
                </a:lnTo>
                <a:lnTo>
                  <a:pt x="418" y="984"/>
                </a:lnTo>
                <a:lnTo>
                  <a:pt x="452" y="984"/>
                </a:lnTo>
                <a:lnTo>
                  <a:pt x="475" y="984"/>
                </a:lnTo>
                <a:lnTo>
                  <a:pt x="508" y="972"/>
                </a:lnTo>
                <a:lnTo>
                  <a:pt x="520" y="961"/>
                </a:lnTo>
                <a:lnTo>
                  <a:pt x="520" y="938"/>
                </a:lnTo>
                <a:lnTo>
                  <a:pt x="520" y="927"/>
                </a:lnTo>
                <a:lnTo>
                  <a:pt x="520" y="905"/>
                </a:lnTo>
                <a:lnTo>
                  <a:pt x="508" y="871"/>
                </a:lnTo>
                <a:lnTo>
                  <a:pt x="497" y="837"/>
                </a:lnTo>
                <a:lnTo>
                  <a:pt x="486" y="791"/>
                </a:lnTo>
                <a:lnTo>
                  <a:pt x="475" y="758"/>
                </a:lnTo>
                <a:lnTo>
                  <a:pt x="463" y="724"/>
                </a:lnTo>
                <a:lnTo>
                  <a:pt x="452" y="690"/>
                </a:lnTo>
                <a:lnTo>
                  <a:pt x="441" y="667"/>
                </a:lnTo>
                <a:lnTo>
                  <a:pt x="429" y="644"/>
                </a:lnTo>
                <a:lnTo>
                  <a:pt x="429" y="633"/>
                </a:lnTo>
                <a:lnTo>
                  <a:pt x="418" y="622"/>
                </a:lnTo>
                <a:lnTo>
                  <a:pt x="418" y="611"/>
                </a:lnTo>
                <a:lnTo>
                  <a:pt x="418" y="599"/>
                </a:lnTo>
                <a:lnTo>
                  <a:pt x="429" y="588"/>
                </a:lnTo>
                <a:lnTo>
                  <a:pt x="429" y="577"/>
                </a:lnTo>
                <a:lnTo>
                  <a:pt x="441" y="543"/>
                </a:lnTo>
                <a:lnTo>
                  <a:pt x="452" y="520"/>
                </a:lnTo>
                <a:lnTo>
                  <a:pt x="463" y="486"/>
                </a:lnTo>
                <a:lnTo>
                  <a:pt x="475" y="441"/>
                </a:lnTo>
                <a:lnTo>
                  <a:pt x="486" y="407"/>
                </a:lnTo>
                <a:lnTo>
                  <a:pt x="508" y="362"/>
                </a:lnTo>
                <a:lnTo>
                  <a:pt x="520" y="328"/>
                </a:lnTo>
                <a:lnTo>
                  <a:pt x="520" y="294"/>
                </a:lnTo>
                <a:lnTo>
                  <a:pt x="531" y="271"/>
                </a:lnTo>
                <a:lnTo>
                  <a:pt x="531" y="249"/>
                </a:lnTo>
                <a:lnTo>
                  <a:pt x="531" y="226"/>
                </a:lnTo>
                <a:lnTo>
                  <a:pt x="531" y="215"/>
                </a:lnTo>
                <a:lnTo>
                  <a:pt x="520" y="204"/>
                </a:lnTo>
                <a:lnTo>
                  <a:pt x="508" y="204"/>
                </a:lnTo>
                <a:lnTo>
                  <a:pt x="497" y="204"/>
                </a:lnTo>
                <a:lnTo>
                  <a:pt x="475" y="204"/>
                </a:lnTo>
                <a:lnTo>
                  <a:pt x="441" y="215"/>
                </a:lnTo>
                <a:lnTo>
                  <a:pt x="418" y="215"/>
                </a:lnTo>
                <a:lnTo>
                  <a:pt x="384" y="226"/>
                </a:lnTo>
                <a:lnTo>
                  <a:pt x="339" y="238"/>
                </a:lnTo>
                <a:lnTo>
                  <a:pt x="294" y="249"/>
                </a:lnTo>
                <a:lnTo>
                  <a:pt x="260" y="260"/>
                </a:lnTo>
                <a:lnTo>
                  <a:pt x="181" y="271"/>
                </a:lnTo>
                <a:lnTo>
                  <a:pt x="90" y="283"/>
                </a:lnTo>
                <a:lnTo>
                  <a:pt x="0" y="283"/>
                </a:lnTo>
                <a:lnTo>
                  <a:pt x="0" y="158"/>
                </a:lnTo>
                <a:lnTo>
                  <a:pt x="68" y="158"/>
                </a:lnTo>
                <a:lnTo>
                  <a:pt x="124" y="158"/>
                </a:lnTo>
                <a:lnTo>
                  <a:pt x="181" y="147"/>
                </a:lnTo>
                <a:lnTo>
                  <a:pt x="226" y="147"/>
                </a:lnTo>
                <a:lnTo>
                  <a:pt x="271" y="147"/>
                </a:lnTo>
                <a:lnTo>
                  <a:pt x="305" y="136"/>
                </a:lnTo>
                <a:lnTo>
                  <a:pt x="339" y="124"/>
                </a:lnTo>
                <a:lnTo>
                  <a:pt x="362" y="113"/>
                </a:lnTo>
                <a:lnTo>
                  <a:pt x="418" y="102"/>
                </a:lnTo>
                <a:lnTo>
                  <a:pt x="441" y="91"/>
                </a:lnTo>
                <a:lnTo>
                  <a:pt x="452" y="79"/>
                </a:lnTo>
                <a:lnTo>
                  <a:pt x="475" y="68"/>
                </a:lnTo>
                <a:lnTo>
                  <a:pt x="486" y="57"/>
                </a:lnTo>
                <a:lnTo>
                  <a:pt x="497" y="45"/>
                </a:lnTo>
                <a:lnTo>
                  <a:pt x="508" y="45"/>
                </a:lnTo>
                <a:lnTo>
                  <a:pt x="520" y="23"/>
                </a:lnTo>
                <a:lnTo>
                  <a:pt x="531" y="11"/>
                </a:lnTo>
                <a:lnTo>
                  <a:pt x="554" y="0"/>
                </a:lnTo>
                <a:lnTo>
                  <a:pt x="576" y="0"/>
                </a:lnTo>
                <a:lnTo>
                  <a:pt x="588" y="0"/>
                </a:lnTo>
                <a:lnTo>
                  <a:pt x="599" y="11"/>
                </a:lnTo>
                <a:lnTo>
                  <a:pt x="622" y="11"/>
                </a:lnTo>
                <a:lnTo>
                  <a:pt x="644" y="23"/>
                </a:lnTo>
                <a:lnTo>
                  <a:pt x="667" y="34"/>
                </a:lnTo>
                <a:lnTo>
                  <a:pt x="689" y="45"/>
                </a:lnTo>
                <a:lnTo>
                  <a:pt x="723" y="57"/>
                </a:lnTo>
                <a:lnTo>
                  <a:pt x="746" y="68"/>
                </a:lnTo>
                <a:lnTo>
                  <a:pt x="768" y="79"/>
                </a:lnTo>
                <a:lnTo>
                  <a:pt x="780" y="91"/>
                </a:lnTo>
                <a:lnTo>
                  <a:pt x="802" y="113"/>
                </a:lnTo>
                <a:lnTo>
                  <a:pt x="814" y="124"/>
                </a:lnTo>
                <a:lnTo>
                  <a:pt x="825" y="136"/>
                </a:lnTo>
                <a:lnTo>
                  <a:pt x="825" y="147"/>
                </a:lnTo>
                <a:lnTo>
                  <a:pt x="825" y="158"/>
                </a:lnTo>
                <a:lnTo>
                  <a:pt x="814" y="181"/>
                </a:lnTo>
                <a:lnTo>
                  <a:pt x="802" y="192"/>
                </a:lnTo>
                <a:lnTo>
                  <a:pt x="791" y="215"/>
                </a:lnTo>
                <a:lnTo>
                  <a:pt x="768" y="215"/>
                </a:lnTo>
                <a:lnTo>
                  <a:pt x="757" y="226"/>
                </a:lnTo>
                <a:lnTo>
                  <a:pt x="746" y="249"/>
                </a:lnTo>
                <a:lnTo>
                  <a:pt x="723" y="271"/>
                </a:lnTo>
                <a:lnTo>
                  <a:pt x="701" y="305"/>
                </a:lnTo>
                <a:lnTo>
                  <a:pt x="689" y="339"/>
                </a:lnTo>
                <a:lnTo>
                  <a:pt x="667" y="373"/>
                </a:lnTo>
                <a:lnTo>
                  <a:pt x="644" y="41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1" name="TextBox 27"/>
          <p:cNvSpPr txBox="1"/>
          <p:nvPr/>
        </p:nvSpPr>
        <p:spPr>
          <a:xfrm>
            <a:off x="238125" y="1382713"/>
            <a:ext cx="13366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8300" y="876300"/>
            <a:ext cx="143192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zhèn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7173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7185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6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7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8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89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0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1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2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3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194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" name="TextBox 39"/>
          <p:cNvSpPr txBox="1"/>
          <p:nvPr/>
        </p:nvSpPr>
        <p:spPr>
          <a:xfrm>
            <a:off x="4619625" y="4857750"/>
            <a:ext cx="4216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双耳旁偏上，右部下横较长。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2235200" y="1582738"/>
            <a:ext cx="2262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楷体" panose="02010609060101010101" pitchFamily="49" charset="-122"/>
                <a:cs typeface="+mn-cs"/>
              </a:rPr>
              <a:t>阝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38125" y="3973513"/>
            <a:ext cx="407035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阵雨 阵地上阵  阵法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2214563" y="793750"/>
            <a:ext cx="2008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Z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2235200" y="2366963"/>
            <a:ext cx="24765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179" name="Rectangle 34"/>
          <p:cNvSpPr/>
          <p:nvPr/>
        </p:nvSpPr>
        <p:spPr>
          <a:xfrm>
            <a:off x="5484813" y="2225675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Freeform 37"/>
          <p:cNvSpPr/>
          <p:nvPr/>
        </p:nvSpPr>
        <p:spPr>
          <a:xfrm>
            <a:off x="5499100" y="2405063"/>
            <a:ext cx="150813" cy="1493837"/>
          </a:xfrm>
          <a:custGeom>
            <a:avLst/>
            <a:gdLst/>
            <a:ahLst/>
            <a:cxnLst>
              <a:cxn ang="0">
                <a:pos x="29149" y="57186"/>
              </a:cxn>
              <a:cxn ang="0">
                <a:pos x="29149" y="28593"/>
              </a:cxn>
              <a:cxn ang="0">
                <a:pos x="29149" y="13979"/>
              </a:cxn>
              <a:cxn ang="0">
                <a:pos x="43089" y="0"/>
              </a:cxn>
              <a:cxn ang="0">
                <a:pos x="64634" y="0"/>
              </a:cxn>
              <a:cxn ang="0">
                <a:pos x="93149" y="13979"/>
              </a:cxn>
              <a:cxn ang="0">
                <a:pos x="129268" y="28593"/>
              </a:cxn>
              <a:cxn ang="0">
                <a:pos x="150813" y="50197"/>
              </a:cxn>
              <a:cxn ang="0">
                <a:pos x="150813" y="71801"/>
              </a:cxn>
              <a:cxn ang="0">
                <a:pos x="150813" y="100394"/>
              </a:cxn>
              <a:cxn ang="0">
                <a:pos x="150813" y="128987"/>
              </a:cxn>
              <a:cxn ang="0">
                <a:pos x="150813" y="172195"/>
              </a:cxn>
              <a:cxn ang="0">
                <a:pos x="150813" y="222392"/>
              </a:cxn>
              <a:cxn ang="0">
                <a:pos x="150813" y="280214"/>
              </a:cxn>
              <a:cxn ang="0">
                <a:pos x="150813" y="352014"/>
              </a:cxn>
              <a:cxn ang="0">
                <a:pos x="150813" y="632228"/>
              </a:cxn>
              <a:cxn ang="0">
                <a:pos x="150813" y="912441"/>
              </a:cxn>
              <a:cxn ang="0">
                <a:pos x="143209" y="1041429"/>
              </a:cxn>
              <a:cxn ang="0">
                <a:pos x="136239" y="1156437"/>
              </a:cxn>
              <a:cxn ang="0">
                <a:pos x="136239" y="1256831"/>
              </a:cxn>
              <a:cxn ang="0">
                <a:pos x="129268" y="1336257"/>
              </a:cxn>
              <a:cxn ang="0">
                <a:pos x="121664" y="1408057"/>
              </a:cxn>
              <a:cxn ang="0">
                <a:pos x="107724" y="1458254"/>
              </a:cxn>
              <a:cxn ang="0">
                <a:pos x="100753" y="1486848"/>
              </a:cxn>
              <a:cxn ang="0">
                <a:pos x="86179" y="1493837"/>
              </a:cxn>
              <a:cxn ang="0">
                <a:pos x="71604" y="1486848"/>
              </a:cxn>
              <a:cxn ang="0">
                <a:pos x="57664" y="1465244"/>
              </a:cxn>
              <a:cxn ang="0">
                <a:pos x="43089" y="1436651"/>
              </a:cxn>
              <a:cxn ang="0">
                <a:pos x="21545" y="1400432"/>
              </a:cxn>
              <a:cxn ang="0">
                <a:pos x="7604" y="1371839"/>
              </a:cxn>
              <a:cxn ang="0">
                <a:pos x="0" y="1350235"/>
              </a:cxn>
              <a:cxn ang="0">
                <a:pos x="0" y="1328632"/>
              </a:cxn>
              <a:cxn ang="0">
                <a:pos x="0" y="1314653"/>
              </a:cxn>
              <a:cxn ang="0">
                <a:pos x="0" y="1293049"/>
              </a:cxn>
              <a:cxn ang="0">
                <a:pos x="7604" y="1264456"/>
              </a:cxn>
              <a:cxn ang="0">
                <a:pos x="14574" y="1213623"/>
              </a:cxn>
              <a:cxn ang="0">
                <a:pos x="29149" y="1163426"/>
              </a:cxn>
              <a:cxn ang="0">
                <a:pos x="36119" y="1106240"/>
              </a:cxn>
              <a:cxn ang="0">
                <a:pos x="36119" y="1041429"/>
              </a:cxn>
              <a:cxn ang="0">
                <a:pos x="43089" y="969628"/>
              </a:cxn>
              <a:cxn ang="0">
                <a:pos x="50060" y="883213"/>
              </a:cxn>
              <a:cxn ang="0">
                <a:pos x="50060" y="782819"/>
              </a:cxn>
              <a:cxn ang="0">
                <a:pos x="50060" y="667811"/>
              </a:cxn>
              <a:cxn ang="0">
                <a:pos x="50060" y="531199"/>
              </a:cxn>
              <a:cxn ang="0">
                <a:pos x="50060" y="416826"/>
              </a:cxn>
              <a:cxn ang="0">
                <a:pos x="50060" y="352014"/>
              </a:cxn>
              <a:cxn ang="0">
                <a:pos x="43089" y="287203"/>
              </a:cxn>
              <a:cxn ang="0">
                <a:pos x="43089" y="230017"/>
              </a:cxn>
              <a:cxn ang="0">
                <a:pos x="43089" y="186809"/>
              </a:cxn>
              <a:cxn ang="0">
                <a:pos x="36119" y="150591"/>
              </a:cxn>
              <a:cxn ang="0">
                <a:pos x="36119" y="115008"/>
              </a:cxn>
              <a:cxn ang="0">
                <a:pos x="36119" y="93405"/>
              </a:cxn>
            </a:cxnLst>
            <a:pathLst>
              <a:path w="238" h="2351">
                <a:moveTo>
                  <a:pt x="46" y="136"/>
                </a:moveTo>
                <a:lnTo>
                  <a:pt x="46" y="90"/>
                </a:lnTo>
                <a:lnTo>
                  <a:pt x="46" y="68"/>
                </a:lnTo>
                <a:lnTo>
                  <a:pt x="46" y="45"/>
                </a:lnTo>
                <a:lnTo>
                  <a:pt x="46" y="34"/>
                </a:lnTo>
                <a:lnTo>
                  <a:pt x="46" y="22"/>
                </a:lnTo>
                <a:lnTo>
                  <a:pt x="57" y="11"/>
                </a:lnTo>
                <a:lnTo>
                  <a:pt x="68" y="0"/>
                </a:lnTo>
                <a:lnTo>
                  <a:pt x="79" y="0"/>
                </a:lnTo>
                <a:lnTo>
                  <a:pt x="102" y="0"/>
                </a:lnTo>
                <a:lnTo>
                  <a:pt x="125" y="11"/>
                </a:lnTo>
                <a:lnTo>
                  <a:pt x="147" y="22"/>
                </a:lnTo>
                <a:lnTo>
                  <a:pt x="170" y="34"/>
                </a:lnTo>
                <a:lnTo>
                  <a:pt x="204" y="45"/>
                </a:lnTo>
                <a:lnTo>
                  <a:pt x="238" y="68"/>
                </a:lnTo>
                <a:lnTo>
                  <a:pt x="238" y="79"/>
                </a:lnTo>
                <a:lnTo>
                  <a:pt x="238" y="102"/>
                </a:lnTo>
                <a:lnTo>
                  <a:pt x="238" y="113"/>
                </a:lnTo>
                <a:lnTo>
                  <a:pt x="238" y="136"/>
                </a:lnTo>
                <a:lnTo>
                  <a:pt x="238" y="158"/>
                </a:lnTo>
                <a:lnTo>
                  <a:pt x="238" y="181"/>
                </a:lnTo>
                <a:lnTo>
                  <a:pt x="238" y="203"/>
                </a:lnTo>
                <a:lnTo>
                  <a:pt x="238" y="237"/>
                </a:lnTo>
                <a:lnTo>
                  <a:pt x="238" y="271"/>
                </a:lnTo>
                <a:lnTo>
                  <a:pt x="238" y="305"/>
                </a:lnTo>
                <a:lnTo>
                  <a:pt x="238" y="350"/>
                </a:lnTo>
                <a:lnTo>
                  <a:pt x="238" y="396"/>
                </a:lnTo>
                <a:lnTo>
                  <a:pt x="238" y="441"/>
                </a:lnTo>
                <a:lnTo>
                  <a:pt x="238" y="497"/>
                </a:lnTo>
                <a:lnTo>
                  <a:pt x="238" y="554"/>
                </a:lnTo>
                <a:lnTo>
                  <a:pt x="238" y="769"/>
                </a:lnTo>
                <a:lnTo>
                  <a:pt x="238" y="995"/>
                </a:lnTo>
                <a:lnTo>
                  <a:pt x="238" y="1221"/>
                </a:lnTo>
                <a:lnTo>
                  <a:pt x="238" y="1436"/>
                </a:lnTo>
                <a:lnTo>
                  <a:pt x="238" y="1537"/>
                </a:lnTo>
                <a:lnTo>
                  <a:pt x="226" y="1639"/>
                </a:lnTo>
                <a:lnTo>
                  <a:pt x="226" y="1741"/>
                </a:lnTo>
                <a:lnTo>
                  <a:pt x="215" y="1820"/>
                </a:lnTo>
                <a:lnTo>
                  <a:pt x="215" y="1910"/>
                </a:lnTo>
                <a:lnTo>
                  <a:pt x="215" y="1978"/>
                </a:lnTo>
                <a:lnTo>
                  <a:pt x="204" y="2046"/>
                </a:lnTo>
                <a:lnTo>
                  <a:pt x="204" y="2103"/>
                </a:lnTo>
                <a:lnTo>
                  <a:pt x="192" y="2170"/>
                </a:lnTo>
                <a:lnTo>
                  <a:pt x="192" y="2216"/>
                </a:lnTo>
                <a:lnTo>
                  <a:pt x="181" y="2261"/>
                </a:lnTo>
                <a:lnTo>
                  <a:pt x="170" y="2295"/>
                </a:lnTo>
                <a:lnTo>
                  <a:pt x="170" y="2317"/>
                </a:lnTo>
                <a:lnTo>
                  <a:pt x="159" y="2340"/>
                </a:lnTo>
                <a:lnTo>
                  <a:pt x="147" y="2351"/>
                </a:lnTo>
                <a:lnTo>
                  <a:pt x="136" y="2351"/>
                </a:lnTo>
                <a:lnTo>
                  <a:pt x="125" y="2351"/>
                </a:lnTo>
                <a:lnTo>
                  <a:pt x="113" y="2340"/>
                </a:lnTo>
                <a:lnTo>
                  <a:pt x="102" y="2329"/>
                </a:lnTo>
                <a:lnTo>
                  <a:pt x="91" y="2306"/>
                </a:lnTo>
                <a:lnTo>
                  <a:pt x="79" y="2295"/>
                </a:lnTo>
                <a:lnTo>
                  <a:pt x="68" y="2261"/>
                </a:lnTo>
                <a:lnTo>
                  <a:pt x="46" y="2238"/>
                </a:lnTo>
                <a:lnTo>
                  <a:pt x="34" y="2204"/>
                </a:lnTo>
                <a:lnTo>
                  <a:pt x="23" y="2182"/>
                </a:lnTo>
                <a:lnTo>
                  <a:pt x="12" y="2159"/>
                </a:lnTo>
                <a:lnTo>
                  <a:pt x="12" y="2137"/>
                </a:lnTo>
                <a:lnTo>
                  <a:pt x="0" y="2125"/>
                </a:lnTo>
                <a:lnTo>
                  <a:pt x="0" y="2103"/>
                </a:lnTo>
                <a:lnTo>
                  <a:pt x="0" y="2091"/>
                </a:lnTo>
                <a:lnTo>
                  <a:pt x="0" y="2080"/>
                </a:lnTo>
                <a:lnTo>
                  <a:pt x="0" y="2069"/>
                </a:lnTo>
                <a:lnTo>
                  <a:pt x="0" y="2057"/>
                </a:lnTo>
                <a:lnTo>
                  <a:pt x="0" y="2035"/>
                </a:lnTo>
                <a:lnTo>
                  <a:pt x="0" y="2012"/>
                </a:lnTo>
                <a:lnTo>
                  <a:pt x="12" y="1990"/>
                </a:lnTo>
                <a:lnTo>
                  <a:pt x="23" y="1956"/>
                </a:lnTo>
                <a:lnTo>
                  <a:pt x="23" y="1910"/>
                </a:lnTo>
                <a:lnTo>
                  <a:pt x="34" y="1877"/>
                </a:lnTo>
                <a:lnTo>
                  <a:pt x="46" y="1831"/>
                </a:lnTo>
                <a:lnTo>
                  <a:pt x="46" y="1786"/>
                </a:lnTo>
                <a:lnTo>
                  <a:pt x="57" y="1741"/>
                </a:lnTo>
                <a:lnTo>
                  <a:pt x="57" y="1696"/>
                </a:lnTo>
                <a:lnTo>
                  <a:pt x="57" y="1639"/>
                </a:lnTo>
                <a:lnTo>
                  <a:pt x="68" y="1583"/>
                </a:lnTo>
                <a:lnTo>
                  <a:pt x="68" y="1526"/>
                </a:lnTo>
                <a:lnTo>
                  <a:pt x="79" y="1458"/>
                </a:lnTo>
                <a:lnTo>
                  <a:pt x="79" y="1390"/>
                </a:lnTo>
                <a:lnTo>
                  <a:pt x="79" y="1323"/>
                </a:lnTo>
                <a:lnTo>
                  <a:pt x="79" y="1232"/>
                </a:lnTo>
                <a:lnTo>
                  <a:pt x="79" y="1142"/>
                </a:lnTo>
                <a:lnTo>
                  <a:pt x="79" y="1051"/>
                </a:lnTo>
                <a:lnTo>
                  <a:pt x="79" y="949"/>
                </a:lnTo>
                <a:lnTo>
                  <a:pt x="79" y="836"/>
                </a:lnTo>
                <a:lnTo>
                  <a:pt x="79" y="723"/>
                </a:lnTo>
                <a:lnTo>
                  <a:pt x="79" y="656"/>
                </a:lnTo>
                <a:lnTo>
                  <a:pt x="79" y="599"/>
                </a:lnTo>
                <a:lnTo>
                  <a:pt x="79" y="554"/>
                </a:lnTo>
                <a:lnTo>
                  <a:pt x="79" y="497"/>
                </a:lnTo>
                <a:lnTo>
                  <a:pt x="68" y="452"/>
                </a:lnTo>
                <a:lnTo>
                  <a:pt x="68" y="407"/>
                </a:lnTo>
                <a:lnTo>
                  <a:pt x="68" y="362"/>
                </a:lnTo>
                <a:lnTo>
                  <a:pt x="68" y="328"/>
                </a:lnTo>
                <a:lnTo>
                  <a:pt x="68" y="294"/>
                </a:lnTo>
                <a:lnTo>
                  <a:pt x="68" y="260"/>
                </a:lnTo>
                <a:lnTo>
                  <a:pt x="57" y="237"/>
                </a:lnTo>
                <a:lnTo>
                  <a:pt x="57" y="203"/>
                </a:lnTo>
                <a:lnTo>
                  <a:pt x="57" y="181"/>
                </a:lnTo>
                <a:lnTo>
                  <a:pt x="57" y="169"/>
                </a:lnTo>
                <a:lnTo>
                  <a:pt x="57" y="147"/>
                </a:lnTo>
                <a:lnTo>
                  <a:pt x="46" y="13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40"/>
          <p:cNvSpPr/>
          <p:nvPr/>
        </p:nvSpPr>
        <p:spPr>
          <a:xfrm>
            <a:off x="6137275" y="2462213"/>
            <a:ext cx="939800" cy="207962"/>
          </a:xfrm>
          <a:custGeom>
            <a:avLst/>
            <a:gdLst/>
            <a:ahLst/>
            <a:cxnLst>
              <a:cxn ang="0">
                <a:pos x="0" y="143291"/>
              </a:cxn>
              <a:cxn ang="0">
                <a:pos x="86302" y="129342"/>
              </a:cxn>
              <a:cxn ang="0">
                <a:pos x="179584" y="107785"/>
              </a:cxn>
              <a:cxn ang="0">
                <a:pos x="258270" y="93202"/>
              </a:cxn>
              <a:cxn ang="0">
                <a:pos x="330612" y="79254"/>
              </a:cxn>
              <a:cxn ang="0">
                <a:pos x="402318" y="71645"/>
              </a:cxn>
              <a:cxn ang="0">
                <a:pos x="466410" y="57697"/>
              </a:cxn>
              <a:cxn ang="0">
                <a:pos x="524156" y="50088"/>
              </a:cxn>
              <a:cxn ang="0">
                <a:pos x="574287" y="36140"/>
              </a:cxn>
              <a:cxn ang="0">
                <a:pos x="624418" y="29165"/>
              </a:cxn>
              <a:cxn ang="0">
                <a:pos x="660589" y="21557"/>
              </a:cxn>
              <a:cxn ang="0">
                <a:pos x="696125" y="14583"/>
              </a:cxn>
              <a:cxn ang="0">
                <a:pos x="724680" y="14583"/>
              </a:cxn>
              <a:cxn ang="0">
                <a:pos x="753871" y="7608"/>
              </a:cxn>
              <a:cxn ang="0">
                <a:pos x="767831" y="7608"/>
              </a:cxn>
              <a:cxn ang="0">
                <a:pos x="782426" y="0"/>
              </a:cxn>
              <a:cxn ang="0">
                <a:pos x="789407" y="0"/>
              </a:cxn>
              <a:cxn ang="0">
                <a:pos x="810982" y="7608"/>
              </a:cxn>
              <a:cxn ang="0">
                <a:pos x="832557" y="7608"/>
              </a:cxn>
              <a:cxn ang="0">
                <a:pos x="854133" y="14583"/>
              </a:cxn>
              <a:cxn ang="0">
                <a:pos x="868093" y="14583"/>
              </a:cxn>
              <a:cxn ang="0">
                <a:pos x="882689" y="21557"/>
              </a:cxn>
              <a:cxn ang="0">
                <a:pos x="897284" y="29165"/>
              </a:cxn>
              <a:cxn ang="0">
                <a:pos x="911244" y="29165"/>
              </a:cxn>
              <a:cxn ang="0">
                <a:pos x="918859" y="36140"/>
              </a:cxn>
              <a:cxn ang="0">
                <a:pos x="925839" y="43114"/>
              </a:cxn>
              <a:cxn ang="0">
                <a:pos x="932820" y="50088"/>
              </a:cxn>
              <a:cxn ang="0">
                <a:pos x="939800" y="57697"/>
              </a:cxn>
              <a:cxn ang="0">
                <a:pos x="932820" y="64671"/>
              </a:cxn>
              <a:cxn ang="0">
                <a:pos x="918859" y="71645"/>
              </a:cxn>
              <a:cxn ang="0">
                <a:pos x="904264" y="79254"/>
              </a:cxn>
              <a:cxn ang="0">
                <a:pos x="882689" y="93202"/>
              </a:cxn>
              <a:cxn ang="0">
                <a:pos x="854133" y="100811"/>
              </a:cxn>
              <a:cxn ang="0">
                <a:pos x="817962" y="107785"/>
              </a:cxn>
              <a:cxn ang="0">
                <a:pos x="774811" y="114760"/>
              </a:cxn>
              <a:cxn ang="0">
                <a:pos x="732295" y="129342"/>
              </a:cxn>
              <a:cxn ang="0">
                <a:pos x="631398" y="143291"/>
              </a:cxn>
              <a:cxn ang="0">
                <a:pos x="531136" y="157874"/>
              </a:cxn>
              <a:cxn ang="0">
                <a:pos x="430874" y="172456"/>
              </a:cxn>
              <a:cxn ang="0">
                <a:pos x="337592" y="186405"/>
              </a:cxn>
              <a:cxn ang="0">
                <a:pos x="287461" y="186405"/>
              </a:cxn>
              <a:cxn ang="0">
                <a:pos x="244310" y="194013"/>
              </a:cxn>
              <a:cxn ang="0">
                <a:pos x="208139" y="200988"/>
              </a:cxn>
              <a:cxn ang="0">
                <a:pos x="179584" y="200988"/>
              </a:cxn>
              <a:cxn ang="0">
                <a:pos x="151028" y="207962"/>
              </a:cxn>
              <a:cxn ang="0">
                <a:pos x="129453" y="207962"/>
              </a:cxn>
              <a:cxn ang="0">
                <a:pos x="114857" y="207962"/>
              </a:cxn>
              <a:cxn ang="0">
                <a:pos x="100897" y="207962"/>
              </a:cxn>
              <a:cxn ang="0">
                <a:pos x="79321" y="207962"/>
              </a:cxn>
              <a:cxn ang="0">
                <a:pos x="64726" y="200988"/>
              </a:cxn>
              <a:cxn ang="0">
                <a:pos x="50766" y="194013"/>
              </a:cxn>
              <a:cxn ang="0">
                <a:pos x="29190" y="186405"/>
              </a:cxn>
              <a:cxn ang="0">
                <a:pos x="21575" y="179431"/>
              </a:cxn>
              <a:cxn ang="0">
                <a:pos x="14595" y="179431"/>
              </a:cxn>
              <a:cxn ang="0">
                <a:pos x="7615" y="164848"/>
              </a:cxn>
              <a:cxn ang="0">
                <a:pos x="0" y="157874"/>
              </a:cxn>
              <a:cxn ang="0">
                <a:pos x="0" y="143291"/>
              </a:cxn>
            </a:cxnLst>
            <a:pathLst>
              <a:path w="1481" h="328">
                <a:moveTo>
                  <a:pt x="0" y="226"/>
                </a:moveTo>
                <a:lnTo>
                  <a:pt x="136" y="204"/>
                </a:lnTo>
                <a:lnTo>
                  <a:pt x="283" y="170"/>
                </a:lnTo>
                <a:lnTo>
                  <a:pt x="407" y="147"/>
                </a:lnTo>
                <a:lnTo>
                  <a:pt x="521" y="125"/>
                </a:lnTo>
                <a:lnTo>
                  <a:pt x="634" y="113"/>
                </a:lnTo>
                <a:lnTo>
                  <a:pt x="735" y="91"/>
                </a:lnTo>
                <a:lnTo>
                  <a:pt x="826" y="79"/>
                </a:lnTo>
                <a:lnTo>
                  <a:pt x="905" y="57"/>
                </a:lnTo>
                <a:lnTo>
                  <a:pt x="984" y="46"/>
                </a:lnTo>
                <a:lnTo>
                  <a:pt x="1041" y="34"/>
                </a:lnTo>
                <a:lnTo>
                  <a:pt x="1097" y="23"/>
                </a:lnTo>
                <a:lnTo>
                  <a:pt x="1142" y="23"/>
                </a:lnTo>
                <a:lnTo>
                  <a:pt x="1188" y="12"/>
                </a:lnTo>
                <a:lnTo>
                  <a:pt x="1210" y="12"/>
                </a:lnTo>
                <a:lnTo>
                  <a:pt x="1233" y="0"/>
                </a:lnTo>
                <a:lnTo>
                  <a:pt x="1244" y="0"/>
                </a:lnTo>
                <a:lnTo>
                  <a:pt x="1278" y="12"/>
                </a:lnTo>
                <a:lnTo>
                  <a:pt x="1312" y="12"/>
                </a:lnTo>
                <a:lnTo>
                  <a:pt x="1346" y="23"/>
                </a:lnTo>
                <a:lnTo>
                  <a:pt x="1368" y="23"/>
                </a:lnTo>
                <a:lnTo>
                  <a:pt x="1391" y="34"/>
                </a:lnTo>
                <a:lnTo>
                  <a:pt x="1414" y="46"/>
                </a:lnTo>
                <a:lnTo>
                  <a:pt x="1436" y="46"/>
                </a:lnTo>
                <a:lnTo>
                  <a:pt x="1448" y="57"/>
                </a:lnTo>
                <a:lnTo>
                  <a:pt x="1459" y="68"/>
                </a:lnTo>
                <a:lnTo>
                  <a:pt x="1470" y="79"/>
                </a:lnTo>
                <a:lnTo>
                  <a:pt x="1481" y="91"/>
                </a:lnTo>
                <a:lnTo>
                  <a:pt x="1470" y="102"/>
                </a:lnTo>
                <a:lnTo>
                  <a:pt x="1448" y="113"/>
                </a:lnTo>
                <a:lnTo>
                  <a:pt x="1425" y="125"/>
                </a:lnTo>
                <a:lnTo>
                  <a:pt x="1391" y="147"/>
                </a:lnTo>
                <a:lnTo>
                  <a:pt x="1346" y="159"/>
                </a:lnTo>
                <a:lnTo>
                  <a:pt x="1289" y="170"/>
                </a:lnTo>
                <a:lnTo>
                  <a:pt x="1221" y="181"/>
                </a:lnTo>
                <a:lnTo>
                  <a:pt x="1154" y="204"/>
                </a:lnTo>
                <a:lnTo>
                  <a:pt x="995" y="226"/>
                </a:lnTo>
                <a:lnTo>
                  <a:pt x="837" y="249"/>
                </a:lnTo>
                <a:lnTo>
                  <a:pt x="679" y="272"/>
                </a:lnTo>
                <a:lnTo>
                  <a:pt x="532" y="294"/>
                </a:lnTo>
                <a:lnTo>
                  <a:pt x="453" y="294"/>
                </a:lnTo>
                <a:lnTo>
                  <a:pt x="385" y="306"/>
                </a:lnTo>
                <a:lnTo>
                  <a:pt x="328" y="317"/>
                </a:lnTo>
                <a:lnTo>
                  <a:pt x="283" y="317"/>
                </a:lnTo>
                <a:lnTo>
                  <a:pt x="238" y="328"/>
                </a:lnTo>
                <a:lnTo>
                  <a:pt x="204" y="328"/>
                </a:lnTo>
                <a:lnTo>
                  <a:pt x="181" y="328"/>
                </a:lnTo>
                <a:lnTo>
                  <a:pt x="159" y="328"/>
                </a:lnTo>
                <a:lnTo>
                  <a:pt x="125" y="328"/>
                </a:lnTo>
                <a:lnTo>
                  <a:pt x="102" y="317"/>
                </a:lnTo>
                <a:lnTo>
                  <a:pt x="80" y="306"/>
                </a:lnTo>
                <a:lnTo>
                  <a:pt x="46" y="294"/>
                </a:lnTo>
                <a:lnTo>
                  <a:pt x="34" y="283"/>
                </a:lnTo>
                <a:lnTo>
                  <a:pt x="23" y="283"/>
                </a:lnTo>
                <a:lnTo>
                  <a:pt x="12" y="260"/>
                </a:lnTo>
                <a:lnTo>
                  <a:pt x="0" y="249"/>
                </a:lnTo>
                <a:lnTo>
                  <a:pt x="0" y="22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42"/>
          <p:cNvSpPr/>
          <p:nvPr/>
        </p:nvSpPr>
        <p:spPr>
          <a:xfrm>
            <a:off x="5857875" y="3324225"/>
            <a:ext cx="1520825" cy="222250"/>
          </a:xfrm>
          <a:custGeom>
            <a:avLst/>
            <a:gdLst/>
            <a:ahLst/>
            <a:cxnLst>
              <a:cxn ang="0">
                <a:pos x="1520825" y="93345"/>
              </a:cxn>
              <a:cxn ang="0">
                <a:pos x="1499244" y="107315"/>
              </a:cxn>
              <a:cxn ang="0">
                <a:pos x="1485280" y="114935"/>
              </a:cxn>
              <a:cxn ang="0">
                <a:pos x="1463699" y="121920"/>
              </a:cxn>
              <a:cxn ang="0">
                <a:pos x="1427519" y="121920"/>
              </a:cxn>
              <a:cxn ang="0">
                <a:pos x="1391974" y="121920"/>
              </a:cxn>
              <a:cxn ang="0">
                <a:pos x="1341830" y="114935"/>
              </a:cxn>
              <a:cxn ang="0">
                <a:pos x="1219326" y="107315"/>
              </a:cxn>
              <a:cxn ang="0">
                <a:pos x="1097457" y="107315"/>
              </a:cxn>
              <a:cxn ang="0">
                <a:pos x="1025732" y="107315"/>
              </a:cxn>
              <a:cxn ang="0">
                <a:pos x="954007" y="114935"/>
              </a:cxn>
              <a:cxn ang="0">
                <a:pos x="875300" y="121920"/>
              </a:cxn>
              <a:cxn ang="0">
                <a:pos x="788976" y="128905"/>
              </a:cxn>
              <a:cxn ang="0">
                <a:pos x="588399" y="158115"/>
              </a:cxn>
              <a:cxn ang="0">
                <a:pos x="437332" y="179705"/>
              </a:cxn>
              <a:cxn ang="0">
                <a:pos x="351643" y="193675"/>
              </a:cxn>
              <a:cxn ang="0">
                <a:pos x="308481" y="200660"/>
              </a:cxn>
              <a:cxn ang="0">
                <a:pos x="243738" y="208280"/>
              </a:cxn>
              <a:cxn ang="0">
                <a:pos x="178995" y="215265"/>
              </a:cxn>
              <a:cxn ang="0">
                <a:pos x="143450" y="222250"/>
              </a:cxn>
              <a:cxn ang="0">
                <a:pos x="107270" y="222250"/>
              </a:cxn>
              <a:cxn ang="0">
                <a:pos x="71725" y="208280"/>
              </a:cxn>
              <a:cxn ang="0">
                <a:pos x="50144" y="186690"/>
              </a:cxn>
              <a:cxn ang="0">
                <a:pos x="28563" y="172085"/>
              </a:cxn>
              <a:cxn ang="0">
                <a:pos x="13964" y="158115"/>
              </a:cxn>
              <a:cxn ang="0">
                <a:pos x="6982" y="143510"/>
              </a:cxn>
              <a:cxn ang="0">
                <a:pos x="0" y="128905"/>
              </a:cxn>
              <a:cxn ang="0">
                <a:pos x="150432" y="114935"/>
              </a:cxn>
              <a:cxn ang="0">
                <a:pos x="286900" y="100330"/>
              </a:cxn>
              <a:cxn ang="0">
                <a:pos x="315463" y="93345"/>
              </a:cxn>
              <a:cxn ang="0">
                <a:pos x="358625" y="93345"/>
              </a:cxn>
              <a:cxn ang="0">
                <a:pos x="408769" y="86360"/>
              </a:cxn>
              <a:cxn ang="0">
                <a:pos x="465895" y="78740"/>
              </a:cxn>
              <a:cxn ang="0">
                <a:pos x="530638" y="71755"/>
              </a:cxn>
              <a:cxn ang="0">
                <a:pos x="595381" y="64770"/>
              </a:cxn>
              <a:cxn ang="0">
                <a:pos x="674089" y="50165"/>
              </a:cxn>
              <a:cxn ang="0">
                <a:pos x="760413" y="43180"/>
              </a:cxn>
              <a:cxn ang="0">
                <a:pos x="846736" y="28575"/>
              </a:cxn>
              <a:cxn ang="0">
                <a:pos x="925444" y="21590"/>
              </a:cxn>
              <a:cxn ang="0">
                <a:pos x="997169" y="14605"/>
              </a:cxn>
              <a:cxn ang="0">
                <a:pos x="1119038" y="6985"/>
              </a:cxn>
              <a:cxn ang="0">
                <a:pos x="1226943" y="0"/>
              </a:cxn>
              <a:cxn ang="0">
                <a:pos x="1305650" y="0"/>
              </a:cxn>
              <a:cxn ang="0">
                <a:pos x="1370393" y="0"/>
              </a:cxn>
              <a:cxn ang="0">
                <a:pos x="1420537" y="6985"/>
              </a:cxn>
              <a:cxn ang="0">
                <a:pos x="1463699" y="21590"/>
              </a:cxn>
              <a:cxn ang="0">
                <a:pos x="1492262" y="50165"/>
              </a:cxn>
              <a:cxn ang="0">
                <a:pos x="1513843" y="78740"/>
              </a:cxn>
              <a:cxn ang="0">
                <a:pos x="1520825" y="93345"/>
              </a:cxn>
            </a:cxnLst>
            <a:pathLst>
              <a:path w="2396" h="350">
                <a:moveTo>
                  <a:pt x="2396" y="147"/>
                </a:moveTo>
                <a:lnTo>
                  <a:pt x="2396" y="147"/>
                </a:lnTo>
                <a:lnTo>
                  <a:pt x="2385" y="158"/>
                </a:lnTo>
                <a:lnTo>
                  <a:pt x="2362" y="169"/>
                </a:lnTo>
                <a:lnTo>
                  <a:pt x="2351" y="181"/>
                </a:lnTo>
                <a:lnTo>
                  <a:pt x="2340" y="181"/>
                </a:lnTo>
                <a:lnTo>
                  <a:pt x="2328" y="181"/>
                </a:lnTo>
                <a:lnTo>
                  <a:pt x="2306" y="192"/>
                </a:lnTo>
                <a:lnTo>
                  <a:pt x="2283" y="192"/>
                </a:lnTo>
                <a:lnTo>
                  <a:pt x="2249" y="192"/>
                </a:lnTo>
                <a:lnTo>
                  <a:pt x="2227" y="192"/>
                </a:lnTo>
                <a:lnTo>
                  <a:pt x="2193" y="192"/>
                </a:lnTo>
                <a:lnTo>
                  <a:pt x="2148" y="181"/>
                </a:lnTo>
                <a:lnTo>
                  <a:pt x="2114" y="181"/>
                </a:lnTo>
                <a:lnTo>
                  <a:pt x="2012" y="169"/>
                </a:lnTo>
                <a:lnTo>
                  <a:pt x="1921" y="169"/>
                </a:lnTo>
                <a:lnTo>
                  <a:pt x="1820" y="169"/>
                </a:lnTo>
                <a:lnTo>
                  <a:pt x="1729" y="169"/>
                </a:lnTo>
                <a:lnTo>
                  <a:pt x="1673" y="169"/>
                </a:lnTo>
                <a:lnTo>
                  <a:pt x="1616" y="169"/>
                </a:lnTo>
                <a:lnTo>
                  <a:pt x="1560" y="169"/>
                </a:lnTo>
                <a:lnTo>
                  <a:pt x="1503" y="181"/>
                </a:lnTo>
                <a:lnTo>
                  <a:pt x="1435" y="181"/>
                </a:lnTo>
                <a:lnTo>
                  <a:pt x="1379" y="192"/>
                </a:lnTo>
                <a:lnTo>
                  <a:pt x="1311" y="192"/>
                </a:lnTo>
                <a:lnTo>
                  <a:pt x="1243" y="203"/>
                </a:lnTo>
                <a:lnTo>
                  <a:pt x="1085" y="226"/>
                </a:lnTo>
                <a:lnTo>
                  <a:pt x="927" y="249"/>
                </a:lnTo>
                <a:lnTo>
                  <a:pt x="768" y="271"/>
                </a:lnTo>
                <a:lnTo>
                  <a:pt x="689" y="283"/>
                </a:lnTo>
                <a:lnTo>
                  <a:pt x="599" y="294"/>
                </a:lnTo>
                <a:lnTo>
                  <a:pt x="554" y="305"/>
                </a:lnTo>
                <a:lnTo>
                  <a:pt x="520" y="316"/>
                </a:lnTo>
                <a:lnTo>
                  <a:pt x="486" y="316"/>
                </a:lnTo>
                <a:lnTo>
                  <a:pt x="440" y="328"/>
                </a:lnTo>
                <a:lnTo>
                  <a:pt x="384" y="328"/>
                </a:lnTo>
                <a:lnTo>
                  <a:pt x="327" y="339"/>
                </a:lnTo>
                <a:lnTo>
                  <a:pt x="282" y="339"/>
                </a:lnTo>
                <a:lnTo>
                  <a:pt x="248" y="350"/>
                </a:lnTo>
                <a:lnTo>
                  <a:pt x="226" y="350"/>
                </a:lnTo>
                <a:lnTo>
                  <a:pt x="203" y="350"/>
                </a:lnTo>
                <a:lnTo>
                  <a:pt x="169" y="350"/>
                </a:lnTo>
                <a:lnTo>
                  <a:pt x="147" y="339"/>
                </a:lnTo>
                <a:lnTo>
                  <a:pt x="113" y="328"/>
                </a:lnTo>
                <a:lnTo>
                  <a:pt x="101" y="316"/>
                </a:lnTo>
                <a:lnTo>
                  <a:pt x="79" y="294"/>
                </a:lnTo>
                <a:lnTo>
                  <a:pt x="67" y="283"/>
                </a:lnTo>
                <a:lnTo>
                  <a:pt x="45" y="271"/>
                </a:lnTo>
                <a:lnTo>
                  <a:pt x="33" y="260"/>
                </a:lnTo>
                <a:lnTo>
                  <a:pt x="22" y="249"/>
                </a:lnTo>
                <a:lnTo>
                  <a:pt x="11" y="237"/>
                </a:lnTo>
                <a:lnTo>
                  <a:pt x="11" y="226"/>
                </a:lnTo>
                <a:lnTo>
                  <a:pt x="0" y="215"/>
                </a:lnTo>
                <a:lnTo>
                  <a:pt x="0" y="203"/>
                </a:lnTo>
                <a:lnTo>
                  <a:pt x="124" y="192"/>
                </a:lnTo>
                <a:lnTo>
                  <a:pt x="237" y="181"/>
                </a:lnTo>
                <a:lnTo>
                  <a:pt x="350" y="169"/>
                </a:lnTo>
                <a:lnTo>
                  <a:pt x="452" y="158"/>
                </a:lnTo>
                <a:lnTo>
                  <a:pt x="474" y="147"/>
                </a:lnTo>
                <a:lnTo>
                  <a:pt x="497" y="147"/>
                </a:lnTo>
                <a:lnTo>
                  <a:pt x="531" y="147"/>
                </a:lnTo>
                <a:lnTo>
                  <a:pt x="565" y="147"/>
                </a:lnTo>
                <a:lnTo>
                  <a:pt x="599" y="136"/>
                </a:lnTo>
                <a:lnTo>
                  <a:pt x="644" y="136"/>
                </a:lnTo>
                <a:lnTo>
                  <a:pt x="689" y="124"/>
                </a:lnTo>
                <a:lnTo>
                  <a:pt x="734" y="124"/>
                </a:lnTo>
                <a:lnTo>
                  <a:pt x="780" y="113"/>
                </a:lnTo>
                <a:lnTo>
                  <a:pt x="836" y="113"/>
                </a:lnTo>
                <a:lnTo>
                  <a:pt x="881" y="102"/>
                </a:lnTo>
                <a:lnTo>
                  <a:pt x="938" y="102"/>
                </a:lnTo>
                <a:lnTo>
                  <a:pt x="1006" y="90"/>
                </a:lnTo>
                <a:lnTo>
                  <a:pt x="1062" y="79"/>
                </a:lnTo>
                <a:lnTo>
                  <a:pt x="1130" y="68"/>
                </a:lnTo>
                <a:lnTo>
                  <a:pt x="1198" y="68"/>
                </a:lnTo>
                <a:lnTo>
                  <a:pt x="1266" y="56"/>
                </a:lnTo>
                <a:lnTo>
                  <a:pt x="1334" y="45"/>
                </a:lnTo>
                <a:lnTo>
                  <a:pt x="1390" y="45"/>
                </a:lnTo>
                <a:lnTo>
                  <a:pt x="1458" y="34"/>
                </a:lnTo>
                <a:lnTo>
                  <a:pt x="1514" y="34"/>
                </a:lnTo>
                <a:lnTo>
                  <a:pt x="1571" y="23"/>
                </a:lnTo>
                <a:lnTo>
                  <a:pt x="1673" y="11"/>
                </a:lnTo>
                <a:lnTo>
                  <a:pt x="1763" y="11"/>
                </a:lnTo>
                <a:lnTo>
                  <a:pt x="1854" y="0"/>
                </a:lnTo>
                <a:lnTo>
                  <a:pt x="1933" y="0"/>
                </a:lnTo>
                <a:lnTo>
                  <a:pt x="2001" y="0"/>
                </a:lnTo>
                <a:lnTo>
                  <a:pt x="2057" y="0"/>
                </a:lnTo>
                <a:lnTo>
                  <a:pt x="2114" y="0"/>
                </a:lnTo>
                <a:lnTo>
                  <a:pt x="2159" y="0"/>
                </a:lnTo>
                <a:lnTo>
                  <a:pt x="2204" y="11"/>
                </a:lnTo>
                <a:lnTo>
                  <a:pt x="2238" y="11"/>
                </a:lnTo>
                <a:lnTo>
                  <a:pt x="2272" y="23"/>
                </a:lnTo>
                <a:lnTo>
                  <a:pt x="2306" y="34"/>
                </a:lnTo>
                <a:lnTo>
                  <a:pt x="2328" y="45"/>
                </a:lnTo>
                <a:lnTo>
                  <a:pt x="2351" y="79"/>
                </a:lnTo>
                <a:lnTo>
                  <a:pt x="2374" y="102"/>
                </a:lnTo>
                <a:lnTo>
                  <a:pt x="2385" y="124"/>
                </a:lnTo>
                <a:lnTo>
                  <a:pt x="2396" y="136"/>
                </a:lnTo>
                <a:lnTo>
                  <a:pt x="2396" y="1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9"/>
          <p:cNvSpPr/>
          <p:nvPr/>
        </p:nvSpPr>
        <p:spPr>
          <a:xfrm>
            <a:off x="6108700" y="2203450"/>
            <a:ext cx="968375" cy="1035050"/>
          </a:xfrm>
          <a:custGeom>
            <a:avLst/>
            <a:gdLst/>
            <a:ahLst/>
            <a:cxnLst>
              <a:cxn ang="0">
                <a:pos x="0" y="912980"/>
              </a:cxn>
              <a:cxn ang="0">
                <a:pos x="21576" y="891364"/>
              </a:cxn>
              <a:cxn ang="0">
                <a:pos x="50132" y="869747"/>
              </a:cxn>
              <a:cxn ang="0">
                <a:pos x="79323" y="848131"/>
              </a:cxn>
              <a:cxn ang="0">
                <a:pos x="129455" y="769294"/>
              </a:cxn>
              <a:cxn ang="0">
                <a:pos x="208144" y="632601"/>
              </a:cxn>
              <a:cxn ang="0">
                <a:pos x="301427" y="431695"/>
              </a:cxn>
              <a:cxn ang="0">
                <a:pos x="387731" y="201542"/>
              </a:cxn>
              <a:cxn ang="0">
                <a:pos x="409307" y="108083"/>
              </a:cxn>
              <a:cxn ang="0">
                <a:pos x="416287" y="57856"/>
              </a:cxn>
              <a:cxn ang="0">
                <a:pos x="401692" y="36239"/>
              </a:cxn>
              <a:cxn ang="0">
                <a:pos x="409307" y="7629"/>
              </a:cxn>
              <a:cxn ang="0">
                <a:pos x="437863" y="0"/>
              </a:cxn>
              <a:cxn ang="0">
                <a:pos x="473400" y="7629"/>
              </a:cxn>
              <a:cxn ang="0">
                <a:pos x="538127" y="36239"/>
              </a:cxn>
              <a:cxn ang="0">
                <a:pos x="574298" y="71843"/>
              </a:cxn>
              <a:cxn ang="0">
                <a:pos x="588259" y="93460"/>
              </a:cxn>
              <a:cxn ang="0">
                <a:pos x="588259" y="115076"/>
              </a:cxn>
              <a:cxn ang="0">
                <a:pos x="574298" y="136693"/>
              </a:cxn>
              <a:cxn ang="0">
                <a:pos x="552723" y="179926"/>
              </a:cxn>
              <a:cxn ang="0">
                <a:pos x="516551" y="251769"/>
              </a:cxn>
              <a:cxn ang="0">
                <a:pos x="466419" y="345229"/>
              </a:cxn>
              <a:cxn ang="0">
                <a:pos x="401692" y="460305"/>
              </a:cxn>
              <a:cxn ang="0">
                <a:pos x="337599" y="582375"/>
              </a:cxn>
              <a:cxn ang="0">
                <a:pos x="279851" y="690457"/>
              </a:cxn>
              <a:cxn ang="0">
                <a:pos x="236700" y="769294"/>
              </a:cxn>
              <a:cxn ang="0">
                <a:pos x="208144" y="826514"/>
              </a:cxn>
              <a:cxn ang="0">
                <a:pos x="201163" y="855760"/>
              </a:cxn>
              <a:cxn ang="0">
                <a:pos x="215124" y="869747"/>
              </a:cxn>
              <a:cxn ang="0">
                <a:pos x="251295" y="862754"/>
              </a:cxn>
              <a:cxn ang="0">
                <a:pos x="301427" y="862754"/>
              </a:cxn>
              <a:cxn ang="0">
                <a:pos x="380116" y="848131"/>
              </a:cxn>
              <a:cxn ang="0">
                <a:pos x="481015" y="834143"/>
              </a:cxn>
              <a:cxn ang="0">
                <a:pos x="588259" y="812527"/>
              </a:cxn>
              <a:cxn ang="0">
                <a:pos x="681543" y="797904"/>
              </a:cxn>
              <a:cxn ang="0">
                <a:pos x="760866" y="783917"/>
              </a:cxn>
              <a:cxn ang="0">
                <a:pos x="810998" y="776288"/>
              </a:cxn>
              <a:cxn ang="0">
                <a:pos x="846535" y="776288"/>
              </a:cxn>
              <a:cxn ang="0">
                <a:pos x="882706" y="776288"/>
              </a:cxn>
              <a:cxn ang="0">
                <a:pos x="939819" y="804898"/>
              </a:cxn>
              <a:cxn ang="0">
                <a:pos x="968375" y="826514"/>
              </a:cxn>
              <a:cxn ang="0">
                <a:pos x="961395" y="848131"/>
              </a:cxn>
              <a:cxn ang="0">
                <a:pos x="932838" y="862754"/>
              </a:cxn>
              <a:cxn ang="0">
                <a:pos x="896667" y="877377"/>
              </a:cxn>
              <a:cxn ang="0">
                <a:pos x="846535" y="877377"/>
              </a:cxn>
              <a:cxn ang="0">
                <a:pos x="753251" y="884370"/>
              </a:cxn>
              <a:cxn ang="0">
                <a:pos x="595874" y="898357"/>
              </a:cxn>
              <a:cxn ang="0">
                <a:pos x="401692" y="927603"/>
              </a:cxn>
              <a:cxn ang="0">
                <a:pos x="286832" y="956213"/>
              </a:cxn>
              <a:cxn ang="0">
                <a:pos x="193548" y="984823"/>
              </a:cxn>
              <a:cxn ang="0">
                <a:pos x="143416" y="1006440"/>
              </a:cxn>
              <a:cxn ang="0">
                <a:pos x="93284" y="1035050"/>
              </a:cxn>
              <a:cxn ang="0">
                <a:pos x="64728" y="1035050"/>
              </a:cxn>
              <a:cxn ang="0">
                <a:pos x="36171" y="1013433"/>
              </a:cxn>
              <a:cxn ang="0">
                <a:pos x="7615" y="963207"/>
              </a:cxn>
            </a:cxnLst>
            <a:pathLst>
              <a:path w="1526" h="1628">
                <a:moveTo>
                  <a:pt x="0" y="1459"/>
                </a:moveTo>
                <a:lnTo>
                  <a:pt x="0" y="1447"/>
                </a:lnTo>
                <a:lnTo>
                  <a:pt x="0" y="1436"/>
                </a:lnTo>
                <a:lnTo>
                  <a:pt x="12" y="1425"/>
                </a:lnTo>
                <a:lnTo>
                  <a:pt x="23" y="1413"/>
                </a:lnTo>
                <a:lnTo>
                  <a:pt x="34" y="1402"/>
                </a:lnTo>
                <a:lnTo>
                  <a:pt x="45" y="1391"/>
                </a:lnTo>
                <a:lnTo>
                  <a:pt x="68" y="1380"/>
                </a:lnTo>
                <a:lnTo>
                  <a:pt x="79" y="1368"/>
                </a:lnTo>
                <a:lnTo>
                  <a:pt x="91" y="1368"/>
                </a:lnTo>
                <a:lnTo>
                  <a:pt x="102" y="1357"/>
                </a:lnTo>
                <a:lnTo>
                  <a:pt x="125" y="1334"/>
                </a:lnTo>
                <a:lnTo>
                  <a:pt x="147" y="1300"/>
                </a:lnTo>
                <a:lnTo>
                  <a:pt x="170" y="1255"/>
                </a:lnTo>
                <a:lnTo>
                  <a:pt x="204" y="1210"/>
                </a:lnTo>
                <a:lnTo>
                  <a:pt x="238" y="1142"/>
                </a:lnTo>
                <a:lnTo>
                  <a:pt x="283" y="1074"/>
                </a:lnTo>
                <a:lnTo>
                  <a:pt x="328" y="995"/>
                </a:lnTo>
                <a:lnTo>
                  <a:pt x="362" y="916"/>
                </a:lnTo>
                <a:lnTo>
                  <a:pt x="407" y="837"/>
                </a:lnTo>
                <a:lnTo>
                  <a:pt x="475" y="679"/>
                </a:lnTo>
                <a:lnTo>
                  <a:pt x="532" y="532"/>
                </a:lnTo>
                <a:lnTo>
                  <a:pt x="588" y="385"/>
                </a:lnTo>
                <a:lnTo>
                  <a:pt x="611" y="317"/>
                </a:lnTo>
                <a:lnTo>
                  <a:pt x="622" y="260"/>
                </a:lnTo>
                <a:lnTo>
                  <a:pt x="645" y="215"/>
                </a:lnTo>
                <a:lnTo>
                  <a:pt x="645" y="170"/>
                </a:lnTo>
                <a:lnTo>
                  <a:pt x="656" y="136"/>
                </a:lnTo>
                <a:lnTo>
                  <a:pt x="656" y="113"/>
                </a:lnTo>
                <a:lnTo>
                  <a:pt x="656" y="91"/>
                </a:lnTo>
                <a:lnTo>
                  <a:pt x="656" y="68"/>
                </a:lnTo>
                <a:lnTo>
                  <a:pt x="645" y="68"/>
                </a:lnTo>
                <a:lnTo>
                  <a:pt x="633" y="57"/>
                </a:lnTo>
                <a:lnTo>
                  <a:pt x="633" y="34"/>
                </a:lnTo>
                <a:lnTo>
                  <a:pt x="633" y="23"/>
                </a:lnTo>
                <a:lnTo>
                  <a:pt x="645" y="12"/>
                </a:lnTo>
                <a:lnTo>
                  <a:pt x="656" y="0"/>
                </a:lnTo>
                <a:lnTo>
                  <a:pt x="679" y="0"/>
                </a:lnTo>
                <a:lnTo>
                  <a:pt x="690" y="0"/>
                </a:lnTo>
                <a:lnTo>
                  <a:pt x="701" y="0"/>
                </a:lnTo>
                <a:lnTo>
                  <a:pt x="724" y="0"/>
                </a:lnTo>
                <a:lnTo>
                  <a:pt x="746" y="12"/>
                </a:lnTo>
                <a:lnTo>
                  <a:pt x="792" y="23"/>
                </a:lnTo>
                <a:lnTo>
                  <a:pt x="826" y="34"/>
                </a:lnTo>
                <a:lnTo>
                  <a:pt x="848" y="57"/>
                </a:lnTo>
                <a:lnTo>
                  <a:pt x="882" y="91"/>
                </a:lnTo>
                <a:lnTo>
                  <a:pt x="893" y="102"/>
                </a:lnTo>
                <a:lnTo>
                  <a:pt x="905" y="113"/>
                </a:lnTo>
                <a:lnTo>
                  <a:pt x="916" y="125"/>
                </a:lnTo>
                <a:lnTo>
                  <a:pt x="927" y="136"/>
                </a:lnTo>
                <a:lnTo>
                  <a:pt x="927" y="147"/>
                </a:lnTo>
                <a:lnTo>
                  <a:pt x="927" y="159"/>
                </a:lnTo>
                <a:lnTo>
                  <a:pt x="927" y="170"/>
                </a:lnTo>
                <a:lnTo>
                  <a:pt x="927" y="181"/>
                </a:lnTo>
                <a:lnTo>
                  <a:pt x="916" y="181"/>
                </a:lnTo>
                <a:lnTo>
                  <a:pt x="916" y="204"/>
                </a:lnTo>
                <a:lnTo>
                  <a:pt x="905" y="215"/>
                </a:lnTo>
                <a:lnTo>
                  <a:pt x="893" y="238"/>
                </a:lnTo>
                <a:lnTo>
                  <a:pt x="882" y="260"/>
                </a:lnTo>
                <a:lnTo>
                  <a:pt x="871" y="283"/>
                </a:lnTo>
                <a:lnTo>
                  <a:pt x="848" y="317"/>
                </a:lnTo>
                <a:lnTo>
                  <a:pt x="837" y="351"/>
                </a:lnTo>
                <a:lnTo>
                  <a:pt x="814" y="396"/>
                </a:lnTo>
                <a:lnTo>
                  <a:pt x="792" y="441"/>
                </a:lnTo>
                <a:lnTo>
                  <a:pt x="758" y="486"/>
                </a:lnTo>
                <a:lnTo>
                  <a:pt x="735" y="543"/>
                </a:lnTo>
                <a:lnTo>
                  <a:pt x="701" y="599"/>
                </a:lnTo>
                <a:lnTo>
                  <a:pt x="667" y="656"/>
                </a:lnTo>
                <a:lnTo>
                  <a:pt x="633" y="724"/>
                </a:lnTo>
                <a:lnTo>
                  <a:pt x="599" y="792"/>
                </a:lnTo>
                <a:lnTo>
                  <a:pt x="566" y="859"/>
                </a:lnTo>
                <a:lnTo>
                  <a:pt x="532" y="916"/>
                </a:lnTo>
                <a:lnTo>
                  <a:pt x="498" y="984"/>
                </a:lnTo>
                <a:lnTo>
                  <a:pt x="464" y="1040"/>
                </a:lnTo>
                <a:lnTo>
                  <a:pt x="441" y="1086"/>
                </a:lnTo>
                <a:lnTo>
                  <a:pt x="419" y="1131"/>
                </a:lnTo>
                <a:lnTo>
                  <a:pt x="396" y="1176"/>
                </a:lnTo>
                <a:lnTo>
                  <a:pt x="373" y="1210"/>
                </a:lnTo>
                <a:lnTo>
                  <a:pt x="362" y="1244"/>
                </a:lnTo>
                <a:lnTo>
                  <a:pt x="339" y="1278"/>
                </a:lnTo>
                <a:lnTo>
                  <a:pt x="328" y="1300"/>
                </a:lnTo>
                <a:lnTo>
                  <a:pt x="328" y="1323"/>
                </a:lnTo>
                <a:lnTo>
                  <a:pt x="317" y="1334"/>
                </a:lnTo>
                <a:lnTo>
                  <a:pt x="317" y="1346"/>
                </a:lnTo>
                <a:lnTo>
                  <a:pt x="317" y="1357"/>
                </a:lnTo>
                <a:lnTo>
                  <a:pt x="328" y="1368"/>
                </a:lnTo>
                <a:lnTo>
                  <a:pt x="339" y="1368"/>
                </a:lnTo>
                <a:lnTo>
                  <a:pt x="351" y="1368"/>
                </a:lnTo>
                <a:lnTo>
                  <a:pt x="373" y="1368"/>
                </a:lnTo>
                <a:lnTo>
                  <a:pt x="396" y="1357"/>
                </a:lnTo>
                <a:lnTo>
                  <a:pt x="419" y="1357"/>
                </a:lnTo>
                <a:lnTo>
                  <a:pt x="452" y="1357"/>
                </a:lnTo>
                <a:lnTo>
                  <a:pt x="475" y="1357"/>
                </a:lnTo>
                <a:lnTo>
                  <a:pt x="520" y="1346"/>
                </a:lnTo>
                <a:lnTo>
                  <a:pt x="554" y="1346"/>
                </a:lnTo>
                <a:lnTo>
                  <a:pt x="599" y="1334"/>
                </a:lnTo>
                <a:lnTo>
                  <a:pt x="645" y="1323"/>
                </a:lnTo>
                <a:lnTo>
                  <a:pt x="701" y="1312"/>
                </a:lnTo>
                <a:lnTo>
                  <a:pt x="758" y="1312"/>
                </a:lnTo>
                <a:lnTo>
                  <a:pt x="814" y="1300"/>
                </a:lnTo>
                <a:lnTo>
                  <a:pt x="871" y="1289"/>
                </a:lnTo>
                <a:lnTo>
                  <a:pt x="927" y="1278"/>
                </a:lnTo>
                <a:lnTo>
                  <a:pt x="984" y="1266"/>
                </a:lnTo>
                <a:lnTo>
                  <a:pt x="1029" y="1255"/>
                </a:lnTo>
                <a:lnTo>
                  <a:pt x="1074" y="1255"/>
                </a:lnTo>
                <a:lnTo>
                  <a:pt x="1119" y="1244"/>
                </a:lnTo>
                <a:lnTo>
                  <a:pt x="1153" y="1244"/>
                </a:lnTo>
                <a:lnTo>
                  <a:pt x="1199" y="1233"/>
                </a:lnTo>
                <a:lnTo>
                  <a:pt x="1221" y="1233"/>
                </a:lnTo>
                <a:lnTo>
                  <a:pt x="1255" y="1233"/>
                </a:lnTo>
                <a:lnTo>
                  <a:pt x="1278" y="1221"/>
                </a:lnTo>
                <a:lnTo>
                  <a:pt x="1300" y="1221"/>
                </a:lnTo>
                <a:lnTo>
                  <a:pt x="1312" y="1221"/>
                </a:lnTo>
                <a:lnTo>
                  <a:pt x="1334" y="1221"/>
                </a:lnTo>
                <a:lnTo>
                  <a:pt x="1346" y="1221"/>
                </a:lnTo>
                <a:lnTo>
                  <a:pt x="1357" y="1221"/>
                </a:lnTo>
                <a:lnTo>
                  <a:pt x="1391" y="1221"/>
                </a:lnTo>
                <a:lnTo>
                  <a:pt x="1413" y="1233"/>
                </a:lnTo>
                <a:lnTo>
                  <a:pt x="1459" y="1244"/>
                </a:lnTo>
                <a:lnTo>
                  <a:pt x="1481" y="1266"/>
                </a:lnTo>
                <a:lnTo>
                  <a:pt x="1504" y="1278"/>
                </a:lnTo>
                <a:lnTo>
                  <a:pt x="1515" y="1300"/>
                </a:lnTo>
                <a:lnTo>
                  <a:pt x="1526" y="1300"/>
                </a:lnTo>
                <a:lnTo>
                  <a:pt x="1526" y="1312"/>
                </a:lnTo>
                <a:lnTo>
                  <a:pt x="1515" y="1323"/>
                </a:lnTo>
                <a:lnTo>
                  <a:pt x="1515" y="1334"/>
                </a:lnTo>
                <a:lnTo>
                  <a:pt x="1493" y="1346"/>
                </a:lnTo>
                <a:lnTo>
                  <a:pt x="1481" y="1357"/>
                </a:lnTo>
                <a:lnTo>
                  <a:pt x="1470" y="1357"/>
                </a:lnTo>
                <a:lnTo>
                  <a:pt x="1447" y="1368"/>
                </a:lnTo>
                <a:lnTo>
                  <a:pt x="1436" y="1368"/>
                </a:lnTo>
                <a:lnTo>
                  <a:pt x="1413" y="1380"/>
                </a:lnTo>
                <a:lnTo>
                  <a:pt x="1391" y="1380"/>
                </a:lnTo>
                <a:lnTo>
                  <a:pt x="1357" y="1380"/>
                </a:lnTo>
                <a:lnTo>
                  <a:pt x="1334" y="1380"/>
                </a:lnTo>
                <a:lnTo>
                  <a:pt x="1300" y="1391"/>
                </a:lnTo>
                <a:lnTo>
                  <a:pt x="1266" y="1391"/>
                </a:lnTo>
                <a:lnTo>
                  <a:pt x="1187" y="1391"/>
                </a:lnTo>
                <a:lnTo>
                  <a:pt x="1108" y="1402"/>
                </a:lnTo>
                <a:lnTo>
                  <a:pt x="1029" y="1402"/>
                </a:lnTo>
                <a:lnTo>
                  <a:pt x="939" y="1413"/>
                </a:lnTo>
                <a:lnTo>
                  <a:pt x="848" y="1425"/>
                </a:lnTo>
                <a:lnTo>
                  <a:pt x="746" y="1436"/>
                </a:lnTo>
                <a:lnTo>
                  <a:pt x="633" y="1459"/>
                </a:lnTo>
                <a:lnTo>
                  <a:pt x="577" y="1470"/>
                </a:lnTo>
                <a:lnTo>
                  <a:pt x="520" y="1493"/>
                </a:lnTo>
                <a:lnTo>
                  <a:pt x="452" y="1504"/>
                </a:lnTo>
                <a:lnTo>
                  <a:pt x="396" y="1515"/>
                </a:lnTo>
                <a:lnTo>
                  <a:pt x="351" y="1538"/>
                </a:lnTo>
                <a:lnTo>
                  <a:pt x="305" y="1549"/>
                </a:lnTo>
                <a:lnTo>
                  <a:pt x="272" y="1560"/>
                </a:lnTo>
                <a:lnTo>
                  <a:pt x="249" y="1572"/>
                </a:lnTo>
                <a:lnTo>
                  <a:pt x="226" y="1583"/>
                </a:lnTo>
                <a:lnTo>
                  <a:pt x="204" y="1594"/>
                </a:lnTo>
                <a:lnTo>
                  <a:pt x="170" y="1606"/>
                </a:lnTo>
                <a:lnTo>
                  <a:pt x="147" y="1628"/>
                </a:lnTo>
                <a:lnTo>
                  <a:pt x="125" y="1628"/>
                </a:lnTo>
                <a:lnTo>
                  <a:pt x="113" y="1628"/>
                </a:lnTo>
                <a:lnTo>
                  <a:pt x="102" y="1628"/>
                </a:lnTo>
                <a:lnTo>
                  <a:pt x="91" y="1628"/>
                </a:lnTo>
                <a:lnTo>
                  <a:pt x="68" y="1617"/>
                </a:lnTo>
                <a:lnTo>
                  <a:pt x="57" y="1594"/>
                </a:lnTo>
                <a:lnTo>
                  <a:pt x="45" y="1572"/>
                </a:lnTo>
                <a:lnTo>
                  <a:pt x="23" y="1538"/>
                </a:lnTo>
                <a:lnTo>
                  <a:pt x="12" y="1515"/>
                </a:lnTo>
                <a:lnTo>
                  <a:pt x="0" y="1481"/>
                </a:lnTo>
                <a:lnTo>
                  <a:pt x="0" y="145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41"/>
          <p:cNvSpPr/>
          <p:nvPr/>
        </p:nvSpPr>
        <p:spPr>
          <a:xfrm>
            <a:off x="6524625" y="2763838"/>
            <a:ext cx="187325" cy="1379537"/>
          </a:xfrm>
          <a:custGeom>
            <a:avLst/>
            <a:gdLst/>
            <a:ahLst/>
            <a:cxnLst>
              <a:cxn ang="0">
                <a:pos x="7009" y="50200"/>
              </a:cxn>
              <a:cxn ang="0">
                <a:pos x="0" y="28595"/>
              </a:cxn>
              <a:cxn ang="0">
                <a:pos x="7009" y="14615"/>
              </a:cxn>
              <a:cxn ang="0">
                <a:pos x="14655" y="6990"/>
              </a:cxn>
              <a:cxn ang="0">
                <a:pos x="28672" y="0"/>
              </a:cxn>
              <a:cxn ang="0">
                <a:pos x="43327" y="0"/>
              </a:cxn>
              <a:cxn ang="0">
                <a:pos x="71999" y="6990"/>
              </a:cxn>
              <a:cxn ang="0">
                <a:pos x="108317" y="21605"/>
              </a:cxn>
              <a:cxn ang="0">
                <a:pos x="143998" y="43210"/>
              </a:cxn>
              <a:cxn ang="0">
                <a:pos x="165662" y="57825"/>
              </a:cxn>
              <a:cxn ang="0">
                <a:pos x="187325" y="64815"/>
              </a:cxn>
              <a:cxn ang="0">
                <a:pos x="187325" y="78794"/>
              </a:cxn>
              <a:cxn ang="0">
                <a:pos x="187325" y="108025"/>
              </a:cxn>
              <a:cxn ang="0">
                <a:pos x="180316" y="129629"/>
              </a:cxn>
              <a:cxn ang="0">
                <a:pos x="172670" y="151234"/>
              </a:cxn>
              <a:cxn ang="0">
                <a:pos x="165662" y="179829"/>
              </a:cxn>
              <a:cxn ang="0">
                <a:pos x="158653" y="223039"/>
              </a:cxn>
              <a:cxn ang="0">
                <a:pos x="151007" y="273239"/>
              </a:cxn>
              <a:cxn ang="0">
                <a:pos x="151007" y="301833"/>
              </a:cxn>
              <a:cxn ang="0">
                <a:pos x="151007" y="337418"/>
              </a:cxn>
              <a:cxn ang="0">
                <a:pos x="143998" y="388253"/>
              </a:cxn>
              <a:cxn ang="0">
                <a:pos x="143998" y="438453"/>
              </a:cxn>
              <a:cxn ang="0">
                <a:pos x="143998" y="495642"/>
              </a:cxn>
              <a:cxn ang="0">
                <a:pos x="143998" y="560457"/>
              </a:cxn>
              <a:cxn ang="0">
                <a:pos x="143998" y="639251"/>
              </a:cxn>
              <a:cxn ang="0">
                <a:pos x="143998" y="718681"/>
              </a:cxn>
              <a:cxn ang="0">
                <a:pos x="143998" y="869280"/>
              </a:cxn>
              <a:cxn ang="0">
                <a:pos x="136989" y="1005899"/>
              </a:cxn>
              <a:cxn ang="0">
                <a:pos x="129343" y="1120914"/>
              </a:cxn>
              <a:cxn ang="0">
                <a:pos x="122335" y="1214323"/>
              </a:cxn>
              <a:cxn ang="0">
                <a:pos x="108317" y="1286128"/>
              </a:cxn>
              <a:cxn ang="0">
                <a:pos x="93663" y="1336327"/>
              </a:cxn>
              <a:cxn ang="0">
                <a:pos x="86654" y="1364922"/>
              </a:cxn>
              <a:cxn ang="0">
                <a:pos x="79008" y="1379537"/>
              </a:cxn>
              <a:cxn ang="0">
                <a:pos x="64990" y="1364922"/>
              </a:cxn>
              <a:cxn ang="0">
                <a:pos x="57344" y="1336327"/>
              </a:cxn>
              <a:cxn ang="0">
                <a:pos x="50336" y="1293117"/>
              </a:cxn>
              <a:cxn ang="0">
                <a:pos x="43327" y="1221313"/>
              </a:cxn>
              <a:cxn ang="0">
                <a:pos x="35681" y="1171113"/>
              </a:cxn>
              <a:cxn ang="0">
                <a:pos x="35681" y="1113288"/>
              </a:cxn>
              <a:cxn ang="0">
                <a:pos x="35681" y="1049109"/>
              </a:cxn>
              <a:cxn ang="0">
                <a:pos x="35681" y="969679"/>
              </a:cxn>
              <a:cxn ang="0">
                <a:pos x="35681" y="883895"/>
              </a:cxn>
              <a:cxn ang="0">
                <a:pos x="35681" y="790486"/>
              </a:cxn>
              <a:cxn ang="0">
                <a:pos x="35681" y="682461"/>
              </a:cxn>
              <a:cxn ang="0">
                <a:pos x="43327" y="567447"/>
              </a:cxn>
              <a:cxn ang="0">
                <a:pos x="43327" y="452432"/>
              </a:cxn>
              <a:cxn ang="0">
                <a:pos x="43327" y="352033"/>
              </a:cxn>
              <a:cxn ang="0">
                <a:pos x="35681" y="265613"/>
              </a:cxn>
              <a:cxn ang="0">
                <a:pos x="35681" y="193809"/>
              </a:cxn>
              <a:cxn ang="0">
                <a:pos x="28672" y="143609"/>
              </a:cxn>
              <a:cxn ang="0">
                <a:pos x="28672" y="100399"/>
              </a:cxn>
              <a:cxn ang="0">
                <a:pos x="21663" y="71805"/>
              </a:cxn>
              <a:cxn ang="0">
                <a:pos x="14655" y="57825"/>
              </a:cxn>
            </a:cxnLst>
            <a:pathLst>
              <a:path w="294" h="2171">
                <a:moveTo>
                  <a:pt x="23" y="91"/>
                </a:moveTo>
                <a:lnTo>
                  <a:pt x="11" y="79"/>
                </a:lnTo>
                <a:lnTo>
                  <a:pt x="11" y="57"/>
                </a:lnTo>
                <a:lnTo>
                  <a:pt x="0" y="45"/>
                </a:lnTo>
                <a:lnTo>
                  <a:pt x="0" y="34"/>
                </a:lnTo>
                <a:lnTo>
                  <a:pt x="11" y="23"/>
                </a:lnTo>
                <a:lnTo>
                  <a:pt x="11" y="11"/>
                </a:lnTo>
                <a:lnTo>
                  <a:pt x="23" y="11"/>
                </a:lnTo>
                <a:lnTo>
                  <a:pt x="34" y="11"/>
                </a:lnTo>
                <a:lnTo>
                  <a:pt x="45" y="0"/>
                </a:lnTo>
                <a:lnTo>
                  <a:pt x="56" y="0"/>
                </a:lnTo>
                <a:lnTo>
                  <a:pt x="68" y="0"/>
                </a:lnTo>
                <a:lnTo>
                  <a:pt x="90" y="11"/>
                </a:lnTo>
                <a:lnTo>
                  <a:pt x="113" y="11"/>
                </a:lnTo>
                <a:lnTo>
                  <a:pt x="147" y="23"/>
                </a:lnTo>
                <a:lnTo>
                  <a:pt x="170" y="34"/>
                </a:lnTo>
                <a:lnTo>
                  <a:pt x="203" y="45"/>
                </a:lnTo>
                <a:lnTo>
                  <a:pt x="226" y="68"/>
                </a:lnTo>
                <a:lnTo>
                  <a:pt x="249" y="79"/>
                </a:lnTo>
                <a:lnTo>
                  <a:pt x="260" y="91"/>
                </a:lnTo>
                <a:lnTo>
                  <a:pt x="283" y="102"/>
                </a:lnTo>
                <a:lnTo>
                  <a:pt x="294" y="102"/>
                </a:lnTo>
                <a:lnTo>
                  <a:pt x="294" y="113"/>
                </a:lnTo>
                <a:lnTo>
                  <a:pt x="294" y="124"/>
                </a:lnTo>
                <a:lnTo>
                  <a:pt x="294" y="147"/>
                </a:lnTo>
                <a:lnTo>
                  <a:pt x="294" y="170"/>
                </a:lnTo>
                <a:lnTo>
                  <a:pt x="294" y="181"/>
                </a:lnTo>
                <a:lnTo>
                  <a:pt x="283" y="204"/>
                </a:lnTo>
                <a:lnTo>
                  <a:pt x="283" y="215"/>
                </a:lnTo>
                <a:lnTo>
                  <a:pt x="271" y="238"/>
                </a:lnTo>
                <a:lnTo>
                  <a:pt x="271" y="260"/>
                </a:lnTo>
                <a:lnTo>
                  <a:pt x="260" y="283"/>
                </a:lnTo>
                <a:lnTo>
                  <a:pt x="260" y="317"/>
                </a:lnTo>
                <a:lnTo>
                  <a:pt x="249" y="351"/>
                </a:lnTo>
                <a:lnTo>
                  <a:pt x="249" y="384"/>
                </a:lnTo>
                <a:lnTo>
                  <a:pt x="237" y="430"/>
                </a:lnTo>
                <a:lnTo>
                  <a:pt x="237" y="452"/>
                </a:lnTo>
                <a:lnTo>
                  <a:pt x="237" y="475"/>
                </a:lnTo>
                <a:lnTo>
                  <a:pt x="237" y="509"/>
                </a:lnTo>
                <a:lnTo>
                  <a:pt x="237" y="531"/>
                </a:lnTo>
                <a:lnTo>
                  <a:pt x="237" y="565"/>
                </a:lnTo>
                <a:lnTo>
                  <a:pt x="226" y="611"/>
                </a:lnTo>
                <a:lnTo>
                  <a:pt x="226" y="645"/>
                </a:lnTo>
                <a:lnTo>
                  <a:pt x="226" y="690"/>
                </a:lnTo>
                <a:lnTo>
                  <a:pt x="226" y="735"/>
                </a:lnTo>
                <a:lnTo>
                  <a:pt x="226" y="780"/>
                </a:lnTo>
                <a:lnTo>
                  <a:pt x="226" y="837"/>
                </a:lnTo>
                <a:lnTo>
                  <a:pt x="226" y="882"/>
                </a:lnTo>
                <a:lnTo>
                  <a:pt x="226" y="938"/>
                </a:lnTo>
                <a:lnTo>
                  <a:pt x="226" y="1006"/>
                </a:lnTo>
                <a:lnTo>
                  <a:pt x="226" y="1063"/>
                </a:lnTo>
                <a:lnTo>
                  <a:pt x="226" y="1131"/>
                </a:lnTo>
                <a:lnTo>
                  <a:pt x="226" y="1255"/>
                </a:lnTo>
                <a:lnTo>
                  <a:pt x="226" y="1368"/>
                </a:lnTo>
                <a:lnTo>
                  <a:pt x="226" y="1481"/>
                </a:lnTo>
                <a:lnTo>
                  <a:pt x="215" y="1583"/>
                </a:lnTo>
                <a:lnTo>
                  <a:pt x="215" y="1673"/>
                </a:lnTo>
                <a:lnTo>
                  <a:pt x="203" y="1764"/>
                </a:lnTo>
                <a:lnTo>
                  <a:pt x="192" y="1843"/>
                </a:lnTo>
                <a:lnTo>
                  <a:pt x="192" y="1911"/>
                </a:lnTo>
                <a:lnTo>
                  <a:pt x="181" y="1967"/>
                </a:lnTo>
                <a:lnTo>
                  <a:pt x="170" y="2024"/>
                </a:lnTo>
                <a:lnTo>
                  <a:pt x="158" y="2069"/>
                </a:lnTo>
                <a:lnTo>
                  <a:pt x="147" y="2103"/>
                </a:lnTo>
                <a:lnTo>
                  <a:pt x="136" y="2125"/>
                </a:lnTo>
                <a:lnTo>
                  <a:pt x="136" y="2148"/>
                </a:lnTo>
                <a:lnTo>
                  <a:pt x="124" y="2159"/>
                </a:lnTo>
                <a:lnTo>
                  <a:pt x="124" y="2171"/>
                </a:lnTo>
                <a:lnTo>
                  <a:pt x="113" y="2159"/>
                </a:lnTo>
                <a:lnTo>
                  <a:pt x="102" y="2148"/>
                </a:lnTo>
                <a:lnTo>
                  <a:pt x="90" y="2137"/>
                </a:lnTo>
                <a:lnTo>
                  <a:pt x="90" y="2103"/>
                </a:lnTo>
                <a:lnTo>
                  <a:pt x="79" y="2069"/>
                </a:lnTo>
                <a:lnTo>
                  <a:pt x="79" y="2035"/>
                </a:lnTo>
                <a:lnTo>
                  <a:pt x="68" y="1979"/>
                </a:lnTo>
                <a:lnTo>
                  <a:pt x="68" y="1922"/>
                </a:lnTo>
                <a:lnTo>
                  <a:pt x="68" y="1888"/>
                </a:lnTo>
                <a:lnTo>
                  <a:pt x="56" y="1843"/>
                </a:lnTo>
                <a:lnTo>
                  <a:pt x="56" y="1798"/>
                </a:lnTo>
                <a:lnTo>
                  <a:pt x="56" y="1752"/>
                </a:lnTo>
                <a:lnTo>
                  <a:pt x="56" y="1707"/>
                </a:lnTo>
                <a:lnTo>
                  <a:pt x="56" y="1651"/>
                </a:lnTo>
                <a:lnTo>
                  <a:pt x="56" y="1594"/>
                </a:lnTo>
                <a:lnTo>
                  <a:pt x="56" y="1526"/>
                </a:lnTo>
                <a:lnTo>
                  <a:pt x="56" y="1458"/>
                </a:lnTo>
                <a:lnTo>
                  <a:pt x="56" y="1391"/>
                </a:lnTo>
                <a:lnTo>
                  <a:pt x="56" y="1323"/>
                </a:lnTo>
                <a:lnTo>
                  <a:pt x="56" y="1244"/>
                </a:lnTo>
                <a:lnTo>
                  <a:pt x="56" y="1165"/>
                </a:lnTo>
                <a:lnTo>
                  <a:pt x="56" y="1074"/>
                </a:lnTo>
                <a:lnTo>
                  <a:pt x="68" y="984"/>
                </a:lnTo>
                <a:lnTo>
                  <a:pt x="68" y="893"/>
                </a:lnTo>
                <a:lnTo>
                  <a:pt x="68" y="803"/>
                </a:lnTo>
                <a:lnTo>
                  <a:pt x="68" y="712"/>
                </a:lnTo>
                <a:lnTo>
                  <a:pt x="68" y="633"/>
                </a:lnTo>
                <a:lnTo>
                  <a:pt x="68" y="554"/>
                </a:lnTo>
                <a:lnTo>
                  <a:pt x="56" y="486"/>
                </a:lnTo>
                <a:lnTo>
                  <a:pt x="56" y="418"/>
                </a:lnTo>
                <a:lnTo>
                  <a:pt x="56" y="362"/>
                </a:lnTo>
                <a:lnTo>
                  <a:pt x="56" y="305"/>
                </a:lnTo>
                <a:lnTo>
                  <a:pt x="56" y="260"/>
                </a:lnTo>
                <a:lnTo>
                  <a:pt x="45" y="226"/>
                </a:lnTo>
                <a:lnTo>
                  <a:pt x="45" y="181"/>
                </a:lnTo>
                <a:lnTo>
                  <a:pt x="45" y="158"/>
                </a:lnTo>
                <a:lnTo>
                  <a:pt x="34" y="124"/>
                </a:lnTo>
                <a:lnTo>
                  <a:pt x="34" y="113"/>
                </a:lnTo>
                <a:lnTo>
                  <a:pt x="34" y="91"/>
                </a:lnTo>
                <a:lnTo>
                  <a:pt x="23" y="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Freeform 38"/>
          <p:cNvSpPr/>
          <p:nvPr/>
        </p:nvSpPr>
        <p:spPr>
          <a:xfrm>
            <a:off x="5946775" y="2247900"/>
            <a:ext cx="279400" cy="228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510" y="6946"/>
              </a:cxn>
              <a:cxn ang="0">
                <a:pos x="57654" y="6946"/>
              </a:cxn>
              <a:cxn ang="0">
                <a:pos x="107705" y="14524"/>
              </a:cxn>
              <a:cxn ang="0">
                <a:pos x="150787" y="28417"/>
              </a:cxn>
              <a:cxn ang="0">
                <a:pos x="200839" y="42941"/>
              </a:cxn>
              <a:cxn ang="0">
                <a:pos x="214777" y="57466"/>
              </a:cxn>
              <a:cxn ang="0">
                <a:pos x="229349" y="71359"/>
              </a:cxn>
              <a:cxn ang="0">
                <a:pos x="243921" y="78305"/>
              </a:cxn>
              <a:cxn ang="0">
                <a:pos x="257859" y="92829"/>
              </a:cxn>
              <a:cxn ang="0">
                <a:pos x="265462" y="107354"/>
              </a:cxn>
              <a:cxn ang="0">
                <a:pos x="272431" y="121246"/>
              </a:cxn>
              <a:cxn ang="0">
                <a:pos x="272431" y="128824"/>
              </a:cxn>
              <a:cxn ang="0">
                <a:pos x="279400" y="142717"/>
              </a:cxn>
              <a:cxn ang="0">
                <a:pos x="279400" y="157241"/>
              </a:cxn>
              <a:cxn ang="0">
                <a:pos x="279400" y="171134"/>
              </a:cxn>
              <a:cxn ang="0">
                <a:pos x="272431" y="178712"/>
              </a:cxn>
              <a:cxn ang="0">
                <a:pos x="272431" y="185659"/>
              </a:cxn>
              <a:cxn ang="0">
                <a:pos x="272431" y="192605"/>
              </a:cxn>
              <a:cxn ang="0">
                <a:pos x="272431" y="200183"/>
              </a:cxn>
              <a:cxn ang="0">
                <a:pos x="265462" y="207129"/>
              </a:cxn>
              <a:cxn ang="0">
                <a:pos x="257859" y="214076"/>
              </a:cxn>
              <a:cxn ang="0">
                <a:pos x="250890" y="221654"/>
              </a:cxn>
              <a:cxn ang="0">
                <a:pos x="243921" y="221654"/>
              </a:cxn>
              <a:cxn ang="0">
                <a:pos x="236318" y="228600"/>
              </a:cxn>
              <a:cxn ang="0">
                <a:pos x="229349" y="221654"/>
              </a:cxn>
              <a:cxn ang="0">
                <a:pos x="214777" y="221654"/>
              </a:cxn>
              <a:cxn ang="0">
                <a:pos x="193236" y="214076"/>
              </a:cxn>
              <a:cxn ang="0">
                <a:pos x="172328" y="200183"/>
              </a:cxn>
              <a:cxn ang="0">
                <a:pos x="136215" y="185659"/>
              </a:cxn>
              <a:cxn ang="0">
                <a:pos x="121644" y="171134"/>
              </a:cxn>
              <a:cxn ang="0">
                <a:pos x="107705" y="157241"/>
              </a:cxn>
              <a:cxn ang="0">
                <a:pos x="86164" y="142717"/>
              </a:cxn>
              <a:cxn ang="0">
                <a:pos x="71592" y="121246"/>
              </a:cxn>
              <a:cxn ang="0">
                <a:pos x="50051" y="92829"/>
              </a:cxn>
              <a:cxn ang="0">
                <a:pos x="36113" y="64412"/>
              </a:cxn>
              <a:cxn ang="0">
                <a:pos x="14572" y="35995"/>
              </a:cxn>
              <a:cxn ang="0">
                <a:pos x="0" y="0"/>
              </a:cxn>
            </a:cxnLst>
            <a:pathLst>
              <a:path w="441" h="362">
                <a:moveTo>
                  <a:pt x="0" y="0"/>
                </a:moveTo>
                <a:lnTo>
                  <a:pt x="45" y="11"/>
                </a:lnTo>
                <a:lnTo>
                  <a:pt x="91" y="11"/>
                </a:lnTo>
                <a:lnTo>
                  <a:pt x="170" y="23"/>
                </a:lnTo>
                <a:lnTo>
                  <a:pt x="238" y="45"/>
                </a:lnTo>
                <a:lnTo>
                  <a:pt x="317" y="68"/>
                </a:lnTo>
                <a:lnTo>
                  <a:pt x="339" y="91"/>
                </a:lnTo>
                <a:lnTo>
                  <a:pt x="362" y="113"/>
                </a:lnTo>
                <a:lnTo>
                  <a:pt x="385" y="124"/>
                </a:lnTo>
                <a:lnTo>
                  <a:pt x="407" y="147"/>
                </a:lnTo>
                <a:lnTo>
                  <a:pt x="419" y="170"/>
                </a:lnTo>
                <a:lnTo>
                  <a:pt x="430" y="192"/>
                </a:lnTo>
                <a:lnTo>
                  <a:pt x="430" y="204"/>
                </a:lnTo>
                <a:lnTo>
                  <a:pt x="441" y="226"/>
                </a:lnTo>
                <a:lnTo>
                  <a:pt x="441" y="249"/>
                </a:lnTo>
                <a:lnTo>
                  <a:pt x="441" y="271"/>
                </a:lnTo>
                <a:lnTo>
                  <a:pt x="430" y="283"/>
                </a:lnTo>
                <a:lnTo>
                  <a:pt x="430" y="294"/>
                </a:lnTo>
                <a:lnTo>
                  <a:pt x="430" y="305"/>
                </a:lnTo>
                <a:lnTo>
                  <a:pt x="430" y="317"/>
                </a:lnTo>
                <a:lnTo>
                  <a:pt x="419" y="328"/>
                </a:lnTo>
                <a:lnTo>
                  <a:pt x="407" y="339"/>
                </a:lnTo>
                <a:lnTo>
                  <a:pt x="396" y="351"/>
                </a:lnTo>
                <a:lnTo>
                  <a:pt x="385" y="351"/>
                </a:lnTo>
                <a:lnTo>
                  <a:pt x="373" y="362"/>
                </a:lnTo>
                <a:lnTo>
                  <a:pt x="362" y="351"/>
                </a:lnTo>
                <a:lnTo>
                  <a:pt x="339" y="351"/>
                </a:lnTo>
                <a:lnTo>
                  <a:pt x="305" y="339"/>
                </a:lnTo>
                <a:lnTo>
                  <a:pt x="272" y="317"/>
                </a:lnTo>
                <a:lnTo>
                  <a:pt x="215" y="294"/>
                </a:lnTo>
                <a:lnTo>
                  <a:pt x="192" y="271"/>
                </a:lnTo>
                <a:lnTo>
                  <a:pt x="170" y="249"/>
                </a:lnTo>
                <a:lnTo>
                  <a:pt x="136" y="226"/>
                </a:lnTo>
                <a:lnTo>
                  <a:pt x="113" y="192"/>
                </a:lnTo>
                <a:lnTo>
                  <a:pt x="79" y="147"/>
                </a:lnTo>
                <a:lnTo>
                  <a:pt x="57" y="102"/>
                </a:lnTo>
                <a:lnTo>
                  <a:pt x="23" y="57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195" name="TextBox 27"/>
          <p:cNvSpPr txBox="1"/>
          <p:nvPr/>
        </p:nvSpPr>
        <p:spPr>
          <a:xfrm>
            <a:off x="239713" y="1266825"/>
            <a:ext cx="1336675" cy="1862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9588" y="633413"/>
            <a:ext cx="15271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lǎng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8197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8213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7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8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9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0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1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2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8" name="TextBox 47"/>
          <p:cNvSpPr txBox="1"/>
          <p:nvPr/>
        </p:nvSpPr>
        <p:spPr>
          <a:xfrm>
            <a:off x="4619625" y="4857750"/>
            <a:ext cx="42164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左高右低，右部的撇舒展。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249488" y="1347788"/>
            <a:ext cx="2262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月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44488" y="3597275"/>
            <a:ext cx="4275137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朗读  晴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朗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457200" eaLnBrk="1" hangingPunct="1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开朗  明朗 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文本框 30"/>
          <p:cNvSpPr txBox="1">
            <a:spLocks noChangeArrowheads="1"/>
          </p:cNvSpPr>
          <p:nvPr/>
        </p:nvSpPr>
        <p:spPr bwMode="auto">
          <a:xfrm>
            <a:off x="2249488" y="633413"/>
            <a:ext cx="2008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L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53" name="文本框 31"/>
          <p:cNvSpPr txBox="1">
            <a:spLocks noChangeArrowheads="1"/>
          </p:cNvSpPr>
          <p:nvPr/>
        </p:nvSpPr>
        <p:spPr bwMode="auto">
          <a:xfrm>
            <a:off x="1773238" y="2060575"/>
            <a:ext cx="304323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03" name="Rectangle 27"/>
          <p:cNvSpPr/>
          <p:nvPr/>
        </p:nvSpPr>
        <p:spPr>
          <a:xfrm>
            <a:off x="3276600" y="2225675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5" name="Freeform 39"/>
          <p:cNvSpPr/>
          <p:nvPr/>
        </p:nvSpPr>
        <p:spPr>
          <a:xfrm>
            <a:off x="5738813" y="2555875"/>
            <a:ext cx="646112" cy="646113"/>
          </a:xfrm>
          <a:custGeom>
            <a:avLst/>
            <a:gdLst/>
            <a:ahLst/>
            <a:cxnLst>
              <a:cxn ang="0">
                <a:pos x="545831" y="409374"/>
              </a:cxn>
              <a:cxn ang="0">
                <a:pos x="509654" y="566777"/>
              </a:cxn>
              <a:cxn ang="0">
                <a:pos x="416355" y="646113"/>
              </a:cxn>
              <a:cxn ang="0">
                <a:pos x="423337" y="538216"/>
              </a:cxn>
              <a:cxn ang="0">
                <a:pos x="430953" y="444917"/>
              </a:cxn>
              <a:cxn ang="0">
                <a:pos x="437934" y="366215"/>
              </a:cxn>
              <a:cxn ang="0">
                <a:pos x="444916" y="301477"/>
              </a:cxn>
              <a:cxn ang="0">
                <a:pos x="452532" y="251337"/>
              </a:cxn>
              <a:cxn ang="0">
                <a:pos x="452532" y="208178"/>
              </a:cxn>
              <a:cxn ang="0">
                <a:pos x="452532" y="179617"/>
              </a:cxn>
              <a:cxn ang="0">
                <a:pos x="452532" y="165019"/>
              </a:cxn>
              <a:cxn ang="0">
                <a:pos x="444916" y="151056"/>
              </a:cxn>
              <a:cxn ang="0">
                <a:pos x="423337" y="129476"/>
              </a:cxn>
              <a:cxn ang="0">
                <a:pos x="409374" y="121860"/>
              </a:cxn>
              <a:cxn ang="0">
                <a:pos x="380813" y="121860"/>
              </a:cxn>
              <a:cxn ang="0">
                <a:pos x="344635" y="129476"/>
              </a:cxn>
              <a:cxn ang="0">
                <a:pos x="287513" y="143440"/>
              </a:cxn>
              <a:cxn ang="0">
                <a:pos x="222775" y="158037"/>
              </a:cxn>
              <a:cxn ang="0">
                <a:pos x="151056" y="172635"/>
              </a:cxn>
              <a:cxn ang="0">
                <a:pos x="93299" y="186598"/>
              </a:cxn>
              <a:cxn ang="0">
                <a:pos x="43159" y="193580"/>
              </a:cxn>
              <a:cxn ang="0">
                <a:pos x="0" y="201196"/>
              </a:cxn>
              <a:cxn ang="0">
                <a:pos x="21579" y="129476"/>
              </a:cxn>
              <a:cxn ang="0">
                <a:pos x="71720" y="121860"/>
              </a:cxn>
              <a:cxn ang="0">
                <a:pos x="136458" y="107897"/>
              </a:cxn>
              <a:cxn ang="0">
                <a:pos x="179617" y="100915"/>
              </a:cxn>
              <a:cxn ang="0">
                <a:pos x="222775" y="93299"/>
              </a:cxn>
              <a:cxn ang="0">
                <a:pos x="279897" y="71720"/>
              </a:cxn>
              <a:cxn ang="0">
                <a:pos x="323056" y="64738"/>
              </a:cxn>
              <a:cxn ang="0">
                <a:pos x="359233" y="50140"/>
              </a:cxn>
              <a:cxn ang="0">
                <a:pos x="387794" y="36177"/>
              </a:cxn>
              <a:cxn ang="0">
                <a:pos x="409374" y="21579"/>
              </a:cxn>
              <a:cxn ang="0">
                <a:pos x="423337" y="14598"/>
              </a:cxn>
              <a:cxn ang="0">
                <a:pos x="444916" y="0"/>
              </a:cxn>
              <a:cxn ang="0">
                <a:pos x="466495" y="7616"/>
              </a:cxn>
              <a:cxn ang="0">
                <a:pos x="509654" y="14598"/>
              </a:cxn>
              <a:cxn ang="0">
                <a:pos x="559794" y="43159"/>
              </a:cxn>
              <a:cxn ang="0">
                <a:pos x="602953" y="64738"/>
              </a:cxn>
              <a:cxn ang="0">
                <a:pos x="639130" y="93299"/>
              </a:cxn>
              <a:cxn ang="0">
                <a:pos x="646112" y="107897"/>
              </a:cxn>
              <a:cxn ang="0">
                <a:pos x="646112" y="129476"/>
              </a:cxn>
              <a:cxn ang="0">
                <a:pos x="631514" y="143440"/>
              </a:cxn>
              <a:cxn ang="0">
                <a:pos x="617551" y="158037"/>
              </a:cxn>
              <a:cxn ang="0">
                <a:pos x="602953" y="179617"/>
              </a:cxn>
              <a:cxn ang="0">
                <a:pos x="588355" y="229757"/>
              </a:cxn>
              <a:cxn ang="0">
                <a:pos x="574392" y="294496"/>
              </a:cxn>
            </a:cxnLst>
            <a:pathLst>
              <a:path w="1018" h="1018">
                <a:moveTo>
                  <a:pt x="882" y="520"/>
                </a:moveTo>
                <a:lnTo>
                  <a:pt x="860" y="645"/>
                </a:lnTo>
                <a:lnTo>
                  <a:pt x="837" y="769"/>
                </a:lnTo>
                <a:lnTo>
                  <a:pt x="803" y="893"/>
                </a:lnTo>
                <a:lnTo>
                  <a:pt x="769" y="1018"/>
                </a:lnTo>
                <a:lnTo>
                  <a:pt x="656" y="1018"/>
                </a:lnTo>
                <a:lnTo>
                  <a:pt x="667" y="927"/>
                </a:lnTo>
                <a:lnTo>
                  <a:pt x="667" y="848"/>
                </a:lnTo>
                <a:lnTo>
                  <a:pt x="679" y="769"/>
                </a:lnTo>
                <a:lnTo>
                  <a:pt x="679" y="701"/>
                </a:lnTo>
                <a:lnTo>
                  <a:pt x="690" y="645"/>
                </a:lnTo>
                <a:lnTo>
                  <a:pt x="690" y="577"/>
                </a:lnTo>
                <a:lnTo>
                  <a:pt x="701" y="520"/>
                </a:lnTo>
                <a:lnTo>
                  <a:pt x="701" y="475"/>
                </a:lnTo>
                <a:lnTo>
                  <a:pt x="701" y="430"/>
                </a:lnTo>
                <a:lnTo>
                  <a:pt x="713" y="396"/>
                </a:lnTo>
                <a:lnTo>
                  <a:pt x="713" y="362"/>
                </a:lnTo>
                <a:lnTo>
                  <a:pt x="713" y="328"/>
                </a:lnTo>
                <a:lnTo>
                  <a:pt x="713" y="305"/>
                </a:lnTo>
                <a:lnTo>
                  <a:pt x="713" y="283"/>
                </a:lnTo>
                <a:lnTo>
                  <a:pt x="713" y="272"/>
                </a:lnTo>
                <a:lnTo>
                  <a:pt x="713" y="260"/>
                </a:lnTo>
                <a:lnTo>
                  <a:pt x="701" y="249"/>
                </a:lnTo>
                <a:lnTo>
                  <a:pt x="701" y="238"/>
                </a:lnTo>
                <a:lnTo>
                  <a:pt x="690" y="215"/>
                </a:lnTo>
                <a:lnTo>
                  <a:pt x="667" y="204"/>
                </a:lnTo>
                <a:lnTo>
                  <a:pt x="656" y="204"/>
                </a:lnTo>
                <a:lnTo>
                  <a:pt x="645" y="192"/>
                </a:lnTo>
                <a:lnTo>
                  <a:pt x="622" y="192"/>
                </a:lnTo>
                <a:lnTo>
                  <a:pt x="600" y="192"/>
                </a:lnTo>
                <a:lnTo>
                  <a:pt x="577" y="204"/>
                </a:lnTo>
                <a:lnTo>
                  <a:pt x="543" y="204"/>
                </a:lnTo>
                <a:lnTo>
                  <a:pt x="498" y="215"/>
                </a:lnTo>
                <a:lnTo>
                  <a:pt x="453" y="226"/>
                </a:lnTo>
                <a:lnTo>
                  <a:pt x="407" y="238"/>
                </a:lnTo>
                <a:lnTo>
                  <a:pt x="351" y="249"/>
                </a:lnTo>
                <a:lnTo>
                  <a:pt x="294" y="260"/>
                </a:lnTo>
                <a:lnTo>
                  <a:pt x="238" y="272"/>
                </a:lnTo>
                <a:lnTo>
                  <a:pt x="193" y="283"/>
                </a:lnTo>
                <a:lnTo>
                  <a:pt x="147" y="294"/>
                </a:lnTo>
                <a:lnTo>
                  <a:pt x="102" y="305"/>
                </a:lnTo>
                <a:lnTo>
                  <a:pt x="68" y="305"/>
                </a:lnTo>
                <a:lnTo>
                  <a:pt x="34" y="305"/>
                </a:lnTo>
                <a:lnTo>
                  <a:pt x="0" y="317"/>
                </a:lnTo>
                <a:lnTo>
                  <a:pt x="0" y="204"/>
                </a:lnTo>
                <a:lnTo>
                  <a:pt x="34" y="204"/>
                </a:lnTo>
                <a:lnTo>
                  <a:pt x="79" y="204"/>
                </a:lnTo>
                <a:lnTo>
                  <a:pt x="113" y="192"/>
                </a:lnTo>
                <a:lnTo>
                  <a:pt x="170" y="181"/>
                </a:lnTo>
                <a:lnTo>
                  <a:pt x="215" y="170"/>
                </a:lnTo>
                <a:lnTo>
                  <a:pt x="249" y="170"/>
                </a:lnTo>
                <a:lnTo>
                  <a:pt x="283" y="159"/>
                </a:lnTo>
                <a:lnTo>
                  <a:pt x="317" y="147"/>
                </a:lnTo>
                <a:lnTo>
                  <a:pt x="351" y="147"/>
                </a:lnTo>
                <a:lnTo>
                  <a:pt x="396" y="136"/>
                </a:lnTo>
                <a:lnTo>
                  <a:pt x="441" y="113"/>
                </a:lnTo>
                <a:lnTo>
                  <a:pt x="475" y="102"/>
                </a:lnTo>
                <a:lnTo>
                  <a:pt x="509" y="102"/>
                </a:lnTo>
                <a:lnTo>
                  <a:pt x="543" y="91"/>
                </a:lnTo>
                <a:lnTo>
                  <a:pt x="566" y="79"/>
                </a:lnTo>
                <a:lnTo>
                  <a:pt x="600" y="68"/>
                </a:lnTo>
                <a:lnTo>
                  <a:pt x="611" y="57"/>
                </a:lnTo>
                <a:lnTo>
                  <a:pt x="633" y="45"/>
                </a:lnTo>
                <a:lnTo>
                  <a:pt x="645" y="34"/>
                </a:lnTo>
                <a:lnTo>
                  <a:pt x="656" y="34"/>
                </a:lnTo>
                <a:lnTo>
                  <a:pt x="667" y="23"/>
                </a:lnTo>
                <a:lnTo>
                  <a:pt x="679" y="12"/>
                </a:lnTo>
                <a:lnTo>
                  <a:pt x="701" y="0"/>
                </a:lnTo>
                <a:lnTo>
                  <a:pt x="713" y="0"/>
                </a:lnTo>
                <a:lnTo>
                  <a:pt x="735" y="12"/>
                </a:lnTo>
                <a:lnTo>
                  <a:pt x="769" y="12"/>
                </a:lnTo>
                <a:lnTo>
                  <a:pt x="803" y="23"/>
                </a:lnTo>
                <a:lnTo>
                  <a:pt x="848" y="45"/>
                </a:lnTo>
                <a:lnTo>
                  <a:pt x="882" y="68"/>
                </a:lnTo>
                <a:lnTo>
                  <a:pt x="916" y="79"/>
                </a:lnTo>
                <a:lnTo>
                  <a:pt x="950" y="102"/>
                </a:lnTo>
                <a:lnTo>
                  <a:pt x="984" y="125"/>
                </a:lnTo>
                <a:lnTo>
                  <a:pt x="1007" y="147"/>
                </a:lnTo>
                <a:lnTo>
                  <a:pt x="1018" y="159"/>
                </a:lnTo>
                <a:lnTo>
                  <a:pt x="1018" y="170"/>
                </a:lnTo>
                <a:lnTo>
                  <a:pt x="1018" y="181"/>
                </a:lnTo>
                <a:lnTo>
                  <a:pt x="1018" y="204"/>
                </a:lnTo>
                <a:lnTo>
                  <a:pt x="1018" y="215"/>
                </a:lnTo>
                <a:lnTo>
                  <a:pt x="995" y="226"/>
                </a:lnTo>
                <a:lnTo>
                  <a:pt x="984" y="238"/>
                </a:lnTo>
                <a:lnTo>
                  <a:pt x="973" y="249"/>
                </a:lnTo>
                <a:lnTo>
                  <a:pt x="961" y="260"/>
                </a:lnTo>
                <a:lnTo>
                  <a:pt x="950" y="283"/>
                </a:lnTo>
                <a:lnTo>
                  <a:pt x="939" y="317"/>
                </a:lnTo>
                <a:lnTo>
                  <a:pt x="927" y="362"/>
                </a:lnTo>
                <a:lnTo>
                  <a:pt x="916" y="407"/>
                </a:lnTo>
                <a:lnTo>
                  <a:pt x="905" y="464"/>
                </a:lnTo>
                <a:lnTo>
                  <a:pt x="882" y="52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6" name="Freeform 40"/>
          <p:cNvSpPr/>
          <p:nvPr/>
        </p:nvSpPr>
        <p:spPr>
          <a:xfrm>
            <a:off x="5767388" y="2863850"/>
            <a:ext cx="315912" cy="115888"/>
          </a:xfrm>
          <a:custGeom>
            <a:avLst/>
            <a:gdLst/>
            <a:ahLst/>
            <a:cxnLst>
              <a:cxn ang="0">
                <a:pos x="294300" y="80033"/>
              </a:cxn>
              <a:cxn ang="0">
                <a:pos x="287308" y="80033"/>
              </a:cxn>
              <a:cxn ang="0">
                <a:pos x="279681" y="87076"/>
              </a:cxn>
              <a:cxn ang="0">
                <a:pos x="265697" y="87076"/>
              </a:cxn>
              <a:cxn ang="0">
                <a:pos x="258705" y="87076"/>
              </a:cxn>
              <a:cxn ang="0">
                <a:pos x="244085" y="87076"/>
              </a:cxn>
              <a:cxn ang="0">
                <a:pos x="229465" y="94119"/>
              </a:cxn>
              <a:cxn ang="0">
                <a:pos x="207854" y="94119"/>
              </a:cxn>
              <a:cxn ang="0">
                <a:pos x="193870" y="94119"/>
              </a:cxn>
              <a:cxn ang="0">
                <a:pos x="172258" y="94119"/>
              </a:cxn>
              <a:cxn ang="0">
                <a:pos x="143654" y="101802"/>
              </a:cxn>
              <a:cxn ang="0">
                <a:pos x="122042" y="101802"/>
              </a:cxn>
              <a:cxn ang="0">
                <a:pos x="93439" y="101802"/>
              </a:cxn>
              <a:cxn ang="0">
                <a:pos x="64199" y="108845"/>
              </a:cxn>
              <a:cxn ang="0">
                <a:pos x="28604" y="108845"/>
              </a:cxn>
              <a:cxn ang="0">
                <a:pos x="0" y="115888"/>
              </a:cxn>
              <a:cxn ang="0">
                <a:pos x="0" y="65307"/>
              </a:cxn>
              <a:cxn ang="0">
                <a:pos x="6992" y="65307"/>
              </a:cxn>
              <a:cxn ang="0">
                <a:pos x="20976" y="65307"/>
              </a:cxn>
              <a:cxn ang="0">
                <a:pos x="35596" y="58264"/>
              </a:cxn>
              <a:cxn ang="0">
                <a:pos x="57207" y="58264"/>
              </a:cxn>
              <a:cxn ang="0">
                <a:pos x="78819" y="51221"/>
              </a:cxn>
              <a:cxn ang="0">
                <a:pos x="100431" y="43538"/>
              </a:cxn>
              <a:cxn ang="0">
                <a:pos x="122042" y="36495"/>
              </a:cxn>
              <a:cxn ang="0">
                <a:pos x="143654" y="29452"/>
              </a:cxn>
              <a:cxn ang="0">
                <a:pos x="172258" y="21769"/>
              </a:cxn>
              <a:cxn ang="0">
                <a:pos x="193870" y="14726"/>
              </a:cxn>
              <a:cxn ang="0">
                <a:pos x="215481" y="7683"/>
              </a:cxn>
              <a:cxn ang="0">
                <a:pos x="229465" y="7683"/>
              </a:cxn>
              <a:cxn ang="0">
                <a:pos x="244085" y="0"/>
              </a:cxn>
              <a:cxn ang="0">
                <a:pos x="258705" y="0"/>
              </a:cxn>
              <a:cxn ang="0">
                <a:pos x="272689" y="0"/>
              </a:cxn>
              <a:cxn ang="0">
                <a:pos x="279681" y="7683"/>
              </a:cxn>
              <a:cxn ang="0">
                <a:pos x="294300" y="7683"/>
              </a:cxn>
              <a:cxn ang="0">
                <a:pos x="301292" y="14726"/>
              </a:cxn>
              <a:cxn ang="0">
                <a:pos x="308920" y="21769"/>
              </a:cxn>
              <a:cxn ang="0">
                <a:pos x="315912" y="29452"/>
              </a:cxn>
              <a:cxn ang="0">
                <a:pos x="315912" y="36495"/>
              </a:cxn>
              <a:cxn ang="0">
                <a:pos x="315912" y="51221"/>
              </a:cxn>
              <a:cxn ang="0">
                <a:pos x="308920" y="65307"/>
              </a:cxn>
              <a:cxn ang="0">
                <a:pos x="301292" y="72350"/>
              </a:cxn>
              <a:cxn ang="0">
                <a:pos x="294300" y="80033"/>
              </a:cxn>
            </a:cxnLst>
            <a:pathLst>
              <a:path w="497" h="181">
                <a:moveTo>
                  <a:pt x="463" y="125"/>
                </a:moveTo>
                <a:lnTo>
                  <a:pt x="452" y="125"/>
                </a:lnTo>
                <a:lnTo>
                  <a:pt x="440" y="136"/>
                </a:lnTo>
                <a:lnTo>
                  <a:pt x="418" y="136"/>
                </a:lnTo>
                <a:lnTo>
                  <a:pt x="407" y="136"/>
                </a:lnTo>
                <a:lnTo>
                  <a:pt x="384" y="136"/>
                </a:lnTo>
                <a:lnTo>
                  <a:pt x="361" y="147"/>
                </a:lnTo>
                <a:lnTo>
                  <a:pt x="327" y="147"/>
                </a:lnTo>
                <a:lnTo>
                  <a:pt x="305" y="147"/>
                </a:lnTo>
                <a:lnTo>
                  <a:pt x="271" y="147"/>
                </a:lnTo>
                <a:lnTo>
                  <a:pt x="226" y="159"/>
                </a:lnTo>
                <a:lnTo>
                  <a:pt x="192" y="159"/>
                </a:lnTo>
                <a:lnTo>
                  <a:pt x="147" y="159"/>
                </a:lnTo>
                <a:lnTo>
                  <a:pt x="101" y="170"/>
                </a:lnTo>
                <a:lnTo>
                  <a:pt x="45" y="170"/>
                </a:lnTo>
                <a:lnTo>
                  <a:pt x="0" y="181"/>
                </a:lnTo>
                <a:lnTo>
                  <a:pt x="0" y="102"/>
                </a:lnTo>
                <a:lnTo>
                  <a:pt x="11" y="102"/>
                </a:lnTo>
                <a:lnTo>
                  <a:pt x="33" y="102"/>
                </a:lnTo>
                <a:lnTo>
                  <a:pt x="56" y="91"/>
                </a:lnTo>
                <a:lnTo>
                  <a:pt x="90" y="91"/>
                </a:lnTo>
                <a:lnTo>
                  <a:pt x="124" y="80"/>
                </a:lnTo>
                <a:lnTo>
                  <a:pt x="158" y="68"/>
                </a:lnTo>
                <a:lnTo>
                  <a:pt x="192" y="57"/>
                </a:lnTo>
                <a:lnTo>
                  <a:pt x="226" y="46"/>
                </a:lnTo>
                <a:lnTo>
                  <a:pt x="271" y="34"/>
                </a:lnTo>
                <a:lnTo>
                  <a:pt x="305" y="23"/>
                </a:lnTo>
                <a:lnTo>
                  <a:pt x="339" y="12"/>
                </a:lnTo>
                <a:lnTo>
                  <a:pt x="361" y="12"/>
                </a:lnTo>
                <a:lnTo>
                  <a:pt x="384" y="0"/>
                </a:lnTo>
                <a:lnTo>
                  <a:pt x="407" y="0"/>
                </a:lnTo>
                <a:lnTo>
                  <a:pt x="429" y="0"/>
                </a:lnTo>
                <a:lnTo>
                  <a:pt x="440" y="12"/>
                </a:lnTo>
                <a:lnTo>
                  <a:pt x="463" y="12"/>
                </a:lnTo>
                <a:lnTo>
                  <a:pt x="474" y="23"/>
                </a:lnTo>
                <a:lnTo>
                  <a:pt x="486" y="34"/>
                </a:lnTo>
                <a:lnTo>
                  <a:pt x="497" y="46"/>
                </a:lnTo>
                <a:lnTo>
                  <a:pt x="497" y="57"/>
                </a:lnTo>
                <a:lnTo>
                  <a:pt x="497" y="80"/>
                </a:lnTo>
                <a:lnTo>
                  <a:pt x="486" y="102"/>
                </a:lnTo>
                <a:lnTo>
                  <a:pt x="474" y="113"/>
                </a:lnTo>
                <a:lnTo>
                  <a:pt x="463" y="12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7" name="Freeform 41"/>
          <p:cNvSpPr/>
          <p:nvPr/>
        </p:nvSpPr>
        <p:spPr>
          <a:xfrm>
            <a:off x="5767388" y="3122613"/>
            <a:ext cx="458787" cy="115887"/>
          </a:xfrm>
          <a:custGeom>
            <a:avLst/>
            <a:gdLst/>
            <a:ahLst/>
            <a:cxnLst>
              <a:cxn ang="0">
                <a:pos x="0" y="43538"/>
              </a:cxn>
              <a:cxn ang="0">
                <a:pos x="42516" y="43538"/>
              </a:cxn>
              <a:cxn ang="0">
                <a:pos x="85666" y="36495"/>
              </a:cxn>
              <a:cxn ang="0">
                <a:pos x="128816" y="29452"/>
              </a:cxn>
              <a:cxn ang="0">
                <a:pos x="171966" y="21769"/>
              </a:cxn>
              <a:cxn ang="0">
                <a:pos x="193541" y="14726"/>
              </a:cxn>
              <a:cxn ang="0">
                <a:pos x="215116" y="14726"/>
              </a:cxn>
              <a:cxn ang="0">
                <a:pos x="250651" y="7683"/>
              </a:cxn>
              <a:cxn ang="0">
                <a:pos x="279206" y="7683"/>
              </a:cxn>
              <a:cxn ang="0">
                <a:pos x="315376" y="7683"/>
              </a:cxn>
              <a:cxn ang="0">
                <a:pos x="358526" y="7683"/>
              </a:cxn>
              <a:cxn ang="0">
                <a:pos x="408657" y="0"/>
              </a:cxn>
              <a:cxn ang="0">
                <a:pos x="458787" y="0"/>
              </a:cxn>
              <a:cxn ang="0">
                <a:pos x="437212" y="65306"/>
              </a:cxn>
              <a:cxn ang="0">
                <a:pos x="394062" y="72349"/>
              </a:cxn>
              <a:cxn ang="0">
                <a:pos x="351546" y="80032"/>
              </a:cxn>
              <a:cxn ang="0">
                <a:pos x="300782" y="80032"/>
              </a:cxn>
              <a:cxn ang="0">
                <a:pos x="243671" y="87075"/>
              </a:cxn>
              <a:cxn ang="0">
                <a:pos x="186561" y="94118"/>
              </a:cxn>
              <a:cxn ang="0">
                <a:pos x="128816" y="101801"/>
              </a:cxn>
              <a:cxn ang="0">
                <a:pos x="64091" y="108844"/>
              </a:cxn>
              <a:cxn ang="0">
                <a:pos x="0" y="115887"/>
              </a:cxn>
              <a:cxn ang="0">
                <a:pos x="0" y="43538"/>
              </a:cxn>
            </a:cxnLst>
            <a:pathLst>
              <a:path w="723" h="181">
                <a:moveTo>
                  <a:pt x="0" y="68"/>
                </a:moveTo>
                <a:lnTo>
                  <a:pt x="67" y="68"/>
                </a:lnTo>
                <a:lnTo>
                  <a:pt x="135" y="57"/>
                </a:lnTo>
                <a:lnTo>
                  <a:pt x="203" y="46"/>
                </a:lnTo>
                <a:lnTo>
                  <a:pt x="271" y="34"/>
                </a:lnTo>
                <a:lnTo>
                  <a:pt x="305" y="23"/>
                </a:lnTo>
                <a:lnTo>
                  <a:pt x="339" y="23"/>
                </a:lnTo>
                <a:lnTo>
                  <a:pt x="395" y="12"/>
                </a:lnTo>
                <a:lnTo>
                  <a:pt x="440" y="12"/>
                </a:lnTo>
                <a:lnTo>
                  <a:pt x="497" y="12"/>
                </a:lnTo>
                <a:lnTo>
                  <a:pt x="565" y="12"/>
                </a:lnTo>
                <a:lnTo>
                  <a:pt x="644" y="0"/>
                </a:lnTo>
                <a:lnTo>
                  <a:pt x="723" y="0"/>
                </a:lnTo>
                <a:lnTo>
                  <a:pt x="689" y="102"/>
                </a:lnTo>
                <a:lnTo>
                  <a:pt x="621" y="113"/>
                </a:lnTo>
                <a:lnTo>
                  <a:pt x="554" y="125"/>
                </a:lnTo>
                <a:lnTo>
                  <a:pt x="474" y="125"/>
                </a:lnTo>
                <a:lnTo>
                  <a:pt x="384" y="136"/>
                </a:lnTo>
                <a:lnTo>
                  <a:pt x="294" y="147"/>
                </a:lnTo>
                <a:lnTo>
                  <a:pt x="203" y="159"/>
                </a:lnTo>
                <a:lnTo>
                  <a:pt x="101" y="170"/>
                </a:lnTo>
                <a:lnTo>
                  <a:pt x="0" y="181"/>
                </a:lnTo>
                <a:lnTo>
                  <a:pt x="0" y="68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8" name="Freeform 42"/>
          <p:cNvSpPr/>
          <p:nvPr/>
        </p:nvSpPr>
        <p:spPr>
          <a:xfrm>
            <a:off x="6003925" y="2555875"/>
            <a:ext cx="652463" cy="1493838"/>
          </a:xfrm>
          <a:custGeom>
            <a:avLst/>
            <a:gdLst/>
            <a:ahLst/>
            <a:cxnLst>
              <a:cxn ang="0">
                <a:pos x="358601" y="1285514"/>
              </a:cxn>
              <a:cxn ang="0">
                <a:pos x="308460" y="1328703"/>
              </a:cxn>
              <a:cxn ang="0">
                <a:pos x="250703" y="1371892"/>
              </a:cxn>
              <a:cxn ang="0">
                <a:pos x="186599" y="1414446"/>
              </a:cxn>
              <a:cxn ang="0">
                <a:pos x="114879" y="1450649"/>
              </a:cxn>
              <a:cxn ang="0">
                <a:pos x="64104" y="1479230"/>
              </a:cxn>
              <a:cxn ang="0">
                <a:pos x="28561" y="1493838"/>
              </a:cxn>
              <a:cxn ang="0">
                <a:pos x="6982" y="1493838"/>
              </a:cxn>
              <a:cxn ang="0">
                <a:pos x="0" y="1486216"/>
              </a:cxn>
              <a:cxn ang="0">
                <a:pos x="21580" y="1465257"/>
              </a:cxn>
              <a:cxn ang="0">
                <a:pos x="57122" y="1436041"/>
              </a:cxn>
              <a:cxn ang="0">
                <a:pos x="114879" y="1385865"/>
              </a:cxn>
              <a:cxn ang="0">
                <a:pos x="186599" y="1328703"/>
              </a:cxn>
              <a:cxn ang="0">
                <a:pos x="258319" y="1263919"/>
              </a:cxn>
              <a:cxn ang="0">
                <a:pos x="322423" y="1185162"/>
              </a:cxn>
              <a:cxn ang="0">
                <a:pos x="380180" y="1105770"/>
              </a:cxn>
              <a:cxn ang="0">
                <a:pos x="444919" y="976838"/>
              </a:cxn>
              <a:cxn ang="0">
                <a:pos x="480462" y="883473"/>
              </a:cxn>
              <a:cxn ang="0">
                <a:pos x="509023" y="797095"/>
              </a:cxn>
              <a:cxn ang="0">
                <a:pos x="530602" y="703730"/>
              </a:cxn>
              <a:cxn ang="0">
                <a:pos x="545200" y="510014"/>
              </a:cxn>
              <a:cxn ang="0">
                <a:pos x="552182" y="366473"/>
              </a:cxn>
              <a:cxn ang="0">
                <a:pos x="545200" y="266122"/>
              </a:cxn>
              <a:cxn ang="0">
                <a:pos x="538219" y="193716"/>
              </a:cxn>
              <a:cxn ang="0">
                <a:pos x="530602" y="136554"/>
              </a:cxn>
              <a:cxn ang="0">
                <a:pos x="516639" y="93365"/>
              </a:cxn>
              <a:cxn ang="0">
                <a:pos x="502041" y="64784"/>
              </a:cxn>
              <a:cxn ang="0">
                <a:pos x="495059" y="28581"/>
              </a:cxn>
              <a:cxn ang="0">
                <a:pos x="495059" y="14608"/>
              </a:cxn>
              <a:cxn ang="0">
                <a:pos x="502041" y="7622"/>
              </a:cxn>
              <a:cxn ang="0">
                <a:pos x="530602" y="7622"/>
              </a:cxn>
              <a:cxn ang="0">
                <a:pos x="552182" y="7622"/>
              </a:cxn>
              <a:cxn ang="0">
                <a:pos x="609939" y="21595"/>
              </a:cxn>
              <a:cxn ang="0">
                <a:pos x="652463" y="21595"/>
              </a:cxn>
              <a:cxn ang="0">
                <a:pos x="652463" y="36203"/>
              </a:cxn>
              <a:cxn ang="0">
                <a:pos x="652463" y="57797"/>
              </a:cxn>
              <a:cxn ang="0">
                <a:pos x="652463" y="86378"/>
              </a:cxn>
              <a:cxn ang="0">
                <a:pos x="652463" y="114959"/>
              </a:cxn>
              <a:cxn ang="0">
                <a:pos x="652463" y="151162"/>
              </a:cxn>
              <a:cxn ang="0">
                <a:pos x="652463" y="251514"/>
              </a:cxn>
              <a:cxn ang="0">
                <a:pos x="652463" y="366473"/>
              </a:cxn>
              <a:cxn ang="0">
                <a:pos x="645481" y="481432"/>
              </a:cxn>
              <a:cxn ang="0">
                <a:pos x="638500" y="581784"/>
              </a:cxn>
              <a:cxn ang="0">
                <a:pos x="631518" y="675149"/>
              </a:cxn>
              <a:cxn ang="0">
                <a:pos x="609939" y="797095"/>
              </a:cxn>
              <a:cxn ang="0">
                <a:pos x="566780" y="955243"/>
              </a:cxn>
              <a:cxn ang="0">
                <a:pos x="502041" y="1091797"/>
              </a:cxn>
              <a:cxn ang="0">
                <a:pos x="423339" y="1213743"/>
              </a:cxn>
            </a:cxnLst>
            <a:pathLst>
              <a:path w="1028" h="2352">
                <a:moveTo>
                  <a:pt x="599" y="1990"/>
                </a:moveTo>
                <a:lnTo>
                  <a:pt x="565" y="2024"/>
                </a:lnTo>
                <a:lnTo>
                  <a:pt x="531" y="2058"/>
                </a:lnTo>
                <a:lnTo>
                  <a:pt x="486" y="2092"/>
                </a:lnTo>
                <a:lnTo>
                  <a:pt x="441" y="2126"/>
                </a:lnTo>
                <a:lnTo>
                  <a:pt x="395" y="2160"/>
                </a:lnTo>
                <a:lnTo>
                  <a:pt x="339" y="2193"/>
                </a:lnTo>
                <a:lnTo>
                  <a:pt x="294" y="2227"/>
                </a:lnTo>
                <a:lnTo>
                  <a:pt x="237" y="2261"/>
                </a:lnTo>
                <a:lnTo>
                  <a:pt x="181" y="2284"/>
                </a:lnTo>
                <a:lnTo>
                  <a:pt x="135" y="2307"/>
                </a:lnTo>
                <a:lnTo>
                  <a:pt x="101" y="2329"/>
                </a:lnTo>
                <a:lnTo>
                  <a:pt x="67" y="2340"/>
                </a:lnTo>
                <a:lnTo>
                  <a:pt x="45" y="2352"/>
                </a:lnTo>
                <a:lnTo>
                  <a:pt x="22" y="2352"/>
                </a:lnTo>
                <a:lnTo>
                  <a:pt x="11" y="2352"/>
                </a:lnTo>
                <a:lnTo>
                  <a:pt x="0" y="2352"/>
                </a:lnTo>
                <a:lnTo>
                  <a:pt x="0" y="2340"/>
                </a:lnTo>
                <a:lnTo>
                  <a:pt x="11" y="2329"/>
                </a:lnTo>
                <a:lnTo>
                  <a:pt x="34" y="2307"/>
                </a:lnTo>
                <a:lnTo>
                  <a:pt x="56" y="2284"/>
                </a:lnTo>
                <a:lnTo>
                  <a:pt x="90" y="2261"/>
                </a:lnTo>
                <a:lnTo>
                  <a:pt x="135" y="2227"/>
                </a:lnTo>
                <a:lnTo>
                  <a:pt x="181" y="2182"/>
                </a:lnTo>
                <a:lnTo>
                  <a:pt x="237" y="2148"/>
                </a:lnTo>
                <a:lnTo>
                  <a:pt x="294" y="2092"/>
                </a:lnTo>
                <a:lnTo>
                  <a:pt x="350" y="2046"/>
                </a:lnTo>
                <a:lnTo>
                  <a:pt x="407" y="1990"/>
                </a:lnTo>
                <a:lnTo>
                  <a:pt x="463" y="1933"/>
                </a:lnTo>
                <a:lnTo>
                  <a:pt x="508" y="1866"/>
                </a:lnTo>
                <a:lnTo>
                  <a:pt x="554" y="1809"/>
                </a:lnTo>
                <a:lnTo>
                  <a:pt x="599" y="1741"/>
                </a:lnTo>
                <a:lnTo>
                  <a:pt x="633" y="1673"/>
                </a:lnTo>
                <a:lnTo>
                  <a:pt x="701" y="1538"/>
                </a:lnTo>
                <a:lnTo>
                  <a:pt x="723" y="1470"/>
                </a:lnTo>
                <a:lnTo>
                  <a:pt x="757" y="1391"/>
                </a:lnTo>
                <a:lnTo>
                  <a:pt x="780" y="1323"/>
                </a:lnTo>
                <a:lnTo>
                  <a:pt x="802" y="1255"/>
                </a:lnTo>
                <a:lnTo>
                  <a:pt x="814" y="1176"/>
                </a:lnTo>
                <a:lnTo>
                  <a:pt x="836" y="1108"/>
                </a:lnTo>
                <a:lnTo>
                  <a:pt x="848" y="961"/>
                </a:lnTo>
                <a:lnTo>
                  <a:pt x="859" y="803"/>
                </a:lnTo>
                <a:lnTo>
                  <a:pt x="870" y="645"/>
                </a:lnTo>
                <a:lnTo>
                  <a:pt x="870" y="577"/>
                </a:lnTo>
                <a:lnTo>
                  <a:pt x="859" y="498"/>
                </a:lnTo>
                <a:lnTo>
                  <a:pt x="859" y="419"/>
                </a:lnTo>
                <a:lnTo>
                  <a:pt x="848" y="362"/>
                </a:lnTo>
                <a:lnTo>
                  <a:pt x="848" y="305"/>
                </a:lnTo>
                <a:lnTo>
                  <a:pt x="836" y="249"/>
                </a:lnTo>
                <a:lnTo>
                  <a:pt x="836" y="215"/>
                </a:lnTo>
                <a:lnTo>
                  <a:pt x="825" y="181"/>
                </a:lnTo>
                <a:lnTo>
                  <a:pt x="814" y="147"/>
                </a:lnTo>
                <a:lnTo>
                  <a:pt x="802" y="125"/>
                </a:lnTo>
                <a:lnTo>
                  <a:pt x="791" y="102"/>
                </a:lnTo>
                <a:lnTo>
                  <a:pt x="780" y="68"/>
                </a:lnTo>
                <a:lnTo>
                  <a:pt x="780" y="45"/>
                </a:lnTo>
                <a:lnTo>
                  <a:pt x="780" y="34"/>
                </a:lnTo>
                <a:lnTo>
                  <a:pt x="780" y="23"/>
                </a:lnTo>
                <a:lnTo>
                  <a:pt x="791" y="23"/>
                </a:lnTo>
                <a:lnTo>
                  <a:pt x="791" y="12"/>
                </a:lnTo>
                <a:lnTo>
                  <a:pt x="814" y="0"/>
                </a:lnTo>
                <a:lnTo>
                  <a:pt x="836" y="12"/>
                </a:lnTo>
                <a:lnTo>
                  <a:pt x="859" y="12"/>
                </a:lnTo>
                <a:lnTo>
                  <a:pt x="870" y="12"/>
                </a:lnTo>
                <a:lnTo>
                  <a:pt x="915" y="23"/>
                </a:lnTo>
                <a:lnTo>
                  <a:pt x="961" y="34"/>
                </a:lnTo>
                <a:lnTo>
                  <a:pt x="995" y="34"/>
                </a:lnTo>
                <a:lnTo>
                  <a:pt x="1028" y="34"/>
                </a:lnTo>
                <a:lnTo>
                  <a:pt x="1028" y="45"/>
                </a:lnTo>
                <a:lnTo>
                  <a:pt x="1028" y="57"/>
                </a:lnTo>
                <a:lnTo>
                  <a:pt x="1028" y="68"/>
                </a:lnTo>
                <a:lnTo>
                  <a:pt x="1028" y="91"/>
                </a:lnTo>
                <a:lnTo>
                  <a:pt x="1028" y="113"/>
                </a:lnTo>
                <a:lnTo>
                  <a:pt x="1028" y="136"/>
                </a:lnTo>
                <a:lnTo>
                  <a:pt x="1028" y="159"/>
                </a:lnTo>
                <a:lnTo>
                  <a:pt x="1028" y="181"/>
                </a:lnTo>
                <a:lnTo>
                  <a:pt x="1028" y="215"/>
                </a:lnTo>
                <a:lnTo>
                  <a:pt x="1028" y="238"/>
                </a:lnTo>
                <a:lnTo>
                  <a:pt x="1028" y="317"/>
                </a:lnTo>
                <a:lnTo>
                  <a:pt x="1028" y="396"/>
                </a:lnTo>
                <a:lnTo>
                  <a:pt x="1028" y="486"/>
                </a:lnTo>
                <a:lnTo>
                  <a:pt x="1028" y="577"/>
                </a:lnTo>
                <a:lnTo>
                  <a:pt x="1017" y="667"/>
                </a:lnTo>
                <a:lnTo>
                  <a:pt x="1017" y="758"/>
                </a:lnTo>
                <a:lnTo>
                  <a:pt x="1017" y="837"/>
                </a:lnTo>
                <a:lnTo>
                  <a:pt x="1006" y="916"/>
                </a:lnTo>
                <a:lnTo>
                  <a:pt x="1006" y="995"/>
                </a:lnTo>
                <a:lnTo>
                  <a:pt x="995" y="1063"/>
                </a:lnTo>
                <a:lnTo>
                  <a:pt x="983" y="1131"/>
                </a:lnTo>
                <a:lnTo>
                  <a:pt x="961" y="1255"/>
                </a:lnTo>
                <a:lnTo>
                  <a:pt x="927" y="1379"/>
                </a:lnTo>
                <a:lnTo>
                  <a:pt x="893" y="1504"/>
                </a:lnTo>
                <a:lnTo>
                  <a:pt x="848" y="1617"/>
                </a:lnTo>
                <a:lnTo>
                  <a:pt x="791" y="1719"/>
                </a:lnTo>
                <a:lnTo>
                  <a:pt x="734" y="1809"/>
                </a:lnTo>
                <a:lnTo>
                  <a:pt x="667" y="1911"/>
                </a:lnTo>
                <a:lnTo>
                  <a:pt x="599" y="199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9" name="Freeform 43"/>
          <p:cNvSpPr/>
          <p:nvPr/>
        </p:nvSpPr>
        <p:spPr>
          <a:xfrm>
            <a:off x="6621463" y="2928938"/>
            <a:ext cx="301625" cy="87312"/>
          </a:xfrm>
          <a:custGeom>
            <a:avLst/>
            <a:gdLst/>
            <a:ahLst/>
            <a:cxnLst>
              <a:cxn ang="0">
                <a:pos x="229870" y="72546"/>
              </a:cxn>
              <a:cxn ang="0">
                <a:pos x="215265" y="79608"/>
              </a:cxn>
              <a:cxn ang="0">
                <a:pos x="200660" y="79608"/>
              </a:cxn>
              <a:cxn ang="0">
                <a:pos x="172085" y="79608"/>
              </a:cxn>
              <a:cxn ang="0">
                <a:pos x="150495" y="87312"/>
              </a:cxn>
              <a:cxn ang="0">
                <a:pos x="114935" y="87312"/>
              </a:cxn>
              <a:cxn ang="0">
                <a:pos x="78740" y="87312"/>
              </a:cxn>
              <a:cxn ang="0">
                <a:pos x="43180" y="87312"/>
              </a:cxn>
              <a:cxn ang="0">
                <a:pos x="0" y="87312"/>
              </a:cxn>
              <a:cxn ang="0">
                <a:pos x="0" y="21828"/>
              </a:cxn>
              <a:cxn ang="0">
                <a:pos x="21590" y="21828"/>
              </a:cxn>
              <a:cxn ang="0">
                <a:pos x="43180" y="21828"/>
              </a:cxn>
              <a:cxn ang="0">
                <a:pos x="57150" y="21828"/>
              </a:cxn>
              <a:cxn ang="0">
                <a:pos x="78740" y="14766"/>
              </a:cxn>
              <a:cxn ang="0">
                <a:pos x="93345" y="14766"/>
              </a:cxn>
              <a:cxn ang="0">
                <a:pos x="107315" y="14766"/>
              </a:cxn>
              <a:cxn ang="0">
                <a:pos x="114935" y="7062"/>
              </a:cxn>
              <a:cxn ang="0">
                <a:pos x="128905" y="7062"/>
              </a:cxn>
              <a:cxn ang="0">
                <a:pos x="143510" y="0"/>
              </a:cxn>
              <a:cxn ang="0">
                <a:pos x="165100" y="0"/>
              </a:cxn>
              <a:cxn ang="0">
                <a:pos x="179705" y="0"/>
              </a:cxn>
              <a:cxn ang="0">
                <a:pos x="200660" y="0"/>
              </a:cxn>
              <a:cxn ang="0">
                <a:pos x="215265" y="0"/>
              </a:cxn>
              <a:cxn ang="0">
                <a:pos x="229870" y="0"/>
              </a:cxn>
              <a:cxn ang="0">
                <a:pos x="251460" y="0"/>
              </a:cxn>
              <a:cxn ang="0">
                <a:pos x="265430" y="7062"/>
              </a:cxn>
              <a:cxn ang="0">
                <a:pos x="272415" y="7062"/>
              </a:cxn>
              <a:cxn ang="0">
                <a:pos x="280035" y="14766"/>
              </a:cxn>
              <a:cxn ang="0">
                <a:pos x="294005" y="21828"/>
              </a:cxn>
              <a:cxn ang="0">
                <a:pos x="301625" y="28890"/>
              </a:cxn>
              <a:cxn ang="0">
                <a:pos x="301625" y="36594"/>
              </a:cxn>
              <a:cxn ang="0">
                <a:pos x="294005" y="50718"/>
              </a:cxn>
              <a:cxn ang="0">
                <a:pos x="287020" y="50718"/>
              </a:cxn>
              <a:cxn ang="0">
                <a:pos x="280035" y="58422"/>
              </a:cxn>
              <a:cxn ang="0">
                <a:pos x="272415" y="58422"/>
              </a:cxn>
              <a:cxn ang="0">
                <a:pos x="258445" y="65484"/>
              </a:cxn>
              <a:cxn ang="0">
                <a:pos x="243840" y="72546"/>
              </a:cxn>
              <a:cxn ang="0">
                <a:pos x="229870" y="72546"/>
              </a:cxn>
            </a:cxnLst>
            <a:pathLst>
              <a:path w="475" h="136">
                <a:moveTo>
                  <a:pt x="362" y="113"/>
                </a:moveTo>
                <a:lnTo>
                  <a:pt x="339" y="124"/>
                </a:lnTo>
                <a:lnTo>
                  <a:pt x="316" y="124"/>
                </a:lnTo>
                <a:lnTo>
                  <a:pt x="271" y="124"/>
                </a:lnTo>
                <a:lnTo>
                  <a:pt x="237" y="136"/>
                </a:lnTo>
                <a:lnTo>
                  <a:pt x="181" y="136"/>
                </a:lnTo>
                <a:lnTo>
                  <a:pt x="124" y="136"/>
                </a:lnTo>
                <a:lnTo>
                  <a:pt x="68" y="136"/>
                </a:lnTo>
                <a:lnTo>
                  <a:pt x="0" y="136"/>
                </a:lnTo>
                <a:lnTo>
                  <a:pt x="0" y="34"/>
                </a:lnTo>
                <a:lnTo>
                  <a:pt x="34" y="34"/>
                </a:lnTo>
                <a:lnTo>
                  <a:pt x="68" y="34"/>
                </a:lnTo>
                <a:lnTo>
                  <a:pt x="90" y="34"/>
                </a:lnTo>
                <a:lnTo>
                  <a:pt x="124" y="23"/>
                </a:lnTo>
                <a:lnTo>
                  <a:pt x="147" y="23"/>
                </a:lnTo>
                <a:lnTo>
                  <a:pt x="169" y="23"/>
                </a:lnTo>
                <a:lnTo>
                  <a:pt x="181" y="11"/>
                </a:lnTo>
                <a:lnTo>
                  <a:pt x="203" y="11"/>
                </a:lnTo>
                <a:lnTo>
                  <a:pt x="226" y="0"/>
                </a:lnTo>
                <a:lnTo>
                  <a:pt x="260" y="0"/>
                </a:lnTo>
                <a:lnTo>
                  <a:pt x="283" y="0"/>
                </a:lnTo>
                <a:lnTo>
                  <a:pt x="316" y="0"/>
                </a:lnTo>
                <a:lnTo>
                  <a:pt x="339" y="0"/>
                </a:lnTo>
                <a:lnTo>
                  <a:pt x="362" y="0"/>
                </a:lnTo>
                <a:lnTo>
                  <a:pt x="396" y="0"/>
                </a:lnTo>
                <a:lnTo>
                  <a:pt x="418" y="11"/>
                </a:lnTo>
                <a:lnTo>
                  <a:pt x="429" y="11"/>
                </a:lnTo>
                <a:lnTo>
                  <a:pt x="441" y="23"/>
                </a:lnTo>
                <a:lnTo>
                  <a:pt x="463" y="34"/>
                </a:lnTo>
                <a:lnTo>
                  <a:pt x="475" y="45"/>
                </a:lnTo>
                <a:lnTo>
                  <a:pt x="475" y="57"/>
                </a:lnTo>
                <a:lnTo>
                  <a:pt x="463" y="79"/>
                </a:lnTo>
                <a:lnTo>
                  <a:pt x="452" y="79"/>
                </a:lnTo>
                <a:lnTo>
                  <a:pt x="441" y="91"/>
                </a:lnTo>
                <a:lnTo>
                  <a:pt x="429" y="91"/>
                </a:lnTo>
                <a:lnTo>
                  <a:pt x="407" y="102"/>
                </a:lnTo>
                <a:lnTo>
                  <a:pt x="384" y="113"/>
                </a:lnTo>
                <a:lnTo>
                  <a:pt x="362" y="1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0" name="Freeform 44"/>
          <p:cNvSpPr/>
          <p:nvPr/>
        </p:nvSpPr>
        <p:spPr>
          <a:xfrm>
            <a:off x="6592888" y="3252788"/>
            <a:ext cx="322262" cy="93662"/>
          </a:xfrm>
          <a:custGeom>
            <a:avLst/>
            <a:gdLst/>
            <a:ahLst/>
            <a:cxnLst>
              <a:cxn ang="0">
                <a:pos x="143369" y="14017"/>
              </a:cxn>
              <a:cxn ang="0">
                <a:pos x="164937" y="7009"/>
              </a:cxn>
              <a:cxn ang="0">
                <a:pos x="186506" y="7009"/>
              </a:cxn>
              <a:cxn ang="0">
                <a:pos x="200462" y="0"/>
              </a:cxn>
              <a:cxn ang="0">
                <a:pos x="222031" y="0"/>
              </a:cxn>
              <a:cxn ang="0">
                <a:pos x="236622" y="0"/>
              </a:cxn>
              <a:cxn ang="0">
                <a:pos x="250578" y="0"/>
              </a:cxn>
              <a:cxn ang="0">
                <a:pos x="265168" y="0"/>
              </a:cxn>
              <a:cxn ang="0">
                <a:pos x="279759" y="7009"/>
              </a:cxn>
              <a:cxn ang="0">
                <a:pos x="293715" y="14017"/>
              </a:cxn>
              <a:cxn ang="0">
                <a:pos x="308306" y="21663"/>
              </a:cxn>
              <a:cxn ang="0">
                <a:pos x="315284" y="28672"/>
              </a:cxn>
              <a:cxn ang="0">
                <a:pos x="322262" y="35681"/>
              </a:cxn>
              <a:cxn ang="0">
                <a:pos x="322262" y="43327"/>
              </a:cxn>
              <a:cxn ang="0">
                <a:pos x="315284" y="57344"/>
              </a:cxn>
              <a:cxn ang="0">
                <a:pos x="300693" y="64990"/>
              </a:cxn>
              <a:cxn ang="0">
                <a:pos x="293715" y="64990"/>
              </a:cxn>
              <a:cxn ang="0">
                <a:pos x="286737" y="71999"/>
              </a:cxn>
              <a:cxn ang="0">
                <a:pos x="279759" y="71999"/>
              </a:cxn>
              <a:cxn ang="0">
                <a:pos x="272146" y="79007"/>
              </a:cxn>
              <a:cxn ang="0">
                <a:pos x="265168" y="79007"/>
              </a:cxn>
              <a:cxn ang="0">
                <a:pos x="250578" y="79007"/>
              </a:cxn>
              <a:cxn ang="0">
                <a:pos x="243600" y="86653"/>
              </a:cxn>
              <a:cxn ang="0">
                <a:pos x="229009" y="86653"/>
              </a:cxn>
              <a:cxn ang="0">
                <a:pos x="215053" y="86653"/>
              </a:cxn>
              <a:cxn ang="0">
                <a:pos x="193484" y="86653"/>
              </a:cxn>
              <a:cxn ang="0">
                <a:pos x="178893" y="93662"/>
              </a:cxn>
              <a:cxn ang="0">
                <a:pos x="157325" y="93662"/>
              </a:cxn>
              <a:cxn ang="0">
                <a:pos x="135756" y="93662"/>
              </a:cxn>
              <a:cxn ang="0">
                <a:pos x="114822" y="93662"/>
              </a:cxn>
              <a:cxn ang="0">
                <a:pos x="85640" y="93662"/>
              </a:cxn>
              <a:cxn ang="0">
                <a:pos x="57094" y="93662"/>
              </a:cxn>
              <a:cxn ang="0">
                <a:pos x="28547" y="93662"/>
              </a:cxn>
              <a:cxn ang="0">
                <a:pos x="0" y="93662"/>
              </a:cxn>
              <a:cxn ang="0">
                <a:pos x="0" y="28672"/>
              </a:cxn>
              <a:cxn ang="0">
                <a:pos x="13956" y="28672"/>
              </a:cxn>
              <a:cxn ang="0">
                <a:pos x="28547" y="28672"/>
              </a:cxn>
              <a:cxn ang="0">
                <a:pos x="43137" y="28672"/>
              </a:cxn>
              <a:cxn ang="0">
                <a:pos x="57094" y="21663"/>
              </a:cxn>
              <a:cxn ang="0">
                <a:pos x="78662" y="21663"/>
              </a:cxn>
              <a:cxn ang="0">
                <a:pos x="93253" y="21663"/>
              </a:cxn>
              <a:cxn ang="0">
                <a:pos x="143369" y="14017"/>
              </a:cxn>
            </a:cxnLst>
            <a:pathLst>
              <a:path w="508" h="147">
                <a:moveTo>
                  <a:pt x="226" y="22"/>
                </a:moveTo>
                <a:lnTo>
                  <a:pt x="260" y="11"/>
                </a:lnTo>
                <a:lnTo>
                  <a:pt x="294" y="11"/>
                </a:lnTo>
                <a:lnTo>
                  <a:pt x="316" y="0"/>
                </a:lnTo>
                <a:lnTo>
                  <a:pt x="350" y="0"/>
                </a:lnTo>
                <a:lnTo>
                  <a:pt x="373" y="0"/>
                </a:lnTo>
                <a:lnTo>
                  <a:pt x="395" y="0"/>
                </a:lnTo>
                <a:lnTo>
                  <a:pt x="418" y="0"/>
                </a:lnTo>
                <a:lnTo>
                  <a:pt x="441" y="11"/>
                </a:lnTo>
                <a:lnTo>
                  <a:pt x="463" y="22"/>
                </a:lnTo>
                <a:lnTo>
                  <a:pt x="486" y="34"/>
                </a:lnTo>
                <a:lnTo>
                  <a:pt x="497" y="45"/>
                </a:lnTo>
                <a:lnTo>
                  <a:pt x="508" y="56"/>
                </a:lnTo>
                <a:lnTo>
                  <a:pt x="508" y="68"/>
                </a:lnTo>
                <a:lnTo>
                  <a:pt x="497" y="90"/>
                </a:lnTo>
                <a:lnTo>
                  <a:pt x="474" y="102"/>
                </a:lnTo>
                <a:lnTo>
                  <a:pt x="463" y="102"/>
                </a:lnTo>
                <a:lnTo>
                  <a:pt x="452" y="113"/>
                </a:lnTo>
                <a:lnTo>
                  <a:pt x="441" y="113"/>
                </a:lnTo>
                <a:lnTo>
                  <a:pt x="429" y="124"/>
                </a:lnTo>
                <a:lnTo>
                  <a:pt x="418" y="124"/>
                </a:lnTo>
                <a:lnTo>
                  <a:pt x="395" y="124"/>
                </a:lnTo>
                <a:lnTo>
                  <a:pt x="384" y="136"/>
                </a:lnTo>
                <a:lnTo>
                  <a:pt x="361" y="136"/>
                </a:lnTo>
                <a:lnTo>
                  <a:pt x="339" y="136"/>
                </a:lnTo>
                <a:lnTo>
                  <a:pt x="305" y="136"/>
                </a:lnTo>
                <a:lnTo>
                  <a:pt x="282" y="147"/>
                </a:lnTo>
                <a:lnTo>
                  <a:pt x="248" y="147"/>
                </a:lnTo>
                <a:lnTo>
                  <a:pt x="214" y="147"/>
                </a:lnTo>
                <a:lnTo>
                  <a:pt x="181" y="147"/>
                </a:lnTo>
                <a:lnTo>
                  <a:pt x="135" y="147"/>
                </a:lnTo>
                <a:lnTo>
                  <a:pt x="90" y="147"/>
                </a:lnTo>
                <a:lnTo>
                  <a:pt x="45" y="147"/>
                </a:lnTo>
                <a:lnTo>
                  <a:pt x="0" y="147"/>
                </a:lnTo>
                <a:lnTo>
                  <a:pt x="0" y="45"/>
                </a:lnTo>
                <a:lnTo>
                  <a:pt x="22" y="45"/>
                </a:lnTo>
                <a:lnTo>
                  <a:pt x="45" y="45"/>
                </a:lnTo>
                <a:lnTo>
                  <a:pt x="68" y="45"/>
                </a:lnTo>
                <a:lnTo>
                  <a:pt x="90" y="34"/>
                </a:lnTo>
                <a:lnTo>
                  <a:pt x="124" y="34"/>
                </a:lnTo>
                <a:lnTo>
                  <a:pt x="147" y="34"/>
                </a:lnTo>
                <a:lnTo>
                  <a:pt x="226" y="2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" name="Freeform 45"/>
          <p:cNvSpPr/>
          <p:nvPr/>
        </p:nvSpPr>
        <p:spPr>
          <a:xfrm>
            <a:off x="6570663" y="2484438"/>
            <a:ext cx="603250" cy="1585912"/>
          </a:xfrm>
          <a:custGeom>
            <a:avLst/>
            <a:gdLst/>
            <a:ahLst/>
            <a:cxnLst>
              <a:cxn ang="0">
                <a:pos x="452596" y="1004601"/>
              </a:cxn>
              <a:cxn ang="0">
                <a:pos x="452596" y="875139"/>
              </a:cxn>
              <a:cxn ang="0">
                <a:pos x="452596" y="774869"/>
              </a:cxn>
              <a:cxn ang="0">
                <a:pos x="452596" y="667619"/>
              </a:cxn>
              <a:cxn ang="0">
                <a:pos x="452596" y="523560"/>
              </a:cxn>
              <a:cxn ang="0">
                <a:pos x="445604" y="373156"/>
              </a:cxn>
              <a:cxn ang="0">
                <a:pos x="437976" y="286848"/>
              </a:cxn>
              <a:cxn ang="0">
                <a:pos x="437976" y="215136"/>
              </a:cxn>
              <a:cxn ang="0">
                <a:pos x="430984" y="165001"/>
              </a:cxn>
              <a:cxn ang="0">
                <a:pos x="423991" y="136443"/>
              </a:cxn>
              <a:cxn ang="0">
                <a:pos x="409371" y="121847"/>
              </a:cxn>
              <a:cxn ang="0">
                <a:pos x="373773" y="114866"/>
              </a:cxn>
              <a:cxn ang="0">
                <a:pos x="287322" y="121847"/>
              </a:cxn>
              <a:cxn ang="0">
                <a:pos x="172266" y="136443"/>
              </a:cxn>
              <a:cxn ang="0">
                <a:pos x="71831" y="151039"/>
              </a:cxn>
              <a:cxn ang="0">
                <a:pos x="6992" y="143424"/>
              </a:cxn>
              <a:cxn ang="0">
                <a:pos x="13985" y="93289"/>
              </a:cxn>
              <a:cxn ang="0">
                <a:pos x="78823" y="86308"/>
              </a:cxn>
              <a:cxn ang="0">
                <a:pos x="172266" y="71712"/>
              </a:cxn>
              <a:cxn ang="0">
                <a:pos x="265710" y="50135"/>
              </a:cxn>
              <a:cxn ang="0">
                <a:pos x="337540" y="36173"/>
              </a:cxn>
              <a:cxn ang="0">
                <a:pos x="366145" y="14596"/>
              </a:cxn>
              <a:cxn ang="0">
                <a:pos x="402379" y="0"/>
              </a:cxn>
              <a:cxn ang="0">
                <a:pos x="467217" y="14596"/>
              </a:cxn>
              <a:cxn ang="0">
                <a:pos x="531419" y="50135"/>
              </a:cxn>
              <a:cxn ang="0">
                <a:pos x="574645" y="79327"/>
              </a:cxn>
              <a:cxn ang="0">
                <a:pos x="596258" y="107885"/>
              </a:cxn>
              <a:cxn ang="0">
                <a:pos x="603250" y="136443"/>
              </a:cxn>
              <a:cxn ang="0">
                <a:pos x="574645" y="165001"/>
              </a:cxn>
              <a:cxn ang="0">
                <a:pos x="567653" y="186578"/>
              </a:cxn>
              <a:cxn ang="0">
                <a:pos x="560660" y="229732"/>
              </a:cxn>
              <a:cxn ang="0">
                <a:pos x="553032" y="294463"/>
              </a:cxn>
              <a:cxn ang="0">
                <a:pos x="553032" y="380137"/>
              </a:cxn>
              <a:cxn ang="0">
                <a:pos x="560660" y="481041"/>
              </a:cxn>
              <a:cxn ang="0">
                <a:pos x="560660" y="954466"/>
              </a:cxn>
              <a:cxn ang="0">
                <a:pos x="567653" y="1184198"/>
              </a:cxn>
              <a:cxn ang="0">
                <a:pos x="567653" y="1284468"/>
              </a:cxn>
              <a:cxn ang="0">
                <a:pos x="560660" y="1370142"/>
              </a:cxn>
              <a:cxn ang="0">
                <a:pos x="546040" y="1442488"/>
              </a:cxn>
              <a:cxn ang="0">
                <a:pos x="531419" y="1492623"/>
              </a:cxn>
              <a:cxn ang="0">
                <a:pos x="502814" y="1535777"/>
              </a:cxn>
              <a:cxn ang="0">
                <a:pos x="467217" y="1571316"/>
              </a:cxn>
              <a:cxn ang="0">
                <a:pos x="437976" y="1585912"/>
              </a:cxn>
              <a:cxn ang="0">
                <a:pos x="416363" y="1578297"/>
              </a:cxn>
              <a:cxn ang="0">
                <a:pos x="395386" y="1542758"/>
              </a:cxn>
              <a:cxn ang="0">
                <a:pos x="380766" y="1499604"/>
              </a:cxn>
              <a:cxn ang="0">
                <a:pos x="330548" y="1449469"/>
              </a:cxn>
              <a:cxn ang="0">
                <a:pos x="265710" y="1399334"/>
              </a:cxn>
              <a:cxn ang="0">
                <a:pos x="200871" y="1363161"/>
              </a:cxn>
              <a:cxn ang="0">
                <a:pos x="165274" y="1334603"/>
              </a:cxn>
              <a:cxn ang="0">
                <a:pos x="172266" y="1320007"/>
              </a:cxn>
              <a:cxn ang="0">
                <a:pos x="208499" y="1320007"/>
              </a:cxn>
              <a:cxn ang="0">
                <a:pos x="280330" y="1327622"/>
              </a:cxn>
              <a:cxn ang="0">
                <a:pos x="359153" y="1341584"/>
              </a:cxn>
              <a:cxn ang="0">
                <a:pos x="402379" y="1341584"/>
              </a:cxn>
              <a:cxn ang="0">
                <a:pos x="423991" y="1334603"/>
              </a:cxn>
              <a:cxn ang="0">
                <a:pos x="430984" y="1313026"/>
              </a:cxn>
              <a:cxn ang="0">
                <a:pos x="430984" y="1277487"/>
              </a:cxn>
              <a:cxn ang="0">
                <a:pos x="437976" y="1226718"/>
              </a:cxn>
              <a:cxn ang="0">
                <a:pos x="445604" y="1162621"/>
              </a:cxn>
            </a:cxnLst>
            <a:pathLst>
              <a:path w="949" h="2499">
                <a:moveTo>
                  <a:pt x="701" y="1753"/>
                </a:moveTo>
                <a:lnTo>
                  <a:pt x="712" y="1662"/>
                </a:lnTo>
                <a:lnTo>
                  <a:pt x="712" y="1583"/>
                </a:lnTo>
                <a:lnTo>
                  <a:pt x="712" y="1515"/>
                </a:lnTo>
                <a:lnTo>
                  <a:pt x="712" y="1436"/>
                </a:lnTo>
                <a:lnTo>
                  <a:pt x="712" y="1379"/>
                </a:lnTo>
                <a:lnTo>
                  <a:pt x="712" y="1323"/>
                </a:lnTo>
                <a:lnTo>
                  <a:pt x="712" y="1266"/>
                </a:lnTo>
                <a:lnTo>
                  <a:pt x="712" y="1221"/>
                </a:lnTo>
                <a:lnTo>
                  <a:pt x="712" y="1165"/>
                </a:lnTo>
                <a:lnTo>
                  <a:pt x="712" y="1119"/>
                </a:lnTo>
                <a:lnTo>
                  <a:pt x="712" y="1052"/>
                </a:lnTo>
                <a:lnTo>
                  <a:pt x="712" y="984"/>
                </a:lnTo>
                <a:lnTo>
                  <a:pt x="712" y="905"/>
                </a:lnTo>
                <a:lnTo>
                  <a:pt x="712" y="825"/>
                </a:lnTo>
                <a:lnTo>
                  <a:pt x="712" y="735"/>
                </a:lnTo>
                <a:lnTo>
                  <a:pt x="701" y="633"/>
                </a:lnTo>
                <a:lnTo>
                  <a:pt x="701" y="588"/>
                </a:lnTo>
                <a:lnTo>
                  <a:pt x="701" y="532"/>
                </a:lnTo>
                <a:lnTo>
                  <a:pt x="701" y="498"/>
                </a:lnTo>
                <a:lnTo>
                  <a:pt x="689" y="452"/>
                </a:lnTo>
                <a:lnTo>
                  <a:pt x="689" y="407"/>
                </a:lnTo>
                <a:lnTo>
                  <a:pt x="689" y="373"/>
                </a:lnTo>
                <a:lnTo>
                  <a:pt x="689" y="339"/>
                </a:lnTo>
                <a:lnTo>
                  <a:pt x="678" y="317"/>
                </a:lnTo>
                <a:lnTo>
                  <a:pt x="678" y="283"/>
                </a:lnTo>
                <a:lnTo>
                  <a:pt x="678" y="260"/>
                </a:lnTo>
                <a:lnTo>
                  <a:pt x="667" y="249"/>
                </a:lnTo>
                <a:lnTo>
                  <a:pt x="667" y="226"/>
                </a:lnTo>
                <a:lnTo>
                  <a:pt x="667" y="215"/>
                </a:lnTo>
                <a:lnTo>
                  <a:pt x="655" y="204"/>
                </a:lnTo>
                <a:lnTo>
                  <a:pt x="655" y="192"/>
                </a:lnTo>
                <a:lnTo>
                  <a:pt x="644" y="192"/>
                </a:lnTo>
                <a:lnTo>
                  <a:pt x="633" y="192"/>
                </a:lnTo>
                <a:lnTo>
                  <a:pt x="610" y="181"/>
                </a:lnTo>
                <a:lnTo>
                  <a:pt x="588" y="181"/>
                </a:lnTo>
                <a:lnTo>
                  <a:pt x="554" y="181"/>
                </a:lnTo>
                <a:lnTo>
                  <a:pt x="508" y="181"/>
                </a:lnTo>
                <a:lnTo>
                  <a:pt x="452" y="192"/>
                </a:lnTo>
                <a:lnTo>
                  <a:pt x="395" y="192"/>
                </a:lnTo>
                <a:lnTo>
                  <a:pt x="339" y="204"/>
                </a:lnTo>
                <a:lnTo>
                  <a:pt x="271" y="215"/>
                </a:lnTo>
                <a:lnTo>
                  <a:pt x="215" y="226"/>
                </a:lnTo>
                <a:lnTo>
                  <a:pt x="158" y="238"/>
                </a:lnTo>
                <a:lnTo>
                  <a:pt x="113" y="238"/>
                </a:lnTo>
                <a:lnTo>
                  <a:pt x="79" y="238"/>
                </a:lnTo>
                <a:lnTo>
                  <a:pt x="45" y="226"/>
                </a:lnTo>
                <a:lnTo>
                  <a:pt x="11" y="226"/>
                </a:lnTo>
                <a:lnTo>
                  <a:pt x="0" y="215"/>
                </a:lnTo>
                <a:lnTo>
                  <a:pt x="0" y="147"/>
                </a:lnTo>
                <a:lnTo>
                  <a:pt x="22" y="147"/>
                </a:lnTo>
                <a:lnTo>
                  <a:pt x="56" y="147"/>
                </a:lnTo>
                <a:lnTo>
                  <a:pt x="90" y="147"/>
                </a:lnTo>
                <a:lnTo>
                  <a:pt x="124" y="136"/>
                </a:lnTo>
                <a:lnTo>
                  <a:pt x="169" y="136"/>
                </a:lnTo>
                <a:lnTo>
                  <a:pt x="215" y="125"/>
                </a:lnTo>
                <a:lnTo>
                  <a:pt x="271" y="113"/>
                </a:lnTo>
                <a:lnTo>
                  <a:pt x="328" y="102"/>
                </a:lnTo>
                <a:lnTo>
                  <a:pt x="373" y="91"/>
                </a:lnTo>
                <a:lnTo>
                  <a:pt x="418" y="79"/>
                </a:lnTo>
                <a:lnTo>
                  <a:pt x="463" y="68"/>
                </a:lnTo>
                <a:lnTo>
                  <a:pt x="497" y="57"/>
                </a:lnTo>
                <a:lnTo>
                  <a:pt x="531" y="57"/>
                </a:lnTo>
                <a:lnTo>
                  <a:pt x="554" y="45"/>
                </a:lnTo>
                <a:lnTo>
                  <a:pt x="565" y="34"/>
                </a:lnTo>
                <a:lnTo>
                  <a:pt x="576" y="23"/>
                </a:lnTo>
                <a:lnTo>
                  <a:pt x="599" y="12"/>
                </a:lnTo>
                <a:lnTo>
                  <a:pt x="610" y="0"/>
                </a:lnTo>
                <a:lnTo>
                  <a:pt x="633" y="0"/>
                </a:lnTo>
                <a:lnTo>
                  <a:pt x="667" y="0"/>
                </a:lnTo>
                <a:lnTo>
                  <a:pt x="701" y="12"/>
                </a:lnTo>
                <a:lnTo>
                  <a:pt x="735" y="23"/>
                </a:lnTo>
                <a:lnTo>
                  <a:pt x="780" y="45"/>
                </a:lnTo>
                <a:lnTo>
                  <a:pt x="814" y="57"/>
                </a:lnTo>
                <a:lnTo>
                  <a:pt x="836" y="79"/>
                </a:lnTo>
                <a:lnTo>
                  <a:pt x="859" y="91"/>
                </a:lnTo>
                <a:lnTo>
                  <a:pt x="882" y="113"/>
                </a:lnTo>
                <a:lnTo>
                  <a:pt x="904" y="125"/>
                </a:lnTo>
                <a:lnTo>
                  <a:pt x="915" y="147"/>
                </a:lnTo>
                <a:lnTo>
                  <a:pt x="927" y="158"/>
                </a:lnTo>
                <a:lnTo>
                  <a:pt x="938" y="170"/>
                </a:lnTo>
                <a:lnTo>
                  <a:pt x="949" y="181"/>
                </a:lnTo>
                <a:lnTo>
                  <a:pt x="949" y="192"/>
                </a:lnTo>
                <a:lnTo>
                  <a:pt x="949" y="215"/>
                </a:lnTo>
                <a:lnTo>
                  <a:pt x="938" y="226"/>
                </a:lnTo>
                <a:lnTo>
                  <a:pt x="927" y="249"/>
                </a:lnTo>
                <a:lnTo>
                  <a:pt x="904" y="260"/>
                </a:lnTo>
                <a:lnTo>
                  <a:pt x="893" y="272"/>
                </a:lnTo>
                <a:lnTo>
                  <a:pt x="893" y="283"/>
                </a:lnTo>
                <a:lnTo>
                  <a:pt x="893" y="294"/>
                </a:lnTo>
                <a:lnTo>
                  <a:pt x="882" y="317"/>
                </a:lnTo>
                <a:lnTo>
                  <a:pt x="882" y="339"/>
                </a:lnTo>
                <a:lnTo>
                  <a:pt x="882" y="362"/>
                </a:lnTo>
                <a:lnTo>
                  <a:pt x="882" y="396"/>
                </a:lnTo>
                <a:lnTo>
                  <a:pt x="882" y="430"/>
                </a:lnTo>
                <a:lnTo>
                  <a:pt x="870" y="464"/>
                </a:lnTo>
                <a:lnTo>
                  <a:pt x="870" y="509"/>
                </a:lnTo>
                <a:lnTo>
                  <a:pt x="870" y="554"/>
                </a:lnTo>
                <a:lnTo>
                  <a:pt x="870" y="599"/>
                </a:lnTo>
                <a:lnTo>
                  <a:pt x="882" y="645"/>
                </a:lnTo>
                <a:lnTo>
                  <a:pt x="882" y="701"/>
                </a:lnTo>
                <a:lnTo>
                  <a:pt x="882" y="758"/>
                </a:lnTo>
                <a:lnTo>
                  <a:pt x="882" y="1006"/>
                </a:lnTo>
                <a:lnTo>
                  <a:pt x="882" y="1255"/>
                </a:lnTo>
                <a:lnTo>
                  <a:pt x="882" y="1504"/>
                </a:lnTo>
                <a:lnTo>
                  <a:pt x="893" y="1753"/>
                </a:lnTo>
                <a:lnTo>
                  <a:pt x="893" y="1809"/>
                </a:lnTo>
                <a:lnTo>
                  <a:pt x="893" y="1866"/>
                </a:lnTo>
                <a:lnTo>
                  <a:pt x="893" y="1922"/>
                </a:lnTo>
                <a:lnTo>
                  <a:pt x="893" y="1979"/>
                </a:lnTo>
                <a:lnTo>
                  <a:pt x="893" y="2024"/>
                </a:lnTo>
                <a:lnTo>
                  <a:pt x="893" y="2080"/>
                </a:lnTo>
                <a:lnTo>
                  <a:pt x="893" y="2126"/>
                </a:lnTo>
                <a:lnTo>
                  <a:pt x="882" y="2159"/>
                </a:lnTo>
                <a:lnTo>
                  <a:pt x="882" y="2205"/>
                </a:lnTo>
                <a:lnTo>
                  <a:pt x="870" y="2239"/>
                </a:lnTo>
                <a:lnTo>
                  <a:pt x="859" y="2273"/>
                </a:lnTo>
                <a:lnTo>
                  <a:pt x="859" y="2295"/>
                </a:lnTo>
                <a:lnTo>
                  <a:pt x="848" y="2318"/>
                </a:lnTo>
                <a:lnTo>
                  <a:pt x="836" y="2352"/>
                </a:lnTo>
                <a:lnTo>
                  <a:pt x="825" y="2363"/>
                </a:lnTo>
                <a:lnTo>
                  <a:pt x="814" y="2386"/>
                </a:lnTo>
                <a:lnTo>
                  <a:pt x="791" y="2420"/>
                </a:lnTo>
                <a:lnTo>
                  <a:pt x="769" y="2442"/>
                </a:lnTo>
                <a:lnTo>
                  <a:pt x="746" y="2453"/>
                </a:lnTo>
                <a:lnTo>
                  <a:pt x="735" y="2476"/>
                </a:lnTo>
                <a:lnTo>
                  <a:pt x="712" y="2487"/>
                </a:lnTo>
                <a:lnTo>
                  <a:pt x="701" y="2499"/>
                </a:lnTo>
                <a:lnTo>
                  <a:pt x="689" y="2499"/>
                </a:lnTo>
                <a:lnTo>
                  <a:pt x="678" y="2499"/>
                </a:lnTo>
                <a:lnTo>
                  <a:pt x="667" y="2499"/>
                </a:lnTo>
                <a:lnTo>
                  <a:pt x="655" y="2487"/>
                </a:lnTo>
                <a:lnTo>
                  <a:pt x="644" y="2465"/>
                </a:lnTo>
                <a:lnTo>
                  <a:pt x="633" y="2453"/>
                </a:lnTo>
                <a:lnTo>
                  <a:pt x="622" y="2431"/>
                </a:lnTo>
                <a:lnTo>
                  <a:pt x="622" y="2408"/>
                </a:lnTo>
                <a:lnTo>
                  <a:pt x="610" y="2386"/>
                </a:lnTo>
                <a:lnTo>
                  <a:pt x="599" y="2363"/>
                </a:lnTo>
                <a:lnTo>
                  <a:pt x="576" y="2340"/>
                </a:lnTo>
                <a:lnTo>
                  <a:pt x="554" y="2318"/>
                </a:lnTo>
                <a:lnTo>
                  <a:pt x="520" y="2284"/>
                </a:lnTo>
                <a:lnTo>
                  <a:pt x="486" y="2261"/>
                </a:lnTo>
                <a:lnTo>
                  <a:pt x="452" y="2239"/>
                </a:lnTo>
                <a:lnTo>
                  <a:pt x="418" y="2205"/>
                </a:lnTo>
                <a:lnTo>
                  <a:pt x="384" y="2182"/>
                </a:lnTo>
                <a:lnTo>
                  <a:pt x="350" y="2159"/>
                </a:lnTo>
                <a:lnTo>
                  <a:pt x="316" y="2148"/>
                </a:lnTo>
                <a:lnTo>
                  <a:pt x="294" y="2126"/>
                </a:lnTo>
                <a:lnTo>
                  <a:pt x="282" y="2114"/>
                </a:lnTo>
                <a:lnTo>
                  <a:pt x="260" y="2103"/>
                </a:lnTo>
                <a:lnTo>
                  <a:pt x="260" y="2092"/>
                </a:lnTo>
                <a:lnTo>
                  <a:pt x="260" y="2080"/>
                </a:lnTo>
                <a:lnTo>
                  <a:pt x="271" y="2080"/>
                </a:lnTo>
                <a:lnTo>
                  <a:pt x="282" y="2080"/>
                </a:lnTo>
                <a:lnTo>
                  <a:pt x="305" y="2080"/>
                </a:lnTo>
                <a:lnTo>
                  <a:pt x="328" y="2080"/>
                </a:lnTo>
                <a:lnTo>
                  <a:pt x="362" y="2080"/>
                </a:lnTo>
                <a:lnTo>
                  <a:pt x="407" y="2080"/>
                </a:lnTo>
                <a:lnTo>
                  <a:pt x="441" y="2092"/>
                </a:lnTo>
                <a:lnTo>
                  <a:pt x="486" y="2103"/>
                </a:lnTo>
                <a:lnTo>
                  <a:pt x="531" y="2103"/>
                </a:lnTo>
                <a:lnTo>
                  <a:pt x="565" y="2114"/>
                </a:lnTo>
                <a:lnTo>
                  <a:pt x="588" y="2114"/>
                </a:lnTo>
                <a:lnTo>
                  <a:pt x="610" y="2114"/>
                </a:lnTo>
                <a:lnTo>
                  <a:pt x="633" y="2114"/>
                </a:lnTo>
                <a:lnTo>
                  <a:pt x="655" y="2114"/>
                </a:lnTo>
                <a:lnTo>
                  <a:pt x="667" y="2114"/>
                </a:lnTo>
                <a:lnTo>
                  <a:pt x="667" y="2103"/>
                </a:lnTo>
                <a:lnTo>
                  <a:pt x="667" y="2092"/>
                </a:lnTo>
                <a:lnTo>
                  <a:pt x="667" y="2080"/>
                </a:lnTo>
                <a:lnTo>
                  <a:pt x="678" y="2069"/>
                </a:lnTo>
                <a:lnTo>
                  <a:pt x="678" y="2058"/>
                </a:lnTo>
                <a:lnTo>
                  <a:pt x="678" y="2035"/>
                </a:lnTo>
                <a:lnTo>
                  <a:pt x="678" y="2013"/>
                </a:lnTo>
                <a:lnTo>
                  <a:pt x="689" y="1990"/>
                </a:lnTo>
                <a:lnTo>
                  <a:pt x="689" y="1967"/>
                </a:lnTo>
                <a:lnTo>
                  <a:pt x="689" y="1933"/>
                </a:lnTo>
                <a:lnTo>
                  <a:pt x="689" y="1899"/>
                </a:lnTo>
                <a:lnTo>
                  <a:pt x="701" y="1866"/>
                </a:lnTo>
                <a:lnTo>
                  <a:pt x="701" y="1832"/>
                </a:lnTo>
                <a:lnTo>
                  <a:pt x="701" y="1798"/>
                </a:lnTo>
                <a:lnTo>
                  <a:pt x="701" y="175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2" name="Freeform 36"/>
          <p:cNvSpPr/>
          <p:nvPr/>
        </p:nvSpPr>
        <p:spPr>
          <a:xfrm>
            <a:off x="5588000" y="2670175"/>
            <a:ext cx="623888" cy="1206500"/>
          </a:xfrm>
          <a:custGeom>
            <a:avLst/>
            <a:gdLst/>
            <a:ahLst/>
            <a:cxnLst>
              <a:cxn ang="0">
                <a:pos x="93203" y="78781"/>
              </a:cxn>
              <a:cxn ang="0">
                <a:pos x="78620" y="43203"/>
              </a:cxn>
              <a:cxn ang="0">
                <a:pos x="78620" y="14613"/>
              </a:cxn>
              <a:cxn ang="0">
                <a:pos x="93203" y="6989"/>
              </a:cxn>
              <a:cxn ang="0">
                <a:pos x="121734" y="6989"/>
              </a:cxn>
              <a:cxn ang="0">
                <a:pos x="164848" y="6989"/>
              </a:cxn>
              <a:cxn ang="0">
                <a:pos x="229520" y="14613"/>
              </a:cxn>
              <a:cxn ang="0">
                <a:pos x="229520" y="165187"/>
              </a:cxn>
              <a:cxn ang="0">
                <a:pos x="229520" y="301784"/>
              </a:cxn>
              <a:cxn ang="0">
                <a:pos x="229520" y="423768"/>
              </a:cxn>
              <a:cxn ang="0">
                <a:pos x="229520" y="524151"/>
              </a:cxn>
              <a:cxn ang="0">
                <a:pos x="229520" y="610556"/>
              </a:cxn>
              <a:cxn ang="0">
                <a:pos x="221911" y="682349"/>
              </a:cxn>
              <a:cxn ang="0">
                <a:pos x="221911" y="732541"/>
              </a:cxn>
              <a:cxn ang="0">
                <a:pos x="221911" y="768755"/>
              </a:cxn>
              <a:cxn ang="0">
                <a:pos x="214937" y="825935"/>
              </a:cxn>
              <a:cxn ang="0">
                <a:pos x="214937" y="862149"/>
              </a:cxn>
              <a:cxn ang="0">
                <a:pos x="214937" y="890739"/>
              </a:cxn>
              <a:cxn ang="0">
                <a:pos x="221911" y="897727"/>
              </a:cxn>
              <a:cxn ang="0">
                <a:pos x="236494" y="897727"/>
              </a:cxn>
              <a:cxn ang="0">
                <a:pos x="265026" y="890739"/>
              </a:cxn>
              <a:cxn ang="0">
                <a:pos x="301165" y="876126"/>
              </a:cxn>
              <a:cxn ang="0">
                <a:pos x="351254" y="854525"/>
              </a:cxn>
              <a:cxn ang="0">
                <a:pos x="415925" y="818946"/>
              </a:cxn>
              <a:cxn ang="0">
                <a:pos x="487571" y="782732"/>
              </a:cxn>
              <a:cxn ang="0">
                <a:pos x="573165" y="740165"/>
              </a:cxn>
              <a:cxn ang="0">
                <a:pos x="623888" y="775743"/>
              </a:cxn>
              <a:cxn ang="0">
                <a:pos x="551608" y="825935"/>
              </a:cxn>
              <a:cxn ang="0">
                <a:pos x="429874" y="912340"/>
              </a:cxn>
              <a:cxn ang="0">
                <a:pos x="329697" y="984133"/>
              </a:cxn>
              <a:cxn ang="0">
                <a:pos x="251077" y="1055926"/>
              </a:cxn>
              <a:cxn ang="0">
                <a:pos x="193380" y="1113106"/>
              </a:cxn>
              <a:cxn ang="0">
                <a:pos x="143291" y="1156309"/>
              </a:cxn>
              <a:cxn ang="0">
                <a:pos x="107786" y="1192523"/>
              </a:cxn>
              <a:cxn ang="0">
                <a:pos x="86228" y="1206500"/>
              </a:cxn>
              <a:cxn ang="0">
                <a:pos x="71646" y="1199511"/>
              </a:cxn>
              <a:cxn ang="0">
                <a:pos x="57063" y="1192523"/>
              </a:cxn>
              <a:cxn ang="0">
                <a:pos x="43114" y="1177910"/>
              </a:cxn>
              <a:cxn ang="0">
                <a:pos x="28531" y="1149320"/>
              </a:cxn>
              <a:cxn ang="0">
                <a:pos x="14583" y="1120730"/>
              </a:cxn>
              <a:cxn ang="0">
                <a:pos x="0" y="1077527"/>
              </a:cxn>
              <a:cxn ang="0">
                <a:pos x="0" y="1055926"/>
              </a:cxn>
              <a:cxn ang="0">
                <a:pos x="6974" y="1041313"/>
              </a:cxn>
              <a:cxn ang="0">
                <a:pos x="28531" y="1019712"/>
              </a:cxn>
              <a:cxn ang="0">
                <a:pos x="50089" y="991122"/>
              </a:cxn>
              <a:cxn ang="0">
                <a:pos x="64671" y="955543"/>
              </a:cxn>
              <a:cxn ang="0">
                <a:pos x="86228" y="905352"/>
              </a:cxn>
              <a:cxn ang="0">
                <a:pos x="100177" y="840547"/>
              </a:cxn>
              <a:cxn ang="0">
                <a:pos x="114760" y="768755"/>
              </a:cxn>
              <a:cxn ang="0">
                <a:pos x="128709" y="682349"/>
              </a:cxn>
              <a:cxn ang="0">
                <a:pos x="136317" y="588955"/>
              </a:cxn>
              <a:cxn ang="0">
                <a:pos x="143291" y="488572"/>
              </a:cxn>
              <a:cxn ang="0">
                <a:pos x="143291" y="373577"/>
              </a:cxn>
              <a:cxn ang="0">
                <a:pos x="143291" y="316397"/>
              </a:cxn>
              <a:cxn ang="0">
                <a:pos x="136317" y="265570"/>
              </a:cxn>
              <a:cxn ang="0">
                <a:pos x="128709" y="186788"/>
              </a:cxn>
              <a:cxn ang="0">
                <a:pos x="114760" y="129608"/>
              </a:cxn>
              <a:cxn ang="0">
                <a:pos x="100177" y="93394"/>
              </a:cxn>
            </a:cxnLst>
            <a:pathLst>
              <a:path w="984" h="1899">
                <a:moveTo>
                  <a:pt x="158" y="147"/>
                </a:moveTo>
                <a:lnTo>
                  <a:pt x="147" y="124"/>
                </a:lnTo>
                <a:lnTo>
                  <a:pt x="136" y="102"/>
                </a:lnTo>
                <a:lnTo>
                  <a:pt x="124" y="68"/>
                </a:lnTo>
                <a:lnTo>
                  <a:pt x="124" y="34"/>
                </a:lnTo>
                <a:lnTo>
                  <a:pt x="124" y="23"/>
                </a:lnTo>
                <a:lnTo>
                  <a:pt x="136" y="11"/>
                </a:lnTo>
                <a:lnTo>
                  <a:pt x="147" y="11"/>
                </a:lnTo>
                <a:lnTo>
                  <a:pt x="170" y="0"/>
                </a:lnTo>
                <a:lnTo>
                  <a:pt x="192" y="11"/>
                </a:lnTo>
                <a:lnTo>
                  <a:pt x="226" y="11"/>
                </a:lnTo>
                <a:lnTo>
                  <a:pt x="260" y="11"/>
                </a:lnTo>
                <a:lnTo>
                  <a:pt x="305" y="23"/>
                </a:lnTo>
                <a:lnTo>
                  <a:pt x="362" y="23"/>
                </a:lnTo>
                <a:lnTo>
                  <a:pt x="362" y="147"/>
                </a:lnTo>
                <a:lnTo>
                  <a:pt x="362" y="260"/>
                </a:lnTo>
                <a:lnTo>
                  <a:pt x="362" y="373"/>
                </a:lnTo>
                <a:lnTo>
                  <a:pt x="362" y="475"/>
                </a:lnTo>
                <a:lnTo>
                  <a:pt x="362" y="577"/>
                </a:lnTo>
                <a:lnTo>
                  <a:pt x="362" y="667"/>
                </a:lnTo>
                <a:lnTo>
                  <a:pt x="362" y="746"/>
                </a:lnTo>
                <a:lnTo>
                  <a:pt x="362" y="825"/>
                </a:lnTo>
                <a:lnTo>
                  <a:pt x="362" y="893"/>
                </a:lnTo>
                <a:lnTo>
                  <a:pt x="362" y="961"/>
                </a:lnTo>
                <a:lnTo>
                  <a:pt x="362" y="1018"/>
                </a:lnTo>
                <a:lnTo>
                  <a:pt x="350" y="1074"/>
                </a:lnTo>
                <a:lnTo>
                  <a:pt x="350" y="1119"/>
                </a:lnTo>
                <a:lnTo>
                  <a:pt x="350" y="1153"/>
                </a:lnTo>
                <a:lnTo>
                  <a:pt x="350" y="1187"/>
                </a:lnTo>
                <a:lnTo>
                  <a:pt x="350" y="1210"/>
                </a:lnTo>
                <a:lnTo>
                  <a:pt x="339" y="1255"/>
                </a:lnTo>
                <a:lnTo>
                  <a:pt x="339" y="1300"/>
                </a:lnTo>
                <a:lnTo>
                  <a:pt x="339" y="1334"/>
                </a:lnTo>
                <a:lnTo>
                  <a:pt x="339" y="1357"/>
                </a:lnTo>
                <a:lnTo>
                  <a:pt x="339" y="1379"/>
                </a:lnTo>
                <a:lnTo>
                  <a:pt x="339" y="1402"/>
                </a:lnTo>
                <a:lnTo>
                  <a:pt x="339" y="1413"/>
                </a:lnTo>
                <a:lnTo>
                  <a:pt x="350" y="1413"/>
                </a:lnTo>
                <a:lnTo>
                  <a:pt x="362" y="1413"/>
                </a:lnTo>
                <a:lnTo>
                  <a:pt x="373" y="1413"/>
                </a:lnTo>
                <a:lnTo>
                  <a:pt x="396" y="1413"/>
                </a:lnTo>
                <a:lnTo>
                  <a:pt x="418" y="1402"/>
                </a:lnTo>
                <a:lnTo>
                  <a:pt x="441" y="1391"/>
                </a:lnTo>
                <a:lnTo>
                  <a:pt x="475" y="1379"/>
                </a:lnTo>
                <a:lnTo>
                  <a:pt x="509" y="1357"/>
                </a:lnTo>
                <a:lnTo>
                  <a:pt x="554" y="1345"/>
                </a:lnTo>
                <a:lnTo>
                  <a:pt x="599" y="1323"/>
                </a:lnTo>
                <a:lnTo>
                  <a:pt x="656" y="1289"/>
                </a:lnTo>
                <a:lnTo>
                  <a:pt x="712" y="1266"/>
                </a:lnTo>
                <a:lnTo>
                  <a:pt x="769" y="1232"/>
                </a:lnTo>
                <a:lnTo>
                  <a:pt x="825" y="1210"/>
                </a:lnTo>
                <a:lnTo>
                  <a:pt x="904" y="1165"/>
                </a:lnTo>
                <a:lnTo>
                  <a:pt x="972" y="1131"/>
                </a:lnTo>
                <a:lnTo>
                  <a:pt x="984" y="1221"/>
                </a:lnTo>
                <a:lnTo>
                  <a:pt x="927" y="1255"/>
                </a:lnTo>
                <a:lnTo>
                  <a:pt x="870" y="1300"/>
                </a:lnTo>
                <a:lnTo>
                  <a:pt x="769" y="1368"/>
                </a:lnTo>
                <a:lnTo>
                  <a:pt x="678" y="1436"/>
                </a:lnTo>
                <a:lnTo>
                  <a:pt x="599" y="1492"/>
                </a:lnTo>
                <a:lnTo>
                  <a:pt x="520" y="1549"/>
                </a:lnTo>
                <a:lnTo>
                  <a:pt x="452" y="1605"/>
                </a:lnTo>
                <a:lnTo>
                  <a:pt x="396" y="1662"/>
                </a:lnTo>
                <a:lnTo>
                  <a:pt x="350" y="1707"/>
                </a:lnTo>
                <a:lnTo>
                  <a:pt x="305" y="1752"/>
                </a:lnTo>
                <a:lnTo>
                  <a:pt x="260" y="1786"/>
                </a:lnTo>
                <a:lnTo>
                  <a:pt x="226" y="1820"/>
                </a:lnTo>
                <a:lnTo>
                  <a:pt x="203" y="1854"/>
                </a:lnTo>
                <a:lnTo>
                  <a:pt x="170" y="1877"/>
                </a:lnTo>
                <a:lnTo>
                  <a:pt x="158" y="1888"/>
                </a:lnTo>
                <a:lnTo>
                  <a:pt x="136" y="1899"/>
                </a:lnTo>
                <a:lnTo>
                  <a:pt x="124" y="1899"/>
                </a:lnTo>
                <a:lnTo>
                  <a:pt x="113" y="1888"/>
                </a:lnTo>
                <a:lnTo>
                  <a:pt x="102" y="1888"/>
                </a:lnTo>
                <a:lnTo>
                  <a:pt x="90" y="1877"/>
                </a:lnTo>
                <a:lnTo>
                  <a:pt x="79" y="1865"/>
                </a:lnTo>
                <a:lnTo>
                  <a:pt x="68" y="1854"/>
                </a:lnTo>
                <a:lnTo>
                  <a:pt x="56" y="1832"/>
                </a:lnTo>
                <a:lnTo>
                  <a:pt x="45" y="1809"/>
                </a:lnTo>
                <a:lnTo>
                  <a:pt x="34" y="1786"/>
                </a:lnTo>
                <a:lnTo>
                  <a:pt x="23" y="1764"/>
                </a:lnTo>
                <a:lnTo>
                  <a:pt x="11" y="1730"/>
                </a:lnTo>
                <a:lnTo>
                  <a:pt x="0" y="1696"/>
                </a:lnTo>
                <a:lnTo>
                  <a:pt x="0" y="1673"/>
                </a:lnTo>
                <a:lnTo>
                  <a:pt x="0" y="1662"/>
                </a:lnTo>
                <a:lnTo>
                  <a:pt x="11" y="1651"/>
                </a:lnTo>
                <a:lnTo>
                  <a:pt x="11" y="1639"/>
                </a:lnTo>
                <a:lnTo>
                  <a:pt x="23" y="1628"/>
                </a:lnTo>
                <a:lnTo>
                  <a:pt x="45" y="1605"/>
                </a:lnTo>
                <a:lnTo>
                  <a:pt x="56" y="1583"/>
                </a:lnTo>
                <a:lnTo>
                  <a:pt x="79" y="1560"/>
                </a:lnTo>
                <a:lnTo>
                  <a:pt x="90" y="1538"/>
                </a:lnTo>
                <a:lnTo>
                  <a:pt x="102" y="1504"/>
                </a:lnTo>
                <a:lnTo>
                  <a:pt x="124" y="1470"/>
                </a:lnTo>
                <a:lnTo>
                  <a:pt x="136" y="1425"/>
                </a:lnTo>
                <a:lnTo>
                  <a:pt x="147" y="1379"/>
                </a:lnTo>
                <a:lnTo>
                  <a:pt x="158" y="1323"/>
                </a:lnTo>
                <a:lnTo>
                  <a:pt x="170" y="1266"/>
                </a:lnTo>
                <a:lnTo>
                  <a:pt x="181" y="1210"/>
                </a:lnTo>
                <a:lnTo>
                  <a:pt x="192" y="1142"/>
                </a:lnTo>
                <a:lnTo>
                  <a:pt x="203" y="1074"/>
                </a:lnTo>
                <a:lnTo>
                  <a:pt x="215" y="1006"/>
                </a:lnTo>
                <a:lnTo>
                  <a:pt x="215" y="927"/>
                </a:lnTo>
                <a:lnTo>
                  <a:pt x="215" y="848"/>
                </a:lnTo>
                <a:lnTo>
                  <a:pt x="226" y="769"/>
                </a:lnTo>
                <a:lnTo>
                  <a:pt x="226" y="678"/>
                </a:lnTo>
                <a:lnTo>
                  <a:pt x="226" y="588"/>
                </a:lnTo>
                <a:lnTo>
                  <a:pt x="226" y="543"/>
                </a:lnTo>
                <a:lnTo>
                  <a:pt x="226" y="498"/>
                </a:lnTo>
                <a:lnTo>
                  <a:pt x="215" y="464"/>
                </a:lnTo>
                <a:lnTo>
                  <a:pt x="215" y="418"/>
                </a:lnTo>
                <a:lnTo>
                  <a:pt x="215" y="351"/>
                </a:lnTo>
                <a:lnTo>
                  <a:pt x="203" y="294"/>
                </a:lnTo>
                <a:lnTo>
                  <a:pt x="192" y="238"/>
                </a:lnTo>
                <a:lnTo>
                  <a:pt x="181" y="204"/>
                </a:lnTo>
                <a:lnTo>
                  <a:pt x="170" y="170"/>
                </a:lnTo>
                <a:lnTo>
                  <a:pt x="158" y="1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3" name="Freeform 37"/>
          <p:cNvSpPr/>
          <p:nvPr/>
        </p:nvSpPr>
        <p:spPr>
          <a:xfrm>
            <a:off x="6069013" y="3309938"/>
            <a:ext cx="228600" cy="2873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2941" y="14589"/>
              </a:cxn>
              <a:cxn ang="0">
                <a:pos x="85883" y="29178"/>
              </a:cxn>
              <a:cxn ang="0">
                <a:pos x="121878" y="43132"/>
              </a:cxn>
              <a:cxn ang="0">
                <a:pos x="157241" y="64698"/>
              </a:cxn>
              <a:cxn ang="0">
                <a:pos x="178712" y="86265"/>
              </a:cxn>
              <a:cxn ang="0">
                <a:pos x="200183" y="107831"/>
              </a:cxn>
              <a:cxn ang="0">
                <a:pos x="214707" y="129397"/>
              </a:cxn>
              <a:cxn ang="0">
                <a:pos x="221654" y="136374"/>
              </a:cxn>
              <a:cxn ang="0">
                <a:pos x="221654" y="143351"/>
              </a:cxn>
              <a:cxn ang="0">
                <a:pos x="228600" y="157940"/>
              </a:cxn>
              <a:cxn ang="0">
                <a:pos x="228600" y="164917"/>
              </a:cxn>
              <a:cxn ang="0">
                <a:pos x="228600" y="186484"/>
              </a:cxn>
              <a:cxn ang="0">
                <a:pos x="228600" y="194095"/>
              </a:cxn>
              <a:cxn ang="0">
                <a:pos x="228600" y="201072"/>
              </a:cxn>
              <a:cxn ang="0">
                <a:pos x="228600" y="208050"/>
              </a:cxn>
              <a:cxn ang="0">
                <a:pos x="228600" y="222639"/>
              </a:cxn>
              <a:cxn ang="0">
                <a:pos x="228600" y="236593"/>
              </a:cxn>
              <a:cxn ang="0">
                <a:pos x="221654" y="251182"/>
              </a:cxn>
              <a:cxn ang="0">
                <a:pos x="221654" y="258159"/>
              </a:cxn>
              <a:cxn ang="0">
                <a:pos x="214707" y="265771"/>
              </a:cxn>
              <a:cxn ang="0">
                <a:pos x="207129" y="279725"/>
              </a:cxn>
              <a:cxn ang="0">
                <a:pos x="193236" y="287337"/>
              </a:cxn>
              <a:cxn ang="0">
                <a:pos x="185659" y="287337"/>
              </a:cxn>
              <a:cxn ang="0">
                <a:pos x="178712" y="287337"/>
              </a:cxn>
              <a:cxn ang="0">
                <a:pos x="171766" y="279725"/>
              </a:cxn>
              <a:cxn ang="0">
                <a:pos x="164188" y="265771"/>
              </a:cxn>
              <a:cxn ang="0">
                <a:pos x="150295" y="258159"/>
              </a:cxn>
              <a:cxn ang="0">
                <a:pos x="135771" y="236593"/>
              </a:cxn>
              <a:cxn ang="0">
                <a:pos x="121878" y="215027"/>
              </a:cxn>
              <a:cxn ang="0">
                <a:pos x="100407" y="194095"/>
              </a:cxn>
              <a:cxn ang="0">
                <a:pos x="85883" y="164917"/>
              </a:cxn>
              <a:cxn ang="0">
                <a:pos x="64412" y="129397"/>
              </a:cxn>
              <a:cxn ang="0">
                <a:pos x="50519" y="107831"/>
              </a:cxn>
              <a:cxn ang="0">
                <a:pos x="29049" y="79287"/>
              </a:cxn>
              <a:cxn ang="0">
                <a:pos x="21471" y="57721"/>
              </a:cxn>
              <a:cxn ang="0">
                <a:pos x="14524" y="36155"/>
              </a:cxn>
              <a:cxn ang="0">
                <a:pos x="7578" y="21566"/>
              </a:cxn>
              <a:cxn ang="0">
                <a:pos x="0" y="7612"/>
              </a:cxn>
              <a:cxn ang="0">
                <a:pos x="0" y="0"/>
              </a:cxn>
            </a:cxnLst>
            <a:pathLst>
              <a:path w="362" h="453">
                <a:moveTo>
                  <a:pt x="0" y="0"/>
                </a:moveTo>
                <a:lnTo>
                  <a:pt x="68" y="23"/>
                </a:lnTo>
                <a:lnTo>
                  <a:pt x="136" y="46"/>
                </a:lnTo>
                <a:lnTo>
                  <a:pt x="193" y="68"/>
                </a:lnTo>
                <a:lnTo>
                  <a:pt x="249" y="102"/>
                </a:lnTo>
                <a:lnTo>
                  <a:pt x="283" y="136"/>
                </a:lnTo>
                <a:lnTo>
                  <a:pt x="317" y="170"/>
                </a:lnTo>
                <a:lnTo>
                  <a:pt x="340" y="204"/>
                </a:lnTo>
                <a:lnTo>
                  <a:pt x="351" y="215"/>
                </a:lnTo>
                <a:lnTo>
                  <a:pt x="351" y="226"/>
                </a:lnTo>
                <a:lnTo>
                  <a:pt x="362" y="249"/>
                </a:lnTo>
                <a:lnTo>
                  <a:pt x="362" y="260"/>
                </a:lnTo>
                <a:lnTo>
                  <a:pt x="362" y="294"/>
                </a:lnTo>
                <a:lnTo>
                  <a:pt x="362" y="306"/>
                </a:lnTo>
                <a:lnTo>
                  <a:pt x="362" y="317"/>
                </a:lnTo>
                <a:lnTo>
                  <a:pt x="362" y="328"/>
                </a:lnTo>
                <a:lnTo>
                  <a:pt x="362" y="351"/>
                </a:lnTo>
                <a:lnTo>
                  <a:pt x="362" y="373"/>
                </a:lnTo>
                <a:lnTo>
                  <a:pt x="351" y="396"/>
                </a:lnTo>
                <a:lnTo>
                  <a:pt x="351" y="407"/>
                </a:lnTo>
                <a:lnTo>
                  <a:pt x="340" y="419"/>
                </a:lnTo>
                <a:lnTo>
                  <a:pt x="328" y="441"/>
                </a:lnTo>
                <a:lnTo>
                  <a:pt x="306" y="453"/>
                </a:lnTo>
                <a:lnTo>
                  <a:pt x="294" y="453"/>
                </a:lnTo>
                <a:lnTo>
                  <a:pt x="283" y="453"/>
                </a:lnTo>
                <a:lnTo>
                  <a:pt x="272" y="441"/>
                </a:lnTo>
                <a:lnTo>
                  <a:pt x="260" y="419"/>
                </a:lnTo>
                <a:lnTo>
                  <a:pt x="238" y="407"/>
                </a:lnTo>
                <a:lnTo>
                  <a:pt x="215" y="373"/>
                </a:lnTo>
                <a:lnTo>
                  <a:pt x="193" y="339"/>
                </a:lnTo>
                <a:lnTo>
                  <a:pt x="159" y="306"/>
                </a:lnTo>
                <a:lnTo>
                  <a:pt x="136" y="260"/>
                </a:lnTo>
                <a:lnTo>
                  <a:pt x="102" y="204"/>
                </a:lnTo>
                <a:lnTo>
                  <a:pt x="80" y="170"/>
                </a:lnTo>
                <a:lnTo>
                  <a:pt x="46" y="125"/>
                </a:lnTo>
                <a:lnTo>
                  <a:pt x="34" y="91"/>
                </a:lnTo>
                <a:lnTo>
                  <a:pt x="23" y="57"/>
                </a:lnTo>
                <a:lnTo>
                  <a:pt x="12" y="34"/>
                </a:lnTo>
                <a:lnTo>
                  <a:pt x="0" y="12"/>
                </a:lnTo>
                <a:lnTo>
                  <a:pt x="0" y="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8" grpId="0"/>
      <p:bldP spid="49" grpId="0"/>
      <p:bldP spid="50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Freeform 30"/>
          <p:cNvSpPr/>
          <p:nvPr/>
        </p:nvSpPr>
        <p:spPr>
          <a:xfrm>
            <a:off x="5564188" y="2808288"/>
            <a:ext cx="768350" cy="236537"/>
          </a:xfrm>
          <a:custGeom>
            <a:avLst/>
            <a:gdLst/>
            <a:ahLst/>
            <a:cxnLst>
              <a:cxn ang="0">
                <a:pos x="430530" y="64049"/>
              </a:cxn>
              <a:cxn ang="0">
                <a:pos x="488315" y="50098"/>
              </a:cxn>
              <a:cxn ang="0">
                <a:pos x="538480" y="35512"/>
              </a:cxn>
              <a:cxn ang="0">
                <a:pos x="588645" y="21561"/>
              </a:cxn>
              <a:cxn ang="0">
                <a:pos x="624840" y="13951"/>
              </a:cxn>
              <a:cxn ang="0">
                <a:pos x="653415" y="6976"/>
              </a:cxn>
              <a:cxn ang="0">
                <a:pos x="681990" y="0"/>
              </a:cxn>
              <a:cxn ang="0">
                <a:pos x="696595" y="0"/>
              </a:cxn>
              <a:cxn ang="0">
                <a:pos x="725170" y="0"/>
              </a:cxn>
              <a:cxn ang="0">
                <a:pos x="753745" y="13951"/>
              </a:cxn>
              <a:cxn ang="0">
                <a:pos x="768350" y="28537"/>
              </a:cxn>
              <a:cxn ang="0">
                <a:pos x="768350" y="42488"/>
              </a:cxn>
              <a:cxn ang="0">
                <a:pos x="753745" y="57073"/>
              </a:cxn>
              <a:cxn ang="0">
                <a:pos x="732155" y="71659"/>
              </a:cxn>
              <a:cxn ang="0">
                <a:pos x="696595" y="85610"/>
              </a:cxn>
              <a:cxn ang="0">
                <a:pos x="638810" y="107171"/>
              </a:cxn>
              <a:cxn ang="0">
                <a:pos x="553085" y="135708"/>
              </a:cxn>
              <a:cxn ang="0">
                <a:pos x="502285" y="150293"/>
              </a:cxn>
              <a:cxn ang="0">
                <a:pos x="445135" y="164878"/>
              </a:cxn>
              <a:cxn ang="0">
                <a:pos x="337185" y="200391"/>
              </a:cxn>
              <a:cxn ang="0">
                <a:pos x="243840" y="221952"/>
              </a:cxn>
              <a:cxn ang="0">
                <a:pos x="172085" y="236537"/>
              </a:cxn>
              <a:cxn ang="0">
                <a:pos x="114935" y="236537"/>
              </a:cxn>
              <a:cxn ang="0">
                <a:pos x="71755" y="236537"/>
              </a:cxn>
              <a:cxn ang="0">
                <a:pos x="43180" y="228927"/>
              </a:cxn>
              <a:cxn ang="0">
                <a:pos x="21590" y="221952"/>
              </a:cxn>
              <a:cxn ang="0">
                <a:pos x="6985" y="207366"/>
              </a:cxn>
              <a:cxn ang="0">
                <a:pos x="0" y="193415"/>
              </a:cxn>
              <a:cxn ang="0">
                <a:pos x="0" y="178830"/>
              </a:cxn>
              <a:cxn ang="0">
                <a:pos x="14605" y="171854"/>
              </a:cxn>
              <a:cxn ang="0">
                <a:pos x="28575" y="164878"/>
              </a:cxn>
              <a:cxn ang="0">
                <a:pos x="57150" y="157269"/>
              </a:cxn>
              <a:cxn ang="0">
                <a:pos x="86360" y="150293"/>
              </a:cxn>
              <a:cxn ang="0">
                <a:pos x="100330" y="143317"/>
              </a:cxn>
              <a:cxn ang="0">
                <a:pos x="129540" y="143317"/>
              </a:cxn>
              <a:cxn ang="0">
                <a:pos x="158115" y="135708"/>
              </a:cxn>
              <a:cxn ang="0">
                <a:pos x="193675" y="121756"/>
              </a:cxn>
              <a:cxn ang="0">
                <a:pos x="236855" y="114781"/>
              </a:cxn>
              <a:cxn ang="0">
                <a:pos x="337185" y="85610"/>
              </a:cxn>
            </a:cxnLst>
            <a:pathLst>
              <a:path w="1210" h="373">
                <a:moveTo>
                  <a:pt x="633" y="113"/>
                </a:moveTo>
                <a:lnTo>
                  <a:pt x="678" y="101"/>
                </a:lnTo>
                <a:lnTo>
                  <a:pt x="724" y="90"/>
                </a:lnTo>
                <a:lnTo>
                  <a:pt x="769" y="79"/>
                </a:lnTo>
                <a:lnTo>
                  <a:pt x="814" y="67"/>
                </a:lnTo>
                <a:lnTo>
                  <a:pt x="848" y="56"/>
                </a:lnTo>
                <a:lnTo>
                  <a:pt x="893" y="45"/>
                </a:lnTo>
                <a:lnTo>
                  <a:pt x="927" y="34"/>
                </a:lnTo>
                <a:lnTo>
                  <a:pt x="950" y="34"/>
                </a:lnTo>
                <a:lnTo>
                  <a:pt x="984" y="22"/>
                </a:lnTo>
                <a:lnTo>
                  <a:pt x="1006" y="11"/>
                </a:lnTo>
                <a:lnTo>
                  <a:pt x="1029" y="11"/>
                </a:lnTo>
                <a:lnTo>
                  <a:pt x="1051" y="11"/>
                </a:lnTo>
                <a:lnTo>
                  <a:pt x="1074" y="0"/>
                </a:lnTo>
                <a:lnTo>
                  <a:pt x="1085" y="0"/>
                </a:lnTo>
                <a:lnTo>
                  <a:pt x="1097" y="0"/>
                </a:lnTo>
                <a:lnTo>
                  <a:pt x="1108" y="0"/>
                </a:lnTo>
                <a:lnTo>
                  <a:pt x="1142" y="0"/>
                </a:lnTo>
                <a:lnTo>
                  <a:pt x="1164" y="11"/>
                </a:lnTo>
                <a:lnTo>
                  <a:pt x="1187" y="22"/>
                </a:lnTo>
                <a:lnTo>
                  <a:pt x="1210" y="34"/>
                </a:lnTo>
                <a:lnTo>
                  <a:pt x="1210" y="45"/>
                </a:lnTo>
                <a:lnTo>
                  <a:pt x="1210" y="56"/>
                </a:lnTo>
                <a:lnTo>
                  <a:pt x="1210" y="67"/>
                </a:lnTo>
                <a:lnTo>
                  <a:pt x="1198" y="79"/>
                </a:lnTo>
                <a:lnTo>
                  <a:pt x="1187" y="90"/>
                </a:lnTo>
                <a:lnTo>
                  <a:pt x="1176" y="101"/>
                </a:lnTo>
                <a:lnTo>
                  <a:pt x="1153" y="113"/>
                </a:lnTo>
                <a:lnTo>
                  <a:pt x="1131" y="124"/>
                </a:lnTo>
                <a:lnTo>
                  <a:pt x="1097" y="135"/>
                </a:lnTo>
                <a:lnTo>
                  <a:pt x="1051" y="158"/>
                </a:lnTo>
                <a:lnTo>
                  <a:pt x="1006" y="169"/>
                </a:lnTo>
                <a:lnTo>
                  <a:pt x="938" y="192"/>
                </a:lnTo>
                <a:lnTo>
                  <a:pt x="871" y="214"/>
                </a:lnTo>
                <a:lnTo>
                  <a:pt x="837" y="226"/>
                </a:lnTo>
                <a:lnTo>
                  <a:pt x="791" y="237"/>
                </a:lnTo>
                <a:lnTo>
                  <a:pt x="746" y="248"/>
                </a:lnTo>
                <a:lnTo>
                  <a:pt x="701" y="260"/>
                </a:lnTo>
                <a:lnTo>
                  <a:pt x="611" y="294"/>
                </a:lnTo>
                <a:lnTo>
                  <a:pt x="531" y="316"/>
                </a:lnTo>
                <a:lnTo>
                  <a:pt x="452" y="327"/>
                </a:lnTo>
                <a:lnTo>
                  <a:pt x="384" y="350"/>
                </a:lnTo>
                <a:lnTo>
                  <a:pt x="328" y="361"/>
                </a:lnTo>
                <a:lnTo>
                  <a:pt x="271" y="373"/>
                </a:lnTo>
                <a:lnTo>
                  <a:pt x="226" y="373"/>
                </a:lnTo>
                <a:lnTo>
                  <a:pt x="181" y="373"/>
                </a:lnTo>
                <a:lnTo>
                  <a:pt x="147" y="373"/>
                </a:lnTo>
                <a:lnTo>
                  <a:pt x="113" y="373"/>
                </a:lnTo>
                <a:lnTo>
                  <a:pt x="90" y="373"/>
                </a:lnTo>
                <a:lnTo>
                  <a:pt x="68" y="361"/>
                </a:lnTo>
                <a:lnTo>
                  <a:pt x="45" y="361"/>
                </a:lnTo>
                <a:lnTo>
                  <a:pt x="34" y="350"/>
                </a:lnTo>
                <a:lnTo>
                  <a:pt x="23" y="339"/>
                </a:lnTo>
                <a:lnTo>
                  <a:pt x="11" y="327"/>
                </a:lnTo>
                <a:lnTo>
                  <a:pt x="0" y="316"/>
                </a:lnTo>
                <a:lnTo>
                  <a:pt x="0" y="305"/>
                </a:lnTo>
                <a:lnTo>
                  <a:pt x="0" y="294"/>
                </a:lnTo>
                <a:lnTo>
                  <a:pt x="0" y="282"/>
                </a:lnTo>
                <a:lnTo>
                  <a:pt x="11" y="271"/>
                </a:lnTo>
                <a:lnTo>
                  <a:pt x="23" y="271"/>
                </a:lnTo>
                <a:lnTo>
                  <a:pt x="34" y="260"/>
                </a:lnTo>
                <a:lnTo>
                  <a:pt x="45" y="260"/>
                </a:lnTo>
                <a:lnTo>
                  <a:pt x="68" y="248"/>
                </a:lnTo>
                <a:lnTo>
                  <a:pt x="90" y="248"/>
                </a:lnTo>
                <a:lnTo>
                  <a:pt x="113" y="237"/>
                </a:lnTo>
                <a:lnTo>
                  <a:pt x="136" y="237"/>
                </a:lnTo>
                <a:lnTo>
                  <a:pt x="147" y="237"/>
                </a:lnTo>
                <a:lnTo>
                  <a:pt x="158" y="226"/>
                </a:lnTo>
                <a:lnTo>
                  <a:pt x="181" y="226"/>
                </a:lnTo>
                <a:lnTo>
                  <a:pt x="204" y="226"/>
                </a:lnTo>
                <a:lnTo>
                  <a:pt x="226" y="214"/>
                </a:lnTo>
                <a:lnTo>
                  <a:pt x="249" y="214"/>
                </a:lnTo>
                <a:lnTo>
                  <a:pt x="271" y="203"/>
                </a:lnTo>
                <a:lnTo>
                  <a:pt x="305" y="192"/>
                </a:lnTo>
                <a:lnTo>
                  <a:pt x="339" y="192"/>
                </a:lnTo>
                <a:lnTo>
                  <a:pt x="373" y="181"/>
                </a:lnTo>
                <a:lnTo>
                  <a:pt x="452" y="158"/>
                </a:lnTo>
                <a:lnTo>
                  <a:pt x="531" y="135"/>
                </a:lnTo>
                <a:lnTo>
                  <a:pt x="633" y="11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00088" y="668338"/>
            <a:ext cx="955675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kū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9220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9236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1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2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3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4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45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40" name="TextBox 39"/>
          <p:cNvSpPr txBox="1"/>
          <p:nvPr/>
        </p:nvSpPr>
        <p:spPr>
          <a:xfrm>
            <a:off x="4619625" y="4857750"/>
            <a:ext cx="4216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左高右低，木的最后一笔变成了点。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1590675" y="1504950"/>
            <a:ext cx="290671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木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65138" y="3921125"/>
            <a:ext cx="403225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枯草 枯树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457200" eaLnBrk="1" hangingPunct="1"/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枯黄  干枯 枯叶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0"/>
          <p:cNvSpPr txBox="1">
            <a:spLocks noChangeArrowheads="1"/>
          </p:cNvSpPr>
          <p:nvPr/>
        </p:nvSpPr>
        <p:spPr bwMode="auto">
          <a:xfrm>
            <a:off x="1920875" y="668338"/>
            <a:ext cx="20081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K</a:t>
            </a:r>
            <a:endParaRPr kumimoji="0" lang="en-US" altLang="zh-CN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5" name="文本框 31"/>
          <p:cNvSpPr txBox="1">
            <a:spLocks noChangeArrowheads="1"/>
          </p:cNvSpPr>
          <p:nvPr/>
        </p:nvSpPr>
        <p:spPr bwMode="auto">
          <a:xfrm>
            <a:off x="1822450" y="2338388"/>
            <a:ext cx="27971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226" name="Rectangle 27"/>
          <p:cNvSpPr/>
          <p:nvPr/>
        </p:nvSpPr>
        <p:spPr>
          <a:xfrm>
            <a:off x="5484813" y="2233613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Freeform 31"/>
          <p:cNvSpPr/>
          <p:nvPr/>
        </p:nvSpPr>
        <p:spPr>
          <a:xfrm>
            <a:off x="5943600" y="2211388"/>
            <a:ext cx="187325" cy="1931987"/>
          </a:xfrm>
          <a:custGeom>
            <a:avLst/>
            <a:gdLst/>
            <a:ahLst/>
            <a:cxnLst>
              <a:cxn ang="0">
                <a:pos x="79645" y="495544"/>
              </a:cxn>
              <a:cxn ang="0">
                <a:pos x="79645" y="351963"/>
              </a:cxn>
              <a:cxn ang="0">
                <a:pos x="71999" y="236972"/>
              </a:cxn>
              <a:cxn ang="0">
                <a:pos x="57982" y="143581"/>
              </a:cxn>
              <a:cxn ang="0">
                <a:pos x="43327" y="93391"/>
              </a:cxn>
              <a:cxn ang="0">
                <a:pos x="14655" y="64802"/>
              </a:cxn>
              <a:cxn ang="0">
                <a:pos x="0" y="21601"/>
              </a:cxn>
              <a:cxn ang="0">
                <a:pos x="21663" y="7624"/>
              </a:cxn>
              <a:cxn ang="0">
                <a:pos x="50336" y="0"/>
              </a:cxn>
              <a:cxn ang="0">
                <a:pos x="115326" y="21601"/>
              </a:cxn>
              <a:cxn ang="0">
                <a:pos x="173307" y="43201"/>
              </a:cxn>
              <a:cxn ang="0">
                <a:pos x="187325" y="93391"/>
              </a:cxn>
              <a:cxn ang="0">
                <a:pos x="187325" y="143581"/>
              </a:cxn>
              <a:cxn ang="0">
                <a:pos x="180316" y="179794"/>
              </a:cxn>
              <a:cxn ang="0">
                <a:pos x="173307" y="215371"/>
              </a:cxn>
              <a:cxn ang="0">
                <a:pos x="165662" y="280173"/>
              </a:cxn>
              <a:cxn ang="0">
                <a:pos x="165662" y="359587"/>
              </a:cxn>
              <a:cxn ang="0">
                <a:pos x="158653" y="466955"/>
              </a:cxn>
              <a:cxn ang="0">
                <a:pos x="151644" y="732516"/>
              </a:cxn>
              <a:cxn ang="0">
                <a:pos x="143998" y="1292862"/>
              </a:cxn>
              <a:cxn ang="0">
                <a:pos x="136989" y="1429454"/>
              </a:cxn>
              <a:cxn ang="0">
                <a:pos x="129981" y="1544446"/>
              </a:cxn>
              <a:cxn ang="0">
                <a:pos x="129981" y="1644825"/>
              </a:cxn>
              <a:cxn ang="0">
                <a:pos x="122335" y="1731228"/>
              </a:cxn>
              <a:cxn ang="0">
                <a:pos x="115326" y="1796030"/>
              </a:cxn>
              <a:cxn ang="0">
                <a:pos x="100671" y="1867820"/>
              </a:cxn>
              <a:cxn ang="0">
                <a:pos x="79645" y="1918010"/>
              </a:cxn>
              <a:cxn ang="0">
                <a:pos x="64990" y="1924999"/>
              </a:cxn>
              <a:cxn ang="0">
                <a:pos x="50336" y="1903398"/>
              </a:cxn>
              <a:cxn ang="0">
                <a:pos x="36318" y="1867820"/>
              </a:cxn>
              <a:cxn ang="0">
                <a:pos x="21663" y="1810007"/>
              </a:cxn>
              <a:cxn ang="0">
                <a:pos x="14655" y="1766806"/>
              </a:cxn>
              <a:cxn ang="0">
                <a:pos x="14655" y="1731228"/>
              </a:cxn>
              <a:cxn ang="0">
                <a:pos x="14655" y="1709627"/>
              </a:cxn>
              <a:cxn ang="0">
                <a:pos x="21663" y="1659438"/>
              </a:cxn>
              <a:cxn ang="0">
                <a:pos x="36318" y="1580024"/>
              </a:cxn>
              <a:cxn ang="0">
                <a:pos x="43327" y="1515857"/>
              </a:cxn>
              <a:cxn ang="0">
                <a:pos x="43327" y="1444067"/>
              </a:cxn>
              <a:cxn ang="0">
                <a:pos x="50336" y="1357664"/>
              </a:cxn>
              <a:cxn ang="0">
                <a:pos x="50336" y="1257285"/>
              </a:cxn>
              <a:cxn ang="0">
                <a:pos x="57982" y="1142293"/>
              </a:cxn>
              <a:cxn ang="0">
                <a:pos x="64990" y="919298"/>
              </a:cxn>
              <a:cxn ang="0">
                <a:pos x="64990" y="725528"/>
              </a:cxn>
            </a:cxnLst>
            <a:pathLst>
              <a:path w="294" h="3041">
                <a:moveTo>
                  <a:pt x="113" y="950"/>
                </a:moveTo>
                <a:lnTo>
                  <a:pt x="113" y="871"/>
                </a:lnTo>
                <a:lnTo>
                  <a:pt x="125" y="780"/>
                </a:lnTo>
                <a:lnTo>
                  <a:pt x="125" y="701"/>
                </a:lnTo>
                <a:lnTo>
                  <a:pt x="125" y="633"/>
                </a:lnTo>
                <a:lnTo>
                  <a:pt x="125" y="554"/>
                </a:lnTo>
                <a:lnTo>
                  <a:pt x="125" y="498"/>
                </a:lnTo>
                <a:lnTo>
                  <a:pt x="113" y="430"/>
                </a:lnTo>
                <a:lnTo>
                  <a:pt x="113" y="373"/>
                </a:lnTo>
                <a:lnTo>
                  <a:pt x="113" y="317"/>
                </a:lnTo>
                <a:lnTo>
                  <a:pt x="102" y="272"/>
                </a:lnTo>
                <a:lnTo>
                  <a:pt x="91" y="226"/>
                </a:lnTo>
                <a:lnTo>
                  <a:pt x="91" y="192"/>
                </a:lnTo>
                <a:lnTo>
                  <a:pt x="79" y="170"/>
                </a:lnTo>
                <a:lnTo>
                  <a:pt x="68" y="147"/>
                </a:lnTo>
                <a:lnTo>
                  <a:pt x="57" y="125"/>
                </a:lnTo>
                <a:lnTo>
                  <a:pt x="45" y="125"/>
                </a:lnTo>
                <a:lnTo>
                  <a:pt x="23" y="102"/>
                </a:lnTo>
                <a:lnTo>
                  <a:pt x="0" y="91"/>
                </a:lnTo>
                <a:lnTo>
                  <a:pt x="0" y="68"/>
                </a:lnTo>
                <a:lnTo>
                  <a:pt x="0" y="34"/>
                </a:lnTo>
                <a:lnTo>
                  <a:pt x="12" y="23"/>
                </a:lnTo>
                <a:lnTo>
                  <a:pt x="23" y="12"/>
                </a:lnTo>
                <a:lnTo>
                  <a:pt x="34" y="12"/>
                </a:lnTo>
                <a:lnTo>
                  <a:pt x="45" y="0"/>
                </a:lnTo>
                <a:lnTo>
                  <a:pt x="57" y="0"/>
                </a:lnTo>
                <a:lnTo>
                  <a:pt x="79" y="0"/>
                </a:lnTo>
                <a:lnTo>
                  <a:pt x="102" y="12"/>
                </a:lnTo>
                <a:lnTo>
                  <a:pt x="147" y="23"/>
                </a:lnTo>
                <a:lnTo>
                  <a:pt x="181" y="34"/>
                </a:lnTo>
                <a:lnTo>
                  <a:pt x="215" y="46"/>
                </a:lnTo>
                <a:lnTo>
                  <a:pt x="249" y="46"/>
                </a:lnTo>
                <a:lnTo>
                  <a:pt x="272" y="68"/>
                </a:lnTo>
                <a:lnTo>
                  <a:pt x="283" y="91"/>
                </a:lnTo>
                <a:lnTo>
                  <a:pt x="294" y="125"/>
                </a:lnTo>
                <a:lnTo>
                  <a:pt x="294" y="147"/>
                </a:lnTo>
                <a:lnTo>
                  <a:pt x="294" y="181"/>
                </a:lnTo>
                <a:lnTo>
                  <a:pt x="294" y="204"/>
                </a:lnTo>
                <a:lnTo>
                  <a:pt x="294" y="226"/>
                </a:lnTo>
                <a:lnTo>
                  <a:pt x="283" y="260"/>
                </a:lnTo>
                <a:lnTo>
                  <a:pt x="283" y="272"/>
                </a:lnTo>
                <a:lnTo>
                  <a:pt x="283" y="283"/>
                </a:lnTo>
                <a:lnTo>
                  <a:pt x="272" y="294"/>
                </a:lnTo>
                <a:lnTo>
                  <a:pt x="272" y="317"/>
                </a:lnTo>
                <a:lnTo>
                  <a:pt x="272" y="339"/>
                </a:lnTo>
                <a:lnTo>
                  <a:pt x="272" y="373"/>
                </a:lnTo>
                <a:lnTo>
                  <a:pt x="272" y="407"/>
                </a:lnTo>
                <a:lnTo>
                  <a:pt x="260" y="441"/>
                </a:lnTo>
                <a:lnTo>
                  <a:pt x="260" y="475"/>
                </a:lnTo>
                <a:lnTo>
                  <a:pt x="260" y="520"/>
                </a:lnTo>
                <a:lnTo>
                  <a:pt x="260" y="566"/>
                </a:lnTo>
                <a:lnTo>
                  <a:pt x="260" y="622"/>
                </a:lnTo>
                <a:lnTo>
                  <a:pt x="249" y="679"/>
                </a:lnTo>
                <a:lnTo>
                  <a:pt x="249" y="735"/>
                </a:lnTo>
                <a:lnTo>
                  <a:pt x="249" y="803"/>
                </a:lnTo>
                <a:lnTo>
                  <a:pt x="249" y="871"/>
                </a:lnTo>
                <a:lnTo>
                  <a:pt x="238" y="1153"/>
                </a:lnTo>
                <a:lnTo>
                  <a:pt x="226" y="1447"/>
                </a:lnTo>
                <a:lnTo>
                  <a:pt x="226" y="1741"/>
                </a:lnTo>
                <a:lnTo>
                  <a:pt x="226" y="2035"/>
                </a:lnTo>
                <a:lnTo>
                  <a:pt x="215" y="2114"/>
                </a:lnTo>
                <a:lnTo>
                  <a:pt x="215" y="2182"/>
                </a:lnTo>
                <a:lnTo>
                  <a:pt x="215" y="2250"/>
                </a:lnTo>
                <a:lnTo>
                  <a:pt x="215" y="2318"/>
                </a:lnTo>
                <a:lnTo>
                  <a:pt x="215" y="2374"/>
                </a:lnTo>
                <a:lnTo>
                  <a:pt x="204" y="2431"/>
                </a:lnTo>
                <a:lnTo>
                  <a:pt x="204" y="2487"/>
                </a:lnTo>
                <a:lnTo>
                  <a:pt x="204" y="2544"/>
                </a:lnTo>
                <a:lnTo>
                  <a:pt x="204" y="2589"/>
                </a:lnTo>
                <a:lnTo>
                  <a:pt x="192" y="2634"/>
                </a:lnTo>
                <a:lnTo>
                  <a:pt x="192" y="2680"/>
                </a:lnTo>
                <a:lnTo>
                  <a:pt x="192" y="2725"/>
                </a:lnTo>
                <a:lnTo>
                  <a:pt x="181" y="2759"/>
                </a:lnTo>
                <a:lnTo>
                  <a:pt x="181" y="2793"/>
                </a:lnTo>
                <a:lnTo>
                  <a:pt x="181" y="2827"/>
                </a:lnTo>
                <a:lnTo>
                  <a:pt x="170" y="2849"/>
                </a:lnTo>
                <a:lnTo>
                  <a:pt x="170" y="2906"/>
                </a:lnTo>
                <a:lnTo>
                  <a:pt x="158" y="2940"/>
                </a:lnTo>
                <a:lnTo>
                  <a:pt x="147" y="2974"/>
                </a:lnTo>
                <a:lnTo>
                  <a:pt x="136" y="2996"/>
                </a:lnTo>
                <a:lnTo>
                  <a:pt x="125" y="3019"/>
                </a:lnTo>
                <a:lnTo>
                  <a:pt x="125" y="3030"/>
                </a:lnTo>
                <a:lnTo>
                  <a:pt x="113" y="3041"/>
                </a:lnTo>
                <a:lnTo>
                  <a:pt x="102" y="3030"/>
                </a:lnTo>
                <a:lnTo>
                  <a:pt x="91" y="3030"/>
                </a:lnTo>
                <a:lnTo>
                  <a:pt x="79" y="3019"/>
                </a:lnTo>
                <a:lnTo>
                  <a:pt x="79" y="2996"/>
                </a:lnTo>
                <a:lnTo>
                  <a:pt x="68" y="2985"/>
                </a:lnTo>
                <a:lnTo>
                  <a:pt x="57" y="2962"/>
                </a:lnTo>
                <a:lnTo>
                  <a:pt x="57" y="2940"/>
                </a:lnTo>
                <a:lnTo>
                  <a:pt x="45" y="2906"/>
                </a:lnTo>
                <a:lnTo>
                  <a:pt x="45" y="2883"/>
                </a:lnTo>
                <a:lnTo>
                  <a:pt x="34" y="2849"/>
                </a:lnTo>
                <a:lnTo>
                  <a:pt x="34" y="2827"/>
                </a:lnTo>
                <a:lnTo>
                  <a:pt x="34" y="2804"/>
                </a:lnTo>
                <a:lnTo>
                  <a:pt x="23" y="2781"/>
                </a:lnTo>
                <a:lnTo>
                  <a:pt x="23" y="2759"/>
                </a:lnTo>
                <a:lnTo>
                  <a:pt x="23" y="2736"/>
                </a:lnTo>
                <a:lnTo>
                  <a:pt x="23" y="2725"/>
                </a:lnTo>
                <a:lnTo>
                  <a:pt x="23" y="2714"/>
                </a:lnTo>
                <a:lnTo>
                  <a:pt x="23" y="2702"/>
                </a:lnTo>
                <a:lnTo>
                  <a:pt x="23" y="2691"/>
                </a:lnTo>
                <a:lnTo>
                  <a:pt x="23" y="2668"/>
                </a:lnTo>
                <a:lnTo>
                  <a:pt x="23" y="2646"/>
                </a:lnTo>
                <a:lnTo>
                  <a:pt x="34" y="2612"/>
                </a:lnTo>
                <a:lnTo>
                  <a:pt x="34" y="2578"/>
                </a:lnTo>
                <a:lnTo>
                  <a:pt x="45" y="2533"/>
                </a:lnTo>
                <a:lnTo>
                  <a:pt x="57" y="2487"/>
                </a:lnTo>
                <a:lnTo>
                  <a:pt x="57" y="2442"/>
                </a:lnTo>
                <a:lnTo>
                  <a:pt x="57" y="2408"/>
                </a:lnTo>
                <a:lnTo>
                  <a:pt x="68" y="2386"/>
                </a:lnTo>
                <a:lnTo>
                  <a:pt x="68" y="2352"/>
                </a:lnTo>
                <a:lnTo>
                  <a:pt x="68" y="2307"/>
                </a:lnTo>
                <a:lnTo>
                  <a:pt x="68" y="2273"/>
                </a:lnTo>
                <a:lnTo>
                  <a:pt x="68" y="2227"/>
                </a:lnTo>
                <a:lnTo>
                  <a:pt x="79" y="2182"/>
                </a:lnTo>
                <a:lnTo>
                  <a:pt x="79" y="2137"/>
                </a:lnTo>
                <a:lnTo>
                  <a:pt x="79" y="2092"/>
                </a:lnTo>
                <a:lnTo>
                  <a:pt x="79" y="2035"/>
                </a:lnTo>
                <a:lnTo>
                  <a:pt x="79" y="1979"/>
                </a:lnTo>
                <a:lnTo>
                  <a:pt x="91" y="1922"/>
                </a:lnTo>
                <a:lnTo>
                  <a:pt x="91" y="1866"/>
                </a:lnTo>
                <a:lnTo>
                  <a:pt x="91" y="1798"/>
                </a:lnTo>
                <a:lnTo>
                  <a:pt x="91" y="1673"/>
                </a:lnTo>
                <a:lnTo>
                  <a:pt x="102" y="1560"/>
                </a:lnTo>
                <a:lnTo>
                  <a:pt x="102" y="1447"/>
                </a:lnTo>
                <a:lnTo>
                  <a:pt x="102" y="1334"/>
                </a:lnTo>
                <a:lnTo>
                  <a:pt x="102" y="1233"/>
                </a:lnTo>
                <a:lnTo>
                  <a:pt x="102" y="1142"/>
                </a:lnTo>
                <a:lnTo>
                  <a:pt x="113" y="1040"/>
                </a:lnTo>
                <a:lnTo>
                  <a:pt x="113" y="950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2"/>
          <p:cNvSpPr/>
          <p:nvPr/>
        </p:nvSpPr>
        <p:spPr>
          <a:xfrm>
            <a:off x="5499100" y="2879725"/>
            <a:ext cx="574675" cy="911225"/>
          </a:xfrm>
          <a:custGeom>
            <a:avLst/>
            <a:gdLst/>
            <a:ahLst/>
            <a:cxnLst>
              <a:cxn ang="0">
                <a:pos x="121920" y="832485"/>
              </a:cxn>
              <a:cxn ang="0">
                <a:pos x="93345" y="854075"/>
              </a:cxn>
              <a:cxn ang="0">
                <a:pos x="71755" y="875665"/>
              </a:cxn>
              <a:cxn ang="0">
                <a:pos x="57785" y="890270"/>
              </a:cxn>
              <a:cxn ang="0">
                <a:pos x="36195" y="897255"/>
              </a:cxn>
              <a:cxn ang="0">
                <a:pos x="29210" y="904240"/>
              </a:cxn>
              <a:cxn ang="0">
                <a:pos x="14605" y="904240"/>
              </a:cxn>
              <a:cxn ang="0">
                <a:pos x="7620" y="911225"/>
              </a:cxn>
              <a:cxn ang="0">
                <a:pos x="7620" y="904240"/>
              </a:cxn>
              <a:cxn ang="0">
                <a:pos x="0" y="904240"/>
              </a:cxn>
              <a:cxn ang="0">
                <a:pos x="7620" y="890270"/>
              </a:cxn>
              <a:cxn ang="0">
                <a:pos x="7620" y="882650"/>
              </a:cxn>
              <a:cxn ang="0">
                <a:pos x="14605" y="868680"/>
              </a:cxn>
              <a:cxn ang="0">
                <a:pos x="29210" y="854075"/>
              </a:cxn>
              <a:cxn ang="0">
                <a:pos x="36195" y="832485"/>
              </a:cxn>
              <a:cxn ang="0">
                <a:pos x="57785" y="810895"/>
              </a:cxn>
              <a:cxn ang="0">
                <a:pos x="71755" y="789305"/>
              </a:cxn>
              <a:cxn ang="0">
                <a:pos x="93345" y="767715"/>
              </a:cxn>
              <a:cxn ang="0">
                <a:pos x="114935" y="739140"/>
              </a:cxn>
              <a:cxn ang="0">
                <a:pos x="136525" y="710565"/>
              </a:cxn>
              <a:cxn ang="0">
                <a:pos x="158115" y="681990"/>
              </a:cxn>
              <a:cxn ang="0">
                <a:pos x="186690" y="652780"/>
              </a:cxn>
              <a:cxn ang="0">
                <a:pos x="208280" y="617220"/>
              </a:cxn>
              <a:cxn ang="0">
                <a:pos x="236855" y="574040"/>
              </a:cxn>
              <a:cxn ang="0">
                <a:pos x="266065" y="538480"/>
              </a:cxn>
              <a:cxn ang="0">
                <a:pos x="280035" y="516890"/>
              </a:cxn>
              <a:cxn ang="0">
                <a:pos x="294640" y="495300"/>
              </a:cxn>
              <a:cxn ang="0">
                <a:pos x="308610" y="466725"/>
              </a:cxn>
              <a:cxn ang="0">
                <a:pos x="323215" y="445135"/>
              </a:cxn>
              <a:cxn ang="0">
                <a:pos x="344805" y="415925"/>
              </a:cxn>
              <a:cxn ang="0">
                <a:pos x="359410" y="387350"/>
              </a:cxn>
              <a:cxn ang="0">
                <a:pos x="380365" y="358775"/>
              </a:cxn>
              <a:cxn ang="0">
                <a:pos x="394970" y="322580"/>
              </a:cxn>
              <a:cxn ang="0">
                <a:pos x="416560" y="287020"/>
              </a:cxn>
              <a:cxn ang="0">
                <a:pos x="438150" y="250825"/>
              </a:cxn>
              <a:cxn ang="0">
                <a:pos x="459740" y="215265"/>
              </a:cxn>
              <a:cxn ang="0">
                <a:pos x="473710" y="179070"/>
              </a:cxn>
              <a:cxn ang="0">
                <a:pos x="495300" y="135890"/>
              </a:cxn>
              <a:cxn ang="0">
                <a:pos x="516890" y="93345"/>
              </a:cxn>
              <a:cxn ang="0">
                <a:pos x="538480" y="43180"/>
              </a:cxn>
              <a:cxn ang="0">
                <a:pos x="560070" y="0"/>
              </a:cxn>
              <a:cxn ang="0">
                <a:pos x="574675" y="186690"/>
              </a:cxn>
              <a:cxn ang="0">
                <a:pos x="538480" y="258445"/>
              </a:cxn>
              <a:cxn ang="0">
                <a:pos x="516890" y="294005"/>
              </a:cxn>
              <a:cxn ang="0">
                <a:pos x="502920" y="330200"/>
              </a:cxn>
              <a:cxn ang="0">
                <a:pos x="481330" y="365760"/>
              </a:cxn>
              <a:cxn ang="0">
                <a:pos x="466725" y="394335"/>
              </a:cxn>
              <a:cxn ang="0">
                <a:pos x="452755" y="423545"/>
              </a:cxn>
              <a:cxn ang="0">
                <a:pos x="438150" y="452120"/>
              </a:cxn>
              <a:cxn ang="0">
                <a:pos x="423545" y="480695"/>
              </a:cxn>
              <a:cxn ang="0">
                <a:pos x="409575" y="502285"/>
              </a:cxn>
              <a:cxn ang="0">
                <a:pos x="394970" y="530860"/>
              </a:cxn>
              <a:cxn ang="0">
                <a:pos x="380365" y="552450"/>
              </a:cxn>
              <a:cxn ang="0">
                <a:pos x="366395" y="574040"/>
              </a:cxn>
              <a:cxn ang="0">
                <a:pos x="351790" y="588645"/>
              </a:cxn>
              <a:cxn ang="0">
                <a:pos x="337820" y="610235"/>
              </a:cxn>
              <a:cxn ang="0">
                <a:pos x="323215" y="624205"/>
              </a:cxn>
              <a:cxn ang="0">
                <a:pos x="273050" y="681990"/>
              </a:cxn>
              <a:cxn ang="0">
                <a:pos x="222885" y="739140"/>
              </a:cxn>
              <a:cxn ang="0">
                <a:pos x="172720" y="789305"/>
              </a:cxn>
              <a:cxn ang="0">
                <a:pos x="121920" y="832485"/>
              </a:cxn>
            </a:cxnLst>
            <a:pathLst>
              <a:path w="905" h="1435">
                <a:moveTo>
                  <a:pt x="192" y="1311"/>
                </a:moveTo>
                <a:lnTo>
                  <a:pt x="147" y="1345"/>
                </a:lnTo>
                <a:lnTo>
                  <a:pt x="113" y="1379"/>
                </a:lnTo>
                <a:lnTo>
                  <a:pt x="91" y="1402"/>
                </a:lnTo>
                <a:lnTo>
                  <a:pt x="57" y="1413"/>
                </a:lnTo>
                <a:lnTo>
                  <a:pt x="46" y="1424"/>
                </a:lnTo>
                <a:lnTo>
                  <a:pt x="23" y="1424"/>
                </a:lnTo>
                <a:lnTo>
                  <a:pt x="12" y="1435"/>
                </a:lnTo>
                <a:lnTo>
                  <a:pt x="12" y="1424"/>
                </a:lnTo>
                <a:lnTo>
                  <a:pt x="0" y="1424"/>
                </a:lnTo>
                <a:lnTo>
                  <a:pt x="12" y="1402"/>
                </a:lnTo>
                <a:lnTo>
                  <a:pt x="12" y="1390"/>
                </a:lnTo>
                <a:lnTo>
                  <a:pt x="23" y="1368"/>
                </a:lnTo>
                <a:lnTo>
                  <a:pt x="46" y="1345"/>
                </a:lnTo>
                <a:lnTo>
                  <a:pt x="57" y="1311"/>
                </a:lnTo>
                <a:lnTo>
                  <a:pt x="91" y="1277"/>
                </a:lnTo>
                <a:lnTo>
                  <a:pt x="113" y="1243"/>
                </a:lnTo>
                <a:lnTo>
                  <a:pt x="147" y="1209"/>
                </a:lnTo>
                <a:lnTo>
                  <a:pt x="181" y="1164"/>
                </a:lnTo>
                <a:lnTo>
                  <a:pt x="215" y="1119"/>
                </a:lnTo>
                <a:lnTo>
                  <a:pt x="249" y="1074"/>
                </a:lnTo>
                <a:lnTo>
                  <a:pt x="294" y="1028"/>
                </a:lnTo>
                <a:lnTo>
                  <a:pt x="328" y="972"/>
                </a:lnTo>
                <a:lnTo>
                  <a:pt x="373" y="904"/>
                </a:lnTo>
                <a:lnTo>
                  <a:pt x="419" y="848"/>
                </a:lnTo>
                <a:lnTo>
                  <a:pt x="441" y="814"/>
                </a:lnTo>
                <a:lnTo>
                  <a:pt x="464" y="780"/>
                </a:lnTo>
                <a:lnTo>
                  <a:pt x="486" y="735"/>
                </a:lnTo>
                <a:lnTo>
                  <a:pt x="509" y="701"/>
                </a:lnTo>
                <a:lnTo>
                  <a:pt x="543" y="655"/>
                </a:lnTo>
                <a:lnTo>
                  <a:pt x="566" y="610"/>
                </a:lnTo>
                <a:lnTo>
                  <a:pt x="599" y="565"/>
                </a:lnTo>
                <a:lnTo>
                  <a:pt x="622" y="508"/>
                </a:lnTo>
                <a:lnTo>
                  <a:pt x="656" y="452"/>
                </a:lnTo>
                <a:lnTo>
                  <a:pt x="690" y="395"/>
                </a:lnTo>
                <a:lnTo>
                  <a:pt x="724" y="339"/>
                </a:lnTo>
                <a:lnTo>
                  <a:pt x="746" y="282"/>
                </a:lnTo>
                <a:lnTo>
                  <a:pt x="780" y="214"/>
                </a:lnTo>
                <a:lnTo>
                  <a:pt x="814" y="147"/>
                </a:lnTo>
                <a:lnTo>
                  <a:pt x="848" y="68"/>
                </a:lnTo>
                <a:lnTo>
                  <a:pt x="882" y="0"/>
                </a:lnTo>
                <a:lnTo>
                  <a:pt x="905" y="294"/>
                </a:lnTo>
                <a:lnTo>
                  <a:pt x="848" y="407"/>
                </a:lnTo>
                <a:lnTo>
                  <a:pt x="814" y="463"/>
                </a:lnTo>
                <a:lnTo>
                  <a:pt x="792" y="520"/>
                </a:lnTo>
                <a:lnTo>
                  <a:pt x="758" y="576"/>
                </a:lnTo>
                <a:lnTo>
                  <a:pt x="735" y="621"/>
                </a:lnTo>
                <a:lnTo>
                  <a:pt x="713" y="667"/>
                </a:lnTo>
                <a:lnTo>
                  <a:pt x="690" y="712"/>
                </a:lnTo>
                <a:lnTo>
                  <a:pt x="667" y="757"/>
                </a:lnTo>
                <a:lnTo>
                  <a:pt x="645" y="791"/>
                </a:lnTo>
                <a:lnTo>
                  <a:pt x="622" y="836"/>
                </a:lnTo>
                <a:lnTo>
                  <a:pt x="599" y="870"/>
                </a:lnTo>
                <a:lnTo>
                  <a:pt x="577" y="904"/>
                </a:lnTo>
                <a:lnTo>
                  <a:pt x="554" y="927"/>
                </a:lnTo>
                <a:lnTo>
                  <a:pt x="532" y="961"/>
                </a:lnTo>
                <a:lnTo>
                  <a:pt x="509" y="983"/>
                </a:lnTo>
                <a:lnTo>
                  <a:pt x="430" y="1074"/>
                </a:lnTo>
                <a:lnTo>
                  <a:pt x="351" y="1164"/>
                </a:lnTo>
                <a:lnTo>
                  <a:pt x="272" y="1243"/>
                </a:lnTo>
                <a:lnTo>
                  <a:pt x="192" y="131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33"/>
          <p:cNvSpPr/>
          <p:nvPr/>
        </p:nvSpPr>
        <p:spPr>
          <a:xfrm>
            <a:off x="6059488" y="3181350"/>
            <a:ext cx="257175" cy="230188"/>
          </a:xfrm>
          <a:custGeom>
            <a:avLst/>
            <a:gdLst/>
            <a:ahLst/>
            <a:cxnLst>
              <a:cxn ang="0">
                <a:pos x="157338" y="28694"/>
              </a:cxn>
              <a:cxn ang="0">
                <a:pos x="185773" y="50374"/>
              </a:cxn>
              <a:cxn ang="0">
                <a:pos x="214207" y="72053"/>
              </a:cxn>
              <a:cxn ang="0">
                <a:pos x="235691" y="93095"/>
              </a:cxn>
              <a:cxn ang="0">
                <a:pos x="250224" y="122427"/>
              </a:cxn>
              <a:cxn ang="0">
                <a:pos x="257175" y="144107"/>
              </a:cxn>
              <a:cxn ang="0">
                <a:pos x="257175" y="165786"/>
              </a:cxn>
              <a:cxn ang="0">
                <a:pos x="257175" y="186828"/>
              </a:cxn>
              <a:cxn ang="0">
                <a:pos x="250224" y="201494"/>
              </a:cxn>
              <a:cxn ang="0">
                <a:pos x="235691" y="208508"/>
              </a:cxn>
              <a:cxn ang="0">
                <a:pos x="235691" y="216160"/>
              </a:cxn>
              <a:cxn ang="0">
                <a:pos x="228740" y="223174"/>
              </a:cxn>
              <a:cxn ang="0">
                <a:pos x="221790" y="230188"/>
              </a:cxn>
              <a:cxn ang="0">
                <a:pos x="214207" y="230188"/>
              </a:cxn>
              <a:cxn ang="0">
                <a:pos x="207257" y="223174"/>
              </a:cxn>
              <a:cxn ang="0">
                <a:pos x="200306" y="223174"/>
              </a:cxn>
              <a:cxn ang="0">
                <a:pos x="200306" y="216160"/>
              </a:cxn>
              <a:cxn ang="0">
                <a:pos x="192723" y="216160"/>
              </a:cxn>
              <a:cxn ang="0">
                <a:pos x="185773" y="208508"/>
              </a:cxn>
              <a:cxn ang="0">
                <a:pos x="171239" y="194480"/>
              </a:cxn>
              <a:cxn ang="0">
                <a:pos x="164289" y="186828"/>
              </a:cxn>
              <a:cxn ang="0">
                <a:pos x="150387" y="172800"/>
              </a:cxn>
              <a:cxn ang="0">
                <a:pos x="135854" y="158135"/>
              </a:cxn>
              <a:cxn ang="0">
                <a:pos x="121321" y="144107"/>
              </a:cxn>
              <a:cxn ang="0">
                <a:pos x="107420" y="122427"/>
              </a:cxn>
              <a:cxn ang="0">
                <a:pos x="85936" y="100747"/>
              </a:cxn>
              <a:cxn ang="0">
                <a:pos x="71402" y="79067"/>
              </a:cxn>
              <a:cxn ang="0">
                <a:pos x="49918" y="57388"/>
              </a:cxn>
              <a:cxn ang="0">
                <a:pos x="28435" y="35708"/>
              </a:cxn>
              <a:cxn ang="0">
                <a:pos x="0" y="7014"/>
              </a:cxn>
              <a:cxn ang="0">
                <a:pos x="21484" y="0"/>
              </a:cxn>
              <a:cxn ang="0">
                <a:pos x="42968" y="0"/>
              </a:cxn>
              <a:cxn ang="0">
                <a:pos x="64452" y="0"/>
              </a:cxn>
              <a:cxn ang="0">
                <a:pos x="85936" y="7014"/>
              </a:cxn>
              <a:cxn ang="0">
                <a:pos x="99837" y="7014"/>
              </a:cxn>
              <a:cxn ang="0">
                <a:pos x="121321" y="14028"/>
              </a:cxn>
              <a:cxn ang="0">
                <a:pos x="135854" y="21042"/>
              </a:cxn>
              <a:cxn ang="0">
                <a:pos x="157338" y="28694"/>
              </a:cxn>
            </a:cxnLst>
            <a:pathLst>
              <a:path w="407" h="361">
                <a:moveTo>
                  <a:pt x="249" y="45"/>
                </a:moveTo>
                <a:lnTo>
                  <a:pt x="294" y="79"/>
                </a:lnTo>
                <a:lnTo>
                  <a:pt x="339" y="113"/>
                </a:lnTo>
                <a:lnTo>
                  <a:pt x="373" y="146"/>
                </a:lnTo>
                <a:lnTo>
                  <a:pt x="396" y="192"/>
                </a:lnTo>
                <a:lnTo>
                  <a:pt x="407" y="226"/>
                </a:lnTo>
                <a:lnTo>
                  <a:pt x="407" y="260"/>
                </a:lnTo>
                <a:lnTo>
                  <a:pt x="407" y="293"/>
                </a:lnTo>
                <a:lnTo>
                  <a:pt x="396" y="316"/>
                </a:lnTo>
                <a:lnTo>
                  <a:pt x="373" y="327"/>
                </a:lnTo>
                <a:lnTo>
                  <a:pt x="373" y="339"/>
                </a:lnTo>
                <a:lnTo>
                  <a:pt x="362" y="350"/>
                </a:lnTo>
                <a:lnTo>
                  <a:pt x="351" y="361"/>
                </a:lnTo>
                <a:lnTo>
                  <a:pt x="339" y="361"/>
                </a:lnTo>
                <a:lnTo>
                  <a:pt x="328" y="350"/>
                </a:lnTo>
                <a:lnTo>
                  <a:pt x="317" y="350"/>
                </a:lnTo>
                <a:lnTo>
                  <a:pt x="317" y="339"/>
                </a:lnTo>
                <a:lnTo>
                  <a:pt x="305" y="339"/>
                </a:lnTo>
                <a:lnTo>
                  <a:pt x="294" y="327"/>
                </a:lnTo>
                <a:lnTo>
                  <a:pt x="271" y="305"/>
                </a:lnTo>
                <a:lnTo>
                  <a:pt x="260" y="293"/>
                </a:lnTo>
                <a:lnTo>
                  <a:pt x="238" y="271"/>
                </a:lnTo>
                <a:lnTo>
                  <a:pt x="215" y="248"/>
                </a:lnTo>
                <a:lnTo>
                  <a:pt x="192" y="226"/>
                </a:lnTo>
                <a:lnTo>
                  <a:pt x="170" y="192"/>
                </a:lnTo>
                <a:lnTo>
                  <a:pt x="136" y="158"/>
                </a:lnTo>
                <a:lnTo>
                  <a:pt x="113" y="124"/>
                </a:lnTo>
                <a:lnTo>
                  <a:pt x="79" y="90"/>
                </a:lnTo>
                <a:lnTo>
                  <a:pt x="45" y="56"/>
                </a:lnTo>
                <a:lnTo>
                  <a:pt x="0" y="11"/>
                </a:lnTo>
                <a:lnTo>
                  <a:pt x="34" y="0"/>
                </a:lnTo>
                <a:lnTo>
                  <a:pt x="68" y="0"/>
                </a:lnTo>
                <a:lnTo>
                  <a:pt x="102" y="0"/>
                </a:lnTo>
                <a:lnTo>
                  <a:pt x="136" y="11"/>
                </a:lnTo>
                <a:lnTo>
                  <a:pt x="158" y="11"/>
                </a:lnTo>
                <a:lnTo>
                  <a:pt x="192" y="22"/>
                </a:lnTo>
                <a:lnTo>
                  <a:pt x="215" y="33"/>
                </a:lnTo>
                <a:lnTo>
                  <a:pt x="249" y="4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4"/>
          <p:cNvSpPr/>
          <p:nvPr/>
        </p:nvSpPr>
        <p:spPr>
          <a:xfrm>
            <a:off x="6324600" y="2814638"/>
            <a:ext cx="976313" cy="258762"/>
          </a:xfrm>
          <a:custGeom>
            <a:avLst/>
            <a:gdLst/>
            <a:ahLst/>
            <a:cxnLst>
              <a:cxn ang="0">
                <a:pos x="21583" y="230152"/>
              </a:cxn>
              <a:cxn ang="0">
                <a:pos x="0" y="215529"/>
              </a:cxn>
              <a:cxn ang="0">
                <a:pos x="7618" y="200906"/>
              </a:cxn>
              <a:cxn ang="0">
                <a:pos x="21583" y="193913"/>
              </a:cxn>
              <a:cxn ang="0">
                <a:pos x="43166" y="186919"/>
              </a:cxn>
              <a:cxn ang="0">
                <a:pos x="71732" y="179925"/>
              </a:cxn>
              <a:cxn ang="0">
                <a:pos x="107915" y="172296"/>
              </a:cxn>
              <a:cxn ang="0">
                <a:pos x="151081" y="165303"/>
              </a:cxn>
              <a:cxn ang="0">
                <a:pos x="201230" y="158309"/>
              </a:cxn>
              <a:cxn ang="0">
                <a:pos x="337710" y="129063"/>
              </a:cxn>
              <a:cxn ang="0">
                <a:pos x="488157" y="93459"/>
              </a:cxn>
              <a:cxn ang="0">
                <a:pos x="581471" y="64849"/>
              </a:cxn>
              <a:cxn ang="0">
                <a:pos x="667803" y="35604"/>
              </a:cxn>
              <a:cxn ang="0">
                <a:pos x="732552" y="14623"/>
              </a:cxn>
              <a:cxn ang="0">
                <a:pos x="789684" y="0"/>
              </a:cxn>
              <a:cxn ang="0">
                <a:pos x="832850" y="0"/>
              </a:cxn>
              <a:cxn ang="0">
                <a:pos x="940130" y="28610"/>
              </a:cxn>
              <a:cxn ang="0">
                <a:pos x="969330" y="43233"/>
              </a:cxn>
              <a:cxn ang="0">
                <a:pos x="976313" y="64849"/>
              </a:cxn>
              <a:cxn ang="0">
                <a:pos x="969330" y="71843"/>
              </a:cxn>
              <a:cxn ang="0">
                <a:pos x="954730" y="78837"/>
              </a:cxn>
              <a:cxn ang="0">
                <a:pos x="940130" y="93459"/>
              </a:cxn>
              <a:cxn ang="0">
                <a:pos x="911564" y="100453"/>
              </a:cxn>
              <a:cxn ang="0">
                <a:pos x="861415" y="115076"/>
              </a:cxn>
              <a:cxn ang="0">
                <a:pos x="775083" y="136692"/>
              </a:cxn>
              <a:cxn ang="0">
                <a:pos x="366276" y="215529"/>
              </a:cxn>
              <a:cxn ang="0">
                <a:pos x="272961" y="230152"/>
              </a:cxn>
              <a:cxn ang="0">
                <a:pos x="201230" y="244139"/>
              </a:cxn>
              <a:cxn ang="0">
                <a:pos x="158064" y="251768"/>
              </a:cxn>
              <a:cxn ang="0">
                <a:pos x="129498" y="258762"/>
              </a:cxn>
              <a:cxn ang="0">
                <a:pos x="93315" y="251768"/>
              </a:cxn>
              <a:cxn ang="0">
                <a:pos x="43166" y="237146"/>
              </a:cxn>
            </a:cxnLst>
            <a:pathLst>
              <a:path w="1538" h="407">
                <a:moveTo>
                  <a:pt x="68" y="373"/>
                </a:moveTo>
                <a:lnTo>
                  <a:pt x="34" y="362"/>
                </a:lnTo>
                <a:lnTo>
                  <a:pt x="12" y="350"/>
                </a:lnTo>
                <a:lnTo>
                  <a:pt x="0" y="339"/>
                </a:lnTo>
                <a:lnTo>
                  <a:pt x="0" y="316"/>
                </a:lnTo>
                <a:lnTo>
                  <a:pt x="12" y="316"/>
                </a:lnTo>
                <a:lnTo>
                  <a:pt x="23" y="305"/>
                </a:lnTo>
                <a:lnTo>
                  <a:pt x="34" y="305"/>
                </a:lnTo>
                <a:lnTo>
                  <a:pt x="46" y="305"/>
                </a:lnTo>
                <a:lnTo>
                  <a:pt x="68" y="294"/>
                </a:lnTo>
                <a:lnTo>
                  <a:pt x="91" y="294"/>
                </a:lnTo>
                <a:lnTo>
                  <a:pt x="113" y="283"/>
                </a:lnTo>
                <a:lnTo>
                  <a:pt x="136" y="283"/>
                </a:lnTo>
                <a:lnTo>
                  <a:pt x="170" y="271"/>
                </a:lnTo>
                <a:lnTo>
                  <a:pt x="204" y="271"/>
                </a:lnTo>
                <a:lnTo>
                  <a:pt x="238" y="260"/>
                </a:lnTo>
                <a:lnTo>
                  <a:pt x="272" y="249"/>
                </a:lnTo>
                <a:lnTo>
                  <a:pt x="317" y="249"/>
                </a:lnTo>
                <a:lnTo>
                  <a:pt x="362" y="237"/>
                </a:lnTo>
                <a:lnTo>
                  <a:pt x="532" y="203"/>
                </a:lnTo>
                <a:lnTo>
                  <a:pt x="690" y="170"/>
                </a:lnTo>
                <a:lnTo>
                  <a:pt x="769" y="147"/>
                </a:lnTo>
                <a:lnTo>
                  <a:pt x="848" y="124"/>
                </a:lnTo>
                <a:lnTo>
                  <a:pt x="916" y="102"/>
                </a:lnTo>
                <a:lnTo>
                  <a:pt x="984" y="68"/>
                </a:lnTo>
                <a:lnTo>
                  <a:pt x="1052" y="56"/>
                </a:lnTo>
                <a:lnTo>
                  <a:pt x="1108" y="34"/>
                </a:lnTo>
                <a:lnTo>
                  <a:pt x="1154" y="23"/>
                </a:lnTo>
                <a:lnTo>
                  <a:pt x="1210" y="11"/>
                </a:lnTo>
                <a:lnTo>
                  <a:pt x="1244" y="0"/>
                </a:lnTo>
                <a:lnTo>
                  <a:pt x="1278" y="0"/>
                </a:lnTo>
                <a:lnTo>
                  <a:pt x="1312" y="0"/>
                </a:lnTo>
                <a:lnTo>
                  <a:pt x="1334" y="0"/>
                </a:lnTo>
                <a:lnTo>
                  <a:pt x="1481" y="45"/>
                </a:lnTo>
                <a:lnTo>
                  <a:pt x="1504" y="56"/>
                </a:lnTo>
                <a:lnTo>
                  <a:pt x="1527" y="68"/>
                </a:lnTo>
                <a:lnTo>
                  <a:pt x="1538" y="79"/>
                </a:lnTo>
                <a:lnTo>
                  <a:pt x="1538" y="102"/>
                </a:lnTo>
                <a:lnTo>
                  <a:pt x="1538" y="113"/>
                </a:lnTo>
                <a:lnTo>
                  <a:pt x="1527" y="113"/>
                </a:lnTo>
                <a:lnTo>
                  <a:pt x="1515" y="124"/>
                </a:lnTo>
                <a:lnTo>
                  <a:pt x="1504" y="124"/>
                </a:lnTo>
                <a:lnTo>
                  <a:pt x="1493" y="136"/>
                </a:lnTo>
                <a:lnTo>
                  <a:pt x="1481" y="147"/>
                </a:lnTo>
                <a:lnTo>
                  <a:pt x="1459" y="147"/>
                </a:lnTo>
                <a:lnTo>
                  <a:pt x="1436" y="158"/>
                </a:lnTo>
                <a:lnTo>
                  <a:pt x="1414" y="170"/>
                </a:lnTo>
                <a:lnTo>
                  <a:pt x="1357" y="181"/>
                </a:lnTo>
                <a:lnTo>
                  <a:pt x="1300" y="192"/>
                </a:lnTo>
                <a:lnTo>
                  <a:pt x="1221" y="215"/>
                </a:lnTo>
                <a:lnTo>
                  <a:pt x="905" y="271"/>
                </a:lnTo>
                <a:lnTo>
                  <a:pt x="577" y="339"/>
                </a:lnTo>
                <a:lnTo>
                  <a:pt x="498" y="350"/>
                </a:lnTo>
                <a:lnTo>
                  <a:pt x="430" y="362"/>
                </a:lnTo>
                <a:lnTo>
                  <a:pt x="373" y="373"/>
                </a:lnTo>
                <a:lnTo>
                  <a:pt x="317" y="384"/>
                </a:lnTo>
                <a:lnTo>
                  <a:pt x="283" y="396"/>
                </a:lnTo>
                <a:lnTo>
                  <a:pt x="249" y="396"/>
                </a:lnTo>
                <a:lnTo>
                  <a:pt x="215" y="407"/>
                </a:lnTo>
                <a:lnTo>
                  <a:pt x="204" y="407"/>
                </a:lnTo>
                <a:lnTo>
                  <a:pt x="170" y="407"/>
                </a:lnTo>
                <a:lnTo>
                  <a:pt x="147" y="396"/>
                </a:lnTo>
                <a:lnTo>
                  <a:pt x="113" y="384"/>
                </a:lnTo>
                <a:lnTo>
                  <a:pt x="68" y="373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35"/>
          <p:cNvSpPr/>
          <p:nvPr/>
        </p:nvSpPr>
        <p:spPr>
          <a:xfrm>
            <a:off x="6675438" y="2241550"/>
            <a:ext cx="195262" cy="1198563"/>
          </a:xfrm>
          <a:custGeom>
            <a:avLst/>
            <a:gdLst/>
            <a:ahLst/>
            <a:cxnLst>
              <a:cxn ang="0">
                <a:pos x="115498" y="774906"/>
              </a:cxn>
              <a:cxn ang="0">
                <a:pos x="101460" y="926076"/>
              </a:cxn>
              <a:cxn ang="0">
                <a:pos x="93802" y="1048028"/>
              </a:cxn>
              <a:cxn ang="0">
                <a:pos x="86783" y="1156007"/>
              </a:cxn>
              <a:cxn ang="0">
                <a:pos x="0" y="1198563"/>
              </a:cxn>
              <a:cxn ang="0">
                <a:pos x="14677" y="1012459"/>
              </a:cxn>
              <a:cxn ang="0">
                <a:pos x="21696" y="839693"/>
              </a:cxn>
              <a:cxn ang="0">
                <a:pos x="29353" y="689158"/>
              </a:cxn>
              <a:cxn ang="0">
                <a:pos x="36372" y="552597"/>
              </a:cxn>
              <a:cxn ang="0">
                <a:pos x="43392" y="444618"/>
              </a:cxn>
              <a:cxn ang="0">
                <a:pos x="50411" y="351248"/>
              </a:cxn>
              <a:cxn ang="0">
                <a:pos x="50411" y="279474"/>
              </a:cxn>
              <a:cxn ang="0">
                <a:pos x="50411" y="229296"/>
              </a:cxn>
              <a:cxn ang="0">
                <a:pos x="43392" y="165144"/>
              </a:cxn>
              <a:cxn ang="0">
                <a:pos x="36372" y="114330"/>
              </a:cxn>
              <a:cxn ang="0">
                <a:pos x="29353" y="71774"/>
              </a:cxn>
              <a:cxn ang="0">
                <a:pos x="21696" y="50178"/>
              </a:cxn>
              <a:cxn ang="0">
                <a:pos x="7657" y="20961"/>
              </a:cxn>
              <a:cxn ang="0">
                <a:pos x="14677" y="0"/>
              </a:cxn>
              <a:cxn ang="0">
                <a:pos x="29353" y="0"/>
              </a:cxn>
              <a:cxn ang="0">
                <a:pos x="50411" y="0"/>
              </a:cxn>
              <a:cxn ang="0">
                <a:pos x="79764" y="0"/>
              </a:cxn>
              <a:cxn ang="0">
                <a:pos x="115498" y="6987"/>
              </a:cxn>
              <a:cxn ang="0">
                <a:pos x="144213" y="20961"/>
              </a:cxn>
              <a:cxn ang="0">
                <a:pos x="165909" y="35569"/>
              </a:cxn>
              <a:cxn ang="0">
                <a:pos x="180585" y="42556"/>
              </a:cxn>
              <a:cxn ang="0">
                <a:pos x="187605" y="64152"/>
              </a:cxn>
              <a:cxn ang="0">
                <a:pos x="195262" y="100357"/>
              </a:cxn>
              <a:cxn ang="0">
                <a:pos x="187605" y="128939"/>
              </a:cxn>
              <a:cxn ang="0">
                <a:pos x="180585" y="157522"/>
              </a:cxn>
              <a:cxn ang="0">
                <a:pos x="173566" y="186104"/>
              </a:cxn>
              <a:cxn ang="0">
                <a:pos x="173566" y="229296"/>
              </a:cxn>
              <a:cxn ang="0">
                <a:pos x="165909" y="265500"/>
              </a:cxn>
              <a:cxn ang="0">
                <a:pos x="158890" y="294083"/>
              </a:cxn>
              <a:cxn ang="0">
                <a:pos x="158890" y="330288"/>
              </a:cxn>
              <a:cxn ang="0">
                <a:pos x="151870" y="380466"/>
              </a:cxn>
              <a:cxn ang="0">
                <a:pos x="144213" y="437631"/>
              </a:cxn>
              <a:cxn ang="0">
                <a:pos x="137194" y="502418"/>
              </a:cxn>
              <a:cxn ang="0">
                <a:pos x="130175" y="567205"/>
              </a:cxn>
              <a:cxn ang="0">
                <a:pos x="123155" y="645966"/>
              </a:cxn>
            </a:cxnLst>
            <a:pathLst>
              <a:path w="306" h="1887">
                <a:moveTo>
                  <a:pt x="193" y="1085"/>
                </a:moveTo>
                <a:lnTo>
                  <a:pt x="181" y="1220"/>
                </a:lnTo>
                <a:lnTo>
                  <a:pt x="170" y="1345"/>
                </a:lnTo>
                <a:lnTo>
                  <a:pt x="159" y="1458"/>
                </a:lnTo>
                <a:lnTo>
                  <a:pt x="147" y="1560"/>
                </a:lnTo>
                <a:lnTo>
                  <a:pt x="147" y="1650"/>
                </a:lnTo>
                <a:lnTo>
                  <a:pt x="136" y="1741"/>
                </a:lnTo>
                <a:lnTo>
                  <a:pt x="136" y="1820"/>
                </a:lnTo>
                <a:lnTo>
                  <a:pt x="125" y="1887"/>
                </a:lnTo>
                <a:lnTo>
                  <a:pt x="0" y="1887"/>
                </a:lnTo>
                <a:lnTo>
                  <a:pt x="12" y="1741"/>
                </a:lnTo>
                <a:lnTo>
                  <a:pt x="23" y="1594"/>
                </a:lnTo>
                <a:lnTo>
                  <a:pt x="23" y="1447"/>
                </a:lnTo>
                <a:lnTo>
                  <a:pt x="34" y="1322"/>
                </a:lnTo>
                <a:lnTo>
                  <a:pt x="46" y="1198"/>
                </a:lnTo>
                <a:lnTo>
                  <a:pt x="46" y="1085"/>
                </a:lnTo>
                <a:lnTo>
                  <a:pt x="57" y="972"/>
                </a:lnTo>
                <a:lnTo>
                  <a:pt x="57" y="870"/>
                </a:lnTo>
                <a:lnTo>
                  <a:pt x="68" y="780"/>
                </a:lnTo>
                <a:lnTo>
                  <a:pt x="68" y="700"/>
                </a:lnTo>
                <a:lnTo>
                  <a:pt x="68" y="621"/>
                </a:lnTo>
                <a:lnTo>
                  <a:pt x="79" y="553"/>
                </a:lnTo>
                <a:lnTo>
                  <a:pt x="79" y="497"/>
                </a:lnTo>
                <a:lnTo>
                  <a:pt x="79" y="440"/>
                </a:lnTo>
                <a:lnTo>
                  <a:pt x="79" y="407"/>
                </a:lnTo>
                <a:lnTo>
                  <a:pt x="79" y="361"/>
                </a:lnTo>
                <a:lnTo>
                  <a:pt x="79" y="316"/>
                </a:lnTo>
                <a:lnTo>
                  <a:pt x="68" y="260"/>
                </a:lnTo>
                <a:lnTo>
                  <a:pt x="68" y="214"/>
                </a:lnTo>
                <a:lnTo>
                  <a:pt x="57" y="180"/>
                </a:lnTo>
                <a:lnTo>
                  <a:pt x="57" y="146"/>
                </a:lnTo>
                <a:lnTo>
                  <a:pt x="46" y="113"/>
                </a:lnTo>
                <a:lnTo>
                  <a:pt x="46" y="90"/>
                </a:lnTo>
                <a:lnTo>
                  <a:pt x="34" y="79"/>
                </a:lnTo>
                <a:lnTo>
                  <a:pt x="23" y="56"/>
                </a:lnTo>
                <a:lnTo>
                  <a:pt x="12" y="33"/>
                </a:lnTo>
                <a:lnTo>
                  <a:pt x="12" y="22"/>
                </a:lnTo>
                <a:lnTo>
                  <a:pt x="23" y="0"/>
                </a:lnTo>
                <a:lnTo>
                  <a:pt x="34" y="0"/>
                </a:lnTo>
                <a:lnTo>
                  <a:pt x="46" y="0"/>
                </a:lnTo>
                <a:lnTo>
                  <a:pt x="68" y="0"/>
                </a:lnTo>
                <a:lnTo>
                  <a:pt x="79" y="0"/>
                </a:lnTo>
                <a:lnTo>
                  <a:pt x="102" y="0"/>
                </a:lnTo>
                <a:lnTo>
                  <a:pt x="125" y="0"/>
                </a:lnTo>
                <a:lnTo>
                  <a:pt x="159" y="0"/>
                </a:lnTo>
                <a:lnTo>
                  <a:pt x="181" y="11"/>
                </a:lnTo>
                <a:lnTo>
                  <a:pt x="204" y="22"/>
                </a:lnTo>
                <a:lnTo>
                  <a:pt x="226" y="33"/>
                </a:lnTo>
                <a:lnTo>
                  <a:pt x="238" y="45"/>
                </a:lnTo>
                <a:lnTo>
                  <a:pt x="260" y="56"/>
                </a:lnTo>
                <a:lnTo>
                  <a:pt x="272" y="56"/>
                </a:lnTo>
                <a:lnTo>
                  <a:pt x="283" y="67"/>
                </a:lnTo>
                <a:lnTo>
                  <a:pt x="283" y="79"/>
                </a:lnTo>
                <a:lnTo>
                  <a:pt x="294" y="101"/>
                </a:lnTo>
                <a:lnTo>
                  <a:pt x="306" y="124"/>
                </a:lnTo>
                <a:lnTo>
                  <a:pt x="306" y="158"/>
                </a:lnTo>
                <a:lnTo>
                  <a:pt x="294" y="180"/>
                </a:lnTo>
                <a:lnTo>
                  <a:pt x="294" y="203"/>
                </a:lnTo>
                <a:lnTo>
                  <a:pt x="294" y="226"/>
                </a:lnTo>
                <a:lnTo>
                  <a:pt x="283" y="248"/>
                </a:lnTo>
                <a:lnTo>
                  <a:pt x="283" y="271"/>
                </a:lnTo>
                <a:lnTo>
                  <a:pt x="272" y="293"/>
                </a:lnTo>
                <a:lnTo>
                  <a:pt x="272" y="327"/>
                </a:lnTo>
                <a:lnTo>
                  <a:pt x="272" y="361"/>
                </a:lnTo>
                <a:lnTo>
                  <a:pt x="260" y="395"/>
                </a:lnTo>
                <a:lnTo>
                  <a:pt x="260" y="418"/>
                </a:lnTo>
                <a:lnTo>
                  <a:pt x="260" y="440"/>
                </a:lnTo>
                <a:lnTo>
                  <a:pt x="249" y="463"/>
                </a:lnTo>
                <a:lnTo>
                  <a:pt x="249" y="497"/>
                </a:lnTo>
                <a:lnTo>
                  <a:pt x="249" y="520"/>
                </a:lnTo>
                <a:lnTo>
                  <a:pt x="249" y="565"/>
                </a:lnTo>
                <a:lnTo>
                  <a:pt x="238" y="599"/>
                </a:lnTo>
                <a:lnTo>
                  <a:pt x="238" y="644"/>
                </a:lnTo>
                <a:lnTo>
                  <a:pt x="226" y="689"/>
                </a:lnTo>
                <a:lnTo>
                  <a:pt x="226" y="734"/>
                </a:lnTo>
                <a:lnTo>
                  <a:pt x="215" y="791"/>
                </a:lnTo>
                <a:lnTo>
                  <a:pt x="215" y="836"/>
                </a:lnTo>
                <a:lnTo>
                  <a:pt x="204" y="893"/>
                </a:lnTo>
                <a:lnTo>
                  <a:pt x="204" y="960"/>
                </a:lnTo>
                <a:lnTo>
                  <a:pt x="193" y="1017"/>
                </a:lnTo>
                <a:lnTo>
                  <a:pt x="193" y="1085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2" name="Freeform 36"/>
          <p:cNvSpPr/>
          <p:nvPr/>
        </p:nvSpPr>
        <p:spPr>
          <a:xfrm>
            <a:off x="6389688" y="3417888"/>
            <a:ext cx="185737" cy="588962"/>
          </a:xfrm>
          <a:custGeom>
            <a:avLst/>
            <a:gdLst/>
            <a:ahLst/>
            <a:cxnLst>
              <a:cxn ang="0">
                <a:pos x="14530" y="93395"/>
              </a:cxn>
              <a:cxn ang="0">
                <a:pos x="6949" y="78782"/>
              </a:cxn>
              <a:cxn ang="0">
                <a:pos x="6949" y="71794"/>
              </a:cxn>
              <a:cxn ang="0">
                <a:pos x="0" y="57181"/>
              </a:cxn>
              <a:cxn ang="0">
                <a:pos x="0" y="50192"/>
              </a:cxn>
              <a:cxn ang="0">
                <a:pos x="0" y="35579"/>
              </a:cxn>
              <a:cxn ang="0">
                <a:pos x="6949" y="28590"/>
              </a:cxn>
              <a:cxn ang="0">
                <a:pos x="6949" y="20966"/>
              </a:cxn>
              <a:cxn ang="0">
                <a:pos x="14530" y="13978"/>
              </a:cxn>
              <a:cxn ang="0">
                <a:pos x="21480" y="6989"/>
              </a:cxn>
              <a:cxn ang="0">
                <a:pos x="28429" y="6989"/>
              </a:cxn>
              <a:cxn ang="0">
                <a:pos x="42960" y="0"/>
              </a:cxn>
              <a:cxn ang="0">
                <a:pos x="57490" y="0"/>
              </a:cxn>
              <a:cxn ang="0">
                <a:pos x="71389" y="6989"/>
              </a:cxn>
              <a:cxn ang="0">
                <a:pos x="85919" y="13978"/>
              </a:cxn>
              <a:cxn ang="0">
                <a:pos x="99818" y="20966"/>
              </a:cxn>
              <a:cxn ang="0">
                <a:pos x="114348" y="20966"/>
              </a:cxn>
              <a:cxn ang="0">
                <a:pos x="135828" y="20966"/>
              </a:cxn>
              <a:cxn ang="0">
                <a:pos x="142777" y="71794"/>
              </a:cxn>
              <a:cxn ang="0">
                <a:pos x="150359" y="114362"/>
              </a:cxn>
              <a:cxn ang="0">
                <a:pos x="157308" y="150576"/>
              </a:cxn>
              <a:cxn ang="0">
                <a:pos x="157308" y="193779"/>
              </a:cxn>
              <a:cxn ang="0">
                <a:pos x="164257" y="229358"/>
              </a:cxn>
              <a:cxn ang="0">
                <a:pos x="164257" y="265573"/>
              </a:cxn>
              <a:cxn ang="0">
                <a:pos x="171207" y="294163"/>
              </a:cxn>
              <a:cxn ang="0">
                <a:pos x="171207" y="330378"/>
              </a:cxn>
              <a:cxn ang="0">
                <a:pos x="178788" y="358968"/>
              </a:cxn>
              <a:cxn ang="0">
                <a:pos x="178788" y="380570"/>
              </a:cxn>
              <a:cxn ang="0">
                <a:pos x="178788" y="402171"/>
              </a:cxn>
              <a:cxn ang="0">
                <a:pos x="178788" y="423773"/>
              </a:cxn>
              <a:cxn ang="0">
                <a:pos x="185737" y="444739"/>
              </a:cxn>
              <a:cxn ang="0">
                <a:pos x="185737" y="466341"/>
              </a:cxn>
              <a:cxn ang="0">
                <a:pos x="185737" y="480954"/>
              </a:cxn>
              <a:cxn ang="0">
                <a:pos x="185737" y="487943"/>
              </a:cxn>
              <a:cxn ang="0">
                <a:pos x="185737" y="509544"/>
              </a:cxn>
              <a:cxn ang="0">
                <a:pos x="185737" y="531146"/>
              </a:cxn>
              <a:cxn ang="0">
                <a:pos x="178788" y="545759"/>
              </a:cxn>
              <a:cxn ang="0">
                <a:pos x="178788" y="559736"/>
              </a:cxn>
              <a:cxn ang="0">
                <a:pos x="178788" y="574349"/>
              </a:cxn>
              <a:cxn ang="0">
                <a:pos x="171207" y="581338"/>
              </a:cxn>
              <a:cxn ang="0">
                <a:pos x="171207" y="588962"/>
              </a:cxn>
              <a:cxn ang="0">
                <a:pos x="164257" y="588962"/>
              </a:cxn>
              <a:cxn ang="0">
                <a:pos x="157308" y="581338"/>
              </a:cxn>
              <a:cxn ang="0">
                <a:pos x="142777" y="574349"/>
              </a:cxn>
              <a:cxn ang="0">
                <a:pos x="135828" y="559736"/>
              </a:cxn>
              <a:cxn ang="0">
                <a:pos x="135828" y="552748"/>
              </a:cxn>
              <a:cxn ang="0">
                <a:pos x="128879" y="538135"/>
              </a:cxn>
              <a:cxn ang="0">
                <a:pos x="121298" y="517168"/>
              </a:cxn>
              <a:cxn ang="0">
                <a:pos x="114348" y="495567"/>
              </a:cxn>
              <a:cxn ang="0">
                <a:pos x="107399" y="466341"/>
              </a:cxn>
              <a:cxn ang="0">
                <a:pos x="99818" y="430762"/>
              </a:cxn>
              <a:cxn ang="0">
                <a:pos x="92869" y="387559"/>
              </a:cxn>
              <a:cxn ang="0">
                <a:pos x="85919" y="344355"/>
              </a:cxn>
              <a:cxn ang="0">
                <a:pos x="78970" y="294163"/>
              </a:cxn>
              <a:cxn ang="0">
                <a:pos x="71389" y="250960"/>
              </a:cxn>
              <a:cxn ang="0">
                <a:pos x="57490" y="215381"/>
              </a:cxn>
              <a:cxn ang="0">
                <a:pos x="49909" y="179166"/>
              </a:cxn>
              <a:cxn ang="0">
                <a:pos x="42960" y="150576"/>
              </a:cxn>
              <a:cxn ang="0">
                <a:pos x="36010" y="128974"/>
              </a:cxn>
              <a:cxn ang="0">
                <a:pos x="28429" y="107373"/>
              </a:cxn>
              <a:cxn ang="0">
                <a:pos x="14530" y="93395"/>
              </a:cxn>
            </a:cxnLst>
            <a:pathLst>
              <a:path w="294" h="927">
                <a:moveTo>
                  <a:pt x="23" y="147"/>
                </a:moveTo>
                <a:lnTo>
                  <a:pt x="11" y="124"/>
                </a:lnTo>
                <a:lnTo>
                  <a:pt x="11" y="113"/>
                </a:lnTo>
                <a:lnTo>
                  <a:pt x="0" y="90"/>
                </a:lnTo>
                <a:lnTo>
                  <a:pt x="0" y="79"/>
                </a:lnTo>
                <a:lnTo>
                  <a:pt x="0" y="56"/>
                </a:lnTo>
                <a:lnTo>
                  <a:pt x="11" y="45"/>
                </a:lnTo>
                <a:lnTo>
                  <a:pt x="11" y="33"/>
                </a:lnTo>
                <a:lnTo>
                  <a:pt x="23" y="22"/>
                </a:lnTo>
                <a:lnTo>
                  <a:pt x="34" y="11"/>
                </a:lnTo>
                <a:lnTo>
                  <a:pt x="45" y="11"/>
                </a:lnTo>
                <a:lnTo>
                  <a:pt x="68" y="0"/>
                </a:lnTo>
                <a:lnTo>
                  <a:pt x="91" y="0"/>
                </a:lnTo>
                <a:lnTo>
                  <a:pt x="113" y="11"/>
                </a:lnTo>
                <a:lnTo>
                  <a:pt x="136" y="22"/>
                </a:lnTo>
                <a:lnTo>
                  <a:pt x="158" y="33"/>
                </a:lnTo>
                <a:lnTo>
                  <a:pt x="181" y="33"/>
                </a:lnTo>
                <a:lnTo>
                  <a:pt x="215" y="33"/>
                </a:lnTo>
                <a:lnTo>
                  <a:pt x="226" y="113"/>
                </a:lnTo>
                <a:lnTo>
                  <a:pt x="238" y="180"/>
                </a:lnTo>
                <a:lnTo>
                  <a:pt x="249" y="237"/>
                </a:lnTo>
                <a:lnTo>
                  <a:pt x="249" y="305"/>
                </a:lnTo>
                <a:lnTo>
                  <a:pt x="260" y="361"/>
                </a:lnTo>
                <a:lnTo>
                  <a:pt x="260" y="418"/>
                </a:lnTo>
                <a:lnTo>
                  <a:pt x="271" y="463"/>
                </a:lnTo>
                <a:lnTo>
                  <a:pt x="271" y="520"/>
                </a:lnTo>
                <a:lnTo>
                  <a:pt x="283" y="565"/>
                </a:lnTo>
                <a:lnTo>
                  <a:pt x="283" y="599"/>
                </a:lnTo>
                <a:lnTo>
                  <a:pt x="283" y="633"/>
                </a:lnTo>
                <a:lnTo>
                  <a:pt x="283" y="667"/>
                </a:lnTo>
                <a:lnTo>
                  <a:pt x="294" y="700"/>
                </a:lnTo>
                <a:lnTo>
                  <a:pt x="294" y="734"/>
                </a:lnTo>
                <a:lnTo>
                  <a:pt x="294" y="757"/>
                </a:lnTo>
                <a:lnTo>
                  <a:pt x="294" y="768"/>
                </a:lnTo>
                <a:lnTo>
                  <a:pt x="294" y="802"/>
                </a:lnTo>
                <a:lnTo>
                  <a:pt x="294" y="836"/>
                </a:lnTo>
                <a:lnTo>
                  <a:pt x="283" y="859"/>
                </a:lnTo>
                <a:lnTo>
                  <a:pt x="283" y="881"/>
                </a:lnTo>
                <a:lnTo>
                  <a:pt x="283" y="904"/>
                </a:lnTo>
                <a:lnTo>
                  <a:pt x="271" y="915"/>
                </a:lnTo>
                <a:lnTo>
                  <a:pt x="271" y="927"/>
                </a:lnTo>
                <a:lnTo>
                  <a:pt x="260" y="927"/>
                </a:lnTo>
                <a:lnTo>
                  <a:pt x="249" y="915"/>
                </a:lnTo>
                <a:lnTo>
                  <a:pt x="226" y="904"/>
                </a:lnTo>
                <a:lnTo>
                  <a:pt x="215" y="881"/>
                </a:lnTo>
                <a:lnTo>
                  <a:pt x="215" y="870"/>
                </a:lnTo>
                <a:lnTo>
                  <a:pt x="204" y="847"/>
                </a:lnTo>
                <a:lnTo>
                  <a:pt x="192" y="814"/>
                </a:lnTo>
                <a:lnTo>
                  <a:pt x="181" y="780"/>
                </a:lnTo>
                <a:lnTo>
                  <a:pt x="170" y="734"/>
                </a:lnTo>
                <a:lnTo>
                  <a:pt x="158" y="678"/>
                </a:lnTo>
                <a:lnTo>
                  <a:pt x="147" y="610"/>
                </a:lnTo>
                <a:lnTo>
                  <a:pt x="136" y="542"/>
                </a:lnTo>
                <a:lnTo>
                  <a:pt x="125" y="463"/>
                </a:lnTo>
                <a:lnTo>
                  <a:pt x="113" y="395"/>
                </a:lnTo>
                <a:lnTo>
                  <a:pt x="91" y="339"/>
                </a:lnTo>
                <a:lnTo>
                  <a:pt x="79" y="282"/>
                </a:lnTo>
                <a:lnTo>
                  <a:pt x="68" y="237"/>
                </a:lnTo>
                <a:lnTo>
                  <a:pt x="57" y="203"/>
                </a:lnTo>
                <a:lnTo>
                  <a:pt x="45" y="169"/>
                </a:lnTo>
                <a:lnTo>
                  <a:pt x="23" y="147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" name="Freeform 37"/>
          <p:cNvSpPr/>
          <p:nvPr/>
        </p:nvSpPr>
        <p:spPr>
          <a:xfrm>
            <a:off x="6467475" y="3332163"/>
            <a:ext cx="733425" cy="509587"/>
          </a:xfrm>
          <a:custGeom>
            <a:avLst/>
            <a:gdLst/>
            <a:ahLst/>
            <a:cxnLst>
              <a:cxn ang="0">
                <a:pos x="524784" y="171978"/>
              </a:cxn>
              <a:cxn ang="0">
                <a:pos x="524784" y="150401"/>
              </a:cxn>
              <a:cxn ang="0">
                <a:pos x="524784" y="136440"/>
              </a:cxn>
              <a:cxn ang="0">
                <a:pos x="517150" y="121844"/>
              </a:cxn>
              <a:cxn ang="0">
                <a:pos x="510153" y="114863"/>
              </a:cxn>
              <a:cxn ang="0">
                <a:pos x="488526" y="107248"/>
              </a:cxn>
              <a:cxn ang="0">
                <a:pos x="466898" y="114863"/>
              </a:cxn>
              <a:cxn ang="0">
                <a:pos x="431277" y="114863"/>
              </a:cxn>
              <a:cxn ang="0">
                <a:pos x="381025" y="121844"/>
              </a:cxn>
              <a:cxn ang="0">
                <a:pos x="316142" y="136440"/>
              </a:cxn>
              <a:cxn ang="0">
                <a:pos x="157753" y="164997"/>
              </a:cxn>
              <a:cxn ang="0">
                <a:pos x="0" y="179593"/>
              </a:cxn>
              <a:cxn ang="0">
                <a:pos x="71879" y="107248"/>
              </a:cxn>
              <a:cxn ang="0">
                <a:pos x="215638" y="93287"/>
              </a:cxn>
              <a:cxn ang="0">
                <a:pos x="287518" y="71710"/>
              </a:cxn>
              <a:cxn ang="0">
                <a:pos x="359397" y="57114"/>
              </a:cxn>
              <a:cxn ang="0">
                <a:pos x="409649" y="43153"/>
              </a:cxn>
              <a:cxn ang="0">
                <a:pos x="452904" y="28557"/>
              </a:cxn>
              <a:cxn ang="0">
                <a:pos x="474532" y="14596"/>
              </a:cxn>
              <a:cxn ang="0">
                <a:pos x="503156" y="0"/>
              </a:cxn>
              <a:cxn ang="0">
                <a:pos x="524784" y="0"/>
              </a:cxn>
              <a:cxn ang="0">
                <a:pos x="553408" y="14596"/>
              </a:cxn>
              <a:cxn ang="0">
                <a:pos x="575036" y="21577"/>
              </a:cxn>
              <a:cxn ang="0">
                <a:pos x="610657" y="35538"/>
              </a:cxn>
              <a:cxn ang="0">
                <a:pos x="653912" y="57114"/>
              </a:cxn>
              <a:cxn ang="0">
                <a:pos x="682537" y="86306"/>
              </a:cxn>
              <a:cxn ang="0">
                <a:pos x="711798" y="107248"/>
              </a:cxn>
              <a:cxn ang="0">
                <a:pos x="725792" y="121844"/>
              </a:cxn>
              <a:cxn ang="0">
                <a:pos x="733425" y="136440"/>
              </a:cxn>
              <a:cxn ang="0">
                <a:pos x="725792" y="171978"/>
              </a:cxn>
              <a:cxn ang="0">
                <a:pos x="697167" y="186574"/>
              </a:cxn>
              <a:cxn ang="0">
                <a:pos x="682537" y="200535"/>
              </a:cxn>
              <a:cxn ang="0">
                <a:pos x="675540" y="215131"/>
              </a:cxn>
              <a:cxn ang="0">
                <a:pos x="653912" y="243688"/>
              </a:cxn>
              <a:cxn ang="0">
                <a:pos x="632285" y="272880"/>
              </a:cxn>
              <a:cxn ang="0">
                <a:pos x="610657" y="323013"/>
              </a:cxn>
              <a:cxn ang="0">
                <a:pos x="589666" y="373147"/>
              </a:cxn>
              <a:cxn ang="0">
                <a:pos x="560405" y="437877"/>
              </a:cxn>
              <a:cxn ang="0">
                <a:pos x="524784" y="509587"/>
              </a:cxn>
              <a:cxn ang="0">
                <a:pos x="481529" y="444857"/>
              </a:cxn>
              <a:cxn ang="0">
                <a:pos x="503156" y="344590"/>
              </a:cxn>
              <a:cxn ang="0">
                <a:pos x="510153" y="265264"/>
              </a:cxn>
              <a:cxn ang="0">
                <a:pos x="517150" y="208150"/>
              </a:cxn>
            </a:cxnLst>
            <a:pathLst>
              <a:path w="1153" h="803">
                <a:moveTo>
                  <a:pt x="813" y="294"/>
                </a:moveTo>
                <a:lnTo>
                  <a:pt x="825" y="271"/>
                </a:lnTo>
                <a:lnTo>
                  <a:pt x="825" y="249"/>
                </a:lnTo>
                <a:lnTo>
                  <a:pt x="825" y="237"/>
                </a:lnTo>
                <a:lnTo>
                  <a:pt x="825" y="226"/>
                </a:lnTo>
                <a:lnTo>
                  <a:pt x="825" y="215"/>
                </a:lnTo>
                <a:lnTo>
                  <a:pt x="825" y="203"/>
                </a:lnTo>
                <a:lnTo>
                  <a:pt x="813" y="192"/>
                </a:lnTo>
                <a:lnTo>
                  <a:pt x="813" y="181"/>
                </a:lnTo>
                <a:lnTo>
                  <a:pt x="802" y="181"/>
                </a:lnTo>
                <a:lnTo>
                  <a:pt x="791" y="169"/>
                </a:lnTo>
                <a:lnTo>
                  <a:pt x="768" y="169"/>
                </a:lnTo>
                <a:lnTo>
                  <a:pt x="757" y="169"/>
                </a:lnTo>
                <a:lnTo>
                  <a:pt x="734" y="181"/>
                </a:lnTo>
                <a:lnTo>
                  <a:pt x="712" y="181"/>
                </a:lnTo>
                <a:lnTo>
                  <a:pt x="678" y="181"/>
                </a:lnTo>
                <a:lnTo>
                  <a:pt x="644" y="192"/>
                </a:lnTo>
                <a:lnTo>
                  <a:pt x="599" y="192"/>
                </a:lnTo>
                <a:lnTo>
                  <a:pt x="553" y="203"/>
                </a:lnTo>
                <a:lnTo>
                  <a:pt x="497" y="215"/>
                </a:lnTo>
                <a:lnTo>
                  <a:pt x="373" y="237"/>
                </a:lnTo>
                <a:lnTo>
                  <a:pt x="248" y="260"/>
                </a:lnTo>
                <a:lnTo>
                  <a:pt x="124" y="271"/>
                </a:lnTo>
                <a:lnTo>
                  <a:pt x="0" y="283"/>
                </a:lnTo>
                <a:lnTo>
                  <a:pt x="0" y="169"/>
                </a:lnTo>
                <a:lnTo>
                  <a:pt x="113" y="169"/>
                </a:lnTo>
                <a:lnTo>
                  <a:pt x="226" y="158"/>
                </a:lnTo>
                <a:lnTo>
                  <a:pt x="339" y="147"/>
                </a:lnTo>
                <a:lnTo>
                  <a:pt x="395" y="136"/>
                </a:lnTo>
                <a:lnTo>
                  <a:pt x="452" y="113"/>
                </a:lnTo>
                <a:lnTo>
                  <a:pt x="508" y="102"/>
                </a:lnTo>
                <a:lnTo>
                  <a:pt x="565" y="90"/>
                </a:lnTo>
                <a:lnTo>
                  <a:pt x="610" y="79"/>
                </a:lnTo>
                <a:lnTo>
                  <a:pt x="644" y="68"/>
                </a:lnTo>
                <a:lnTo>
                  <a:pt x="678" y="56"/>
                </a:lnTo>
                <a:lnTo>
                  <a:pt x="712" y="45"/>
                </a:lnTo>
                <a:lnTo>
                  <a:pt x="734" y="34"/>
                </a:lnTo>
                <a:lnTo>
                  <a:pt x="746" y="23"/>
                </a:lnTo>
                <a:lnTo>
                  <a:pt x="768" y="11"/>
                </a:lnTo>
                <a:lnTo>
                  <a:pt x="791" y="0"/>
                </a:lnTo>
                <a:lnTo>
                  <a:pt x="813" y="0"/>
                </a:lnTo>
                <a:lnTo>
                  <a:pt x="825" y="0"/>
                </a:lnTo>
                <a:lnTo>
                  <a:pt x="847" y="11"/>
                </a:lnTo>
                <a:lnTo>
                  <a:pt x="870" y="23"/>
                </a:lnTo>
                <a:lnTo>
                  <a:pt x="881" y="34"/>
                </a:lnTo>
                <a:lnTo>
                  <a:pt x="904" y="34"/>
                </a:lnTo>
                <a:lnTo>
                  <a:pt x="927" y="45"/>
                </a:lnTo>
                <a:lnTo>
                  <a:pt x="960" y="56"/>
                </a:lnTo>
                <a:lnTo>
                  <a:pt x="983" y="79"/>
                </a:lnTo>
                <a:lnTo>
                  <a:pt x="1028" y="90"/>
                </a:lnTo>
                <a:lnTo>
                  <a:pt x="1051" y="113"/>
                </a:lnTo>
                <a:lnTo>
                  <a:pt x="1073" y="136"/>
                </a:lnTo>
                <a:lnTo>
                  <a:pt x="1096" y="147"/>
                </a:lnTo>
                <a:lnTo>
                  <a:pt x="1119" y="169"/>
                </a:lnTo>
                <a:lnTo>
                  <a:pt x="1130" y="181"/>
                </a:lnTo>
                <a:lnTo>
                  <a:pt x="1141" y="192"/>
                </a:lnTo>
                <a:lnTo>
                  <a:pt x="1153" y="203"/>
                </a:lnTo>
                <a:lnTo>
                  <a:pt x="1153" y="215"/>
                </a:lnTo>
                <a:lnTo>
                  <a:pt x="1153" y="249"/>
                </a:lnTo>
                <a:lnTo>
                  <a:pt x="1141" y="271"/>
                </a:lnTo>
                <a:lnTo>
                  <a:pt x="1119" y="283"/>
                </a:lnTo>
                <a:lnTo>
                  <a:pt x="1096" y="294"/>
                </a:lnTo>
                <a:lnTo>
                  <a:pt x="1085" y="305"/>
                </a:lnTo>
                <a:lnTo>
                  <a:pt x="1073" y="316"/>
                </a:lnTo>
                <a:lnTo>
                  <a:pt x="1073" y="328"/>
                </a:lnTo>
                <a:lnTo>
                  <a:pt x="1062" y="339"/>
                </a:lnTo>
                <a:lnTo>
                  <a:pt x="1040" y="362"/>
                </a:lnTo>
                <a:lnTo>
                  <a:pt x="1028" y="384"/>
                </a:lnTo>
                <a:lnTo>
                  <a:pt x="1017" y="407"/>
                </a:lnTo>
                <a:lnTo>
                  <a:pt x="994" y="430"/>
                </a:lnTo>
                <a:lnTo>
                  <a:pt x="983" y="463"/>
                </a:lnTo>
                <a:lnTo>
                  <a:pt x="960" y="509"/>
                </a:lnTo>
                <a:lnTo>
                  <a:pt x="938" y="543"/>
                </a:lnTo>
                <a:lnTo>
                  <a:pt x="927" y="588"/>
                </a:lnTo>
                <a:lnTo>
                  <a:pt x="904" y="633"/>
                </a:lnTo>
                <a:lnTo>
                  <a:pt x="881" y="690"/>
                </a:lnTo>
                <a:lnTo>
                  <a:pt x="859" y="735"/>
                </a:lnTo>
                <a:lnTo>
                  <a:pt x="825" y="803"/>
                </a:lnTo>
                <a:lnTo>
                  <a:pt x="734" y="803"/>
                </a:lnTo>
                <a:lnTo>
                  <a:pt x="757" y="701"/>
                </a:lnTo>
                <a:lnTo>
                  <a:pt x="768" y="622"/>
                </a:lnTo>
                <a:lnTo>
                  <a:pt x="791" y="543"/>
                </a:lnTo>
                <a:lnTo>
                  <a:pt x="802" y="475"/>
                </a:lnTo>
                <a:lnTo>
                  <a:pt x="802" y="418"/>
                </a:lnTo>
                <a:lnTo>
                  <a:pt x="813" y="373"/>
                </a:lnTo>
                <a:lnTo>
                  <a:pt x="813" y="328"/>
                </a:lnTo>
                <a:lnTo>
                  <a:pt x="813" y="2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4" name="Freeform 38"/>
          <p:cNvSpPr/>
          <p:nvPr/>
        </p:nvSpPr>
        <p:spPr>
          <a:xfrm>
            <a:off x="6524625" y="3770313"/>
            <a:ext cx="582613" cy="150812"/>
          </a:xfrm>
          <a:custGeom>
            <a:avLst/>
            <a:gdLst/>
            <a:ahLst/>
            <a:cxnLst>
              <a:cxn ang="0">
                <a:pos x="567984" y="35635"/>
              </a:cxn>
              <a:cxn ang="0">
                <a:pos x="582613" y="50271"/>
              </a:cxn>
              <a:cxn ang="0">
                <a:pos x="582613" y="57270"/>
              </a:cxn>
              <a:cxn ang="0">
                <a:pos x="582613" y="71906"/>
              </a:cxn>
              <a:cxn ang="0">
                <a:pos x="574981" y="78906"/>
              </a:cxn>
              <a:cxn ang="0">
                <a:pos x="560988" y="85906"/>
              </a:cxn>
              <a:cxn ang="0">
                <a:pos x="553355" y="85906"/>
              </a:cxn>
              <a:cxn ang="0">
                <a:pos x="532366" y="92905"/>
              </a:cxn>
              <a:cxn ang="0">
                <a:pos x="510740" y="92905"/>
              </a:cxn>
              <a:cxn ang="0">
                <a:pos x="489115" y="100541"/>
              </a:cxn>
              <a:cxn ang="0">
                <a:pos x="459857" y="107541"/>
              </a:cxn>
              <a:cxn ang="0">
                <a:pos x="424239" y="107541"/>
              </a:cxn>
              <a:cxn ang="0">
                <a:pos x="387985" y="114541"/>
              </a:cxn>
              <a:cxn ang="0">
                <a:pos x="345370" y="122177"/>
              </a:cxn>
              <a:cxn ang="0">
                <a:pos x="294487" y="122177"/>
              </a:cxn>
              <a:cxn ang="0">
                <a:pos x="244240" y="129177"/>
              </a:cxn>
              <a:cxn ang="0">
                <a:pos x="193992" y="136176"/>
              </a:cxn>
              <a:cxn ang="0">
                <a:pos x="129116" y="136176"/>
              </a:cxn>
              <a:cxn ang="0">
                <a:pos x="71873" y="143812"/>
              </a:cxn>
              <a:cxn ang="0">
                <a:pos x="0" y="150812"/>
              </a:cxn>
              <a:cxn ang="0">
                <a:pos x="0" y="78906"/>
              </a:cxn>
              <a:cxn ang="0">
                <a:pos x="57244" y="64270"/>
              </a:cxn>
              <a:cxn ang="0">
                <a:pos x="115123" y="57270"/>
              </a:cxn>
              <a:cxn ang="0">
                <a:pos x="158374" y="50271"/>
              </a:cxn>
              <a:cxn ang="0">
                <a:pos x="208621" y="42635"/>
              </a:cxn>
              <a:cxn ang="0">
                <a:pos x="251872" y="35635"/>
              </a:cxn>
              <a:cxn ang="0">
                <a:pos x="287490" y="28635"/>
              </a:cxn>
              <a:cxn ang="0">
                <a:pos x="323745" y="20999"/>
              </a:cxn>
              <a:cxn ang="0">
                <a:pos x="359363" y="20999"/>
              </a:cxn>
              <a:cxn ang="0">
                <a:pos x="387985" y="13999"/>
              </a:cxn>
              <a:cxn ang="0">
                <a:pos x="417242" y="7000"/>
              </a:cxn>
              <a:cxn ang="0">
                <a:pos x="438868" y="7000"/>
              </a:cxn>
              <a:cxn ang="0">
                <a:pos x="459857" y="0"/>
              </a:cxn>
              <a:cxn ang="0">
                <a:pos x="474486" y="0"/>
              </a:cxn>
              <a:cxn ang="0">
                <a:pos x="489115" y="0"/>
              </a:cxn>
              <a:cxn ang="0">
                <a:pos x="503108" y="0"/>
              </a:cxn>
              <a:cxn ang="0">
                <a:pos x="510740" y="0"/>
              </a:cxn>
              <a:cxn ang="0">
                <a:pos x="524733" y="7000"/>
              </a:cxn>
              <a:cxn ang="0">
                <a:pos x="539362" y="13999"/>
              </a:cxn>
              <a:cxn ang="0">
                <a:pos x="560988" y="20999"/>
              </a:cxn>
              <a:cxn ang="0">
                <a:pos x="567984" y="35635"/>
              </a:cxn>
            </a:cxnLst>
            <a:pathLst>
              <a:path w="916" h="237">
                <a:moveTo>
                  <a:pt x="893" y="56"/>
                </a:moveTo>
                <a:lnTo>
                  <a:pt x="916" y="79"/>
                </a:lnTo>
                <a:lnTo>
                  <a:pt x="916" y="90"/>
                </a:lnTo>
                <a:lnTo>
                  <a:pt x="916" y="113"/>
                </a:lnTo>
                <a:lnTo>
                  <a:pt x="904" y="124"/>
                </a:lnTo>
                <a:lnTo>
                  <a:pt x="882" y="135"/>
                </a:lnTo>
                <a:lnTo>
                  <a:pt x="870" y="135"/>
                </a:lnTo>
                <a:lnTo>
                  <a:pt x="837" y="146"/>
                </a:lnTo>
                <a:lnTo>
                  <a:pt x="803" y="146"/>
                </a:lnTo>
                <a:lnTo>
                  <a:pt x="769" y="158"/>
                </a:lnTo>
                <a:lnTo>
                  <a:pt x="723" y="169"/>
                </a:lnTo>
                <a:lnTo>
                  <a:pt x="667" y="169"/>
                </a:lnTo>
                <a:lnTo>
                  <a:pt x="610" y="180"/>
                </a:lnTo>
                <a:lnTo>
                  <a:pt x="543" y="192"/>
                </a:lnTo>
                <a:lnTo>
                  <a:pt x="463" y="192"/>
                </a:lnTo>
                <a:lnTo>
                  <a:pt x="384" y="203"/>
                </a:lnTo>
                <a:lnTo>
                  <a:pt x="305" y="214"/>
                </a:lnTo>
                <a:lnTo>
                  <a:pt x="203" y="214"/>
                </a:lnTo>
                <a:lnTo>
                  <a:pt x="113" y="226"/>
                </a:lnTo>
                <a:lnTo>
                  <a:pt x="0" y="237"/>
                </a:lnTo>
                <a:lnTo>
                  <a:pt x="0" y="124"/>
                </a:lnTo>
                <a:lnTo>
                  <a:pt x="90" y="101"/>
                </a:lnTo>
                <a:lnTo>
                  <a:pt x="181" y="90"/>
                </a:lnTo>
                <a:lnTo>
                  <a:pt x="249" y="79"/>
                </a:lnTo>
                <a:lnTo>
                  <a:pt x="328" y="67"/>
                </a:lnTo>
                <a:lnTo>
                  <a:pt x="396" y="56"/>
                </a:lnTo>
                <a:lnTo>
                  <a:pt x="452" y="45"/>
                </a:lnTo>
                <a:lnTo>
                  <a:pt x="509" y="33"/>
                </a:lnTo>
                <a:lnTo>
                  <a:pt x="565" y="33"/>
                </a:lnTo>
                <a:lnTo>
                  <a:pt x="610" y="22"/>
                </a:lnTo>
                <a:lnTo>
                  <a:pt x="656" y="11"/>
                </a:lnTo>
                <a:lnTo>
                  <a:pt x="690" y="11"/>
                </a:lnTo>
                <a:lnTo>
                  <a:pt x="723" y="0"/>
                </a:lnTo>
                <a:lnTo>
                  <a:pt x="746" y="0"/>
                </a:lnTo>
                <a:lnTo>
                  <a:pt x="769" y="0"/>
                </a:lnTo>
                <a:lnTo>
                  <a:pt x="791" y="0"/>
                </a:lnTo>
                <a:lnTo>
                  <a:pt x="803" y="0"/>
                </a:lnTo>
                <a:lnTo>
                  <a:pt x="825" y="11"/>
                </a:lnTo>
                <a:lnTo>
                  <a:pt x="848" y="22"/>
                </a:lnTo>
                <a:lnTo>
                  <a:pt x="882" y="33"/>
                </a:lnTo>
                <a:lnTo>
                  <a:pt x="893" y="56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9235" name="文本框 1"/>
          <p:cNvSpPr txBox="1"/>
          <p:nvPr/>
        </p:nvSpPr>
        <p:spPr>
          <a:xfrm>
            <a:off x="258763" y="1374775"/>
            <a:ext cx="1649412" cy="1860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枯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/>
      <p:bldP spid="41" grpId="0"/>
      <p:bldP spid="42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Box 27"/>
          <p:cNvSpPr txBox="1"/>
          <p:nvPr/>
        </p:nvSpPr>
        <p:spPr>
          <a:xfrm>
            <a:off x="484188" y="1484313"/>
            <a:ext cx="1336675" cy="1860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11500" b="1" dirty="0"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endParaRPr lang="zh-CN" altLang="en-US" sz="11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27075" y="676275"/>
            <a:ext cx="955675" cy="70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què</a:t>
            </a:r>
            <a:r>
              <a:rPr lang="en-US" altLang="zh-CN" sz="3200" b="1" dirty="0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 </a:t>
            </a:r>
            <a:endParaRPr lang="en-US" altLang="zh-CN" sz="3200" b="1" dirty="0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grpSp>
        <p:nvGrpSpPr>
          <p:cNvPr id="10244" name="Group 4"/>
          <p:cNvGrpSpPr/>
          <p:nvPr/>
        </p:nvGrpSpPr>
        <p:grpSpPr>
          <a:xfrm>
            <a:off x="4932363" y="1700213"/>
            <a:ext cx="2879725" cy="2879725"/>
            <a:chOff x="1474" y="663"/>
            <a:chExt cx="2948" cy="2835"/>
          </a:xfrm>
        </p:grpSpPr>
        <p:sp>
          <p:nvSpPr>
            <p:cNvPr id="10258" name="Rectangle 5"/>
            <p:cNvSpPr/>
            <p:nvPr/>
          </p:nvSpPr>
          <p:spPr>
            <a:xfrm>
              <a:off x="2948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59" name="Rectangle 6"/>
            <p:cNvSpPr/>
            <p:nvPr/>
          </p:nvSpPr>
          <p:spPr>
            <a:xfrm>
              <a:off x="1474" y="2069"/>
              <a:ext cx="1474" cy="1429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0" name="Rectangle 7"/>
            <p:cNvSpPr/>
            <p:nvPr/>
          </p:nvSpPr>
          <p:spPr>
            <a:xfrm>
              <a:off x="2948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1" name="Rectangle 8"/>
            <p:cNvSpPr/>
            <p:nvPr/>
          </p:nvSpPr>
          <p:spPr>
            <a:xfrm>
              <a:off x="1474" y="663"/>
              <a:ext cx="1474" cy="140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pPr lvl="0" eaLnBrk="1" hangingPunct="1">
                <a:spcBef>
                  <a:spcPct val="20000"/>
                </a:spcBef>
              </a:pPr>
              <a:endParaRPr lang="zh-CN" altLang="zh-CN" sz="2800" dirty="0"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62" name="Line 9"/>
            <p:cNvSpPr/>
            <p:nvPr/>
          </p:nvSpPr>
          <p:spPr>
            <a:xfrm>
              <a:off x="1474" y="663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3" name="Line 10"/>
            <p:cNvSpPr/>
            <p:nvPr/>
          </p:nvSpPr>
          <p:spPr>
            <a:xfrm>
              <a:off x="1474" y="3498"/>
              <a:ext cx="2948" cy="0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4" name="Line 11"/>
            <p:cNvSpPr/>
            <p:nvPr/>
          </p:nvSpPr>
          <p:spPr>
            <a:xfrm>
              <a:off x="1474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5" name="Line 12"/>
            <p:cNvSpPr/>
            <p:nvPr/>
          </p:nvSpPr>
          <p:spPr>
            <a:xfrm>
              <a:off x="4422" y="663"/>
              <a:ext cx="0" cy="2835"/>
            </a:xfrm>
            <a:prstGeom prst="line">
              <a:avLst/>
            </a:prstGeom>
            <a:ln w="63500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6" name="Line 13"/>
            <p:cNvSpPr/>
            <p:nvPr/>
          </p:nvSpPr>
          <p:spPr>
            <a:xfrm>
              <a:off x="1474" y="2069"/>
              <a:ext cx="2948" cy="0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0267" name="Line 14"/>
            <p:cNvSpPr/>
            <p:nvPr/>
          </p:nvSpPr>
          <p:spPr>
            <a:xfrm>
              <a:off x="2948" y="663"/>
              <a:ext cx="0" cy="2835"/>
            </a:xfrm>
            <a:prstGeom prst="line">
              <a:avLst/>
            </a:prstGeom>
            <a:ln w="9525" cap="rnd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8" name="TextBox 37"/>
          <p:cNvSpPr txBox="1"/>
          <p:nvPr/>
        </p:nvSpPr>
        <p:spPr>
          <a:xfrm>
            <a:off x="4619625" y="4857750"/>
            <a:ext cx="4216400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书写指导：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左高右低，第二横在横中线上。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2162175" y="1519238"/>
            <a:ext cx="25749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部首：</a:t>
            </a:r>
            <a:r>
              <a:rPr kumimoji="0" lang="zh-CN" alt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卩</a:t>
            </a:r>
            <a:endParaRPr kumimoji="0" lang="zh-CN" altLang="en-US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27075" y="3751263"/>
            <a:ext cx="3424238" cy="1936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defTabSz="457200" eaLnBrk="1" hangingPunct="1"/>
            <a:r>
              <a:rPr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组词：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却是  冷却  了却 却让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30"/>
          <p:cNvSpPr txBox="1">
            <a:spLocks noChangeArrowheads="1"/>
          </p:cNvSpPr>
          <p:nvPr/>
        </p:nvSpPr>
        <p:spPr bwMode="auto">
          <a:xfrm>
            <a:off x="2284413" y="676275"/>
            <a:ext cx="2008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音序：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Q</a:t>
            </a:r>
            <a:endParaRPr kumimoji="0" lang="en-US" altLang="zh-CN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3" name="文本框 31"/>
          <p:cNvSpPr txBox="1">
            <a:spLocks noChangeArrowheads="1"/>
          </p:cNvSpPr>
          <p:nvPr/>
        </p:nvSpPr>
        <p:spPr bwMode="auto">
          <a:xfrm>
            <a:off x="1997075" y="2284413"/>
            <a:ext cx="2935288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1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结构</a:t>
            </a:r>
            <a:r>
              <a:rPr kumimoji="0" lang="en-US" altLang="zh-CN" sz="40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</a:t>
            </a:r>
            <a:r>
              <a:rPr kumimoji="0" lang="zh-CN" altLang="en-US" sz="4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左右</a:t>
            </a:r>
            <a:endParaRPr kumimoji="0" lang="zh-CN" altLang="en-US" sz="4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250" name="Rectangle 27"/>
          <p:cNvSpPr/>
          <p:nvPr/>
        </p:nvSpPr>
        <p:spPr>
          <a:xfrm>
            <a:off x="5435600" y="2225675"/>
            <a:ext cx="34925" cy="168275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p>
            <a:pPr lvl="0" algn="just" eaLnBrk="1" hangingPunct="1"/>
            <a:r>
              <a:rPr lang="en-US" altLang="zh-CN" sz="11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Freeform 30"/>
          <p:cNvSpPr/>
          <p:nvPr/>
        </p:nvSpPr>
        <p:spPr>
          <a:xfrm>
            <a:off x="5800725" y="2649538"/>
            <a:ext cx="674688" cy="201612"/>
          </a:xfrm>
          <a:custGeom>
            <a:avLst/>
            <a:gdLst/>
            <a:ahLst/>
            <a:cxnLst>
              <a:cxn ang="0">
                <a:pos x="409383" y="43248"/>
              </a:cxn>
              <a:cxn ang="0">
                <a:pos x="481104" y="21624"/>
              </a:cxn>
              <a:cxn ang="0">
                <a:pos x="531245" y="7632"/>
              </a:cxn>
              <a:cxn ang="0">
                <a:pos x="566789" y="0"/>
              </a:cxn>
              <a:cxn ang="0">
                <a:pos x="588369" y="0"/>
              </a:cxn>
              <a:cxn ang="0">
                <a:pos x="617565" y="7632"/>
              </a:cxn>
              <a:cxn ang="0">
                <a:pos x="653108" y="21624"/>
              </a:cxn>
              <a:cxn ang="0">
                <a:pos x="674688" y="43248"/>
              </a:cxn>
              <a:cxn ang="0">
                <a:pos x="674688" y="57876"/>
              </a:cxn>
              <a:cxn ang="0">
                <a:pos x="653108" y="71868"/>
              </a:cxn>
              <a:cxn ang="0">
                <a:pos x="624547" y="86496"/>
              </a:cxn>
              <a:cxn ang="0">
                <a:pos x="581387" y="100488"/>
              </a:cxn>
              <a:cxn ang="0">
                <a:pos x="516647" y="122112"/>
              </a:cxn>
              <a:cxn ang="0">
                <a:pos x="430963" y="136740"/>
              </a:cxn>
              <a:cxn ang="0">
                <a:pos x="344643" y="151368"/>
              </a:cxn>
              <a:cxn ang="0">
                <a:pos x="294502" y="165360"/>
              </a:cxn>
              <a:cxn ang="0">
                <a:pos x="251342" y="172992"/>
              </a:cxn>
              <a:cxn ang="0">
                <a:pos x="215164" y="179988"/>
              </a:cxn>
              <a:cxn ang="0">
                <a:pos x="186602" y="186984"/>
              </a:cxn>
              <a:cxn ang="0">
                <a:pos x="165022" y="193980"/>
              </a:cxn>
              <a:cxn ang="0">
                <a:pos x="143443" y="193980"/>
              </a:cxn>
              <a:cxn ang="0">
                <a:pos x="129479" y="201612"/>
              </a:cxn>
              <a:cxn ang="0">
                <a:pos x="100918" y="193980"/>
              </a:cxn>
              <a:cxn ang="0">
                <a:pos x="57758" y="172992"/>
              </a:cxn>
              <a:cxn ang="0">
                <a:pos x="28562" y="165360"/>
              </a:cxn>
              <a:cxn ang="0">
                <a:pos x="14598" y="158364"/>
              </a:cxn>
              <a:cxn ang="0">
                <a:pos x="7616" y="143736"/>
              </a:cxn>
              <a:cxn ang="0">
                <a:pos x="0" y="136740"/>
              </a:cxn>
              <a:cxn ang="0">
                <a:pos x="14598" y="129744"/>
              </a:cxn>
              <a:cxn ang="0">
                <a:pos x="36178" y="122112"/>
              </a:cxn>
              <a:cxn ang="0">
                <a:pos x="71721" y="115116"/>
              </a:cxn>
              <a:cxn ang="0">
                <a:pos x="121863" y="108120"/>
              </a:cxn>
              <a:cxn ang="0">
                <a:pos x="179621" y="100488"/>
              </a:cxn>
              <a:cxn ang="0">
                <a:pos x="244360" y="86496"/>
              </a:cxn>
              <a:cxn ang="0">
                <a:pos x="323063" y="64872"/>
              </a:cxn>
            </a:cxnLst>
            <a:pathLst>
              <a:path w="1063" h="317">
                <a:moveTo>
                  <a:pt x="577" y="91"/>
                </a:moveTo>
                <a:lnTo>
                  <a:pt x="645" y="68"/>
                </a:lnTo>
                <a:lnTo>
                  <a:pt x="701" y="45"/>
                </a:lnTo>
                <a:lnTo>
                  <a:pt x="758" y="34"/>
                </a:lnTo>
                <a:lnTo>
                  <a:pt x="803" y="12"/>
                </a:lnTo>
                <a:lnTo>
                  <a:pt x="837" y="12"/>
                </a:lnTo>
                <a:lnTo>
                  <a:pt x="871" y="0"/>
                </a:lnTo>
                <a:lnTo>
                  <a:pt x="893" y="0"/>
                </a:lnTo>
                <a:lnTo>
                  <a:pt x="905" y="0"/>
                </a:lnTo>
                <a:lnTo>
                  <a:pt x="927" y="0"/>
                </a:lnTo>
                <a:lnTo>
                  <a:pt x="950" y="0"/>
                </a:lnTo>
                <a:lnTo>
                  <a:pt x="973" y="12"/>
                </a:lnTo>
                <a:lnTo>
                  <a:pt x="1006" y="23"/>
                </a:lnTo>
                <a:lnTo>
                  <a:pt x="1029" y="34"/>
                </a:lnTo>
                <a:lnTo>
                  <a:pt x="1052" y="57"/>
                </a:lnTo>
                <a:lnTo>
                  <a:pt x="1063" y="68"/>
                </a:lnTo>
                <a:lnTo>
                  <a:pt x="1063" y="79"/>
                </a:lnTo>
                <a:lnTo>
                  <a:pt x="1063" y="91"/>
                </a:lnTo>
                <a:lnTo>
                  <a:pt x="1052" y="102"/>
                </a:lnTo>
                <a:lnTo>
                  <a:pt x="1029" y="113"/>
                </a:lnTo>
                <a:lnTo>
                  <a:pt x="1006" y="125"/>
                </a:lnTo>
                <a:lnTo>
                  <a:pt x="984" y="136"/>
                </a:lnTo>
                <a:lnTo>
                  <a:pt x="961" y="147"/>
                </a:lnTo>
                <a:lnTo>
                  <a:pt x="916" y="158"/>
                </a:lnTo>
                <a:lnTo>
                  <a:pt x="871" y="170"/>
                </a:lnTo>
                <a:lnTo>
                  <a:pt x="814" y="192"/>
                </a:lnTo>
                <a:lnTo>
                  <a:pt x="746" y="204"/>
                </a:lnTo>
                <a:lnTo>
                  <a:pt x="679" y="215"/>
                </a:lnTo>
                <a:lnTo>
                  <a:pt x="588" y="238"/>
                </a:lnTo>
                <a:lnTo>
                  <a:pt x="543" y="238"/>
                </a:lnTo>
                <a:lnTo>
                  <a:pt x="509" y="249"/>
                </a:lnTo>
                <a:lnTo>
                  <a:pt x="464" y="260"/>
                </a:lnTo>
                <a:lnTo>
                  <a:pt x="430" y="272"/>
                </a:lnTo>
                <a:lnTo>
                  <a:pt x="396" y="272"/>
                </a:lnTo>
                <a:lnTo>
                  <a:pt x="373" y="283"/>
                </a:lnTo>
                <a:lnTo>
                  <a:pt x="339" y="283"/>
                </a:lnTo>
                <a:lnTo>
                  <a:pt x="317" y="294"/>
                </a:lnTo>
                <a:lnTo>
                  <a:pt x="294" y="294"/>
                </a:lnTo>
                <a:lnTo>
                  <a:pt x="272" y="305"/>
                </a:lnTo>
                <a:lnTo>
                  <a:pt x="260" y="305"/>
                </a:lnTo>
                <a:lnTo>
                  <a:pt x="238" y="305"/>
                </a:lnTo>
                <a:lnTo>
                  <a:pt x="226" y="305"/>
                </a:lnTo>
                <a:lnTo>
                  <a:pt x="215" y="305"/>
                </a:lnTo>
                <a:lnTo>
                  <a:pt x="204" y="317"/>
                </a:lnTo>
                <a:lnTo>
                  <a:pt x="181" y="305"/>
                </a:lnTo>
                <a:lnTo>
                  <a:pt x="159" y="305"/>
                </a:lnTo>
                <a:lnTo>
                  <a:pt x="125" y="294"/>
                </a:lnTo>
                <a:lnTo>
                  <a:pt x="91" y="272"/>
                </a:lnTo>
                <a:lnTo>
                  <a:pt x="68" y="272"/>
                </a:lnTo>
                <a:lnTo>
                  <a:pt x="45" y="260"/>
                </a:lnTo>
                <a:lnTo>
                  <a:pt x="34" y="249"/>
                </a:lnTo>
                <a:lnTo>
                  <a:pt x="23" y="249"/>
                </a:lnTo>
                <a:lnTo>
                  <a:pt x="12" y="238"/>
                </a:lnTo>
                <a:lnTo>
                  <a:pt x="12" y="226"/>
                </a:lnTo>
                <a:lnTo>
                  <a:pt x="0" y="226"/>
                </a:lnTo>
                <a:lnTo>
                  <a:pt x="0" y="215"/>
                </a:lnTo>
                <a:lnTo>
                  <a:pt x="12" y="215"/>
                </a:lnTo>
                <a:lnTo>
                  <a:pt x="23" y="204"/>
                </a:lnTo>
                <a:lnTo>
                  <a:pt x="45" y="204"/>
                </a:lnTo>
                <a:lnTo>
                  <a:pt x="57" y="192"/>
                </a:lnTo>
                <a:lnTo>
                  <a:pt x="91" y="192"/>
                </a:lnTo>
                <a:lnTo>
                  <a:pt x="113" y="181"/>
                </a:lnTo>
                <a:lnTo>
                  <a:pt x="159" y="181"/>
                </a:lnTo>
                <a:lnTo>
                  <a:pt x="192" y="170"/>
                </a:lnTo>
                <a:lnTo>
                  <a:pt x="238" y="170"/>
                </a:lnTo>
                <a:lnTo>
                  <a:pt x="283" y="158"/>
                </a:lnTo>
                <a:lnTo>
                  <a:pt x="328" y="147"/>
                </a:lnTo>
                <a:lnTo>
                  <a:pt x="385" y="136"/>
                </a:lnTo>
                <a:lnTo>
                  <a:pt x="452" y="125"/>
                </a:lnTo>
                <a:lnTo>
                  <a:pt x="509" y="102"/>
                </a:lnTo>
                <a:lnTo>
                  <a:pt x="577" y="91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6" name="Freeform 32"/>
          <p:cNvSpPr/>
          <p:nvPr/>
        </p:nvSpPr>
        <p:spPr>
          <a:xfrm>
            <a:off x="6669088" y="2520950"/>
            <a:ext cx="596900" cy="954088"/>
          </a:xfrm>
          <a:custGeom>
            <a:avLst/>
            <a:gdLst/>
            <a:ahLst/>
            <a:cxnLst>
              <a:cxn ang="0">
                <a:pos x="481843" y="731912"/>
              </a:cxn>
              <a:cxn ang="0">
                <a:pos x="460230" y="818243"/>
              </a:cxn>
              <a:cxn ang="0">
                <a:pos x="417004" y="882357"/>
              </a:cxn>
              <a:cxn ang="0">
                <a:pos x="380770" y="925522"/>
              </a:cxn>
              <a:cxn ang="0">
                <a:pos x="352165" y="954088"/>
              </a:cxn>
              <a:cxn ang="0">
                <a:pos x="330552" y="954088"/>
              </a:cxn>
              <a:cxn ang="0">
                <a:pos x="316567" y="925522"/>
              </a:cxn>
              <a:cxn ang="0">
                <a:pos x="308939" y="889974"/>
              </a:cxn>
              <a:cxn ang="0">
                <a:pos x="287326" y="846809"/>
              </a:cxn>
              <a:cxn ang="0">
                <a:pos x="251728" y="803643"/>
              </a:cxn>
              <a:cxn ang="0">
                <a:pos x="186889" y="767460"/>
              </a:cxn>
              <a:cxn ang="0">
                <a:pos x="143663" y="738894"/>
              </a:cxn>
              <a:cxn ang="0">
                <a:pos x="122050" y="717312"/>
              </a:cxn>
              <a:cxn ang="0">
                <a:pos x="136670" y="710329"/>
              </a:cxn>
              <a:cxn ang="0">
                <a:pos x="179896" y="710329"/>
              </a:cxn>
              <a:cxn ang="0">
                <a:pos x="251728" y="717312"/>
              </a:cxn>
              <a:cxn ang="0">
                <a:pos x="308939" y="724929"/>
              </a:cxn>
              <a:cxn ang="0">
                <a:pos x="338180" y="710329"/>
              </a:cxn>
              <a:cxn ang="0">
                <a:pos x="352165" y="695729"/>
              </a:cxn>
              <a:cxn ang="0">
                <a:pos x="359157" y="667163"/>
              </a:cxn>
              <a:cxn ang="0">
                <a:pos x="366785" y="623998"/>
              </a:cxn>
              <a:cxn ang="0">
                <a:pos x="373778" y="559884"/>
              </a:cxn>
              <a:cxn ang="0">
                <a:pos x="388398" y="480535"/>
              </a:cxn>
              <a:cxn ang="0">
                <a:pos x="395391" y="387221"/>
              </a:cxn>
              <a:cxn ang="0">
                <a:pos x="402383" y="308507"/>
              </a:cxn>
              <a:cxn ang="0">
                <a:pos x="402383" y="243759"/>
              </a:cxn>
              <a:cxn ang="0">
                <a:pos x="402383" y="193611"/>
              </a:cxn>
              <a:cxn ang="0">
                <a:pos x="395391" y="157428"/>
              </a:cxn>
              <a:cxn ang="0">
                <a:pos x="380770" y="128862"/>
              </a:cxn>
              <a:cxn ang="0">
                <a:pos x="352165" y="121880"/>
              </a:cxn>
              <a:cxn ang="0">
                <a:pos x="294954" y="121880"/>
              </a:cxn>
              <a:cxn ang="0">
                <a:pos x="223122" y="128862"/>
              </a:cxn>
              <a:cxn ang="0">
                <a:pos x="122050" y="143462"/>
              </a:cxn>
              <a:cxn ang="0">
                <a:pos x="0" y="165045"/>
              </a:cxn>
              <a:cxn ang="0">
                <a:pos x="43226" y="100297"/>
              </a:cxn>
              <a:cxn ang="0">
                <a:pos x="158283" y="85697"/>
              </a:cxn>
              <a:cxn ang="0">
                <a:pos x="251728" y="57131"/>
              </a:cxn>
              <a:cxn ang="0">
                <a:pos x="323559" y="43166"/>
              </a:cxn>
              <a:cxn ang="0">
                <a:pos x="366785" y="21583"/>
              </a:cxn>
              <a:cxn ang="0">
                <a:pos x="388398" y="6983"/>
              </a:cxn>
              <a:cxn ang="0">
                <a:pos x="417004" y="6983"/>
              </a:cxn>
              <a:cxn ang="0">
                <a:pos x="445609" y="21583"/>
              </a:cxn>
              <a:cxn ang="0">
                <a:pos x="495827" y="43166"/>
              </a:cxn>
              <a:cxn ang="0">
                <a:pos x="553674" y="71731"/>
              </a:cxn>
              <a:cxn ang="0">
                <a:pos x="582279" y="100297"/>
              </a:cxn>
              <a:cxn ang="0">
                <a:pos x="596900" y="128862"/>
              </a:cxn>
              <a:cxn ang="0">
                <a:pos x="582279" y="165045"/>
              </a:cxn>
              <a:cxn ang="0">
                <a:pos x="553674" y="200593"/>
              </a:cxn>
              <a:cxn ang="0">
                <a:pos x="539053" y="258359"/>
              </a:cxn>
              <a:cxn ang="0">
                <a:pos x="532061" y="344056"/>
              </a:cxn>
              <a:cxn ang="0">
                <a:pos x="517440" y="495135"/>
              </a:cxn>
            </a:cxnLst>
            <a:pathLst>
              <a:path w="939" h="1503">
                <a:moveTo>
                  <a:pt x="780" y="1029"/>
                </a:moveTo>
                <a:lnTo>
                  <a:pt x="769" y="1096"/>
                </a:lnTo>
                <a:lnTo>
                  <a:pt x="758" y="1153"/>
                </a:lnTo>
                <a:lnTo>
                  <a:pt x="746" y="1198"/>
                </a:lnTo>
                <a:lnTo>
                  <a:pt x="735" y="1243"/>
                </a:lnTo>
                <a:lnTo>
                  <a:pt x="724" y="1289"/>
                </a:lnTo>
                <a:lnTo>
                  <a:pt x="701" y="1322"/>
                </a:lnTo>
                <a:lnTo>
                  <a:pt x="678" y="1356"/>
                </a:lnTo>
                <a:lnTo>
                  <a:pt x="656" y="1390"/>
                </a:lnTo>
                <a:lnTo>
                  <a:pt x="633" y="1413"/>
                </a:lnTo>
                <a:lnTo>
                  <a:pt x="622" y="1435"/>
                </a:lnTo>
                <a:lnTo>
                  <a:pt x="599" y="1458"/>
                </a:lnTo>
                <a:lnTo>
                  <a:pt x="588" y="1481"/>
                </a:lnTo>
                <a:lnTo>
                  <a:pt x="565" y="1492"/>
                </a:lnTo>
                <a:lnTo>
                  <a:pt x="554" y="1503"/>
                </a:lnTo>
                <a:lnTo>
                  <a:pt x="543" y="1503"/>
                </a:lnTo>
                <a:lnTo>
                  <a:pt x="532" y="1503"/>
                </a:lnTo>
                <a:lnTo>
                  <a:pt x="520" y="1503"/>
                </a:lnTo>
                <a:lnTo>
                  <a:pt x="509" y="1492"/>
                </a:lnTo>
                <a:lnTo>
                  <a:pt x="509" y="1481"/>
                </a:lnTo>
                <a:lnTo>
                  <a:pt x="498" y="1458"/>
                </a:lnTo>
                <a:lnTo>
                  <a:pt x="498" y="1447"/>
                </a:lnTo>
                <a:lnTo>
                  <a:pt x="486" y="1424"/>
                </a:lnTo>
                <a:lnTo>
                  <a:pt x="486" y="1402"/>
                </a:lnTo>
                <a:lnTo>
                  <a:pt x="475" y="1379"/>
                </a:lnTo>
                <a:lnTo>
                  <a:pt x="464" y="1356"/>
                </a:lnTo>
                <a:lnTo>
                  <a:pt x="452" y="1334"/>
                </a:lnTo>
                <a:lnTo>
                  <a:pt x="441" y="1311"/>
                </a:lnTo>
                <a:lnTo>
                  <a:pt x="418" y="1289"/>
                </a:lnTo>
                <a:lnTo>
                  <a:pt x="396" y="1266"/>
                </a:lnTo>
                <a:lnTo>
                  <a:pt x="362" y="1255"/>
                </a:lnTo>
                <a:lnTo>
                  <a:pt x="339" y="1232"/>
                </a:lnTo>
                <a:lnTo>
                  <a:pt x="294" y="1209"/>
                </a:lnTo>
                <a:lnTo>
                  <a:pt x="272" y="1187"/>
                </a:lnTo>
                <a:lnTo>
                  <a:pt x="249" y="1175"/>
                </a:lnTo>
                <a:lnTo>
                  <a:pt x="226" y="1164"/>
                </a:lnTo>
                <a:lnTo>
                  <a:pt x="204" y="1153"/>
                </a:lnTo>
                <a:lnTo>
                  <a:pt x="204" y="1142"/>
                </a:lnTo>
                <a:lnTo>
                  <a:pt x="192" y="1130"/>
                </a:lnTo>
                <a:lnTo>
                  <a:pt x="192" y="1119"/>
                </a:lnTo>
                <a:lnTo>
                  <a:pt x="204" y="1119"/>
                </a:lnTo>
                <a:lnTo>
                  <a:pt x="215" y="1119"/>
                </a:lnTo>
                <a:lnTo>
                  <a:pt x="238" y="1108"/>
                </a:lnTo>
                <a:lnTo>
                  <a:pt x="260" y="1119"/>
                </a:lnTo>
                <a:lnTo>
                  <a:pt x="283" y="1119"/>
                </a:lnTo>
                <a:lnTo>
                  <a:pt x="317" y="1119"/>
                </a:lnTo>
                <a:lnTo>
                  <a:pt x="362" y="1119"/>
                </a:lnTo>
                <a:lnTo>
                  <a:pt x="396" y="1130"/>
                </a:lnTo>
                <a:lnTo>
                  <a:pt x="430" y="1142"/>
                </a:lnTo>
                <a:lnTo>
                  <a:pt x="452" y="1142"/>
                </a:lnTo>
                <a:lnTo>
                  <a:pt x="486" y="1142"/>
                </a:lnTo>
                <a:lnTo>
                  <a:pt x="498" y="1142"/>
                </a:lnTo>
                <a:lnTo>
                  <a:pt x="520" y="1130"/>
                </a:lnTo>
                <a:lnTo>
                  <a:pt x="532" y="1119"/>
                </a:lnTo>
                <a:lnTo>
                  <a:pt x="543" y="1108"/>
                </a:lnTo>
                <a:lnTo>
                  <a:pt x="554" y="1108"/>
                </a:lnTo>
                <a:lnTo>
                  <a:pt x="554" y="1096"/>
                </a:lnTo>
                <a:lnTo>
                  <a:pt x="554" y="1085"/>
                </a:lnTo>
                <a:lnTo>
                  <a:pt x="554" y="1062"/>
                </a:lnTo>
                <a:lnTo>
                  <a:pt x="565" y="1051"/>
                </a:lnTo>
                <a:lnTo>
                  <a:pt x="565" y="1029"/>
                </a:lnTo>
                <a:lnTo>
                  <a:pt x="565" y="1006"/>
                </a:lnTo>
                <a:lnTo>
                  <a:pt x="577" y="983"/>
                </a:lnTo>
                <a:lnTo>
                  <a:pt x="577" y="949"/>
                </a:lnTo>
                <a:lnTo>
                  <a:pt x="588" y="915"/>
                </a:lnTo>
                <a:lnTo>
                  <a:pt x="588" y="882"/>
                </a:lnTo>
                <a:lnTo>
                  <a:pt x="599" y="848"/>
                </a:lnTo>
                <a:lnTo>
                  <a:pt x="599" y="802"/>
                </a:lnTo>
                <a:lnTo>
                  <a:pt x="611" y="757"/>
                </a:lnTo>
                <a:lnTo>
                  <a:pt x="611" y="712"/>
                </a:lnTo>
                <a:lnTo>
                  <a:pt x="622" y="655"/>
                </a:lnTo>
                <a:lnTo>
                  <a:pt x="622" y="610"/>
                </a:lnTo>
                <a:lnTo>
                  <a:pt x="633" y="565"/>
                </a:lnTo>
                <a:lnTo>
                  <a:pt x="633" y="520"/>
                </a:lnTo>
                <a:lnTo>
                  <a:pt x="633" y="486"/>
                </a:lnTo>
                <a:lnTo>
                  <a:pt x="633" y="452"/>
                </a:lnTo>
                <a:lnTo>
                  <a:pt x="633" y="418"/>
                </a:lnTo>
                <a:lnTo>
                  <a:pt x="633" y="384"/>
                </a:lnTo>
                <a:lnTo>
                  <a:pt x="633" y="350"/>
                </a:lnTo>
                <a:lnTo>
                  <a:pt x="633" y="328"/>
                </a:lnTo>
                <a:lnTo>
                  <a:pt x="633" y="305"/>
                </a:lnTo>
                <a:lnTo>
                  <a:pt x="633" y="282"/>
                </a:lnTo>
                <a:lnTo>
                  <a:pt x="633" y="260"/>
                </a:lnTo>
                <a:lnTo>
                  <a:pt x="622" y="248"/>
                </a:lnTo>
                <a:lnTo>
                  <a:pt x="622" y="226"/>
                </a:lnTo>
                <a:lnTo>
                  <a:pt x="611" y="215"/>
                </a:lnTo>
                <a:lnTo>
                  <a:pt x="599" y="203"/>
                </a:lnTo>
                <a:lnTo>
                  <a:pt x="588" y="203"/>
                </a:lnTo>
                <a:lnTo>
                  <a:pt x="565" y="192"/>
                </a:lnTo>
                <a:lnTo>
                  <a:pt x="554" y="192"/>
                </a:lnTo>
                <a:lnTo>
                  <a:pt x="532" y="192"/>
                </a:lnTo>
                <a:lnTo>
                  <a:pt x="498" y="192"/>
                </a:lnTo>
                <a:lnTo>
                  <a:pt x="464" y="192"/>
                </a:lnTo>
                <a:lnTo>
                  <a:pt x="430" y="192"/>
                </a:lnTo>
                <a:lnTo>
                  <a:pt x="385" y="203"/>
                </a:lnTo>
                <a:lnTo>
                  <a:pt x="351" y="203"/>
                </a:lnTo>
                <a:lnTo>
                  <a:pt x="294" y="215"/>
                </a:lnTo>
                <a:lnTo>
                  <a:pt x="249" y="226"/>
                </a:lnTo>
                <a:lnTo>
                  <a:pt x="192" y="226"/>
                </a:lnTo>
                <a:lnTo>
                  <a:pt x="125" y="237"/>
                </a:lnTo>
                <a:lnTo>
                  <a:pt x="68" y="248"/>
                </a:lnTo>
                <a:lnTo>
                  <a:pt x="0" y="260"/>
                </a:lnTo>
                <a:lnTo>
                  <a:pt x="0" y="158"/>
                </a:lnTo>
                <a:lnTo>
                  <a:pt x="34" y="158"/>
                </a:lnTo>
                <a:lnTo>
                  <a:pt x="68" y="158"/>
                </a:lnTo>
                <a:lnTo>
                  <a:pt x="113" y="158"/>
                </a:lnTo>
                <a:lnTo>
                  <a:pt x="158" y="147"/>
                </a:lnTo>
                <a:lnTo>
                  <a:pt x="249" y="135"/>
                </a:lnTo>
                <a:lnTo>
                  <a:pt x="294" y="124"/>
                </a:lnTo>
                <a:lnTo>
                  <a:pt x="351" y="101"/>
                </a:lnTo>
                <a:lnTo>
                  <a:pt x="396" y="90"/>
                </a:lnTo>
                <a:lnTo>
                  <a:pt x="441" y="90"/>
                </a:lnTo>
                <a:lnTo>
                  <a:pt x="475" y="79"/>
                </a:lnTo>
                <a:lnTo>
                  <a:pt x="509" y="68"/>
                </a:lnTo>
                <a:lnTo>
                  <a:pt x="532" y="56"/>
                </a:lnTo>
                <a:lnTo>
                  <a:pt x="554" y="45"/>
                </a:lnTo>
                <a:lnTo>
                  <a:pt x="577" y="34"/>
                </a:lnTo>
                <a:lnTo>
                  <a:pt x="588" y="22"/>
                </a:lnTo>
                <a:lnTo>
                  <a:pt x="599" y="11"/>
                </a:lnTo>
                <a:lnTo>
                  <a:pt x="611" y="11"/>
                </a:lnTo>
                <a:lnTo>
                  <a:pt x="633" y="0"/>
                </a:lnTo>
                <a:lnTo>
                  <a:pt x="645" y="0"/>
                </a:lnTo>
                <a:lnTo>
                  <a:pt x="656" y="11"/>
                </a:lnTo>
                <a:lnTo>
                  <a:pt x="667" y="11"/>
                </a:lnTo>
                <a:lnTo>
                  <a:pt x="690" y="22"/>
                </a:lnTo>
                <a:lnTo>
                  <a:pt x="701" y="34"/>
                </a:lnTo>
                <a:lnTo>
                  <a:pt x="724" y="45"/>
                </a:lnTo>
                <a:lnTo>
                  <a:pt x="746" y="56"/>
                </a:lnTo>
                <a:lnTo>
                  <a:pt x="780" y="68"/>
                </a:lnTo>
                <a:lnTo>
                  <a:pt x="814" y="79"/>
                </a:lnTo>
                <a:lnTo>
                  <a:pt x="837" y="101"/>
                </a:lnTo>
                <a:lnTo>
                  <a:pt x="871" y="113"/>
                </a:lnTo>
                <a:lnTo>
                  <a:pt x="882" y="135"/>
                </a:lnTo>
                <a:lnTo>
                  <a:pt x="905" y="147"/>
                </a:lnTo>
                <a:lnTo>
                  <a:pt x="916" y="158"/>
                </a:lnTo>
                <a:lnTo>
                  <a:pt x="927" y="181"/>
                </a:lnTo>
                <a:lnTo>
                  <a:pt x="927" y="192"/>
                </a:lnTo>
                <a:lnTo>
                  <a:pt x="939" y="203"/>
                </a:lnTo>
                <a:lnTo>
                  <a:pt x="927" y="215"/>
                </a:lnTo>
                <a:lnTo>
                  <a:pt x="927" y="237"/>
                </a:lnTo>
                <a:lnTo>
                  <a:pt x="916" y="260"/>
                </a:lnTo>
                <a:lnTo>
                  <a:pt x="893" y="282"/>
                </a:lnTo>
                <a:lnTo>
                  <a:pt x="882" y="294"/>
                </a:lnTo>
                <a:lnTo>
                  <a:pt x="871" y="316"/>
                </a:lnTo>
                <a:lnTo>
                  <a:pt x="859" y="339"/>
                </a:lnTo>
                <a:lnTo>
                  <a:pt x="859" y="373"/>
                </a:lnTo>
                <a:lnTo>
                  <a:pt x="848" y="407"/>
                </a:lnTo>
                <a:lnTo>
                  <a:pt x="848" y="441"/>
                </a:lnTo>
                <a:lnTo>
                  <a:pt x="837" y="486"/>
                </a:lnTo>
                <a:lnTo>
                  <a:pt x="837" y="542"/>
                </a:lnTo>
                <a:lnTo>
                  <a:pt x="825" y="599"/>
                </a:lnTo>
                <a:lnTo>
                  <a:pt x="825" y="655"/>
                </a:lnTo>
                <a:lnTo>
                  <a:pt x="814" y="780"/>
                </a:lnTo>
                <a:lnTo>
                  <a:pt x="803" y="904"/>
                </a:lnTo>
                <a:lnTo>
                  <a:pt x="780" y="102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7" name="Freeform 36"/>
          <p:cNvSpPr/>
          <p:nvPr/>
        </p:nvSpPr>
        <p:spPr>
          <a:xfrm>
            <a:off x="6081713" y="2225675"/>
            <a:ext cx="185737" cy="939800"/>
          </a:xfrm>
          <a:custGeom>
            <a:avLst/>
            <a:gdLst/>
            <a:ahLst/>
            <a:cxnLst>
              <a:cxn ang="0">
                <a:pos x="28429" y="939800"/>
              </a:cxn>
              <a:cxn ang="0">
                <a:pos x="28429" y="925839"/>
              </a:cxn>
              <a:cxn ang="0">
                <a:pos x="36010" y="904264"/>
              </a:cxn>
              <a:cxn ang="0">
                <a:pos x="36010" y="875074"/>
              </a:cxn>
              <a:cxn ang="0">
                <a:pos x="36010" y="839538"/>
              </a:cxn>
              <a:cxn ang="0">
                <a:pos x="42960" y="796387"/>
              </a:cxn>
              <a:cxn ang="0">
                <a:pos x="42960" y="746256"/>
              </a:cxn>
              <a:cxn ang="0">
                <a:pos x="42960" y="689144"/>
              </a:cxn>
              <a:cxn ang="0">
                <a:pos x="49909" y="595862"/>
              </a:cxn>
              <a:cxn ang="0">
                <a:pos x="49909" y="481005"/>
              </a:cxn>
              <a:cxn ang="0">
                <a:pos x="49909" y="380108"/>
              </a:cxn>
              <a:cxn ang="0">
                <a:pos x="49909" y="286826"/>
              </a:cxn>
              <a:cxn ang="0">
                <a:pos x="42960" y="208139"/>
              </a:cxn>
              <a:cxn ang="0">
                <a:pos x="36010" y="143413"/>
              </a:cxn>
              <a:cxn ang="0">
                <a:pos x="28429" y="93282"/>
              </a:cxn>
              <a:cxn ang="0">
                <a:pos x="21480" y="64726"/>
              </a:cxn>
              <a:cxn ang="0">
                <a:pos x="6949" y="43151"/>
              </a:cxn>
              <a:cxn ang="0">
                <a:pos x="0" y="28556"/>
              </a:cxn>
              <a:cxn ang="0">
                <a:pos x="0" y="14595"/>
              </a:cxn>
              <a:cxn ang="0">
                <a:pos x="6949" y="0"/>
              </a:cxn>
              <a:cxn ang="0">
                <a:pos x="21480" y="0"/>
              </a:cxn>
              <a:cxn ang="0">
                <a:pos x="42960" y="0"/>
              </a:cxn>
              <a:cxn ang="0">
                <a:pos x="71389" y="7615"/>
              </a:cxn>
              <a:cxn ang="0">
                <a:pos x="107399" y="28556"/>
              </a:cxn>
              <a:cxn ang="0">
                <a:pos x="142777" y="43151"/>
              </a:cxn>
              <a:cxn ang="0">
                <a:pos x="171207" y="64726"/>
              </a:cxn>
              <a:cxn ang="0">
                <a:pos x="185737" y="79321"/>
              </a:cxn>
              <a:cxn ang="0">
                <a:pos x="185737" y="93282"/>
              </a:cxn>
              <a:cxn ang="0">
                <a:pos x="185737" y="129453"/>
              </a:cxn>
              <a:cxn ang="0">
                <a:pos x="178788" y="158008"/>
              </a:cxn>
              <a:cxn ang="0">
                <a:pos x="178788" y="179584"/>
              </a:cxn>
              <a:cxn ang="0">
                <a:pos x="171207" y="222735"/>
              </a:cxn>
              <a:cxn ang="0">
                <a:pos x="164257" y="286826"/>
              </a:cxn>
              <a:cxn ang="0">
                <a:pos x="157308" y="373128"/>
              </a:cxn>
              <a:cxn ang="0">
                <a:pos x="150359" y="481005"/>
              </a:cxn>
              <a:cxn ang="0">
                <a:pos x="135828" y="602843"/>
              </a:cxn>
              <a:cxn ang="0">
                <a:pos x="121298" y="753236"/>
              </a:cxn>
              <a:cxn ang="0">
                <a:pos x="107399" y="925839"/>
              </a:cxn>
            </a:cxnLst>
            <a:pathLst>
              <a:path w="294" h="1481">
                <a:moveTo>
                  <a:pt x="170" y="1459"/>
                </a:moveTo>
                <a:lnTo>
                  <a:pt x="45" y="1481"/>
                </a:lnTo>
                <a:lnTo>
                  <a:pt x="45" y="1470"/>
                </a:lnTo>
                <a:lnTo>
                  <a:pt x="45" y="1459"/>
                </a:lnTo>
                <a:lnTo>
                  <a:pt x="57" y="1436"/>
                </a:lnTo>
                <a:lnTo>
                  <a:pt x="57" y="1425"/>
                </a:lnTo>
                <a:lnTo>
                  <a:pt x="57" y="1402"/>
                </a:lnTo>
                <a:lnTo>
                  <a:pt x="57" y="1379"/>
                </a:lnTo>
                <a:lnTo>
                  <a:pt x="57" y="1346"/>
                </a:lnTo>
                <a:lnTo>
                  <a:pt x="57" y="1323"/>
                </a:lnTo>
                <a:lnTo>
                  <a:pt x="57" y="1289"/>
                </a:lnTo>
                <a:lnTo>
                  <a:pt x="68" y="1255"/>
                </a:lnTo>
                <a:lnTo>
                  <a:pt x="68" y="1221"/>
                </a:lnTo>
                <a:lnTo>
                  <a:pt x="68" y="1176"/>
                </a:lnTo>
                <a:lnTo>
                  <a:pt x="68" y="1131"/>
                </a:lnTo>
                <a:lnTo>
                  <a:pt x="68" y="1086"/>
                </a:lnTo>
                <a:lnTo>
                  <a:pt x="79" y="1029"/>
                </a:lnTo>
                <a:lnTo>
                  <a:pt x="79" y="939"/>
                </a:lnTo>
                <a:lnTo>
                  <a:pt x="79" y="848"/>
                </a:lnTo>
                <a:lnTo>
                  <a:pt x="79" y="758"/>
                </a:lnTo>
                <a:lnTo>
                  <a:pt x="79" y="679"/>
                </a:lnTo>
                <a:lnTo>
                  <a:pt x="79" y="599"/>
                </a:lnTo>
                <a:lnTo>
                  <a:pt x="79" y="520"/>
                </a:lnTo>
                <a:lnTo>
                  <a:pt x="79" y="452"/>
                </a:lnTo>
                <a:lnTo>
                  <a:pt x="79" y="385"/>
                </a:lnTo>
                <a:lnTo>
                  <a:pt x="68" y="328"/>
                </a:lnTo>
                <a:lnTo>
                  <a:pt x="68" y="272"/>
                </a:lnTo>
                <a:lnTo>
                  <a:pt x="57" y="226"/>
                </a:lnTo>
                <a:lnTo>
                  <a:pt x="57" y="192"/>
                </a:lnTo>
                <a:lnTo>
                  <a:pt x="45" y="147"/>
                </a:lnTo>
                <a:lnTo>
                  <a:pt x="45" y="125"/>
                </a:lnTo>
                <a:lnTo>
                  <a:pt x="34" y="102"/>
                </a:lnTo>
                <a:lnTo>
                  <a:pt x="23" y="79"/>
                </a:lnTo>
                <a:lnTo>
                  <a:pt x="11" y="68"/>
                </a:lnTo>
                <a:lnTo>
                  <a:pt x="0" y="57"/>
                </a:lnTo>
                <a:lnTo>
                  <a:pt x="0" y="45"/>
                </a:lnTo>
                <a:lnTo>
                  <a:pt x="0" y="34"/>
                </a:lnTo>
                <a:lnTo>
                  <a:pt x="0" y="23"/>
                </a:lnTo>
                <a:lnTo>
                  <a:pt x="0" y="12"/>
                </a:lnTo>
                <a:lnTo>
                  <a:pt x="11" y="0"/>
                </a:lnTo>
                <a:lnTo>
                  <a:pt x="23" y="0"/>
                </a:lnTo>
                <a:lnTo>
                  <a:pt x="34" y="0"/>
                </a:lnTo>
                <a:lnTo>
                  <a:pt x="57" y="0"/>
                </a:lnTo>
                <a:lnTo>
                  <a:pt x="68" y="0"/>
                </a:lnTo>
                <a:lnTo>
                  <a:pt x="91" y="12"/>
                </a:lnTo>
                <a:lnTo>
                  <a:pt x="113" y="12"/>
                </a:lnTo>
                <a:lnTo>
                  <a:pt x="147" y="23"/>
                </a:lnTo>
                <a:lnTo>
                  <a:pt x="170" y="45"/>
                </a:lnTo>
                <a:lnTo>
                  <a:pt x="204" y="57"/>
                </a:lnTo>
                <a:lnTo>
                  <a:pt x="226" y="68"/>
                </a:lnTo>
                <a:lnTo>
                  <a:pt x="249" y="91"/>
                </a:lnTo>
                <a:lnTo>
                  <a:pt x="271" y="102"/>
                </a:lnTo>
                <a:lnTo>
                  <a:pt x="283" y="113"/>
                </a:lnTo>
                <a:lnTo>
                  <a:pt x="294" y="125"/>
                </a:lnTo>
                <a:lnTo>
                  <a:pt x="294" y="136"/>
                </a:lnTo>
                <a:lnTo>
                  <a:pt x="294" y="147"/>
                </a:lnTo>
                <a:lnTo>
                  <a:pt x="294" y="170"/>
                </a:lnTo>
                <a:lnTo>
                  <a:pt x="294" y="204"/>
                </a:lnTo>
                <a:lnTo>
                  <a:pt x="294" y="226"/>
                </a:lnTo>
                <a:lnTo>
                  <a:pt x="283" y="249"/>
                </a:lnTo>
                <a:lnTo>
                  <a:pt x="283" y="260"/>
                </a:lnTo>
                <a:lnTo>
                  <a:pt x="283" y="283"/>
                </a:lnTo>
                <a:lnTo>
                  <a:pt x="283" y="317"/>
                </a:lnTo>
                <a:lnTo>
                  <a:pt x="271" y="351"/>
                </a:lnTo>
                <a:lnTo>
                  <a:pt x="271" y="396"/>
                </a:lnTo>
                <a:lnTo>
                  <a:pt x="260" y="452"/>
                </a:lnTo>
                <a:lnTo>
                  <a:pt x="260" y="520"/>
                </a:lnTo>
                <a:lnTo>
                  <a:pt x="249" y="588"/>
                </a:lnTo>
                <a:lnTo>
                  <a:pt x="238" y="667"/>
                </a:lnTo>
                <a:lnTo>
                  <a:pt x="238" y="758"/>
                </a:lnTo>
                <a:lnTo>
                  <a:pt x="226" y="848"/>
                </a:lnTo>
                <a:lnTo>
                  <a:pt x="215" y="950"/>
                </a:lnTo>
                <a:lnTo>
                  <a:pt x="204" y="1063"/>
                </a:lnTo>
                <a:lnTo>
                  <a:pt x="192" y="1187"/>
                </a:lnTo>
                <a:lnTo>
                  <a:pt x="181" y="1323"/>
                </a:lnTo>
                <a:lnTo>
                  <a:pt x="170" y="145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8" name="Freeform 31"/>
          <p:cNvSpPr/>
          <p:nvPr/>
        </p:nvSpPr>
        <p:spPr>
          <a:xfrm>
            <a:off x="6605588" y="2606675"/>
            <a:ext cx="136525" cy="1514475"/>
          </a:xfrm>
          <a:custGeom>
            <a:avLst/>
            <a:gdLst/>
            <a:ahLst/>
            <a:cxnLst>
              <a:cxn ang="0">
                <a:pos x="0" y="50779"/>
              </a:cxn>
              <a:cxn ang="0">
                <a:pos x="0" y="29198"/>
              </a:cxn>
              <a:cxn ang="0">
                <a:pos x="7620" y="7617"/>
              </a:cxn>
              <a:cxn ang="0">
                <a:pos x="21590" y="0"/>
              </a:cxn>
              <a:cxn ang="0">
                <a:pos x="50800" y="0"/>
              </a:cxn>
              <a:cxn ang="0">
                <a:pos x="107950" y="14599"/>
              </a:cxn>
              <a:cxn ang="0">
                <a:pos x="136525" y="86324"/>
              </a:cxn>
              <a:cxn ang="0">
                <a:pos x="136525" y="215810"/>
              </a:cxn>
              <a:cxn ang="0">
                <a:pos x="136525" y="337678"/>
              </a:cxn>
              <a:cxn ang="0">
                <a:pos x="136525" y="452565"/>
              </a:cxn>
              <a:cxn ang="0">
                <a:pos x="129540" y="552853"/>
              </a:cxn>
              <a:cxn ang="0">
                <a:pos x="129540" y="653141"/>
              </a:cxn>
              <a:cxn ang="0">
                <a:pos x="129540" y="746447"/>
              </a:cxn>
              <a:cxn ang="0">
                <a:pos x="129540" y="832771"/>
              </a:cxn>
              <a:cxn ang="0">
                <a:pos x="129540" y="911478"/>
              </a:cxn>
              <a:cxn ang="0">
                <a:pos x="122555" y="983203"/>
              </a:cxn>
              <a:cxn ang="0">
                <a:pos x="122555" y="1054928"/>
              </a:cxn>
              <a:cxn ang="0">
                <a:pos x="122555" y="1112688"/>
              </a:cxn>
              <a:cxn ang="0">
                <a:pos x="122555" y="1162832"/>
              </a:cxn>
              <a:cxn ang="0">
                <a:pos x="114935" y="1212976"/>
              </a:cxn>
              <a:cxn ang="0">
                <a:pos x="114935" y="1248522"/>
              </a:cxn>
              <a:cxn ang="0">
                <a:pos x="114935" y="1284701"/>
              </a:cxn>
              <a:cxn ang="0">
                <a:pos x="107950" y="1327863"/>
              </a:cxn>
              <a:cxn ang="0">
                <a:pos x="100965" y="1378007"/>
              </a:cxn>
              <a:cxn ang="0">
                <a:pos x="93345" y="1414187"/>
              </a:cxn>
              <a:cxn ang="0">
                <a:pos x="86360" y="1449732"/>
              </a:cxn>
              <a:cxn ang="0">
                <a:pos x="86360" y="1478295"/>
              </a:cxn>
              <a:cxn ang="0">
                <a:pos x="79375" y="1492894"/>
              </a:cxn>
              <a:cxn ang="0">
                <a:pos x="71755" y="1514475"/>
              </a:cxn>
              <a:cxn ang="0">
                <a:pos x="57785" y="1514475"/>
              </a:cxn>
              <a:cxn ang="0">
                <a:pos x="50800" y="1506858"/>
              </a:cxn>
              <a:cxn ang="0">
                <a:pos x="50800" y="1485912"/>
              </a:cxn>
              <a:cxn ang="0">
                <a:pos x="43180" y="1464331"/>
              </a:cxn>
              <a:cxn ang="0">
                <a:pos x="43180" y="1435133"/>
              </a:cxn>
              <a:cxn ang="0">
                <a:pos x="36195" y="1406570"/>
              </a:cxn>
              <a:cxn ang="0">
                <a:pos x="36195" y="1363408"/>
              </a:cxn>
              <a:cxn ang="0">
                <a:pos x="29210" y="1313264"/>
              </a:cxn>
              <a:cxn ang="0">
                <a:pos x="29210" y="1263120"/>
              </a:cxn>
              <a:cxn ang="0">
                <a:pos x="29210" y="1198378"/>
              </a:cxn>
              <a:cxn ang="0">
                <a:pos x="21590" y="1119671"/>
              </a:cxn>
              <a:cxn ang="0">
                <a:pos x="21590" y="1040964"/>
              </a:cxn>
              <a:cxn ang="0">
                <a:pos x="21590" y="947658"/>
              </a:cxn>
              <a:cxn ang="0">
                <a:pos x="21590" y="846735"/>
              </a:cxn>
              <a:cxn ang="0">
                <a:pos x="21590" y="739465"/>
              </a:cxn>
              <a:cxn ang="0">
                <a:pos x="21590" y="617596"/>
              </a:cxn>
              <a:cxn ang="0">
                <a:pos x="21590" y="502709"/>
              </a:cxn>
              <a:cxn ang="0">
                <a:pos x="21590" y="401787"/>
              </a:cxn>
              <a:cxn ang="0">
                <a:pos x="21590" y="309115"/>
              </a:cxn>
              <a:cxn ang="0">
                <a:pos x="14605" y="236756"/>
              </a:cxn>
              <a:cxn ang="0">
                <a:pos x="14605" y="172648"/>
              </a:cxn>
              <a:cxn ang="0">
                <a:pos x="7620" y="122504"/>
              </a:cxn>
              <a:cxn ang="0">
                <a:pos x="7620" y="86324"/>
              </a:cxn>
              <a:cxn ang="0">
                <a:pos x="0" y="64743"/>
              </a:cxn>
            </a:cxnLst>
            <a:pathLst>
              <a:path w="215" h="2386">
                <a:moveTo>
                  <a:pt x="0" y="102"/>
                </a:moveTo>
                <a:lnTo>
                  <a:pt x="0" y="80"/>
                </a:lnTo>
                <a:lnTo>
                  <a:pt x="0" y="57"/>
                </a:lnTo>
                <a:lnTo>
                  <a:pt x="0" y="46"/>
                </a:lnTo>
                <a:lnTo>
                  <a:pt x="0" y="23"/>
                </a:lnTo>
                <a:lnTo>
                  <a:pt x="12" y="12"/>
                </a:lnTo>
                <a:lnTo>
                  <a:pt x="23" y="0"/>
                </a:lnTo>
                <a:lnTo>
                  <a:pt x="34" y="0"/>
                </a:lnTo>
                <a:lnTo>
                  <a:pt x="46" y="0"/>
                </a:lnTo>
                <a:lnTo>
                  <a:pt x="80" y="0"/>
                </a:lnTo>
                <a:lnTo>
                  <a:pt x="125" y="12"/>
                </a:lnTo>
                <a:lnTo>
                  <a:pt x="170" y="23"/>
                </a:lnTo>
                <a:lnTo>
                  <a:pt x="215" y="34"/>
                </a:lnTo>
                <a:lnTo>
                  <a:pt x="215" y="136"/>
                </a:lnTo>
                <a:lnTo>
                  <a:pt x="215" y="238"/>
                </a:lnTo>
                <a:lnTo>
                  <a:pt x="215" y="340"/>
                </a:lnTo>
                <a:lnTo>
                  <a:pt x="215" y="441"/>
                </a:lnTo>
                <a:lnTo>
                  <a:pt x="215" y="532"/>
                </a:lnTo>
                <a:lnTo>
                  <a:pt x="215" y="622"/>
                </a:lnTo>
                <a:lnTo>
                  <a:pt x="215" y="713"/>
                </a:lnTo>
                <a:lnTo>
                  <a:pt x="204" y="792"/>
                </a:lnTo>
                <a:lnTo>
                  <a:pt x="204" y="871"/>
                </a:lnTo>
                <a:lnTo>
                  <a:pt x="204" y="950"/>
                </a:lnTo>
                <a:lnTo>
                  <a:pt x="204" y="1029"/>
                </a:lnTo>
                <a:lnTo>
                  <a:pt x="204" y="1108"/>
                </a:lnTo>
                <a:lnTo>
                  <a:pt x="204" y="1176"/>
                </a:lnTo>
                <a:lnTo>
                  <a:pt x="204" y="1244"/>
                </a:lnTo>
                <a:lnTo>
                  <a:pt x="204" y="1312"/>
                </a:lnTo>
                <a:lnTo>
                  <a:pt x="204" y="1380"/>
                </a:lnTo>
                <a:lnTo>
                  <a:pt x="204" y="1436"/>
                </a:lnTo>
                <a:lnTo>
                  <a:pt x="204" y="1493"/>
                </a:lnTo>
                <a:lnTo>
                  <a:pt x="193" y="1549"/>
                </a:lnTo>
                <a:lnTo>
                  <a:pt x="193" y="1606"/>
                </a:lnTo>
                <a:lnTo>
                  <a:pt x="193" y="1662"/>
                </a:lnTo>
                <a:lnTo>
                  <a:pt x="193" y="1707"/>
                </a:lnTo>
                <a:lnTo>
                  <a:pt x="193" y="1753"/>
                </a:lnTo>
                <a:lnTo>
                  <a:pt x="193" y="1798"/>
                </a:lnTo>
                <a:lnTo>
                  <a:pt x="193" y="1832"/>
                </a:lnTo>
                <a:lnTo>
                  <a:pt x="181" y="1877"/>
                </a:lnTo>
                <a:lnTo>
                  <a:pt x="181" y="1911"/>
                </a:lnTo>
                <a:lnTo>
                  <a:pt x="181" y="1945"/>
                </a:lnTo>
                <a:lnTo>
                  <a:pt x="181" y="1967"/>
                </a:lnTo>
                <a:lnTo>
                  <a:pt x="181" y="2001"/>
                </a:lnTo>
                <a:lnTo>
                  <a:pt x="181" y="2024"/>
                </a:lnTo>
                <a:lnTo>
                  <a:pt x="170" y="2047"/>
                </a:lnTo>
                <a:lnTo>
                  <a:pt x="170" y="2092"/>
                </a:lnTo>
                <a:lnTo>
                  <a:pt x="170" y="2126"/>
                </a:lnTo>
                <a:lnTo>
                  <a:pt x="159" y="2171"/>
                </a:lnTo>
                <a:lnTo>
                  <a:pt x="159" y="2205"/>
                </a:lnTo>
                <a:lnTo>
                  <a:pt x="147" y="2228"/>
                </a:lnTo>
                <a:lnTo>
                  <a:pt x="147" y="2261"/>
                </a:lnTo>
                <a:lnTo>
                  <a:pt x="136" y="2284"/>
                </a:lnTo>
                <a:lnTo>
                  <a:pt x="136" y="2307"/>
                </a:lnTo>
                <a:lnTo>
                  <a:pt x="136" y="2329"/>
                </a:lnTo>
                <a:lnTo>
                  <a:pt x="125" y="2341"/>
                </a:lnTo>
                <a:lnTo>
                  <a:pt x="125" y="2352"/>
                </a:lnTo>
                <a:lnTo>
                  <a:pt x="113" y="2374"/>
                </a:lnTo>
                <a:lnTo>
                  <a:pt x="113" y="2386"/>
                </a:lnTo>
                <a:lnTo>
                  <a:pt x="102" y="2386"/>
                </a:lnTo>
                <a:lnTo>
                  <a:pt x="91" y="2386"/>
                </a:lnTo>
                <a:lnTo>
                  <a:pt x="91" y="2374"/>
                </a:lnTo>
                <a:lnTo>
                  <a:pt x="80" y="2374"/>
                </a:lnTo>
                <a:lnTo>
                  <a:pt x="80" y="2363"/>
                </a:lnTo>
                <a:lnTo>
                  <a:pt x="80" y="2341"/>
                </a:lnTo>
                <a:lnTo>
                  <a:pt x="68" y="2329"/>
                </a:lnTo>
                <a:lnTo>
                  <a:pt x="68" y="2307"/>
                </a:lnTo>
                <a:lnTo>
                  <a:pt x="68" y="2284"/>
                </a:lnTo>
                <a:lnTo>
                  <a:pt x="68" y="2261"/>
                </a:lnTo>
                <a:lnTo>
                  <a:pt x="57" y="2239"/>
                </a:lnTo>
                <a:lnTo>
                  <a:pt x="57" y="2216"/>
                </a:lnTo>
                <a:lnTo>
                  <a:pt x="57" y="2182"/>
                </a:lnTo>
                <a:lnTo>
                  <a:pt x="57" y="2148"/>
                </a:lnTo>
                <a:lnTo>
                  <a:pt x="57" y="2114"/>
                </a:lnTo>
                <a:lnTo>
                  <a:pt x="46" y="2069"/>
                </a:lnTo>
                <a:lnTo>
                  <a:pt x="46" y="2035"/>
                </a:lnTo>
                <a:lnTo>
                  <a:pt x="46" y="1990"/>
                </a:lnTo>
                <a:lnTo>
                  <a:pt x="46" y="1934"/>
                </a:lnTo>
                <a:lnTo>
                  <a:pt x="46" y="1888"/>
                </a:lnTo>
                <a:lnTo>
                  <a:pt x="46" y="1832"/>
                </a:lnTo>
                <a:lnTo>
                  <a:pt x="34" y="1764"/>
                </a:lnTo>
                <a:lnTo>
                  <a:pt x="34" y="1707"/>
                </a:lnTo>
                <a:lnTo>
                  <a:pt x="34" y="1640"/>
                </a:lnTo>
                <a:lnTo>
                  <a:pt x="34" y="1572"/>
                </a:lnTo>
                <a:lnTo>
                  <a:pt x="34" y="1493"/>
                </a:lnTo>
                <a:lnTo>
                  <a:pt x="34" y="1414"/>
                </a:lnTo>
                <a:lnTo>
                  <a:pt x="34" y="1334"/>
                </a:lnTo>
                <a:lnTo>
                  <a:pt x="34" y="1244"/>
                </a:lnTo>
                <a:lnTo>
                  <a:pt x="34" y="1165"/>
                </a:lnTo>
                <a:lnTo>
                  <a:pt x="34" y="1074"/>
                </a:lnTo>
                <a:lnTo>
                  <a:pt x="34" y="973"/>
                </a:lnTo>
                <a:lnTo>
                  <a:pt x="34" y="882"/>
                </a:lnTo>
                <a:lnTo>
                  <a:pt x="34" y="792"/>
                </a:lnTo>
                <a:lnTo>
                  <a:pt x="34" y="713"/>
                </a:lnTo>
                <a:lnTo>
                  <a:pt x="34" y="633"/>
                </a:lnTo>
                <a:lnTo>
                  <a:pt x="34" y="554"/>
                </a:lnTo>
                <a:lnTo>
                  <a:pt x="34" y="487"/>
                </a:lnTo>
                <a:lnTo>
                  <a:pt x="34" y="430"/>
                </a:lnTo>
                <a:lnTo>
                  <a:pt x="23" y="373"/>
                </a:lnTo>
                <a:lnTo>
                  <a:pt x="23" y="317"/>
                </a:lnTo>
                <a:lnTo>
                  <a:pt x="23" y="272"/>
                </a:lnTo>
                <a:lnTo>
                  <a:pt x="23" y="226"/>
                </a:lnTo>
                <a:lnTo>
                  <a:pt x="12" y="193"/>
                </a:lnTo>
                <a:lnTo>
                  <a:pt x="12" y="159"/>
                </a:lnTo>
                <a:lnTo>
                  <a:pt x="12" y="136"/>
                </a:lnTo>
                <a:lnTo>
                  <a:pt x="0" y="113"/>
                </a:lnTo>
                <a:lnTo>
                  <a:pt x="0" y="10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9" name="Freeform 33"/>
          <p:cNvSpPr/>
          <p:nvPr/>
        </p:nvSpPr>
        <p:spPr>
          <a:xfrm>
            <a:off x="5449888" y="3044825"/>
            <a:ext cx="1098550" cy="228600"/>
          </a:xfrm>
          <a:custGeom>
            <a:avLst/>
            <a:gdLst/>
            <a:ahLst/>
            <a:cxnLst>
              <a:cxn ang="0">
                <a:pos x="36195" y="178712"/>
              </a:cxn>
              <a:cxn ang="0">
                <a:pos x="14605" y="164188"/>
              </a:cxn>
              <a:cxn ang="0">
                <a:pos x="7620" y="149664"/>
              </a:cxn>
              <a:cxn ang="0">
                <a:pos x="0" y="135771"/>
              </a:cxn>
              <a:cxn ang="0">
                <a:pos x="7620" y="121246"/>
              </a:cxn>
              <a:cxn ang="0">
                <a:pos x="29210" y="121246"/>
              </a:cxn>
              <a:cxn ang="0">
                <a:pos x="64770" y="114300"/>
              </a:cxn>
              <a:cxn ang="0">
                <a:pos x="114935" y="114300"/>
              </a:cxn>
              <a:cxn ang="0">
                <a:pos x="172720" y="114300"/>
              </a:cxn>
              <a:cxn ang="0">
                <a:pos x="244475" y="114300"/>
              </a:cxn>
              <a:cxn ang="0">
                <a:pos x="316230" y="107354"/>
              </a:cxn>
              <a:cxn ang="0">
                <a:pos x="401955" y="99776"/>
              </a:cxn>
              <a:cxn ang="0">
                <a:pos x="574675" y="71359"/>
              </a:cxn>
              <a:cxn ang="0">
                <a:pos x="761365" y="35995"/>
              </a:cxn>
              <a:cxn ang="0">
                <a:pos x="847090" y="21471"/>
              </a:cxn>
              <a:cxn ang="0">
                <a:pos x="911860" y="6946"/>
              </a:cxn>
              <a:cxn ang="0">
                <a:pos x="962025" y="0"/>
              </a:cxn>
              <a:cxn ang="0">
                <a:pos x="998220" y="0"/>
              </a:cxn>
              <a:cxn ang="0">
                <a:pos x="1033780" y="0"/>
              </a:cxn>
              <a:cxn ang="0">
                <a:pos x="1069975" y="6946"/>
              </a:cxn>
              <a:cxn ang="0">
                <a:pos x="1091565" y="21471"/>
              </a:cxn>
              <a:cxn ang="0">
                <a:pos x="1098550" y="35995"/>
              </a:cxn>
              <a:cxn ang="0">
                <a:pos x="1091565" y="49888"/>
              </a:cxn>
              <a:cxn ang="0">
                <a:pos x="1076960" y="64412"/>
              </a:cxn>
              <a:cxn ang="0">
                <a:pos x="1048385" y="71359"/>
              </a:cxn>
              <a:cxn ang="0">
                <a:pos x="1005205" y="78305"/>
              </a:cxn>
              <a:cxn ang="0">
                <a:pos x="976630" y="85883"/>
              </a:cxn>
              <a:cxn ang="0">
                <a:pos x="940435" y="92829"/>
              </a:cxn>
              <a:cxn ang="0">
                <a:pos x="897255" y="107354"/>
              </a:cxn>
              <a:cxn ang="0">
                <a:pos x="847090" y="114300"/>
              </a:cxn>
              <a:cxn ang="0">
                <a:pos x="782955" y="128824"/>
              </a:cxn>
              <a:cxn ang="0">
                <a:pos x="718185" y="142717"/>
              </a:cxn>
              <a:cxn ang="0">
                <a:pos x="638810" y="157241"/>
              </a:cxn>
              <a:cxn ang="0">
                <a:pos x="553085" y="171134"/>
              </a:cxn>
              <a:cxn ang="0">
                <a:pos x="466725" y="185659"/>
              </a:cxn>
              <a:cxn ang="0">
                <a:pos x="387985" y="200183"/>
              </a:cxn>
              <a:cxn ang="0">
                <a:pos x="323215" y="214076"/>
              </a:cxn>
              <a:cxn ang="0">
                <a:pos x="266065" y="221022"/>
              </a:cxn>
              <a:cxn ang="0">
                <a:pos x="222885" y="228600"/>
              </a:cxn>
              <a:cxn ang="0">
                <a:pos x="186690" y="228600"/>
              </a:cxn>
              <a:cxn ang="0">
                <a:pos x="165100" y="228600"/>
              </a:cxn>
              <a:cxn ang="0">
                <a:pos x="129540" y="221022"/>
              </a:cxn>
              <a:cxn ang="0">
                <a:pos x="79375" y="207129"/>
              </a:cxn>
              <a:cxn ang="0">
                <a:pos x="50165" y="185659"/>
              </a:cxn>
            </a:cxnLst>
            <a:pathLst>
              <a:path w="1730" h="362">
                <a:moveTo>
                  <a:pt x="79" y="294"/>
                </a:moveTo>
                <a:lnTo>
                  <a:pt x="57" y="283"/>
                </a:lnTo>
                <a:lnTo>
                  <a:pt x="46" y="271"/>
                </a:lnTo>
                <a:lnTo>
                  <a:pt x="23" y="260"/>
                </a:lnTo>
                <a:lnTo>
                  <a:pt x="12" y="249"/>
                </a:lnTo>
                <a:lnTo>
                  <a:pt x="12" y="237"/>
                </a:lnTo>
                <a:lnTo>
                  <a:pt x="0" y="226"/>
                </a:lnTo>
                <a:lnTo>
                  <a:pt x="0" y="215"/>
                </a:lnTo>
                <a:lnTo>
                  <a:pt x="0" y="204"/>
                </a:lnTo>
                <a:lnTo>
                  <a:pt x="12" y="192"/>
                </a:lnTo>
                <a:lnTo>
                  <a:pt x="23" y="192"/>
                </a:lnTo>
                <a:lnTo>
                  <a:pt x="46" y="192"/>
                </a:lnTo>
                <a:lnTo>
                  <a:pt x="68" y="181"/>
                </a:lnTo>
                <a:lnTo>
                  <a:pt x="102" y="181"/>
                </a:lnTo>
                <a:lnTo>
                  <a:pt x="136" y="181"/>
                </a:lnTo>
                <a:lnTo>
                  <a:pt x="181" y="181"/>
                </a:lnTo>
                <a:lnTo>
                  <a:pt x="226" y="181"/>
                </a:lnTo>
                <a:lnTo>
                  <a:pt x="272" y="181"/>
                </a:lnTo>
                <a:lnTo>
                  <a:pt x="328" y="181"/>
                </a:lnTo>
                <a:lnTo>
                  <a:pt x="385" y="181"/>
                </a:lnTo>
                <a:lnTo>
                  <a:pt x="441" y="181"/>
                </a:lnTo>
                <a:lnTo>
                  <a:pt x="498" y="170"/>
                </a:lnTo>
                <a:lnTo>
                  <a:pt x="566" y="158"/>
                </a:lnTo>
                <a:lnTo>
                  <a:pt x="633" y="158"/>
                </a:lnTo>
                <a:lnTo>
                  <a:pt x="769" y="136"/>
                </a:lnTo>
                <a:lnTo>
                  <a:pt x="905" y="113"/>
                </a:lnTo>
                <a:lnTo>
                  <a:pt x="1052" y="90"/>
                </a:lnTo>
                <a:lnTo>
                  <a:pt x="1199" y="57"/>
                </a:lnTo>
                <a:lnTo>
                  <a:pt x="1266" y="45"/>
                </a:lnTo>
                <a:lnTo>
                  <a:pt x="1334" y="34"/>
                </a:lnTo>
                <a:lnTo>
                  <a:pt x="1391" y="23"/>
                </a:lnTo>
                <a:lnTo>
                  <a:pt x="1436" y="11"/>
                </a:lnTo>
                <a:lnTo>
                  <a:pt x="1481" y="0"/>
                </a:lnTo>
                <a:lnTo>
                  <a:pt x="1515" y="0"/>
                </a:lnTo>
                <a:lnTo>
                  <a:pt x="1549" y="0"/>
                </a:lnTo>
                <a:lnTo>
                  <a:pt x="1572" y="0"/>
                </a:lnTo>
                <a:lnTo>
                  <a:pt x="1594" y="0"/>
                </a:lnTo>
                <a:lnTo>
                  <a:pt x="1628" y="0"/>
                </a:lnTo>
                <a:lnTo>
                  <a:pt x="1651" y="0"/>
                </a:lnTo>
                <a:lnTo>
                  <a:pt x="1685" y="11"/>
                </a:lnTo>
                <a:lnTo>
                  <a:pt x="1707" y="23"/>
                </a:lnTo>
                <a:lnTo>
                  <a:pt x="1719" y="34"/>
                </a:lnTo>
                <a:lnTo>
                  <a:pt x="1730" y="45"/>
                </a:lnTo>
                <a:lnTo>
                  <a:pt x="1730" y="57"/>
                </a:lnTo>
                <a:lnTo>
                  <a:pt x="1730" y="68"/>
                </a:lnTo>
                <a:lnTo>
                  <a:pt x="1719" y="79"/>
                </a:lnTo>
                <a:lnTo>
                  <a:pt x="1707" y="90"/>
                </a:lnTo>
                <a:lnTo>
                  <a:pt x="1696" y="102"/>
                </a:lnTo>
                <a:lnTo>
                  <a:pt x="1673" y="102"/>
                </a:lnTo>
                <a:lnTo>
                  <a:pt x="1651" y="113"/>
                </a:lnTo>
                <a:lnTo>
                  <a:pt x="1617" y="124"/>
                </a:lnTo>
                <a:lnTo>
                  <a:pt x="1583" y="124"/>
                </a:lnTo>
                <a:lnTo>
                  <a:pt x="1560" y="136"/>
                </a:lnTo>
                <a:lnTo>
                  <a:pt x="1538" y="136"/>
                </a:lnTo>
                <a:lnTo>
                  <a:pt x="1515" y="147"/>
                </a:lnTo>
                <a:lnTo>
                  <a:pt x="1481" y="147"/>
                </a:lnTo>
                <a:lnTo>
                  <a:pt x="1447" y="158"/>
                </a:lnTo>
                <a:lnTo>
                  <a:pt x="1413" y="170"/>
                </a:lnTo>
                <a:lnTo>
                  <a:pt x="1368" y="170"/>
                </a:lnTo>
                <a:lnTo>
                  <a:pt x="1334" y="181"/>
                </a:lnTo>
                <a:lnTo>
                  <a:pt x="1278" y="192"/>
                </a:lnTo>
                <a:lnTo>
                  <a:pt x="1233" y="204"/>
                </a:lnTo>
                <a:lnTo>
                  <a:pt x="1176" y="215"/>
                </a:lnTo>
                <a:lnTo>
                  <a:pt x="1131" y="226"/>
                </a:lnTo>
                <a:lnTo>
                  <a:pt x="1063" y="237"/>
                </a:lnTo>
                <a:lnTo>
                  <a:pt x="1006" y="249"/>
                </a:lnTo>
                <a:lnTo>
                  <a:pt x="939" y="260"/>
                </a:lnTo>
                <a:lnTo>
                  <a:pt x="871" y="271"/>
                </a:lnTo>
                <a:lnTo>
                  <a:pt x="803" y="283"/>
                </a:lnTo>
                <a:lnTo>
                  <a:pt x="735" y="294"/>
                </a:lnTo>
                <a:lnTo>
                  <a:pt x="667" y="305"/>
                </a:lnTo>
                <a:lnTo>
                  <a:pt x="611" y="317"/>
                </a:lnTo>
                <a:lnTo>
                  <a:pt x="554" y="328"/>
                </a:lnTo>
                <a:lnTo>
                  <a:pt x="509" y="339"/>
                </a:lnTo>
                <a:lnTo>
                  <a:pt x="464" y="339"/>
                </a:lnTo>
                <a:lnTo>
                  <a:pt x="419" y="350"/>
                </a:lnTo>
                <a:lnTo>
                  <a:pt x="385" y="350"/>
                </a:lnTo>
                <a:lnTo>
                  <a:pt x="351" y="362"/>
                </a:lnTo>
                <a:lnTo>
                  <a:pt x="317" y="362"/>
                </a:lnTo>
                <a:lnTo>
                  <a:pt x="294" y="362"/>
                </a:lnTo>
                <a:lnTo>
                  <a:pt x="272" y="362"/>
                </a:lnTo>
                <a:lnTo>
                  <a:pt x="260" y="362"/>
                </a:lnTo>
                <a:lnTo>
                  <a:pt x="238" y="362"/>
                </a:lnTo>
                <a:lnTo>
                  <a:pt x="204" y="350"/>
                </a:lnTo>
                <a:lnTo>
                  <a:pt x="170" y="339"/>
                </a:lnTo>
                <a:lnTo>
                  <a:pt x="125" y="328"/>
                </a:lnTo>
                <a:lnTo>
                  <a:pt x="102" y="317"/>
                </a:lnTo>
                <a:lnTo>
                  <a:pt x="79" y="294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0" name="Freeform 34"/>
          <p:cNvSpPr/>
          <p:nvPr/>
        </p:nvSpPr>
        <p:spPr>
          <a:xfrm>
            <a:off x="5664200" y="3152775"/>
            <a:ext cx="733425" cy="660400"/>
          </a:xfrm>
          <a:custGeom>
            <a:avLst/>
            <a:gdLst/>
            <a:ahLst/>
            <a:cxnLst>
              <a:cxn ang="0">
                <a:pos x="129652" y="638810"/>
              </a:cxn>
              <a:cxn ang="0">
                <a:pos x="86435" y="660400"/>
              </a:cxn>
              <a:cxn ang="0">
                <a:pos x="72453" y="660400"/>
              </a:cxn>
              <a:cxn ang="0">
                <a:pos x="57835" y="652780"/>
              </a:cxn>
              <a:cxn ang="0">
                <a:pos x="43217" y="638810"/>
              </a:cxn>
              <a:cxn ang="0">
                <a:pos x="36226" y="617220"/>
              </a:cxn>
              <a:cxn ang="0">
                <a:pos x="14618" y="581025"/>
              </a:cxn>
              <a:cxn ang="0">
                <a:pos x="0" y="537845"/>
              </a:cxn>
              <a:cxn ang="0">
                <a:pos x="7627" y="516890"/>
              </a:cxn>
              <a:cxn ang="0">
                <a:pos x="21609" y="509270"/>
              </a:cxn>
              <a:cxn ang="0">
                <a:pos x="43217" y="495300"/>
              </a:cxn>
              <a:cxn ang="0">
                <a:pos x="64826" y="473710"/>
              </a:cxn>
              <a:cxn ang="0">
                <a:pos x="101052" y="452120"/>
              </a:cxn>
              <a:cxn ang="0">
                <a:pos x="136643" y="423545"/>
              </a:cxn>
              <a:cxn ang="0">
                <a:pos x="172870" y="387350"/>
              </a:cxn>
              <a:cxn ang="0">
                <a:pos x="216087" y="330200"/>
              </a:cxn>
              <a:cxn ang="0">
                <a:pos x="301886" y="222250"/>
              </a:cxn>
              <a:cxn ang="0">
                <a:pos x="366713" y="121920"/>
              </a:cxn>
              <a:cxn ang="0">
                <a:pos x="395312" y="78740"/>
              </a:cxn>
              <a:cxn ang="0">
                <a:pos x="416921" y="42545"/>
              </a:cxn>
              <a:cxn ang="0">
                <a:pos x="431539" y="13970"/>
              </a:cxn>
              <a:cxn ang="0">
                <a:pos x="438530" y="0"/>
              </a:cxn>
              <a:cxn ang="0">
                <a:pos x="474756" y="42545"/>
              </a:cxn>
              <a:cxn ang="0">
                <a:pos x="496365" y="78740"/>
              </a:cxn>
              <a:cxn ang="0">
                <a:pos x="510347" y="107315"/>
              </a:cxn>
              <a:cxn ang="0">
                <a:pos x="510347" y="121920"/>
              </a:cxn>
              <a:cxn ang="0">
                <a:pos x="503356" y="143510"/>
              </a:cxn>
              <a:cxn ang="0">
                <a:pos x="474756" y="179070"/>
              </a:cxn>
              <a:cxn ang="0">
                <a:pos x="431539" y="229235"/>
              </a:cxn>
              <a:cxn ang="0">
                <a:pos x="366713" y="294005"/>
              </a:cxn>
              <a:cxn ang="0">
                <a:pos x="309513" y="351790"/>
              </a:cxn>
              <a:cxn ang="0">
                <a:pos x="266296" y="401955"/>
              </a:cxn>
              <a:cxn ang="0">
                <a:pos x="237696" y="430530"/>
              </a:cxn>
              <a:cxn ang="0">
                <a:pos x="237696" y="445135"/>
              </a:cxn>
              <a:cxn ang="0">
                <a:pos x="251678" y="452120"/>
              </a:cxn>
              <a:cxn ang="0">
                <a:pos x="273287" y="452120"/>
              </a:cxn>
              <a:cxn ang="0">
                <a:pos x="294895" y="452120"/>
              </a:cxn>
              <a:cxn ang="0">
                <a:pos x="330486" y="445135"/>
              </a:cxn>
              <a:cxn ang="0">
                <a:pos x="366713" y="437515"/>
              </a:cxn>
              <a:cxn ang="0">
                <a:pos x="416921" y="430530"/>
              </a:cxn>
              <a:cxn ang="0">
                <a:pos x="474756" y="415925"/>
              </a:cxn>
              <a:cxn ang="0">
                <a:pos x="582164" y="394335"/>
              </a:cxn>
              <a:cxn ang="0">
                <a:pos x="711816" y="365760"/>
              </a:cxn>
              <a:cxn ang="0">
                <a:pos x="704190" y="423545"/>
              </a:cxn>
              <a:cxn ang="0">
                <a:pos x="639999" y="445135"/>
              </a:cxn>
              <a:cxn ang="0">
                <a:pos x="560555" y="466090"/>
              </a:cxn>
              <a:cxn ang="0">
                <a:pos x="467129" y="495300"/>
              </a:cxn>
              <a:cxn ang="0">
                <a:pos x="366713" y="523875"/>
              </a:cxn>
              <a:cxn ang="0">
                <a:pos x="287904" y="552450"/>
              </a:cxn>
              <a:cxn ang="0">
                <a:pos x="223078" y="581025"/>
              </a:cxn>
              <a:cxn ang="0">
                <a:pos x="172870" y="610235"/>
              </a:cxn>
            </a:cxnLst>
            <a:pathLst>
              <a:path w="1154" h="1040">
                <a:moveTo>
                  <a:pt x="249" y="972"/>
                </a:moveTo>
                <a:lnTo>
                  <a:pt x="204" y="1006"/>
                </a:lnTo>
                <a:lnTo>
                  <a:pt x="170" y="1017"/>
                </a:lnTo>
                <a:lnTo>
                  <a:pt x="136" y="1040"/>
                </a:lnTo>
                <a:lnTo>
                  <a:pt x="125" y="1040"/>
                </a:lnTo>
                <a:lnTo>
                  <a:pt x="114" y="1040"/>
                </a:lnTo>
                <a:lnTo>
                  <a:pt x="102" y="1040"/>
                </a:lnTo>
                <a:lnTo>
                  <a:pt x="91" y="1028"/>
                </a:lnTo>
                <a:lnTo>
                  <a:pt x="80" y="1017"/>
                </a:lnTo>
                <a:lnTo>
                  <a:pt x="68" y="1006"/>
                </a:lnTo>
                <a:lnTo>
                  <a:pt x="57" y="994"/>
                </a:lnTo>
                <a:lnTo>
                  <a:pt x="57" y="972"/>
                </a:lnTo>
                <a:lnTo>
                  <a:pt x="46" y="949"/>
                </a:lnTo>
                <a:lnTo>
                  <a:pt x="23" y="915"/>
                </a:lnTo>
                <a:lnTo>
                  <a:pt x="12" y="881"/>
                </a:lnTo>
                <a:lnTo>
                  <a:pt x="0" y="847"/>
                </a:lnTo>
                <a:lnTo>
                  <a:pt x="12" y="825"/>
                </a:lnTo>
                <a:lnTo>
                  <a:pt x="12" y="814"/>
                </a:lnTo>
                <a:lnTo>
                  <a:pt x="23" y="814"/>
                </a:lnTo>
                <a:lnTo>
                  <a:pt x="34" y="802"/>
                </a:lnTo>
                <a:lnTo>
                  <a:pt x="46" y="791"/>
                </a:lnTo>
                <a:lnTo>
                  <a:pt x="68" y="780"/>
                </a:lnTo>
                <a:lnTo>
                  <a:pt x="80" y="768"/>
                </a:lnTo>
                <a:lnTo>
                  <a:pt x="102" y="746"/>
                </a:lnTo>
                <a:lnTo>
                  <a:pt x="125" y="734"/>
                </a:lnTo>
                <a:lnTo>
                  <a:pt x="159" y="712"/>
                </a:lnTo>
                <a:lnTo>
                  <a:pt x="181" y="689"/>
                </a:lnTo>
                <a:lnTo>
                  <a:pt x="215" y="667"/>
                </a:lnTo>
                <a:lnTo>
                  <a:pt x="238" y="633"/>
                </a:lnTo>
                <a:lnTo>
                  <a:pt x="272" y="610"/>
                </a:lnTo>
                <a:lnTo>
                  <a:pt x="306" y="565"/>
                </a:lnTo>
                <a:lnTo>
                  <a:pt x="340" y="520"/>
                </a:lnTo>
                <a:lnTo>
                  <a:pt x="419" y="440"/>
                </a:lnTo>
                <a:lnTo>
                  <a:pt x="475" y="350"/>
                </a:lnTo>
                <a:lnTo>
                  <a:pt x="532" y="271"/>
                </a:lnTo>
                <a:lnTo>
                  <a:pt x="577" y="192"/>
                </a:lnTo>
                <a:lnTo>
                  <a:pt x="600" y="158"/>
                </a:lnTo>
                <a:lnTo>
                  <a:pt x="622" y="124"/>
                </a:lnTo>
                <a:lnTo>
                  <a:pt x="645" y="90"/>
                </a:lnTo>
                <a:lnTo>
                  <a:pt x="656" y="67"/>
                </a:lnTo>
                <a:lnTo>
                  <a:pt x="667" y="45"/>
                </a:lnTo>
                <a:lnTo>
                  <a:pt x="679" y="22"/>
                </a:lnTo>
                <a:lnTo>
                  <a:pt x="690" y="11"/>
                </a:lnTo>
                <a:lnTo>
                  <a:pt x="690" y="0"/>
                </a:lnTo>
                <a:lnTo>
                  <a:pt x="724" y="34"/>
                </a:lnTo>
                <a:lnTo>
                  <a:pt x="747" y="67"/>
                </a:lnTo>
                <a:lnTo>
                  <a:pt x="758" y="101"/>
                </a:lnTo>
                <a:lnTo>
                  <a:pt x="781" y="124"/>
                </a:lnTo>
                <a:lnTo>
                  <a:pt x="792" y="147"/>
                </a:lnTo>
                <a:lnTo>
                  <a:pt x="803" y="169"/>
                </a:lnTo>
                <a:lnTo>
                  <a:pt x="803" y="180"/>
                </a:lnTo>
                <a:lnTo>
                  <a:pt x="803" y="192"/>
                </a:lnTo>
                <a:lnTo>
                  <a:pt x="803" y="203"/>
                </a:lnTo>
                <a:lnTo>
                  <a:pt x="792" y="226"/>
                </a:lnTo>
                <a:lnTo>
                  <a:pt x="769" y="248"/>
                </a:lnTo>
                <a:lnTo>
                  <a:pt x="747" y="282"/>
                </a:lnTo>
                <a:lnTo>
                  <a:pt x="713" y="316"/>
                </a:lnTo>
                <a:lnTo>
                  <a:pt x="679" y="361"/>
                </a:lnTo>
                <a:lnTo>
                  <a:pt x="634" y="407"/>
                </a:lnTo>
                <a:lnTo>
                  <a:pt x="577" y="463"/>
                </a:lnTo>
                <a:lnTo>
                  <a:pt x="532" y="508"/>
                </a:lnTo>
                <a:lnTo>
                  <a:pt x="487" y="554"/>
                </a:lnTo>
                <a:lnTo>
                  <a:pt x="441" y="599"/>
                </a:lnTo>
                <a:lnTo>
                  <a:pt x="419" y="633"/>
                </a:lnTo>
                <a:lnTo>
                  <a:pt x="396" y="655"/>
                </a:lnTo>
                <a:lnTo>
                  <a:pt x="374" y="678"/>
                </a:lnTo>
                <a:lnTo>
                  <a:pt x="374" y="689"/>
                </a:lnTo>
                <a:lnTo>
                  <a:pt x="374" y="701"/>
                </a:lnTo>
                <a:lnTo>
                  <a:pt x="385" y="712"/>
                </a:lnTo>
                <a:lnTo>
                  <a:pt x="396" y="712"/>
                </a:lnTo>
                <a:lnTo>
                  <a:pt x="407" y="712"/>
                </a:lnTo>
                <a:lnTo>
                  <a:pt x="430" y="712"/>
                </a:lnTo>
                <a:lnTo>
                  <a:pt x="441" y="712"/>
                </a:lnTo>
                <a:lnTo>
                  <a:pt x="464" y="712"/>
                </a:lnTo>
                <a:lnTo>
                  <a:pt x="498" y="701"/>
                </a:lnTo>
                <a:lnTo>
                  <a:pt x="520" y="701"/>
                </a:lnTo>
                <a:lnTo>
                  <a:pt x="554" y="689"/>
                </a:lnTo>
                <a:lnTo>
                  <a:pt x="577" y="689"/>
                </a:lnTo>
                <a:lnTo>
                  <a:pt x="622" y="678"/>
                </a:lnTo>
                <a:lnTo>
                  <a:pt x="656" y="678"/>
                </a:lnTo>
                <a:lnTo>
                  <a:pt x="701" y="667"/>
                </a:lnTo>
                <a:lnTo>
                  <a:pt x="747" y="655"/>
                </a:lnTo>
                <a:lnTo>
                  <a:pt x="826" y="633"/>
                </a:lnTo>
                <a:lnTo>
                  <a:pt x="916" y="621"/>
                </a:lnTo>
                <a:lnTo>
                  <a:pt x="1018" y="599"/>
                </a:lnTo>
                <a:lnTo>
                  <a:pt x="1120" y="576"/>
                </a:lnTo>
                <a:lnTo>
                  <a:pt x="1154" y="655"/>
                </a:lnTo>
                <a:lnTo>
                  <a:pt x="1108" y="667"/>
                </a:lnTo>
                <a:lnTo>
                  <a:pt x="1063" y="689"/>
                </a:lnTo>
                <a:lnTo>
                  <a:pt x="1007" y="701"/>
                </a:lnTo>
                <a:lnTo>
                  <a:pt x="939" y="723"/>
                </a:lnTo>
                <a:lnTo>
                  <a:pt x="882" y="734"/>
                </a:lnTo>
                <a:lnTo>
                  <a:pt x="803" y="757"/>
                </a:lnTo>
                <a:lnTo>
                  <a:pt x="735" y="780"/>
                </a:lnTo>
                <a:lnTo>
                  <a:pt x="656" y="802"/>
                </a:lnTo>
                <a:lnTo>
                  <a:pt x="577" y="825"/>
                </a:lnTo>
                <a:lnTo>
                  <a:pt x="509" y="847"/>
                </a:lnTo>
                <a:lnTo>
                  <a:pt x="453" y="870"/>
                </a:lnTo>
                <a:lnTo>
                  <a:pt x="396" y="893"/>
                </a:lnTo>
                <a:lnTo>
                  <a:pt x="351" y="915"/>
                </a:lnTo>
                <a:lnTo>
                  <a:pt x="306" y="938"/>
                </a:lnTo>
                <a:lnTo>
                  <a:pt x="272" y="961"/>
                </a:lnTo>
                <a:lnTo>
                  <a:pt x="249" y="972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" name="Freeform 35"/>
          <p:cNvSpPr/>
          <p:nvPr/>
        </p:nvSpPr>
        <p:spPr>
          <a:xfrm>
            <a:off x="6238875" y="3346450"/>
            <a:ext cx="236538" cy="350838"/>
          </a:xfrm>
          <a:custGeom>
            <a:avLst/>
            <a:gdLst/>
            <a:ahLst/>
            <a:cxnLst>
              <a:cxn ang="0">
                <a:pos x="193416" y="107025"/>
              </a:cxn>
              <a:cxn ang="0">
                <a:pos x="208001" y="136156"/>
              </a:cxn>
              <a:cxn ang="0">
                <a:pos x="229562" y="171619"/>
              </a:cxn>
              <a:cxn ang="0">
                <a:pos x="236538" y="207716"/>
              </a:cxn>
              <a:cxn ang="0">
                <a:pos x="236538" y="229248"/>
              </a:cxn>
              <a:cxn ang="0">
                <a:pos x="236538" y="250780"/>
              </a:cxn>
              <a:cxn ang="0">
                <a:pos x="236538" y="271678"/>
              </a:cxn>
              <a:cxn ang="0">
                <a:pos x="236538" y="286243"/>
              </a:cxn>
              <a:cxn ang="0">
                <a:pos x="236538" y="300809"/>
              </a:cxn>
              <a:cxn ang="0">
                <a:pos x="236538" y="314741"/>
              </a:cxn>
              <a:cxn ang="0">
                <a:pos x="229562" y="329306"/>
              </a:cxn>
              <a:cxn ang="0">
                <a:pos x="229562" y="336273"/>
              </a:cxn>
              <a:cxn ang="0">
                <a:pos x="221953" y="343239"/>
              </a:cxn>
              <a:cxn ang="0">
                <a:pos x="221953" y="350838"/>
              </a:cxn>
              <a:cxn ang="0">
                <a:pos x="214977" y="350838"/>
              </a:cxn>
              <a:cxn ang="0">
                <a:pos x="208001" y="350838"/>
              </a:cxn>
              <a:cxn ang="0">
                <a:pos x="200391" y="343239"/>
              </a:cxn>
              <a:cxn ang="0">
                <a:pos x="193416" y="336273"/>
              </a:cxn>
              <a:cxn ang="0">
                <a:pos x="186440" y="329306"/>
              </a:cxn>
              <a:cxn ang="0">
                <a:pos x="179464" y="322340"/>
              </a:cxn>
              <a:cxn ang="0">
                <a:pos x="171855" y="314741"/>
              </a:cxn>
              <a:cxn ang="0">
                <a:pos x="164879" y="300809"/>
              </a:cxn>
              <a:cxn ang="0">
                <a:pos x="150294" y="286243"/>
              </a:cxn>
              <a:cxn ang="0">
                <a:pos x="143318" y="271678"/>
              </a:cxn>
              <a:cxn ang="0">
                <a:pos x="128732" y="257746"/>
              </a:cxn>
              <a:cxn ang="0">
                <a:pos x="121757" y="236214"/>
              </a:cxn>
              <a:cxn ang="0">
                <a:pos x="107171" y="221649"/>
              </a:cxn>
              <a:cxn ang="0">
                <a:pos x="93220" y="200117"/>
              </a:cxn>
              <a:cxn ang="0">
                <a:pos x="71659" y="157687"/>
              </a:cxn>
              <a:cxn ang="0">
                <a:pos x="50098" y="121590"/>
              </a:cxn>
              <a:cxn ang="0">
                <a:pos x="35512" y="85493"/>
              </a:cxn>
              <a:cxn ang="0">
                <a:pos x="21561" y="56995"/>
              </a:cxn>
              <a:cxn ang="0">
                <a:pos x="6976" y="35464"/>
              </a:cxn>
              <a:cxn ang="0">
                <a:pos x="0" y="21532"/>
              </a:cxn>
              <a:cxn ang="0">
                <a:pos x="0" y="13932"/>
              </a:cxn>
              <a:cxn ang="0">
                <a:pos x="0" y="6966"/>
              </a:cxn>
              <a:cxn ang="0">
                <a:pos x="6976" y="0"/>
              </a:cxn>
              <a:cxn ang="0">
                <a:pos x="13951" y="0"/>
              </a:cxn>
              <a:cxn ang="0">
                <a:pos x="28537" y="0"/>
              </a:cxn>
              <a:cxn ang="0">
                <a:pos x="35512" y="6966"/>
              </a:cxn>
              <a:cxn ang="0">
                <a:pos x="50098" y="6966"/>
              </a:cxn>
              <a:cxn ang="0">
                <a:pos x="64683" y="6966"/>
              </a:cxn>
              <a:cxn ang="0">
                <a:pos x="78635" y="13932"/>
              </a:cxn>
              <a:cxn ang="0">
                <a:pos x="107171" y="28498"/>
              </a:cxn>
              <a:cxn ang="0">
                <a:pos x="136342" y="50029"/>
              </a:cxn>
              <a:cxn ang="0">
                <a:pos x="164879" y="78527"/>
              </a:cxn>
              <a:cxn ang="0">
                <a:pos x="193416" y="107025"/>
              </a:cxn>
            </a:cxnLst>
            <a:pathLst>
              <a:path w="373" h="554">
                <a:moveTo>
                  <a:pt x="305" y="169"/>
                </a:moveTo>
                <a:lnTo>
                  <a:pt x="328" y="215"/>
                </a:lnTo>
                <a:lnTo>
                  <a:pt x="362" y="271"/>
                </a:lnTo>
                <a:lnTo>
                  <a:pt x="373" y="328"/>
                </a:lnTo>
                <a:lnTo>
                  <a:pt x="373" y="362"/>
                </a:lnTo>
                <a:lnTo>
                  <a:pt x="373" y="396"/>
                </a:lnTo>
                <a:lnTo>
                  <a:pt x="373" y="429"/>
                </a:lnTo>
                <a:lnTo>
                  <a:pt x="373" y="452"/>
                </a:lnTo>
                <a:lnTo>
                  <a:pt x="373" y="475"/>
                </a:lnTo>
                <a:lnTo>
                  <a:pt x="373" y="497"/>
                </a:lnTo>
                <a:lnTo>
                  <a:pt x="362" y="520"/>
                </a:lnTo>
                <a:lnTo>
                  <a:pt x="362" y="531"/>
                </a:lnTo>
                <a:lnTo>
                  <a:pt x="350" y="542"/>
                </a:lnTo>
                <a:lnTo>
                  <a:pt x="350" y="554"/>
                </a:lnTo>
                <a:lnTo>
                  <a:pt x="339" y="554"/>
                </a:lnTo>
                <a:lnTo>
                  <a:pt x="328" y="554"/>
                </a:lnTo>
                <a:lnTo>
                  <a:pt x="316" y="542"/>
                </a:lnTo>
                <a:lnTo>
                  <a:pt x="305" y="531"/>
                </a:lnTo>
                <a:lnTo>
                  <a:pt x="294" y="520"/>
                </a:lnTo>
                <a:lnTo>
                  <a:pt x="283" y="509"/>
                </a:lnTo>
                <a:lnTo>
                  <a:pt x="271" y="497"/>
                </a:lnTo>
                <a:lnTo>
                  <a:pt x="260" y="475"/>
                </a:lnTo>
                <a:lnTo>
                  <a:pt x="237" y="452"/>
                </a:lnTo>
                <a:lnTo>
                  <a:pt x="226" y="429"/>
                </a:lnTo>
                <a:lnTo>
                  <a:pt x="203" y="407"/>
                </a:lnTo>
                <a:lnTo>
                  <a:pt x="192" y="373"/>
                </a:lnTo>
                <a:lnTo>
                  <a:pt x="169" y="350"/>
                </a:lnTo>
                <a:lnTo>
                  <a:pt x="147" y="316"/>
                </a:lnTo>
                <a:lnTo>
                  <a:pt x="113" y="249"/>
                </a:lnTo>
                <a:lnTo>
                  <a:pt x="79" y="192"/>
                </a:lnTo>
                <a:lnTo>
                  <a:pt x="56" y="135"/>
                </a:lnTo>
                <a:lnTo>
                  <a:pt x="34" y="90"/>
                </a:lnTo>
                <a:lnTo>
                  <a:pt x="11" y="56"/>
                </a:lnTo>
                <a:lnTo>
                  <a:pt x="0" y="34"/>
                </a:lnTo>
                <a:lnTo>
                  <a:pt x="0" y="22"/>
                </a:lnTo>
                <a:lnTo>
                  <a:pt x="0" y="11"/>
                </a:lnTo>
                <a:lnTo>
                  <a:pt x="11" y="0"/>
                </a:lnTo>
                <a:lnTo>
                  <a:pt x="22" y="0"/>
                </a:lnTo>
                <a:lnTo>
                  <a:pt x="45" y="0"/>
                </a:lnTo>
                <a:lnTo>
                  <a:pt x="56" y="11"/>
                </a:lnTo>
                <a:lnTo>
                  <a:pt x="79" y="11"/>
                </a:lnTo>
                <a:lnTo>
                  <a:pt x="102" y="11"/>
                </a:lnTo>
                <a:lnTo>
                  <a:pt x="124" y="22"/>
                </a:lnTo>
                <a:lnTo>
                  <a:pt x="169" y="45"/>
                </a:lnTo>
                <a:lnTo>
                  <a:pt x="215" y="79"/>
                </a:lnTo>
                <a:lnTo>
                  <a:pt x="260" y="124"/>
                </a:lnTo>
                <a:lnTo>
                  <a:pt x="305" y="169"/>
                </a:lnTo>
              </a:path>
            </a:pathLst>
          </a:custGeom>
          <a:solidFill>
            <a:srgbClr val="FF0000">
              <a:alpha val="100000"/>
            </a:srgbClr>
          </a:solidFill>
          <a:ln w="19050" cap="flat" cmpd="sng">
            <a:solidFill>
              <a:srgbClr val="00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8" grpId="0"/>
      <p:bldP spid="39" grpId="0"/>
      <p:bldP spid="40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1591</Words>
  <Application>WPS 演示</Application>
  <PresentationFormat>全屏显示(4:3)</PresentationFormat>
  <Paragraphs>275</Paragraphs>
  <Slides>21</Slides>
  <Notes>8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Calibri</vt:lpstr>
      <vt:lpstr>Calibri Light</vt:lpstr>
      <vt:lpstr>楷体</vt:lpstr>
      <vt:lpstr>方正姚体</vt:lpstr>
      <vt:lpstr>Adobe 黑体 Std R</vt:lpstr>
      <vt:lpstr>+mn-ea</vt:lpstr>
      <vt:lpstr>Times New Roman</vt:lpstr>
      <vt:lpstr>方正卡通简体</vt:lpstr>
      <vt:lpstr>黑体</vt:lpstr>
      <vt:lpstr>微软雅黑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11</cp:revision>
  <dcterms:created xsi:type="dcterms:W3CDTF">2017-10-25T11:12:45Z</dcterms:created>
  <dcterms:modified xsi:type="dcterms:W3CDTF">2019-10-30T14:06:19Z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