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3"/>
    <p:sldId id="257" r:id="rId4"/>
    <p:sldId id="258" r:id="rId5"/>
    <p:sldId id="259" r:id="rId6"/>
    <p:sldId id="260" r:id="rId7"/>
    <p:sldId id="264" r:id="rId8"/>
    <p:sldId id="378" r:id="rId9"/>
    <p:sldId id="266" r:id="rId10"/>
    <p:sldId id="267" r:id="rId11"/>
    <p:sldId id="268" r:id="rId12"/>
    <p:sldId id="269" r:id="rId13"/>
    <p:sldId id="270" r:id="rId14"/>
    <p:sldId id="263" r:id="rId15"/>
    <p:sldId id="273" r:id="rId16"/>
    <p:sldId id="272" r:id="rId17"/>
    <p:sldId id="274" r:id="rId18"/>
    <p:sldId id="281" r:id="rId19"/>
    <p:sldId id="303" r:id="rId20"/>
    <p:sldId id="280" r:id="rId21"/>
    <p:sldId id="282" r:id="rId22"/>
    <p:sldId id="283" r:id="rId23"/>
    <p:sldId id="285" r:id="rId24"/>
    <p:sldId id="286" r:id="rId25"/>
    <p:sldId id="287" r:id="rId26"/>
    <p:sldId id="290" r:id="rId27"/>
    <p:sldId id="288" r:id="rId28"/>
    <p:sldId id="289" r:id="rId29"/>
    <p:sldId id="292" r:id="rId30"/>
    <p:sldId id="293" r:id="rId31"/>
    <p:sldId id="294" r:id="rId32"/>
    <p:sldId id="297" r:id="rId33"/>
    <p:sldId id="298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FF9900"/>
    <a:srgbClr val="003300"/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91"/>
    <p:restoredTop sz="94660"/>
  </p:normalViewPr>
  <p:slideViewPr>
    <p:cSldViewPr showGuides="1">
      <p:cViewPr varScale="1">
        <p:scale>
          <a:sx n="70" d="100"/>
          <a:sy n="70" d="100"/>
        </p:scale>
        <p:origin x="-11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5778" name="页眉占位符 757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75779" name="日期占位符 7577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75780" name="页脚占位符 7577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75781" name="灯片编号占位符 7578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2706" name="页眉占位符 727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72707" name="日期占位符 7270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72708" name="幻灯片图像占位符 72707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2709" name="文本占位符 7270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2710" name="页脚占位符 7270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72711" name="灯片编号占位符 7271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zh-CN" sz="1400" dirty="0"/>
            </a:fld>
            <a:endParaRPr lang="en-US" altLang="zh-CN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endParaRPr lang="en-US" altLang="zh-CN" sz="14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BB962C8B-B14F-4D97-AF65-F5344CB8AC3E}" type="datetime1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ctr" eaLnBrk="1" hangingPunct="1"/>
            <a:endParaRPr lang="en-US" altLang="zh-CN" sz="1400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065" y="457200"/>
            <a:ext cx="57912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Rectangle 5"/>
          <p:cNvSpPr/>
          <p:nvPr/>
        </p:nvSpPr>
        <p:spPr>
          <a:xfrm>
            <a:off x="228600" y="4420077"/>
            <a:ext cx="8913495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   走  百  瓜 仓  果   谷   冬   北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7" name="Rectangle 5"/>
          <p:cNvSpPr/>
          <p:nvPr/>
        </p:nvSpPr>
        <p:spPr>
          <a:xfrm>
            <a:off x="304800" y="4419600"/>
            <a:ext cx="8653463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4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季   歌   唱   种   园   行   粮   食</a:t>
            </a:r>
            <a:endParaRPr lang="zh-CN" altLang="en-US" sz="4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8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609600"/>
            <a:ext cx="5791200" cy="330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3"/>
          <p:cNvSpPr>
            <a:spLocks noGrp="1"/>
          </p:cNvSpPr>
          <p:nvPr>
            <p:ph idx="1"/>
          </p:nvPr>
        </p:nvSpPr>
        <p:spPr>
          <a:xfrm>
            <a:off x="609600" y="990600"/>
            <a:ext cx="8229600" cy="452596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春天    溪水    叮咚    百花齐放    春耕春种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endParaRPr lang="zh-CN" altLang="en-US" b="1" dirty="0">
              <a:solidFill>
                <a:srgbClr val="003300"/>
              </a:solidFill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3300"/>
                </a:solidFill>
              </a:rPr>
              <a:t>夏天    金蝉    知了    绿树成行    瓜果</a:t>
            </a:r>
            <a:endParaRPr lang="zh-CN" altLang="en-US" b="1" dirty="0">
              <a:solidFill>
                <a:srgbClr val="003300"/>
              </a:solidFill>
            </a:endParaRPr>
          </a:p>
          <a:p>
            <a:pPr eaLnBrk="1" hangingPunct="1">
              <a:buNone/>
            </a:pPr>
            <a:endParaRPr lang="zh-CN" altLang="en-US" b="1" dirty="0">
              <a:solidFill>
                <a:srgbClr val="003300"/>
              </a:solidFill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9900"/>
                </a:solidFill>
              </a:rPr>
              <a:t>秋天    红叶    沙沙    稻谷金黄    粮食</a:t>
            </a:r>
            <a:endParaRPr lang="zh-CN" altLang="en-US" b="1" dirty="0">
              <a:solidFill>
                <a:srgbClr val="FF9900"/>
              </a:solidFill>
            </a:endParaRPr>
          </a:p>
          <a:p>
            <a:pPr eaLnBrk="1" hangingPunct="1">
              <a:buNone/>
            </a:pPr>
            <a:endParaRPr lang="zh-CN" altLang="en-US" b="1" dirty="0">
              <a:solidFill>
                <a:srgbClr val="FF9900"/>
              </a:solidFill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660033"/>
                </a:solidFill>
              </a:rPr>
              <a:t>冬天    北风    呼啦    雪花飞扬    新年好风光</a:t>
            </a:r>
            <a:endParaRPr lang="zh-CN" altLang="en-US" b="1" dirty="0">
              <a:solidFill>
                <a:srgbClr val="660033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6" descr="春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2" descr="春图"/>
          <p:cNvPicPr>
            <a:picLocks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572000" cy="3429000"/>
          </a:xfrm>
        </p:spPr>
      </p:pic>
      <p:pic>
        <p:nvPicPr>
          <p:cNvPr id="13316" name="Picture 3" descr="夏天"/>
          <p:cNvPicPr>
            <a:picLocks noChangeAspect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0"/>
            <a:ext cx="4572000" cy="3429000"/>
          </a:xfrm>
        </p:spPr>
      </p:pic>
      <p:pic>
        <p:nvPicPr>
          <p:cNvPr id="13317" name="Picture 4" descr="秋天  树叶"/>
          <p:cNvPicPr>
            <a:picLocks noChangeAspect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3429000"/>
            <a:ext cx="4572000" cy="3429000"/>
          </a:xfrm>
        </p:spPr>
      </p:pic>
      <p:pic>
        <p:nvPicPr>
          <p:cNvPr id="13318" name="Picture 5" descr="冬天"/>
          <p:cNvPicPr>
            <a:picLocks noChangeAspect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4572000" y="3429000"/>
            <a:ext cx="4572000" cy="3429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春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400800" cy="563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7" name="Picture 5" descr="春耕春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0" y="2971800"/>
            <a:ext cx="51816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25" y="167005"/>
            <a:ext cx="386397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4"/>
          <p:cNvSpPr/>
          <p:nvPr/>
        </p:nvSpPr>
        <p:spPr>
          <a:xfrm>
            <a:off x="228600" y="2438400"/>
            <a:ext cx="86391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春天    溪水    叮咚    百花齐放    春耕春种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 descr="夏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19200"/>
            <a:ext cx="6248400" cy="563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11" descr="200671096502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762000"/>
            <a:ext cx="3810000" cy="264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15" descr="200671097151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590800"/>
            <a:ext cx="3810000" cy="2724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17" descr="200971602259893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3921125"/>
            <a:ext cx="4343400" cy="293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19" descr="129471462236800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48000"/>
            <a:ext cx="365760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21" descr="1011262324eea1fc3a0420f6c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124200" cy="335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4" descr="绿树成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48800" cy="6970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4"/>
          <p:cNvSpPr/>
          <p:nvPr/>
        </p:nvSpPr>
        <p:spPr>
          <a:xfrm>
            <a:off x="685800" y="2590800"/>
            <a:ext cx="77216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夏天    金蝉    知了    绿树成行    瓜果</a:t>
            </a:r>
            <a:endParaRPr lang="zh-CN" altLang="en-US" sz="36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秋天  树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457200"/>
            <a:ext cx="647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3075" y="3213100"/>
            <a:ext cx="4773295" cy="3580130"/>
          </a:xfrm>
          <a:prstGeom prst="rect">
            <a:avLst/>
          </a:prstGeom>
        </p:spPr>
      </p:pic>
      <p:pic>
        <p:nvPicPr>
          <p:cNvPr id="4" name="图片 3" descr="tim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" y="102235"/>
            <a:ext cx="4526915" cy="33953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4"/>
          <p:cNvSpPr/>
          <p:nvPr/>
        </p:nvSpPr>
        <p:spPr>
          <a:xfrm>
            <a:off x="762000" y="2667000"/>
            <a:ext cx="77216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秋天    红叶    沙沙    稻谷金黄    粮食</a:t>
            </a:r>
            <a:endParaRPr lang="zh-CN" altLang="en-US" sz="3600" b="1" dirty="0">
              <a:solidFill>
                <a:srgbClr val="FF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冬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533400"/>
            <a:ext cx="6553200" cy="563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稻谷金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964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4"/>
          <p:cNvSpPr/>
          <p:nvPr/>
        </p:nvSpPr>
        <p:spPr>
          <a:xfrm>
            <a:off x="533400" y="2743200"/>
            <a:ext cx="81803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冬天    北风    呼啦    雪花飞扬    好风光</a:t>
            </a:r>
            <a:endParaRPr lang="zh-CN" altLang="en-US" sz="3600" b="1" dirty="0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春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3" descr="春图"/>
          <p:cNvPicPr>
            <a:picLocks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572000" cy="3429000"/>
          </a:xfrm>
        </p:spPr>
      </p:pic>
      <p:pic>
        <p:nvPicPr>
          <p:cNvPr id="26628" name="Picture 4" descr="夏天"/>
          <p:cNvPicPr>
            <a:picLocks noChangeAspect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0"/>
            <a:ext cx="4572000" cy="3429000"/>
          </a:xfrm>
        </p:spPr>
      </p:pic>
      <p:pic>
        <p:nvPicPr>
          <p:cNvPr id="26629" name="Picture 5" descr="秋天  树叶"/>
          <p:cNvPicPr>
            <a:picLocks noChangeAspect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3429000"/>
            <a:ext cx="4572000" cy="3429000"/>
          </a:xfrm>
        </p:spPr>
      </p:pic>
      <p:pic>
        <p:nvPicPr>
          <p:cNvPr id="26630" name="Picture 6" descr="冬天"/>
          <p:cNvPicPr>
            <a:picLocks noChangeAspect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4572000" y="3429000"/>
            <a:ext cx="4572000" cy="34290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idx="1"/>
          </p:nvPr>
        </p:nvSpPr>
        <p:spPr>
          <a:xfrm>
            <a:off x="609600" y="990600"/>
            <a:ext cx="8229600" cy="452596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春天    溪水    叮咚    百花齐放    春耕春种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endParaRPr lang="zh-CN" altLang="en-US" b="1" dirty="0">
              <a:solidFill>
                <a:srgbClr val="003300"/>
              </a:solidFill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3300"/>
                </a:solidFill>
              </a:rPr>
              <a:t>夏天    金蝉    知了    绿树成行    瓜果</a:t>
            </a:r>
            <a:endParaRPr lang="zh-CN" altLang="en-US" b="1" dirty="0">
              <a:solidFill>
                <a:srgbClr val="003300"/>
              </a:solidFill>
            </a:endParaRPr>
          </a:p>
          <a:p>
            <a:pPr eaLnBrk="1" hangingPunct="1">
              <a:buNone/>
            </a:pPr>
            <a:endParaRPr lang="zh-CN" altLang="en-US" b="1" dirty="0">
              <a:solidFill>
                <a:srgbClr val="003300"/>
              </a:solidFill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9900"/>
                </a:solidFill>
              </a:rPr>
              <a:t>秋天    红叶    沙沙    稻谷金黄    粮食</a:t>
            </a:r>
            <a:endParaRPr lang="zh-CN" altLang="en-US" b="1" dirty="0">
              <a:solidFill>
                <a:srgbClr val="FF9900"/>
              </a:solidFill>
            </a:endParaRPr>
          </a:p>
          <a:p>
            <a:pPr eaLnBrk="1" hangingPunct="1">
              <a:buNone/>
            </a:pPr>
            <a:endParaRPr lang="zh-CN" altLang="en-US" b="1" dirty="0">
              <a:solidFill>
                <a:srgbClr val="FF9900"/>
              </a:solidFill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660033"/>
                </a:solidFill>
              </a:rPr>
              <a:t>冬天    北风    呼啦    雪花飞扬    新年好风光</a:t>
            </a:r>
            <a:endParaRPr lang="zh-CN" altLang="en-US" b="1" dirty="0">
              <a:solidFill>
                <a:srgbClr val="660033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 descr="雪花飞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4" descr="untitl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4" descr="春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400800" cy="563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夏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19200"/>
            <a:ext cx="6248400" cy="563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4" descr="秋天  树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457200"/>
            <a:ext cx="647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4" descr="冬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533400"/>
            <a:ext cx="6553200" cy="563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</Words>
  <PresentationFormat>在屏幕上显示</PresentationFormat>
  <Paragraphs>28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http://zhdduya100.taobao.com/</Manager>
  <Company>http://zhdduya100.taobao.com/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2017-02-10T02:52:00Z</dcterms:created>
  <dcterms:modified xsi:type="dcterms:W3CDTF">2018-09-23T04:22:19Z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