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3" r:id="rId2"/>
    <p:sldId id="263" r:id="rId3"/>
    <p:sldId id="319" r:id="rId4"/>
    <p:sldId id="320" r:id="rId5"/>
    <p:sldId id="321" r:id="rId6"/>
    <p:sldId id="264" r:id="rId7"/>
    <p:sldId id="322" r:id="rId8"/>
    <p:sldId id="306" r:id="rId9"/>
    <p:sldId id="265" r:id="rId10"/>
    <p:sldId id="317" r:id="rId11"/>
    <p:sldId id="318" r:id="rId12"/>
    <p:sldId id="32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tx1"/>
                </a:solidFill>
              </a:rPr>
              <a:t>1</a:t>
            </a:r>
            <a:r>
              <a:rPr lang="en-US" altLang="zh-CN" sz="1600" dirty="0" smtClean="0">
                <a:solidFill>
                  <a:schemeClr val="tx1"/>
                </a:solidFill>
              </a:rPr>
              <a:t>.</a:t>
            </a:r>
            <a:r>
              <a:rPr lang="zh-CN" altLang="zh-CN" sz="1600" dirty="0" smtClean="0">
                <a:solidFill>
                  <a:schemeClr val="tx1"/>
                </a:solidFill>
              </a:rPr>
              <a:t>应　和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Document3.docx"/><Relationship Id="rId5" Type="http://schemas.openxmlformats.org/officeDocument/2006/relationships/oleObject" Target="../embeddings/oleObject3.bin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en-US" dirty="0"/>
              <a:t>第四单元</a:t>
            </a:r>
            <a:br>
              <a:rPr lang="zh-CN" altLang="en-US" dirty="0"/>
            </a:br>
            <a:r>
              <a:rPr lang="zh-CN" altLang="en-US" dirty="0"/>
              <a:t>寻找文字的炼金术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950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结合诗作的第三、四两节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的手法。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第三节诗人在不同的感官之间架起桥梁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试着想象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新鲜如儿童的肌肤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柔和有如洞箫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翠绿有如草场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香气同触感相似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新鲜如儿童的肌肤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这些香味随之又可以从声音得到理解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柔和有如洞箫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最后融入视觉之中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翠绿有如草场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。不同感觉互相呼应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因为它们全都趋向同一道德概念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纯粹。这有违一般的常理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却扩张了我们经验的可能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颜色、触觉、气味与乐音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错综在一起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同时唤醒读者的各种感官。至此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诗人好像还没有尽兴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继续渲染出一个无限扩张的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香味世界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。许许多多古怪的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都发出自己的声音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歌唱性灵和官感的欢狂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像一只化学烧瓶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让观念与经验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以及不同的感官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在其中剧烈地发生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2809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浅谈《应和》中的象征手法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波德莱尔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被后人看作法国象征主义诗歌的先驱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《应和》是他的代表作。这首诗集中阐发了象征主义诗歌的世界观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可以看作理解象征主义的一把钥匙。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人和自然、世界的关系是什么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似乎是文学永远的话题。在象征主义者看来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自然不是一种僵死的存在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而是一个充满了灵性的世界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在万物之间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在人与自然之间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在物质和精神之间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在有形与无形之间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都充满了丰富的关联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正如此诗第一节所呈现出的想象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的庙堂之中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每一根柱子都是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有生命的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它们用神秘的方式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模糊隐约的语音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相互交流着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象征的森林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。这座森林与弗罗斯特的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在其中穿行的人不是感觉到困惑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而是也参与柱子或树木之间的交流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树木和人在相互凝视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3528" y="1367589"/>
            <a:ext cx="8456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象征的森林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本身就是宇宙、人生的一个象征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在不同事物的相互呼应中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所有的存在构成了一个和谐的整体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在人的感官、人的内心之中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就深藏着这个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的秩序和奥秘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即诗中所言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正如悠长的回声遥遥地合并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归入一个幽黑而渊深的和谐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象征也是一种创作的方法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这种创作方法极大地丰富了诗歌的表现力。既然诸多自然事物之间存在着神秘的应和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那么诗人想象力的作用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就在于揭示那些隐藏的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关系。因而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在象征主义诗人的笔下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各种感官、形象、词语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都发生了奇特的联系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可以互相转化、相互呼应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日常语言、日常逻辑的无形桎梏随之被打破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在语言自由的跳跃、连接中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更多表达的可能性涌现出来。这种手法在《应和》中也得到了具体体现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特别是所谓的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诗人直接写出了它的含义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颜色和声音都互相呼应。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嗅觉、视觉、听觉乃至触觉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本来是不同的感官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感受不同的刺激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但诗人也让它们发生了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3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443236"/>
              </p:ext>
            </p:extLst>
          </p:nvPr>
        </p:nvGraphicFramePr>
        <p:xfrm>
          <a:off x="508000" y="1052736"/>
          <a:ext cx="8128000" cy="64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4" imgW="3838193" imgH="304037" progId="Word.Document.12">
                  <p:embed/>
                </p:oleObj>
              </mc:Choice>
              <mc:Fallback>
                <p:oleObj name="Document" r:id="rId4" imgW="3838193" imgH="3040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52736"/>
                        <a:ext cx="8128000" cy="64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西方诗歌从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世纪后半叶法国象征派开始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抛弃对世界的理性认识和对现实生活的如实描写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一味遁于恍惚的个人内心世界。诗人们通过不同的语言组织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让常见的文字产生神奇的魔力。波德莱尔是象征主义的先驱人物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而艾略特作为后期象征主义的杰出代表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西方现代诗歌的里程碑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之称。他给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人开的拯救药方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就是皈依上帝。本单元的诗文将带领我们领略这些大师的风采。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课标要求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讲解现代诗歌的特点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展示现代诗人在语言形式方面的多种实验。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介绍一些现代诗歌手法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如象征、通感、意象并置、思想知觉化等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让学生感受到语言的更多可能性。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阅读一些有难度的诗歌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挑战固有的语言习惯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从而拓展学生的审美经验。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了解一些现代派诗歌的基本常识。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分析诗歌语言的特点和诗人使用的手法。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试着写包含现代派诗歌技巧的诗句。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75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应　和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44963"/>
            <a:ext cx="11128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1871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波德莱尔是一个审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他的审美对象让大众感到惊诧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但他总能从众人的惊诧中找到全新的内涵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他所有的诗歌都带有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病态之花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的影子。学习本诗要掌握象征、通感手法的运用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感受诗歌语言的魅力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鉴赏本诗所阐发的人与自然、世界的关系。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14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940469"/>
              </p:ext>
            </p:extLst>
          </p:nvPr>
        </p:nvGraphicFramePr>
        <p:xfrm>
          <a:off x="508000" y="1556792"/>
          <a:ext cx="8128000" cy="2675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6" imgW="3838193" imgH="1264004" progId="Word.Document.12">
                  <p:embed/>
                </p:oleObj>
              </mc:Choice>
              <mc:Fallback>
                <p:oleObj name="Document" r:id="rId6" imgW="3838193" imgH="12640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2675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35770" y="4869160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波德莱尔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(1821—1867),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法国诗人。在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世纪中叶文学史的转折时期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波德莱尔宣称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大名鼎鼎的诗人早已割据了诗的领域中最华彩的省份。因此我要做些别的事。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2060848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波德莱尔在苦闷中写诗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但发表的不多。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年革命中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他参加过武装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但起义失败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波拿巴称帝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使他圣西门式的空想社会主义破灭。在此情况下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波德莱尔受美国诗人爱伦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坡的启发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创作了《恶之花》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年出版。此书一出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舆论大哗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波德莱尔也一举成名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但他因《恶之花》成的名却是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恶之名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恶魔诗人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。法兰西帝国法庭曾以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有伤风化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亵渎宗教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罪起诉他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查禁《恶之花》并对他判处罚款。波德莱尔推崇布瓦洛在《诗的艺术》中说过的一句话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一首没有瑕疵的十四行诗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抵得上一首长诗。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波德莱尔使法国的十四行诗第一次走上了西方诗坛。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2877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3" y="1291410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熟稔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rěn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轩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xuān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麝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篆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zhuàn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烟香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716245"/>
              </p:ext>
            </p:extLst>
          </p:nvPr>
        </p:nvGraphicFramePr>
        <p:xfrm>
          <a:off x="5138" y="2564836"/>
          <a:ext cx="8128000" cy="2477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Document" r:id="rId6" imgW="3838193" imgH="1170454" progId="Word.Document.12">
                  <p:embed/>
                </p:oleObj>
              </mc:Choice>
              <mc:Fallback>
                <p:oleObj name="Document" r:id="rId6" imgW="3838193" imgH="11704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38" y="2564836"/>
                        <a:ext cx="8128000" cy="2477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36341" y="4989669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熟稔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很熟悉。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凝视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聚精会神地看。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轩昂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精神饱满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气度不凡。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8989" y="1720434"/>
            <a:ext cx="43515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9676" y="1721786"/>
            <a:ext cx="6480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2932" y="2115862"/>
            <a:ext cx="43515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2228" y="2115862"/>
            <a:ext cx="74190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03053" y="2993860"/>
            <a:ext cx="29249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15212" y="3499156"/>
            <a:ext cx="29249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00948" y="4035308"/>
            <a:ext cx="29249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06566" y="4595122"/>
            <a:ext cx="29249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33848" y="3230114"/>
            <a:ext cx="29642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82059" y="3784690"/>
            <a:ext cx="43515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47367" y="4316679"/>
            <a:ext cx="30861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29616" y="5468783"/>
            <a:ext cx="118204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45706" y="5852501"/>
            <a:ext cx="195814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19744" y="6315654"/>
            <a:ext cx="281410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正如悠长的回声遥遥地合并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归入一个幽黑而渊深的和谐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象征的森林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本身就是宇宙、人生的一个象征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在不同事物的相互呼应中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所有的存在构成了一个和谐的整体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在人的感官、内心之中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深藏着这个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的秩序和奥秘。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具有着无极限的品物的扩张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如琥珀香、麝香、安息香、篆烟香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那样歌唱性灵和官感的欢狂。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诗人好像很有兴致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继续渲染出一个无限扩张的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香味世界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。许许多多古怪的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都发出自己的声音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歌唱性灵和官感的欢狂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260</TotalTime>
  <Words>1393</Words>
  <Application>Microsoft Office PowerPoint</Application>
  <PresentationFormat>全屏显示(4:3)</PresentationFormat>
  <Paragraphs>55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NEU-BZ-S92</vt:lpstr>
      <vt:lpstr>方正宋黑_GBK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第四单元 寻找文字的炼金术</vt:lpstr>
      <vt:lpstr>PowerPoint 演示文稿</vt:lpstr>
      <vt:lpstr>PowerPoint 演示文稿</vt:lpstr>
      <vt:lpstr>1.应　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35</cp:revision>
  <dcterms:created xsi:type="dcterms:W3CDTF">2016-04-22T00:11:50Z</dcterms:created>
  <dcterms:modified xsi:type="dcterms:W3CDTF">2016-07-14T01:47:29Z</dcterms:modified>
</cp:coreProperties>
</file>